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heme/theme2.xml" ContentType="application/vnd.openxmlformats-officedocument.them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4"/>
  </p:notesMasterIdLst>
  <p:sldIdLst>
    <p:sldId id="256" r:id="rId2"/>
    <p:sldId id="258" r:id="rId3"/>
    <p:sldId id="257" r:id="rId4"/>
    <p:sldId id="261" r:id="rId5"/>
    <p:sldId id="262" r:id="rId6"/>
    <p:sldId id="263" r:id="rId7"/>
    <p:sldId id="259" r:id="rId8"/>
    <p:sldId id="264" r:id="rId9"/>
    <p:sldId id="265" r:id="rId10"/>
    <p:sldId id="266" r:id="rId11"/>
    <p:sldId id="260" r:id="rId12"/>
    <p:sldId id="267" r:id="rId13"/>
  </p:sldIdLst>
  <p:sldSz cx="12192000" cy="6858000"/>
  <p:notesSz cx="6858000" cy="9144000"/>
  <p:embeddedFontLst>
    <p:embeddedFont>
      <p:font typeface="Manrope3 Bold" panose="00000800000000000000" pitchFamily="50" charset="0"/>
      <p:bold r:id="rId15"/>
    </p:embeddedFont>
    <p:embeddedFont>
      <p:font typeface="Manrope3 Medium" panose="00000606000000000000" pitchFamily="50" charset="0"/>
      <p:regular r:id="rId16"/>
    </p:embeddedFont>
    <p:embeddedFont>
      <p:font typeface="思源黑体 CN Bold" panose="020B0800000000000000" pitchFamily="34" charset="-122"/>
      <p:bold r:id="rId17"/>
    </p:embeddedFont>
    <p:embeddedFont>
      <p:font typeface="思源黑体 CN Regular" panose="020B0500000000000000" pitchFamily="34" charset="-122"/>
      <p:regular r:id="rId18"/>
    </p:embeddedFont>
  </p:embeddedFontLst>
  <p:custDataLst>
    <p:tags r:id="rId1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B5E"/>
    <a:srgbClr val="FF8728"/>
    <a:srgbClr val="C6F7DF"/>
    <a:srgbClr val="54D2AB"/>
    <a:srgbClr val="29A68B"/>
    <a:srgbClr val="FDC91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55" autoAdjust="0"/>
    <p:restoredTop sz="93085" autoAdjust="0"/>
  </p:normalViewPr>
  <p:slideViewPr>
    <p:cSldViewPr snapToGrid="0" showGuides="1">
      <p:cViewPr>
        <p:scale>
          <a:sx n="75" d="100"/>
          <a:sy n="75" d="100"/>
        </p:scale>
        <p:origin x="1051" y="-341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Text here2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EFE-48E5-B849-9B289B3D290B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DEFE-48E5-B849-9B289B3D290B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DEFE-48E5-B849-9B289B3D290B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DEFE-48E5-B849-9B289B3D290B}"/>
              </c:ext>
            </c:extLst>
          </c:dPt>
          <c:cat>
            <c:strRef>
              <c:f>Sheet1!$A$2:$A$5</c:f>
              <c:strCache>
                <c:ptCount val="4"/>
                <c:pt idx="0">
                  <c:v>Text here</c:v>
                </c:pt>
                <c:pt idx="1">
                  <c:v>Text here</c:v>
                </c:pt>
                <c:pt idx="2">
                  <c:v>Text here</c:v>
                </c:pt>
                <c:pt idx="3">
                  <c:v>Text here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2.2999999999999998</c:v>
                </c:pt>
                <c:pt idx="1">
                  <c:v>1.5</c:v>
                </c:pt>
                <c:pt idx="2">
                  <c:v>3.5</c:v>
                </c:pt>
                <c:pt idx="3">
                  <c:v>2.5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EFE-48E5-B849-9B289B3D290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Text here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Text here</c:v>
                </c:pt>
                <c:pt idx="1">
                  <c:v>Text here</c:v>
                </c:pt>
                <c:pt idx="2">
                  <c:v>Text here</c:v>
                </c:pt>
                <c:pt idx="3">
                  <c:v>Text here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4.4000000000000004</c:v>
                </c:pt>
                <c:pt idx="1">
                  <c:v>2.4</c:v>
                </c:pt>
                <c:pt idx="2">
                  <c:v>1.8</c:v>
                </c:pt>
                <c:pt idx="3">
                  <c:v>0.8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DEFE-48E5-B849-9B289B3D290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013643440"/>
        <c:axId val="1013648144"/>
      </c:barChart>
      <c:catAx>
        <c:axId val="101364344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  <a:alpha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013648144"/>
        <c:crosses val="autoZero"/>
        <c:auto val="1"/>
        <c:lblAlgn val="ctr"/>
        <c:lblOffset val="100"/>
        <c:noMultiLvlLbl val="0"/>
      </c:catAx>
      <c:valAx>
        <c:axId val="101364814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accent5">
                  <a:lumMod val="20000"/>
                  <a:lumOff val="80000"/>
                  <a:alpha val="30000"/>
                </a:schemeClr>
              </a:solidFill>
              <a:prstDash val="lgDash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0136434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思源黑体 CN Regular" panose="020B0500000000000000" pitchFamily="34" charset="-122"/>
                <a:ea typeface="思源黑体 CN Regular" panose="020B0500000000000000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思源黑体 CN Regular" panose="020B0500000000000000" pitchFamily="34" charset="-122"/>
                <a:ea typeface="思源黑体 CN Regular" panose="020B0500000000000000" pitchFamily="34" charset="-122"/>
              </a:defRPr>
            </a:lvl1pPr>
          </a:lstStyle>
          <a:p>
            <a:fld id="{A933A3A0-4A5B-46D4-8670-298383874491}" type="datetimeFigureOut">
              <a:rPr lang="zh-CN" altLang="en-US" smtClean="0"/>
              <a:pPr/>
              <a:t>2022/8/11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思源黑体 CN Regular" panose="020B0500000000000000" pitchFamily="34" charset="-122"/>
                <a:ea typeface="思源黑体 CN Regular" panose="020B0500000000000000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思源黑体 CN Regular" panose="020B0500000000000000" pitchFamily="34" charset="-122"/>
                <a:ea typeface="思源黑体 CN Regular" panose="020B0500000000000000" pitchFamily="34" charset="-122"/>
              </a:defRPr>
            </a:lvl1pPr>
          </a:lstStyle>
          <a:p>
            <a:fld id="{819F244E-4CB6-4C52-90A6-65F9A3A8A0E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997023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思源黑体 CN Regular" panose="020B0500000000000000" pitchFamily="34" charset="-122"/>
        <a:ea typeface="思源黑体 CN Regular" panose="020B0500000000000000" pitchFamily="3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思源黑体 CN Regular" panose="020B0500000000000000" pitchFamily="34" charset="-122"/>
        <a:ea typeface="思源黑体 CN Regular" panose="020B0500000000000000" pitchFamily="34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思源黑体 CN Regular" panose="020B0500000000000000" pitchFamily="34" charset="-122"/>
        <a:ea typeface="思源黑体 CN Regular" panose="020B0500000000000000" pitchFamily="34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思源黑体 CN Regular" panose="020B0500000000000000" pitchFamily="34" charset="-122"/>
        <a:ea typeface="思源黑体 CN Regular" panose="020B0500000000000000" pitchFamily="34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思源黑体 CN Regular" panose="020B0500000000000000" pitchFamily="34" charset="-122"/>
        <a:ea typeface="思源黑体 CN Regular" panose="020B0500000000000000" pitchFamily="3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9F244E-4CB6-4C52-90A6-65F9A3A8A0E9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95549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fficeplus.cn/" TargetMode="External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fficeplus.cn/" TargetMode="External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openxmlformats.org/officeDocument/2006/relationships/hyperlink" Target="http://www.officeplus.cn/" TargetMode="External"/><Relationship Id="rId4" Type="http://schemas.openxmlformats.org/officeDocument/2006/relationships/image" Target="../media/image1.jpe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5" Type="http://schemas.openxmlformats.org/officeDocument/2006/relationships/image" Target="../media/image2.png"/><Relationship Id="rId4" Type="http://schemas.openxmlformats.org/officeDocument/2006/relationships/hyperlink" Target="http://www.officeplus.cn/" TargetMode="Externa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矩形: 圆角 65">
            <a:extLst>
              <a:ext uri="{FF2B5EF4-FFF2-40B4-BE49-F238E27FC236}">
                <a16:creationId xmlns:a16="http://schemas.microsoft.com/office/drawing/2014/main" id="{49B7A833-87D4-42DA-915B-25329396C61F}"/>
              </a:ext>
            </a:extLst>
          </p:cNvPr>
          <p:cNvSpPr/>
          <p:nvPr userDrawn="1"/>
        </p:nvSpPr>
        <p:spPr>
          <a:xfrm>
            <a:off x="1005678" y="1724934"/>
            <a:ext cx="3448050" cy="3448050"/>
          </a:xfrm>
          <a:prstGeom prst="roundRect">
            <a:avLst/>
          </a:prstGeom>
          <a:blipFill>
            <a:blip r:embed="rId2"/>
            <a:srcRect/>
            <a:stretch>
              <a:fillRect l="-24889" r="-24889"/>
            </a:stretch>
          </a:blipFill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9" name="矩形 68">
            <a:extLst>
              <a:ext uri="{FF2B5EF4-FFF2-40B4-BE49-F238E27FC236}">
                <a16:creationId xmlns:a16="http://schemas.microsoft.com/office/drawing/2014/main" id="{300A70C4-AF8C-E871-0650-83CD545F6BC7}"/>
              </a:ext>
            </a:extLst>
          </p:cNvPr>
          <p:cNvSpPr/>
          <p:nvPr userDrawn="1"/>
        </p:nvSpPr>
        <p:spPr>
          <a:xfrm>
            <a:off x="0" y="6222999"/>
            <a:ext cx="12192000" cy="635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0" name="矩形 69">
            <a:extLst>
              <a:ext uri="{FF2B5EF4-FFF2-40B4-BE49-F238E27FC236}">
                <a16:creationId xmlns:a16="http://schemas.microsoft.com/office/drawing/2014/main" id="{409F6C2F-1902-A2AF-8651-BF6A8FEC2936}"/>
              </a:ext>
            </a:extLst>
          </p:cNvPr>
          <p:cNvSpPr/>
          <p:nvPr userDrawn="1"/>
        </p:nvSpPr>
        <p:spPr>
          <a:xfrm>
            <a:off x="0" y="5923280"/>
            <a:ext cx="12192000" cy="2997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72" name="任意多边形: 形状 71">
            <a:extLst>
              <a:ext uri="{FF2B5EF4-FFF2-40B4-BE49-F238E27FC236}">
                <a16:creationId xmlns:a16="http://schemas.microsoft.com/office/drawing/2014/main" id="{EFDB1B87-8A30-165A-580F-84DB6D298FD5}"/>
              </a:ext>
            </a:extLst>
          </p:cNvPr>
          <p:cNvSpPr/>
          <p:nvPr userDrawn="1"/>
        </p:nvSpPr>
        <p:spPr>
          <a:xfrm>
            <a:off x="10688364" y="5971282"/>
            <a:ext cx="1503637" cy="886718"/>
          </a:xfrm>
          <a:custGeom>
            <a:avLst/>
            <a:gdLst>
              <a:gd name="connsiteX0" fmla="*/ 1008337 w 1503637"/>
              <a:gd name="connsiteY0" fmla="*/ 0 h 886718"/>
              <a:gd name="connsiteX1" fmla="*/ 1495470 w 1503637"/>
              <a:gd name="connsiteY1" fmla="*/ 123347 h 886718"/>
              <a:gd name="connsiteX2" fmla="*/ 1503637 w 1503637"/>
              <a:gd name="connsiteY2" fmla="*/ 128308 h 886718"/>
              <a:gd name="connsiteX3" fmla="*/ 1503637 w 1503637"/>
              <a:gd name="connsiteY3" fmla="*/ 886718 h 886718"/>
              <a:gd name="connsiteX4" fmla="*/ 0 w 1503637"/>
              <a:gd name="connsiteY4" fmla="*/ 886718 h 886718"/>
              <a:gd name="connsiteX5" fmla="*/ 7128 w 1503637"/>
              <a:gd name="connsiteY5" fmla="*/ 816009 h 886718"/>
              <a:gd name="connsiteX6" fmla="*/ 1008337 w 1503637"/>
              <a:gd name="connsiteY6" fmla="*/ 0 h 886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03637" h="886718">
                <a:moveTo>
                  <a:pt x="1008337" y="0"/>
                </a:moveTo>
                <a:cubicBezTo>
                  <a:pt x="1184718" y="0"/>
                  <a:pt x="1350663" y="44683"/>
                  <a:pt x="1495470" y="123347"/>
                </a:cubicBezTo>
                <a:lnTo>
                  <a:pt x="1503637" y="128308"/>
                </a:lnTo>
                <a:lnTo>
                  <a:pt x="1503637" y="886718"/>
                </a:lnTo>
                <a:lnTo>
                  <a:pt x="0" y="886718"/>
                </a:lnTo>
                <a:lnTo>
                  <a:pt x="7128" y="816009"/>
                </a:lnTo>
                <a:cubicBezTo>
                  <a:pt x="102423" y="350314"/>
                  <a:pt x="514469" y="0"/>
                  <a:pt x="1008337" y="0"/>
                </a:cubicBezTo>
                <a:close/>
              </a:path>
            </a:pathLst>
          </a:custGeom>
          <a:noFill/>
          <a:ln w="10414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4981" tIns="37490" rIns="74981" bIns="37490" rtlCol="0" anchor="ctr">
            <a:noAutofit/>
          </a:bodyPr>
          <a:lstStyle/>
          <a:p>
            <a:pPr algn="ctr"/>
            <a:endParaRPr lang="zh-CN" altLang="en-US" sz="1476">
              <a:solidFill>
                <a:schemeClr val="lt1">
                  <a:lumMod val="100000"/>
                </a:schemeClr>
              </a:solidFill>
            </a:endParaRPr>
          </a:p>
        </p:txBody>
      </p:sp>
      <p:sp>
        <p:nvSpPr>
          <p:cNvPr id="73" name="任意多边形: 形状 72">
            <a:extLst>
              <a:ext uri="{FF2B5EF4-FFF2-40B4-BE49-F238E27FC236}">
                <a16:creationId xmlns:a16="http://schemas.microsoft.com/office/drawing/2014/main" id="{2665F910-521C-6C20-7252-507E1BCEDF83}"/>
              </a:ext>
            </a:extLst>
          </p:cNvPr>
          <p:cNvSpPr/>
          <p:nvPr userDrawn="1"/>
        </p:nvSpPr>
        <p:spPr>
          <a:xfrm>
            <a:off x="10839168" y="6122088"/>
            <a:ext cx="1352833" cy="735912"/>
          </a:xfrm>
          <a:custGeom>
            <a:avLst/>
            <a:gdLst>
              <a:gd name="connsiteX0" fmla="*/ 857533 w 1352833"/>
              <a:gd name="connsiteY0" fmla="*/ 0 h 735912"/>
              <a:gd name="connsiteX1" fmla="*/ 1344611 w 1352833"/>
              <a:gd name="connsiteY1" fmla="*/ 148782 h 735912"/>
              <a:gd name="connsiteX2" fmla="*/ 1352833 w 1352833"/>
              <a:gd name="connsiteY2" fmla="*/ 155565 h 735912"/>
              <a:gd name="connsiteX3" fmla="*/ 1352833 w 1352833"/>
              <a:gd name="connsiteY3" fmla="*/ 735912 h 735912"/>
              <a:gd name="connsiteX4" fmla="*/ 0 w 1352833"/>
              <a:gd name="connsiteY4" fmla="*/ 735912 h 735912"/>
              <a:gd name="connsiteX5" fmla="*/ 4064 w 1352833"/>
              <a:gd name="connsiteY5" fmla="*/ 695597 h 735912"/>
              <a:gd name="connsiteX6" fmla="*/ 857533 w 1352833"/>
              <a:gd name="connsiteY6" fmla="*/ 0 h 735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52833" h="735912">
                <a:moveTo>
                  <a:pt x="857533" y="0"/>
                </a:moveTo>
                <a:cubicBezTo>
                  <a:pt x="1037958" y="0"/>
                  <a:pt x="1205572" y="54849"/>
                  <a:pt x="1344611" y="148782"/>
                </a:cubicBezTo>
                <a:lnTo>
                  <a:pt x="1352833" y="155565"/>
                </a:lnTo>
                <a:lnTo>
                  <a:pt x="1352833" y="735912"/>
                </a:lnTo>
                <a:lnTo>
                  <a:pt x="0" y="735912"/>
                </a:lnTo>
                <a:lnTo>
                  <a:pt x="4064" y="695597"/>
                </a:lnTo>
                <a:cubicBezTo>
                  <a:pt x="85297" y="298621"/>
                  <a:pt x="436542" y="0"/>
                  <a:pt x="857533" y="0"/>
                </a:cubicBezTo>
                <a:close/>
              </a:path>
            </a:pathLst>
          </a:custGeom>
          <a:noFill/>
          <a:ln w="10414" cap="flat" cmpd="sng" algn="ctr">
            <a:solidFill>
              <a:schemeClr val="bg1">
                <a:lumMod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4981" tIns="37490" rIns="74981" bIns="37490" rtlCol="0" anchor="ctr">
            <a:noAutofit/>
          </a:bodyPr>
          <a:lstStyle/>
          <a:p>
            <a:pPr algn="ctr"/>
            <a:endParaRPr lang="zh-CN" altLang="en-US" sz="1476">
              <a:solidFill>
                <a:schemeClr val="lt1">
                  <a:lumMod val="100000"/>
                </a:schemeClr>
              </a:solidFill>
            </a:endParaRPr>
          </a:p>
        </p:txBody>
      </p:sp>
      <p:sp>
        <p:nvSpPr>
          <p:cNvPr id="74" name="任意多边形: 形状 73">
            <a:extLst>
              <a:ext uri="{FF2B5EF4-FFF2-40B4-BE49-F238E27FC236}">
                <a16:creationId xmlns:a16="http://schemas.microsoft.com/office/drawing/2014/main" id="{2B294782-CA2A-E802-F631-732503F03430}"/>
              </a:ext>
            </a:extLst>
          </p:cNvPr>
          <p:cNvSpPr/>
          <p:nvPr userDrawn="1"/>
        </p:nvSpPr>
        <p:spPr>
          <a:xfrm>
            <a:off x="10989974" y="6272892"/>
            <a:ext cx="1202027" cy="585108"/>
          </a:xfrm>
          <a:custGeom>
            <a:avLst/>
            <a:gdLst>
              <a:gd name="connsiteX0" fmla="*/ 706729 w 1202027"/>
              <a:gd name="connsiteY0" fmla="*/ 0 h 585108"/>
              <a:gd name="connsiteX1" fmla="*/ 1109491 w 1202027"/>
              <a:gd name="connsiteY1" fmla="*/ 123027 h 585108"/>
              <a:gd name="connsiteX2" fmla="*/ 1202027 w 1202027"/>
              <a:gd name="connsiteY2" fmla="*/ 199376 h 585108"/>
              <a:gd name="connsiteX3" fmla="*/ 1202027 w 1202027"/>
              <a:gd name="connsiteY3" fmla="*/ 585108 h 585108"/>
              <a:gd name="connsiteX4" fmla="*/ 0 w 1202027"/>
              <a:gd name="connsiteY4" fmla="*/ 585108 h 585108"/>
              <a:gd name="connsiteX5" fmla="*/ 1000 w 1202027"/>
              <a:gd name="connsiteY5" fmla="*/ 575185 h 585108"/>
              <a:gd name="connsiteX6" fmla="*/ 706729 w 1202027"/>
              <a:gd name="connsiteY6" fmla="*/ 0 h 585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02027" h="585108">
                <a:moveTo>
                  <a:pt x="706729" y="0"/>
                </a:moveTo>
                <a:cubicBezTo>
                  <a:pt x="855921" y="0"/>
                  <a:pt x="994521" y="45354"/>
                  <a:pt x="1109491" y="123027"/>
                </a:cubicBezTo>
                <a:lnTo>
                  <a:pt x="1202027" y="199376"/>
                </a:lnTo>
                <a:lnTo>
                  <a:pt x="1202027" y="585108"/>
                </a:lnTo>
                <a:lnTo>
                  <a:pt x="0" y="585108"/>
                </a:lnTo>
                <a:lnTo>
                  <a:pt x="1000" y="575185"/>
                </a:lnTo>
                <a:cubicBezTo>
                  <a:pt x="68171" y="246928"/>
                  <a:pt x="358614" y="0"/>
                  <a:pt x="706729" y="0"/>
                </a:cubicBezTo>
                <a:close/>
              </a:path>
            </a:pathLst>
          </a:custGeom>
          <a:noFill/>
          <a:ln w="10414" cap="flat" cmpd="sng" algn="ctr">
            <a:solidFill>
              <a:schemeClr val="bg1">
                <a:lumMod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4981" tIns="37490" rIns="74981" bIns="37490" rtlCol="0" anchor="ctr">
            <a:noAutofit/>
          </a:bodyPr>
          <a:lstStyle/>
          <a:p>
            <a:pPr algn="ctr"/>
            <a:endParaRPr lang="zh-CN" altLang="en-US" sz="1476">
              <a:solidFill>
                <a:schemeClr val="lt1">
                  <a:lumMod val="100000"/>
                </a:schemeClr>
              </a:solidFill>
            </a:endParaRPr>
          </a:p>
        </p:txBody>
      </p:sp>
      <p:sp>
        <p:nvSpPr>
          <p:cNvPr id="75" name="任意多边形: 形状 74">
            <a:extLst>
              <a:ext uri="{FF2B5EF4-FFF2-40B4-BE49-F238E27FC236}">
                <a16:creationId xmlns:a16="http://schemas.microsoft.com/office/drawing/2014/main" id="{C522915F-ED03-056F-3F58-4295646711C6}"/>
              </a:ext>
            </a:extLst>
          </p:cNvPr>
          <p:cNvSpPr/>
          <p:nvPr userDrawn="1"/>
        </p:nvSpPr>
        <p:spPr>
          <a:xfrm>
            <a:off x="11145069" y="6423696"/>
            <a:ext cx="1046931" cy="434304"/>
          </a:xfrm>
          <a:custGeom>
            <a:avLst/>
            <a:gdLst>
              <a:gd name="connsiteX0" fmla="*/ 551634 w 1046931"/>
              <a:gd name="connsiteY0" fmla="*/ 0 h 434304"/>
              <a:gd name="connsiteX1" fmla="*/ 1023922 w 1046931"/>
              <a:gd name="connsiteY1" fmla="*/ 251113 h 434304"/>
              <a:gd name="connsiteX2" fmla="*/ 1046931 w 1046931"/>
              <a:gd name="connsiteY2" fmla="*/ 293504 h 434304"/>
              <a:gd name="connsiteX3" fmla="*/ 1046931 w 1046931"/>
              <a:gd name="connsiteY3" fmla="*/ 434304 h 434304"/>
              <a:gd name="connsiteX4" fmla="*/ 0 w 1046931"/>
              <a:gd name="connsiteY4" fmla="*/ 434304 h 434304"/>
              <a:gd name="connsiteX5" fmla="*/ 26833 w 1046931"/>
              <a:gd name="connsiteY5" fmla="*/ 347861 h 434304"/>
              <a:gd name="connsiteX6" fmla="*/ 551634 w 1046931"/>
              <a:gd name="connsiteY6" fmla="*/ 0 h 434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6931" h="434304">
                <a:moveTo>
                  <a:pt x="551634" y="0"/>
                </a:moveTo>
                <a:cubicBezTo>
                  <a:pt x="748233" y="0"/>
                  <a:pt x="921568" y="99610"/>
                  <a:pt x="1023922" y="251113"/>
                </a:cubicBezTo>
                <a:lnTo>
                  <a:pt x="1046931" y="293504"/>
                </a:lnTo>
                <a:lnTo>
                  <a:pt x="1046931" y="434304"/>
                </a:lnTo>
                <a:lnTo>
                  <a:pt x="0" y="434304"/>
                </a:lnTo>
                <a:lnTo>
                  <a:pt x="26833" y="347861"/>
                </a:lnTo>
                <a:cubicBezTo>
                  <a:pt x="113297" y="143438"/>
                  <a:pt x="315715" y="0"/>
                  <a:pt x="551634" y="0"/>
                </a:cubicBezTo>
                <a:close/>
              </a:path>
            </a:pathLst>
          </a:custGeom>
          <a:noFill/>
          <a:ln w="10414" cap="flat" cmpd="sng" algn="ctr">
            <a:solidFill>
              <a:schemeClr val="bg1">
                <a:lumMod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4981" tIns="37490" rIns="74981" bIns="37490" rtlCol="0" anchor="ctr">
            <a:noAutofit/>
          </a:bodyPr>
          <a:lstStyle/>
          <a:p>
            <a:pPr algn="ctr"/>
            <a:endParaRPr lang="zh-CN" altLang="en-US" sz="1476">
              <a:solidFill>
                <a:schemeClr val="lt1">
                  <a:lumMod val="100000"/>
                </a:schemeClr>
              </a:solidFill>
            </a:endParaRPr>
          </a:p>
        </p:txBody>
      </p:sp>
      <p:sp>
        <p:nvSpPr>
          <p:cNvPr id="76" name="任意多边形: 形状 75">
            <a:extLst>
              <a:ext uri="{FF2B5EF4-FFF2-40B4-BE49-F238E27FC236}">
                <a16:creationId xmlns:a16="http://schemas.microsoft.com/office/drawing/2014/main" id="{7B5B843E-E14A-ABE6-A524-36619603843F}"/>
              </a:ext>
            </a:extLst>
          </p:cNvPr>
          <p:cNvSpPr/>
          <p:nvPr userDrawn="1"/>
        </p:nvSpPr>
        <p:spPr>
          <a:xfrm>
            <a:off x="11302243" y="6574502"/>
            <a:ext cx="788916" cy="283498"/>
          </a:xfrm>
          <a:custGeom>
            <a:avLst/>
            <a:gdLst>
              <a:gd name="connsiteX0" fmla="*/ 394458 w 788916"/>
              <a:gd name="connsiteY0" fmla="*/ 0 h 283498"/>
              <a:gd name="connsiteX1" fmla="*/ 780305 w 788916"/>
              <a:gd name="connsiteY1" fmla="*/ 255757 h 283498"/>
              <a:gd name="connsiteX2" fmla="*/ 788916 w 788916"/>
              <a:gd name="connsiteY2" fmla="*/ 283498 h 283498"/>
              <a:gd name="connsiteX3" fmla="*/ 0 w 788916"/>
              <a:gd name="connsiteY3" fmla="*/ 283498 h 283498"/>
              <a:gd name="connsiteX4" fmla="*/ 8611 w 788916"/>
              <a:gd name="connsiteY4" fmla="*/ 255757 h 283498"/>
              <a:gd name="connsiteX5" fmla="*/ 394458 w 788916"/>
              <a:gd name="connsiteY5" fmla="*/ 0 h 283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88916" h="283498">
                <a:moveTo>
                  <a:pt x="394458" y="0"/>
                </a:moveTo>
                <a:cubicBezTo>
                  <a:pt x="567912" y="0"/>
                  <a:pt x="716735" y="105459"/>
                  <a:pt x="780305" y="255757"/>
                </a:cubicBezTo>
                <a:lnTo>
                  <a:pt x="788916" y="283498"/>
                </a:lnTo>
                <a:lnTo>
                  <a:pt x="0" y="283498"/>
                </a:lnTo>
                <a:lnTo>
                  <a:pt x="8611" y="255757"/>
                </a:lnTo>
                <a:cubicBezTo>
                  <a:pt x="72181" y="105459"/>
                  <a:pt x="221004" y="0"/>
                  <a:pt x="394458" y="0"/>
                </a:cubicBezTo>
                <a:close/>
              </a:path>
            </a:pathLst>
          </a:custGeom>
          <a:noFill/>
          <a:ln w="10414" cap="flat" cmpd="sng" algn="ctr">
            <a:solidFill>
              <a:schemeClr val="bg1">
                <a:lumMod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4981" tIns="37490" rIns="74981" bIns="37490" rtlCol="0" anchor="ctr">
            <a:noAutofit/>
          </a:bodyPr>
          <a:lstStyle/>
          <a:p>
            <a:pPr algn="ctr"/>
            <a:endParaRPr lang="zh-CN" altLang="en-US" sz="1476">
              <a:solidFill>
                <a:schemeClr val="lt1">
                  <a:lumMod val="100000"/>
                </a:schemeClr>
              </a:solidFill>
            </a:endParaRPr>
          </a:p>
        </p:txBody>
      </p:sp>
      <p:sp>
        <p:nvSpPr>
          <p:cNvPr id="77" name="任意多边形: 形状 76">
            <a:extLst>
              <a:ext uri="{FF2B5EF4-FFF2-40B4-BE49-F238E27FC236}">
                <a16:creationId xmlns:a16="http://schemas.microsoft.com/office/drawing/2014/main" id="{636A7080-C8F2-9BC6-FFEF-B456A017C4DC}"/>
              </a:ext>
            </a:extLst>
          </p:cNvPr>
          <p:cNvSpPr/>
          <p:nvPr userDrawn="1"/>
        </p:nvSpPr>
        <p:spPr>
          <a:xfrm>
            <a:off x="11470679" y="6725306"/>
            <a:ext cx="452044" cy="132695"/>
          </a:xfrm>
          <a:custGeom>
            <a:avLst/>
            <a:gdLst>
              <a:gd name="connsiteX0" fmla="*/ 226022 w 452044"/>
              <a:gd name="connsiteY0" fmla="*/ 0 h 132695"/>
              <a:gd name="connsiteX1" fmla="*/ 415492 w 452044"/>
              <a:gd name="connsiteY1" fmla="*/ 78481 h 132695"/>
              <a:gd name="connsiteX2" fmla="*/ 452044 w 452044"/>
              <a:gd name="connsiteY2" fmla="*/ 132695 h 132695"/>
              <a:gd name="connsiteX3" fmla="*/ 0 w 452044"/>
              <a:gd name="connsiteY3" fmla="*/ 132695 h 132695"/>
              <a:gd name="connsiteX4" fmla="*/ 36552 w 452044"/>
              <a:gd name="connsiteY4" fmla="*/ 78481 h 132695"/>
              <a:gd name="connsiteX5" fmla="*/ 226022 w 452044"/>
              <a:gd name="connsiteY5" fmla="*/ 0 h 132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52044" h="132695">
                <a:moveTo>
                  <a:pt x="226022" y="0"/>
                </a:moveTo>
                <a:cubicBezTo>
                  <a:pt x="300015" y="0"/>
                  <a:pt x="367002" y="29992"/>
                  <a:pt x="415492" y="78481"/>
                </a:cubicBezTo>
                <a:lnTo>
                  <a:pt x="452044" y="132695"/>
                </a:lnTo>
                <a:lnTo>
                  <a:pt x="0" y="132695"/>
                </a:lnTo>
                <a:lnTo>
                  <a:pt x="36552" y="78481"/>
                </a:lnTo>
                <a:cubicBezTo>
                  <a:pt x="85042" y="29992"/>
                  <a:pt x="152030" y="0"/>
                  <a:pt x="226022" y="0"/>
                </a:cubicBezTo>
                <a:close/>
              </a:path>
            </a:pathLst>
          </a:custGeom>
          <a:noFill/>
          <a:ln w="10414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4981" tIns="37490" rIns="74981" bIns="37490" rtlCol="0" anchor="ctr">
            <a:noAutofit/>
          </a:bodyPr>
          <a:lstStyle/>
          <a:p>
            <a:pPr algn="ctr"/>
            <a:endParaRPr lang="zh-CN" altLang="en-US" sz="1476"/>
          </a:p>
        </p:txBody>
      </p:sp>
      <p:sp>
        <p:nvSpPr>
          <p:cNvPr id="78" name="矩形: 圆角 77">
            <a:extLst>
              <a:ext uri="{FF2B5EF4-FFF2-40B4-BE49-F238E27FC236}">
                <a16:creationId xmlns:a16="http://schemas.microsoft.com/office/drawing/2014/main" id="{0E5B5C5D-57F5-1CAD-9561-1236D741AB9F}"/>
              </a:ext>
            </a:extLst>
          </p:cNvPr>
          <p:cNvSpPr/>
          <p:nvPr userDrawn="1"/>
        </p:nvSpPr>
        <p:spPr>
          <a:xfrm>
            <a:off x="5667265" y="4230302"/>
            <a:ext cx="4537196" cy="65722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39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79" name="矩形: 圆角 78">
            <a:extLst>
              <a:ext uri="{FF2B5EF4-FFF2-40B4-BE49-F238E27FC236}">
                <a16:creationId xmlns:a16="http://schemas.microsoft.com/office/drawing/2014/main" id="{04508F14-9DC0-538D-D985-5040DD3FED27}"/>
              </a:ext>
            </a:extLst>
          </p:cNvPr>
          <p:cNvSpPr/>
          <p:nvPr userDrawn="1"/>
        </p:nvSpPr>
        <p:spPr>
          <a:xfrm>
            <a:off x="5667264" y="4222681"/>
            <a:ext cx="2354581" cy="657225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539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81" name="任意多边形: 形状 80">
            <a:extLst>
              <a:ext uri="{FF2B5EF4-FFF2-40B4-BE49-F238E27FC236}">
                <a16:creationId xmlns:a16="http://schemas.microsoft.com/office/drawing/2014/main" id="{1C0F3DC4-5A88-AD51-6DB1-80F4D1DF34B7}"/>
              </a:ext>
            </a:extLst>
          </p:cNvPr>
          <p:cNvSpPr/>
          <p:nvPr userDrawn="1"/>
        </p:nvSpPr>
        <p:spPr>
          <a:xfrm rot="10800000">
            <a:off x="11183700" y="5044421"/>
            <a:ext cx="1026000" cy="486000"/>
          </a:xfrm>
          <a:custGeom>
            <a:avLst/>
            <a:gdLst>
              <a:gd name="connsiteX0" fmla="*/ 27000 w 1026000"/>
              <a:gd name="connsiteY0" fmla="*/ 54001 h 486000"/>
              <a:gd name="connsiteX1" fmla="*/ 0 w 1026000"/>
              <a:gd name="connsiteY1" fmla="*/ 27000 h 486000"/>
              <a:gd name="connsiteX2" fmla="*/ 27000 w 1026000"/>
              <a:gd name="connsiteY2" fmla="*/ 0 h 486000"/>
              <a:gd name="connsiteX3" fmla="*/ 54000 w 1026000"/>
              <a:gd name="connsiteY3" fmla="*/ 27000 h 486000"/>
              <a:gd name="connsiteX4" fmla="*/ 27000 w 1026000"/>
              <a:gd name="connsiteY4" fmla="*/ 54001 h 486000"/>
              <a:gd name="connsiteX5" fmla="*/ 135000 w 1026000"/>
              <a:gd name="connsiteY5" fmla="*/ 54001 h 486000"/>
              <a:gd name="connsiteX6" fmla="*/ 108000 w 1026000"/>
              <a:gd name="connsiteY6" fmla="*/ 27000 h 486000"/>
              <a:gd name="connsiteX7" fmla="*/ 135000 w 1026000"/>
              <a:gd name="connsiteY7" fmla="*/ 0 h 486000"/>
              <a:gd name="connsiteX8" fmla="*/ 162000 w 1026000"/>
              <a:gd name="connsiteY8" fmla="*/ 27000 h 486000"/>
              <a:gd name="connsiteX9" fmla="*/ 135000 w 1026000"/>
              <a:gd name="connsiteY9" fmla="*/ 54001 h 486000"/>
              <a:gd name="connsiteX10" fmla="*/ 243000 w 1026000"/>
              <a:gd name="connsiteY10" fmla="*/ 54001 h 486000"/>
              <a:gd name="connsiteX11" fmla="*/ 216000 w 1026000"/>
              <a:gd name="connsiteY11" fmla="*/ 27000 h 486000"/>
              <a:gd name="connsiteX12" fmla="*/ 243000 w 1026000"/>
              <a:gd name="connsiteY12" fmla="*/ 0 h 486000"/>
              <a:gd name="connsiteX13" fmla="*/ 270000 w 1026000"/>
              <a:gd name="connsiteY13" fmla="*/ 27000 h 486000"/>
              <a:gd name="connsiteX14" fmla="*/ 243000 w 1026000"/>
              <a:gd name="connsiteY14" fmla="*/ 54001 h 486000"/>
              <a:gd name="connsiteX15" fmla="*/ 351000 w 1026000"/>
              <a:gd name="connsiteY15" fmla="*/ 54001 h 486000"/>
              <a:gd name="connsiteX16" fmla="*/ 324000 w 1026000"/>
              <a:gd name="connsiteY16" fmla="*/ 27000 h 486000"/>
              <a:gd name="connsiteX17" fmla="*/ 351000 w 1026000"/>
              <a:gd name="connsiteY17" fmla="*/ 0 h 486000"/>
              <a:gd name="connsiteX18" fmla="*/ 378000 w 1026000"/>
              <a:gd name="connsiteY18" fmla="*/ 27000 h 486000"/>
              <a:gd name="connsiteX19" fmla="*/ 351000 w 1026000"/>
              <a:gd name="connsiteY19" fmla="*/ 54001 h 486000"/>
              <a:gd name="connsiteX20" fmla="*/ 459000 w 1026000"/>
              <a:gd name="connsiteY20" fmla="*/ 54001 h 486000"/>
              <a:gd name="connsiteX21" fmla="*/ 432000 w 1026000"/>
              <a:gd name="connsiteY21" fmla="*/ 27000 h 486000"/>
              <a:gd name="connsiteX22" fmla="*/ 459000 w 1026000"/>
              <a:gd name="connsiteY22" fmla="*/ 0 h 486000"/>
              <a:gd name="connsiteX23" fmla="*/ 486000 w 1026000"/>
              <a:gd name="connsiteY23" fmla="*/ 27000 h 486000"/>
              <a:gd name="connsiteX24" fmla="*/ 459000 w 1026000"/>
              <a:gd name="connsiteY24" fmla="*/ 54001 h 486000"/>
              <a:gd name="connsiteX25" fmla="*/ 567000 w 1026000"/>
              <a:gd name="connsiteY25" fmla="*/ 54001 h 486000"/>
              <a:gd name="connsiteX26" fmla="*/ 540000 w 1026000"/>
              <a:gd name="connsiteY26" fmla="*/ 27000 h 486000"/>
              <a:gd name="connsiteX27" fmla="*/ 567000 w 1026000"/>
              <a:gd name="connsiteY27" fmla="*/ 0 h 486000"/>
              <a:gd name="connsiteX28" fmla="*/ 594000 w 1026000"/>
              <a:gd name="connsiteY28" fmla="*/ 27000 h 486000"/>
              <a:gd name="connsiteX29" fmla="*/ 567000 w 1026000"/>
              <a:gd name="connsiteY29" fmla="*/ 54001 h 486000"/>
              <a:gd name="connsiteX30" fmla="*/ 675000 w 1026000"/>
              <a:gd name="connsiteY30" fmla="*/ 54001 h 486000"/>
              <a:gd name="connsiteX31" fmla="*/ 648000 w 1026000"/>
              <a:gd name="connsiteY31" fmla="*/ 27000 h 486000"/>
              <a:gd name="connsiteX32" fmla="*/ 675000 w 1026000"/>
              <a:gd name="connsiteY32" fmla="*/ 0 h 486000"/>
              <a:gd name="connsiteX33" fmla="*/ 702000 w 1026000"/>
              <a:gd name="connsiteY33" fmla="*/ 27000 h 486000"/>
              <a:gd name="connsiteX34" fmla="*/ 675000 w 1026000"/>
              <a:gd name="connsiteY34" fmla="*/ 54001 h 486000"/>
              <a:gd name="connsiteX35" fmla="*/ 783000 w 1026000"/>
              <a:gd name="connsiteY35" fmla="*/ 54001 h 486000"/>
              <a:gd name="connsiteX36" fmla="*/ 756000 w 1026000"/>
              <a:gd name="connsiteY36" fmla="*/ 27000 h 486000"/>
              <a:gd name="connsiteX37" fmla="*/ 783000 w 1026000"/>
              <a:gd name="connsiteY37" fmla="*/ 0 h 486000"/>
              <a:gd name="connsiteX38" fmla="*/ 810000 w 1026000"/>
              <a:gd name="connsiteY38" fmla="*/ 27000 h 486000"/>
              <a:gd name="connsiteX39" fmla="*/ 783000 w 1026000"/>
              <a:gd name="connsiteY39" fmla="*/ 54001 h 486000"/>
              <a:gd name="connsiteX40" fmla="*/ 891000 w 1026000"/>
              <a:gd name="connsiteY40" fmla="*/ 54001 h 486000"/>
              <a:gd name="connsiteX41" fmla="*/ 864000 w 1026000"/>
              <a:gd name="connsiteY41" fmla="*/ 27000 h 486000"/>
              <a:gd name="connsiteX42" fmla="*/ 891000 w 1026000"/>
              <a:gd name="connsiteY42" fmla="*/ 0 h 486000"/>
              <a:gd name="connsiteX43" fmla="*/ 918000 w 1026000"/>
              <a:gd name="connsiteY43" fmla="*/ 27000 h 486000"/>
              <a:gd name="connsiteX44" fmla="*/ 891000 w 1026000"/>
              <a:gd name="connsiteY44" fmla="*/ 54001 h 486000"/>
              <a:gd name="connsiteX45" fmla="*/ 999000 w 1026000"/>
              <a:gd name="connsiteY45" fmla="*/ 54001 h 486000"/>
              <a:gd name="connsiteX46" fmla="*/ 972000 w 1026000"/>
              <a:gd name="connsiteY46" fmla="*/ 27000 h 486000"/>
              <a:gd name="connsiteX47" fmla="*/ 999000 w 1026000"/>
              <a:gd name="connsiteY47" fmla="*/ 0 h 486000"/>
              <a:gd name="connsiteX48" fmla="*/ 1026000 w 1026000"/>
              <a:gd name="connsiteY48" fmla="*/ 27000 h 486000"/>
              <a:gd name="connsiteX49" fmla="*/ 999000 w 1026000"/>
              <a:gd name="connsiteY49" fmla="*/ 54001 h 486000"/>
              <a:gd name="connsiteX50" fmla="*/ 27000 w 1026000"/>
              <a:gd name="connsiteY50" fmla="*/ 162000 h 486000"/>
              <a:gd name="connsiteX51" fmla="*/ 0 w 1026000"/>
              <a:gd name="connsiteY51" fmla="*/ 135000 h 486000"/>
              <a:gd name="connsiteX52" fmla="*/ 27000 w 1026000"/>
              <a:gd name="connsiteY52" fmla="*/ 108001 h 486000"/>
              <a:gd name="connsiteX53" fmla="*/ 54000 w 1026000"/>
              <a:gd name="connsiteY53" fmla="*/ 135000 h 486000"/>
              <a:gd name="connsiteX54" fmla="*/ 27000 w 1026000"/>
              <a:gd name="connsiteY54" fmla="*/ 162000 h 486000"/>
              <a:gd name="connsiteX55" fmla="*/ 135000 w 1026000"/>
              <a:gd name="connsiteY55" fmla="*/ 162000 h 486000"/>
              <a:gd name="connsiteX56" fmla="*/ 108000 w 1026000"/>
              <a:gd name="connsiteY56" fmla="*/ 135000 h 486000"/>
              <a:gd name="connsiteX57" fmla="*/ 135000 w 1026000"/>
              <a:gd name="connsiteY57" fmla="*/ 108001 h 486000"/>
              <a:gd name="connsiteX58" fmla="*/ 162000 w 1026000"/>
              <a:gd name="connsiteY58" fmla="*/ 135000 h 486000"/>
              <a:gd name="connsiteX59" fmla="*/ 135000 w 1026000"/>
              <a:gd name="connsiteY59" fmla="*/ 162000 h 486000"/>
              <a:gd name="connsiteX60" fmla="*/ 243000 w 1026000"/>
              <a:gd name="connsiteY60" fmla="*/ 162000 h 486000"/>
              <a:gd name="connsiteX61" fmla="*/ 216000 w 1026000"/>
              <a:gd name="connsiteY61" fmla="*/ 135000 h 486000"/>
              <a:gd name="connsiteX62" fmla="*/ 243000 w 1026000"/>
              <a:gd name="connsiteY62" fmla="*/ 108001 h 486000"/>
              <a:gd name="connsiteX63" fmla="*/ 270000 w 1026000"/>
              <a:gd name="connsiteY63" fmla="*/ 135000 h 486000"/>
              <a:gd name="connsiteX64" fmla="*/ 243000 w 1026000"/>
              <a:gd name="connsiteY64" fmla="*/ 162000 h 486000"/>
              <a:gd name="connsiteX65" fmla="*/ 351000 w 1026000"/>
              <a:gd name="connsiteY65" fmla="*/ 162000 h 486000"/>
              <a:gd name="connsiteX66" fmla="*/ 324000 w 1026000"/>
              <a:gd name="connsiteY66" fmla="*/ 135000 h 486000"/>
              <a:gd name="connsiteX67" fmla="*/ 351000 w 1026000"/>
              <a:gd name="connsiteY67" fmla="*/ 108001 h 486000"/>
              <a:gd name="connsiteX68" fmla="*/ 378000 w 1026000"/>
              <a:gd name="connsiteY68" fmla="*/ 135000 h 486000"/>
              <a:gd name="connsiteX69" fmla="*/ 351000 w 1026000"/>
              <a:gd name="connsiteY69" fmla="*/ 162000 h 486000"/>
              <a:gd name="connsiteX70" fmla="*/ 459000 w 1026000"/>
              <a:gd name="connsiteY70" fmla="*/ 162000 h 486000"/>
              <a:gd name="connsiteX71" fmla="*/ 432000 w 1026000"/>
              <a:gd name="connsiteY71" fmla="*/ 135000 h 486000"/>
              <a:gd name="connsiteX72" fmla="*/ 459000 w 1026000"/>
              <a:gd name="connsiteY72" fmla="*/ 108001 h 486000"/>
              <a:gd name="connsiteX73" fmla="*/ 486000 w 1026000"/>
              <a:gd name="connsiteY73" fmla="*/ 135000 h 486000"/>
              <a:gd name="connsiteX74" fmla="*/ 459000 w 1026000"/>
              <a:gd name="connsiteY74" fmla="*/ 162000 h 486000"/>
              <a:gd name="connsiteX75" fmla="*/ 567000 w 1026000"/>
              <a:gd name="connsiteY75" fmla="*/ 162000 h 486000"/>
              <a:gd name="connsiteX76" fmla="*/ 540000 w 1026000"/>
              <a:gd name="connsiteY76" fmla="*/ 135000 h 486000"/>
              <a:gd name="connsiteX77" fmla="*/ 567000 w 1026000"/>
              <a:gd name="connsiteY77" fmla="*/ 108001 h 486000"/>
              <a:gd name="connsiteX78" fmla="*/ 594000 w 1026000"/>
              <a:gd name="connsiteY78" fmla="*/ 135000 h 486000"/>
              <a:gd name="connsiteX79" fmla="*/ 567000 w 1026000"/>
              <a:gd name="connsiteY79" fmla="*/ 162000 h 486000"/>
              <a:gd name="connsiteX80" fmla="*/ 675000 w 1026000"/>
              <a:gd name="connsiteY80" fmla="*/ 162000 h 486000"/>
              <a:gd name="connsiteX81" fmla="*/ 648000 w 1026000"/>
              <a:gd name="connsiteY81" fmla="*/ 135000 h 486000"/>
              <a:gd name="connsiteX82" fmla="*/ 675000 w 1026000"/>
              <a:gd name="connsiteY82" fmla="*/ 108001 h 486000"/>
              <a:gd name="connsiteX83" fmla="*/ 702000 w 1026000"/>
              <a:gd name="connsiteY83" fmla="*/ 135000 h 486000"/>
              <a:gd name="connsiteX84" fmla="*/ 675000 w 1026000"/>
              <a:gd name="connsiteY84" fmla="*/ 162000 h 486000"/>
              <a:gd name="connsiteX85" fmla="*/ 783000 w 1026000"/>
              <a:gd name="connsiteY85" fmla="*/ 162000 h 486000"/>
              <a:gd name="connsiteX86" fmla="*/ 756000 w 1026000"/>
              <a:gd name="connsiteY86" fmla="*/ 135000 h 486000"/>
              <a:gd name="connsiteX87" fmla="*/ 783000 w 1026000"/>
              <a:gd name="connsiteY87" fmla="*/ 108001 h 486000"/>
              <a:gd name="connsiteX88" fmla="*/ 810000 w 1026000"/>
              <a:gd name="connsiteY88" fmla="*/ 135000 h 486000"/>
              <a:gd name="connsiteX89" fmla="*/ 783000 w 1026000"/>
              <a:gd name="connsiteY89" fmla="*/ 162000 h 486000"/>
              <a:gd name="connsiteX90" fmla="*/ 891000 w 1026000"/>
              <a:gd name="connsiteY90" fmla="*/ 162000 h 486000"/>
              <a:gd name="connsiteX91" fmla="*/ 864000 w 1026000"/>
              <a:gd name="connsiteY91" fmla="*/ 135000 h 486000"/>
              <a:gd name="connsiteX92" fmla="*/ 891000 w 1026000"/>
              <a:gd name="connsiteY92" fmla="*/ 108001 h 486000"/>
              <a:gd name="connsiteX93" fmla="*/ 918000 w 1026000"/>
              <a:gd name="connsiteY93" fmla="*/ 135000 h 486000"/>
              <a:gd name="connsiteX94" fmla="*/ 891000 w 1026000"/>
              <a:gd name="connsiteY94" fmla="*/ 162000 h 486000"/>
              <a:gd name="connsiteX95" fmla="*/ 999000 w 1026000"/>
              <a:gd name="connsiteY95" fmla="*/ 162000 h 486000"/>
              <a:gd name="connsiteX96" fmla="*/ 972000 w 1026000"/>
              <a:gd name="connsiteY96" fmla="*/ 135000 h 486000"/>
              <a:gd name="connsiteX97" fmla="*/ 999000 w 1026000"/>
              <a:gd name="connsiteY97" fmla="*/ 108001 h 486000"/>
              <a:gd name="connsiteX98" fmla="*/ 1026000 w 1026000"/>
              <a:gd name="connsiteY98" fmla="*/ 135000 h 486000"/>
              <a:gd name="connsiteX99" fmla="*/ 999000 w 1026000"/>
              <a:gd name="connsiteY99" fmla="*/ 162000 h 486000"/>
              <a:gd name="connsiteX100" fmla="*/ 27000 w 1026000"/>
              <a:gd name="connsiteY100" fmla="*/ 270001 h 486000"/>
              <a:gd name="connsiteX101" fmla="*/ 0 w 1026000"/>
              <a:gd name="connsiteY101" fmla="*/ 243001 h 486000"/>
              <a:gd name="connsiteX102" fmla="*/ 27000 w 1026000"/>
              <a:gd name="connsiteY102" fmla="*/ 216001 h 486000"/>
              <a:gd name="connsiteX103" fmla="*/ 54000 w 1026000"/>
              <a:gd name="connsiteY103" fmla="*/ 243001 h 486000"/>
              <a:gd name="connsiteX104" fmla="*/ 27000 w 1026000"/>
              <a:gd name="connsiteY104" fmla="*/ 270001 h 486000"/>
              <a:gd name="connsiteX105" fmla="*/ 135000 w 1026000"/>
              <a:gd name="connsiteY105" fmla="*/ 270001 h 486000"/>
              <a:gd name="connsiteX106" fmla="*/ 108000 w 1026000"/>
              <a:gd name="connsiteY106" fmla="*/ 243001 h 486000"/>
              <a:gd name="connsiteX107" fmla="*/ 135000 w 1026000"/>
              <a:gd name="connsiteY107" fmla="*/ 216001 h 486000"/>
              <a:gd name="connsiteX108" fmla="*/ 162000 w 1026000"/>
              <a:gd name="connsiteY108" fmla="*/ 243001 h 486000"/>
              <a:gd name="connsiteX109" fmla="*/ 135000 w 1026000"/>
              <a:gd name="connsiteY109" fmla="*/ 270001 h 486000"/>
              <a:gd name="connsiteX110" fmla="*/ 243000 w 1026000"/>
              <a:gd name="connsiteY110" fmla="*/ 270001 h 486000"/>
              <a:gd name="connsiteX111" fmla="*/ 216000 w 1026000"/>
              <a:gd name="connsiteY111" fmla="*/ 243001 h 486000"/>
              <a:gd name="connsiteX112" fmla="*/ 243000 w 1026000"/>
              <a:gd name="connsiteY112" fmla="*/ 216001 h 486000"/>
              <a:gd name="connsiteX113" fmla="*/ 270000 w 1026000"/>
              <a:gd name="connsiteY113" fmla="*/ 243001 h 486000"/>
              <a:gd name="connsiteX114" fmla="*/ 243000 w 1026000"/>
              <a:gd name="connsiteY114" fmla="*/ 270001 h 486000"/>
              <a:gd name="connsiteX115" fmla="*/ 351000 w 1026000"/>
              <a:gd name="connsiteY115" fmla="*/ 270001 h 486000"/>
              <a:gd name="connsiteX116" fmla="*/ 324000 w 1026000"/>
              <a:gd name="connsiteY116" fmla="*/ 243001 h 486000"/>
              <a:gd name="connsiteX117" fmla="*/ 351000 w 1026000"/>
              <a:gd name="connsiteY117" fmla="*/ 216001 h 486000"/>
              <a:gd name="connsiteX118" fmla="*/ 378000 w 1026000"/>
              <a:gd name="connsiteY118" fmla="*/ 243001 h 486000"/>
              <a:gd name="connsiteX119" fmla="*/ 351000 w 1026000"/>
              <a:gd name="connsiteY119" fmla="*/ 270001 h 486000"/>
              <a:gd name="connsiteX120" fmla="*/ 459000 w 1026000"/>
              <a:gd name="connsiteY120" fmla="*/ 270001 h 486000"/>
              <a:gd name="connsiteX121" fmla="*/ 432000 w 1026000"/>
              <a:gd name="connsiteY121" fmla="*/ 243001 h 486000"/>
              <a:gd name="connsiteX122" fmla="*/ 459000 w 1026000"/>
              <a:gd name="connsiteY122" fmla="*/ 216001 h 486000"/>
              <a:gd name="connsiteX123" fmla="*/ 486000 w 1026000"/>
              <a:gd name="connsiteY123" fmla="*/ 243001 h 486000"/>
              <a:gd name="connsiteX124" fmla="*/ 459000 w 1026000"/>
              <a:gd name="connsiteY124" fmla="*/ 270001 h 486000"/>
              <a:gd name="connsiteX125" fmla="*/ 567000 w 1026000"/>
              <a:gd name="connsiteY125" fmla="*/ 270001 h 486000"/>
              <a:gd name="connsiteX126" fmla="*/ 540000 w 1026000"/>
              <a:gd name="connsiteY126" fmla="*/ 243001 h 486000"/>
              <a:gd name="connsiteX127" fmla="*/ 567000 w 1026000"/>
              <a:gd name="connsiteY127" fmla="*/ 216001 h 486000"/>
              <a:gd name="connsiteX128" fmla="*/ 594000 w 1026000"/>
              <a:gd name="connsiteY128" fmla="*/ 243001 h 486000"/>
              <a:gd name="connsiteX129" fmla="*/ 567000 w 1026000"/>
              <a:gd name="connsiteY129" fmla="*/ 270001 h 486000"/>
              <a:gd name="connsiteX130" fmla="*/ 675000 w 1026000"/>
              <a:gd name="connsiteY130" fmla="*/ 270001 h 486000"/>
              <a:gd name="connsiteX131" fmla="*/ 648000 w 1026000"/>
              <a:gd name="connsiteY131" fmla="*/ 243001 h 486000"/>
              <a:gd name="connsiteX132" fmla="*/ 675000 w 1026000"/>
              <a:gd name="connsiteY132" fmla="*/ 216001 h 486000"/>
              <a:gd name="connsiteX133" fmla="*/ 702000 w 1026000"/>
              <a:gd name="connsiteY133" fmla="*/ 243001 h 486000"/>
              <a:gd name="connsiteX134" fmla="*/ 675000 w 1026000"/>
              <a:gd name="connsiteY134" fmla="*/ 270001 h 486000"/>
              <a:gd name="connsiteX135" fmla="*/ 783000 w 1026000"/>
              <a:gd name="connsiteY135" fmla="*/ 270001 h 486000"/>
              <a:gd name="connsiteX136" fmla="*/ 756000 w 1026000"/>
              <a:gd name="connsiteY136" fmla="*/ 243001 h 486000"/>
              <a:gd name="connsiteX137" fmla="*/ 783000 w 1026000"/>
              <a:gd name="connsiteY137" fmla="*/ 216001 h 486000"/>
              <a:gd name="connsiteX138" fmla="*/ 810000 w 1026000"/>
              <a:gd name="connsiteY138" fmla="*/ 243001 h 486000"/>
              <a:gd name="connsiteX139" fmla="*/ 783000 w 1026000"/>
              <a:gd name="connsiteY139" fmla="*/ 270001 h 486000"/>
              <a:gd name="connsiteX140" fmla="*/ 891000 w 1026000"/>
              <a:gd name="connsiteY140" fmla="*/ 270001 h 486000"/>
              <a:gd name="connsiteX141" fmla="*/ 864000 w 1026000"/>
              <a:gd name="connsiteY141" fmla="*/ 243001 h 486000"/>
              <a:gd name="connsiteX142" fmla="*/ 891000 w 1026000"/>
              <a:gd name="connsiteY142" fmla="*/ 216001 h 486000"/>
              <a:gd name="connsiteX143" fmla="*/ 918000 w 1026000"/>
              <a:gd name="connsiteY143" fmla="*/ 243001 h 486000"/>
              <a:gd name="connsiteX144" fmla="*/ 891000 w 1026000"/>
              <a:gd name="connsiteY144" fmla="*/ 270001 h 486000"/>
              <a:gd name="connsiteX145" fmla="*/ 999000 w 1026000"/>
              <a:gd name="connsiteY145" fmla="*/ 270001 h 486000"/>
              <a:gd name="connsiteX146" fmla="*/ 972000 w 1026000"/>
              <a:gd name="connsiteY146" fmla="*/ 243001 h 486000"/>
              <a:gd name="connsiteX147" fmla="*/ 999000 w 1026000"/>
              <a:gd name="connsiteY147" fmla="*/ 216001 h 486000"/>
              <a:gd name="connsiteX148" fmla="*/ 1026000 w 1026000"/>
              <a:gd name="connsiteY148" fmla="*/ 243001 h 486000"/>
              <a:gd name="connsiteX149" fmla="*/ 999000 w 1026000"/>
              <a:gd name="connsiteY149" fmla="*/ 270001 h 486000"/>
              <a:gd name="connsiteX150" fmla="*/ 27000 w 1026000"/>
              <a:gd name="connsiteY150" fmla="*/ 378000 h 486000"/>
              <a:gd name="connsiteX151" fmla="*/ 0 w 1026000"/>
              <a:gd name="connsiteY151" fmla="*/ 351000 h 486000"/>
              <a:gd name="connsiteX152" fmla="*/ 27000 w 1026000"/>
              <a:gd name="connsiteY152" fmla="*/ 324000 h 486000"/>
              <a:gd name="connsiteX153" fmla="*/ 54000 w 1026000"/>
              <a:gd name="connsiteY153" fmla="*/ 351000 h 486000"/>
              <a:gd name="connsiteX154" fmla="*/ 27000 w 1026000"/>
              <a:gd name="connsiteY154" fmla="*/ 378000 h 486000"/>
              <a:gd name="connsiteX155" fmla="*/ 135000 w 1026000"/>
              <a:gd name="connsiteY155" fmla="*/ 378000 h 486000"/>
              <a:gd name="connsiteX156" fmla="*/ 108000 w 1026000"/>
              <a:gd name="connsiteY156" fmla="*/ 351000 h 486000"/>
              <a:gd name="connsiteX157" fmla="*/ 135000 w 1026000"/>
              <a:gd name="connsiteY157" fmla="*/ 324000 h 486000"/>
              <a:gd name="connsiteX158" fmla="*/ 162000 w 1026000"/>
              <a:gd name="connsiteY158" fmla="*/ 351000 h 486000"/>
              <a:gd name="connsiteX159" fmla="*/ 135000 w 1026000"/>
              <a:gd name="connsiteY159" fmla="*/ 378000 h 486000"/>
              <a:gd name="connsiteX160" fmla="*/ 243000 w 1026000"/>
              <a:gd name="connsiteY160" fmla="*/ 378000 h 486000"/>
              <a:gd name="connsiteX161" fmla="*/ 216000 w 1026000"/>
              <a:gd name="connsiteY161" fmla="*/ 351000 h 486000"/>
              <a:gd name="connsiteX162" fmla="*/ 243000 w 1026000"/>
              <a:gd name="connsiteY162" fmla="*/ 324000 h 486000"/>
              <a:gd name="connsiteX163" fmla="*/ 270000 w 1026000"/>
              <a:gd name="connsiteY163" fmla="*/ 351000 h 486000"/>
              <a:gd name="connsiteX164" fmla="*/ 243000 w 1026000"/>
              <a:gd name="connsiteY164" fmla="*/ 378000 h 486000"/>
              <a:gd name="connsiteX165" fmla="*/ 351000 w 1026000"/>
              <a:gd name="connsiteY165" fmla="*/ 378000 h 486000"/>
              <a:gd name="connsiteX166" fmla="*/ 324000 w 1026000"/>
              <a:gd name="connsiteY166" fmla="*/ 351000 h 486000"/>
              <a:gd name="connsiteX167" fmla="*/ 351000 w 1026000"/>
              <a:gd name="connsiteY167" fmla="*/ 324000 h 486000"/>
              <a:gd name="connsiteX168" fmla="*/ 378000 w 1026000"/>
              <a:gd name="connsiteY168" fmla="*/ 351000 h 486000"/>
              <a:gd name="connsiteX169" fmla="*/ 351000 w 1026000"/>
              <a:gd name="connsiteY169" fmla="*/ 378000 h 486000"/>
              <a:gd name="connsiteX170" fmla="*/ 459000 w 1026000"/>
              <a:gd name="connsiteY170" fmla="*/ 378000 h 486000"/>
              <a:gd name="connsiteX171" fmla="*/ 432000 w 1026000"/>
              <a:gd name="connsiteY171" fmla="*/ 351000 h 486000"/>
              <a:gd name="connsiteX172" fmla="*/ 459000 w 1026000"/>
              <a:gd name="connsiteY172" fmla="*/ 324000 h 486000"/>
              <a:gd name="connsiteX173" fmla="*/ 486000 w 1026000"/>
              <a:gd name="connsiteY173" fmla="*/ 351000 h 486000"/>
              <a:gd name="connsiteX174" fmla="*/ 459000 w 1026000"/>
              <a:gd name="connsiteY174" fmla="*/ 378000 h 486000"/>
              <a:gd name="connsiteX175" fmla="*/ 567000 w 1026000"/>
              <a:gd name="connsiteY175" fmla="*/ 378000 h 486000"/>
              <a:gd name="connsiteX176" fmla="*/ 540000 w 1026000"/>
              <a:gd name="connsiteY176" fmla="*/ 351000 h 486000"/>
              <a:gd name="connsiteX177" fmla="*/ 567000 w 1026000"/>
              <a:gd name="connsiteY177" fmla="*/ 324000 h 486000"/>
              <a:gd name="connsiteX178" fmla="*/ 594000 w 1026000"/>
              <a:gd name="connsiteY178" fmla="*/ 351000 h 486000"/>
              <a:gd name="connsiteX179" fmla="*/ 567000 w 1026000"/>
              <a:gd name="connsiteY179" fmla="*/ 378000 h 486000"/>
              <a:gd name="connsiteX180" fmla="*/ 675000 w 1026000"/>
              <a:gd name="connsiteY180" fmla="*/ 378000 h 486000"/>
              <a:gd name="connsiteX181" fmla="*/ 648000 w 1026000"/>
              <a:gd name="connsiteY181" fmla="*/ 351000 h 486000"/>
              <a:gd name="connsiteX182" fmla="*/ 675000 w 1026000"/>
              <a:gd name="connsiteY182" fmla="*/ 324000 h 486000"/>
              <a:gd name="connsiteX183" fmla="*/ 702000 w 1026000"/>
              <a:gd name="connsiteY183" fmla="*/ 351000 h 486000"/>
              <a:gd name="connsiteX184" fmla="*/ 675000 w 1026000"/>
              <a:gd name="connsiteY184" fmla="*/ 378000 h 486000"/>
              <a:gd name="connsiteX185" fmla="*/ 783000 w 1026000"/>
              <a:gd name="connsiteY185" fmla="*/ 378000 h 486000"/>
              <a:gd name="connsiteX186" fmla="*/ 756000 w 1026000"/>
              <a:gd name="connsiteY186" fmla="*/ 351000 h 486000"/>
              <a:gd name="connsiteX187" fmla="*/ 783000 w 1026000"/>
              <a:gd name="connsiteY187" fmla="*/ 324000 h 486000"/>
              <a:gd name="connsiteX188" fmla="*/ 810000 w 1026000"/>
              <a:gd name="connsiteY188" fmla="*/ 351000 h 486000"/>
              <a:gd name="connsiteX189" fmla="*/ 783000 w 1026000"/>
              <a:gd name="connsiteY189" fmla="*/ 378000 h 486000"/>
              <a:gd name="connsiteX190" fmla="*/ 891000 w 1026000"/>
              <a:gd name="connsiteY190" fmla="*/ 378000 h 486000"/>
              <a:gd name="connsiteX191" fmla="*/ 864000 w 1026000"/>
              <a:gd name="connsiteY191" fmla="*/ 351000 h 486000"/>
              <a:gd name="connsiteX192" fmla="*/ 891000 w 1026000"/>
              <a:gd name="connsiteY192" fmla="*/ 324000 h 486000"/>
              <a:gd name="connsiteX193" fmla="*/ 918000 w 1026000"/>
              <a:gd name="connsiteY193" fmla="*/ 351000 h 486000"/>
              <a:gd name="connsiteX194" fmla="*/ 891000 w 1026000"/>
              <a:gd name="connsiteY194" fmla="*/ 378000 h 486000"/>
              <a:gd name="connsiteX195" fmla="*/ 999000 w 1026000"/>
              <a:gd name="connsiteY195" fmla="*/ 378000 h 486000"/>
              <a:gd name="connsiteX196" fmla="*/ 972000 w 1026000"/>
              <a:gd name="connsiteY196" fmla="*/ 351000 h 486000"/>
              <a:gd name="connsiteX197" fmla="*/ 999000 w 1026000"/>
              <a:gd name="connsiteY197" fmla="*/ 324000 h 486000"/>
              <a:gd name="connsiteX198" fmla="*/ 1026000 w 1026000"/>
              <a:gd name="connsiteY198" fmla="*/ 351000 h 486000"/>
              <a:gd name="connsiteX199" fmla="*/ 999000 w 1026000"/>
              <a:gd name="connsiteY199" fmla="*/ 378000 h 486000"/>
              <a:gd name="connsiteX200" fmla="*/ 27000 w 1026000"/>
              <a:gd name="connsiteY200" fmla="*/ 486000 h 486000"/>
              <a:gd name="connsiteX201" fmla="*/ 0 w 1026000"/>
              <a:gd name="connsiteY201" fmla="*/ 459001 h 486000"/>
              <a:gd name="connsiteX202" fmla="*/ 27000 w 1026000"/>
              <a:gd name="connsiteY202" fmla="*/ 432001 h 486000"/>
              <a:gd name="connsiteX203" fmla="*/ 54000 w 1026000"/>
              <a:gd name="connsiteY203" fmla="*/ 459001 h 486000"/>
              <a:gd name="connsiteX204" fmla="*/ 27000 w 1026000"/>
              <a:gd name="connsiteY204" fmla="*/ 486000 h 486000"/>
              <a:gd name="connsiteX205" fmla="*/ 135000 w 1026000"/>
              <a:gd name="connsiteY205" fmla="*/ 486000 h 486000"/>
              <a:gd name="connsiteX206" fmla="*/ 108000 w 1026000"/>
              <a:gd name="connsiteY206" fmla="*/ 459001 h 486000"/>
              <a:gd name="connsiteX207" fmla="*/ 135000 w 1026000"/>
              <a:gd name="connsiteY207" fmla="*/ 432001 h 486000"/>
              <a:gd name="connsiteX208" fmla="*/ 162000 w 1026000"/>
              <a:gd name="connsiteY208" fmla="*/ 459001 h 486000"/>
              <a:gd name="connsiteX209" fmla="*/ 135000 w 1026000"/>
              <a:gd name="connsiteY209" fmla="*/ 486000 h 486000"/>
              <a:gd name="connsiteX210" fmla="*/ 243000 w 1026000"/>
              <a:gd name="connsiteY210" fmla="*/ 486000 h 486000"/>
              <a:gd name="connsiteX211" fmla="*/ 216000 w 1026000"/>
              <a:gd name="connsiteY211" fmla="*/ 459001 h 486000"/>
              <a:gd name="connsiteX212" fmla="*/ 243000 w 1026000"/>
              <a:gd name="connsiteY212" fmla="*/ 432001 h 486000"/>
              <a:gd name="connsiteX213" fmla="*/ 270000 w 1026000"/>
              <a:gd name="connsiteY213" fmla="*/ 459001 h 486000"/>
              <a:gd name="connsiteX214" fmla="*/ 243000 w 1026000"/>
              <a:gd name="connsiteY214" fmla="*/ 486000 h 486000"/>
              <a:gd name="connsiteX215" fmla="*/ 351000 w 1026000"/>
              <a:gd name="connsiteY215" fmla="*/ 486000 h 486000"/>
              <a:gd name="connsiteX216" fmla="*/ 324000 w 1026000"/>
              <a:gd name="connsiteY216" fmla="*/ 459001 h 486000"/>
              <a:gd name="connsiteX217" fmla="*/ 351000 w 1026000"/>
              <a:gd name="connsiteY217" fmla="*/ 432001 h 486000"/>
              <a:gd name="connsiteX218" fmla="*/ 378000 w 1026000"/>
              <a:gd name="connsiteY218" fmla="*/ 459001 h 486000"/>
              <a:gd name="connsiteX219" fmla="*/ 351000 w 1026000"/>
              <a:gd name="connsiteY219" fmla="*/ 486000 h 486000"/>
              <a:gd name="connsiteX220" fmla="*/ 459000 w 1026000"/>
              <a:gd name="connsiteY220" fmla="*/ 486000 h 486000"/>
              <a:gd name="connsiteX221" fmla="*/ 432000 w 1026000"/>
              <a:gd name="connsiteY221" fmla="*/ 459001 h 486000"/>
              <a:gd name="connsiteX222" fmla="*/ 459000 w 1026000"/>
              <a:gd name="connsiteY222" fmla="*/ 432001 h 486000"/>
              <a:gd name="connsiteX223" fmla="*/ 486000 w 1026000"/>
              <a:gd name="connsiteY223" fmla="*/ 459001 h 486000"/>
              <a:gd name="connsiteX224" fmla="*/ 459000 w 1026000"/>
              <a:gd name="connsiteY224" fmla="*/ 486000 h 486000"/>
              <a:gd name="connsiteX225" fmla="*/ 567000 w 1026000"/>
              <a:gd name="connsiteY225" fmla="*/ 486000 h 486000"/>
              <a:gd name="connsiteX226" fmla="*/ 540000 w 1026000"/>
              <a:gd name="connsiteY226" fmla="*/ 459001 h 486000"/>
              <a:gd name="connsiteX227" fmla="*/ 567000 w 1026000"/>
              <a:gd name="connsiteY227" fmla="*/ 432001 h 486000"/>
              <a:gd name="connsiteX228" fmla="*/ 594000 w 1026000"/>
              <a:gd name="connsiteY228" fmla="*/ 459001 h 486000"/>
              <a:gd name="connsiteX229" fmla="*/ 567000 w 1026000"/>
              <a:gd name="connsiteY229" fmla="*/ 486000 h 486000"/>
              <a:gd name="connsiteX230" fmla="*/ 675000 w 1026000"/>
              <a:gd name="connsiteY230" fmla="*/ 486000 h 486000"/>
              <a:gd name="connsiteX231" fmla="*/ 648000 w 1026000"/>
              <a:gd name="connsiteY231" fmla="*/ 459001 h 486000"/>
              <a:gd name="connsiteX232" fmla="*/ 675000 w 1026000"/>
              <a:gd name="connsiteY232" fmla="*/ 432001 h 486000"/>
              <a:gd name="connsiteX233" fmla="*/ 702000 w 1026000"/>
              <a:gd name="connsiteY233" fmla="*/ 459001 h 486000"/>
              <a:gd name="connsiteX234" fmla="*/ 675000 w 1026000"/>
              <a:gd name="connsiteY234" fmla="*/ 486000 h 486000"/>
              <a:gd name="connsiteX235" fmla="*/ 783000 w 1026000"/>
              <a:gd name="connsiteY235" fmla="*/ 486000 h 486000"/>
              <a:gd name="connsiteX236" fmla="*/ 756000 w 1026000"/>
              <a:gd name="connsiteY236" fmla="*/ 459001 h 486000"/>
              <a:gd name="connsiteX237" fmla="*/ 783000 w 1026000"/>
              <a:gd name="connsiteY237" fmla="*/ 432001 h 486000"/>
              <a:gd name="connsiteX238" fmla="*/ 810000 w 1026000"/>
              <a:gd name="connsiteY238" fmla="*/ 459001 h 486000"/>
              <a:gd name="connsiteX239" fmla="*/ 783000 w 1026000"/>
              <a:gd name="connsiteY239" fmla="*/ 486000 h 486000"/>
              <a:gd name="connsiteX240" fmla="*/ 891000 w 1026000"/>
              <a:gd name="connsiteY240" fmla="*/ 486000 h 486000"/>
              <a:gd name="connsiteX241" fmla="*/ 864000 w 1026000"/>
              <a:gd name="connsiteY241" fmla="*/ 459001 h 486000"/>
              <a:gd name="connsiteX242" fmla="*/ 891000 w 1026000"/>
              <a:gd name="connsiteY242" fmla="*/ 432001 h 486000"/>
              <a:gd name="connsiteX243" fmla="*/ 918000 w 1026000"/>
              <a:gd name="connsiteY243" fmla="*/ 459001 h 486000"/>
              <a:gd name="connsiteX244" fmla="*/ 891000 w 1026000"/>
              <a:gd name="connsiteY244" fmla="*/ 486000 h 486000"/>
              <a:gd name="connsiteX245" fmla="*/ 999000 w 1026000"/>
              <a:gd name="connsiteY245" fmla="*/ 486000 h 486000"/>
              <a:gd name="connsiteX246" fmla="*/ 972000 w 1026000"/>
              <a:gd name="connsiteY246" fmla="*/ 459001 h 486000"/>
              <a:gd name="connsiteX247" fmla="*/ 999000 w 1026000"/>
              <a:gd name="connsiteY247" fmla="*/ 432001 h 486000"/>
              <a:gd name="connsiteX248" fmla="*/ 1026000 w 1026000"/>
              <a:gd name="connsiteY248" fmla="*/ 459001 h 486000"/>
              <a:gd name="connsiteX249" fmla="*/ 999000 w 1026000"/>
              <a:gd name="connsiteY249" fmla="*/ 486000 h 4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</a:cxnLst>
            <a:rect l="l" t="t" r="r" b="b"/>
            <a:pathLst>
              <a:path w="1026000" h="486000">
                <a:moveTo>
                  <a:pt x="27000" y="54001"/>
                </a:moveTo>
                <a:cubicBezTo>
                  <a:pt x="12088" y="54001"/>
                  <a:pt x="0" y="41913"/>
                  <a:pt x="0" y="27000"/>
                </a:cubicBezTo>
                <a:cubicBezTo>
                  <a:pt x="0" y="12088"/>
                  <a:pt x="12088" y="0"/>
                  <a:pt x="27000" y="0"/>
                </a:cubicBezTo>
                <a:cubicBezTo>
                  <a:pt x="41912" y="0"/>
                  <a:pt x="54000" y="12088"/>
                  <a:pt x="54000" y="27000"/>
                </a:cubicBezTo>
                <a:cubicBezTo>
                  <a:pt x="54000" y="41913"/>
                  <a:pt x="41912" y="54001"/>
                  <a:pt x="27000" y="54001"/>
                </a:cubicBezTo>
                <a:close/>
                <a:moveTo>
                  <a:pt x="135000" y="54001"/>
                </a:moveTo>
                <a:cubicBezTo>
                  <a:pt x="120088" y="54001"/>
                  <a:pt x="108000" y="41913"/>
                  <a:pt x="108000" y="27000"/>
                </a:cubicBezTo>
                <a:cubicBezTo>
                  <a:pt x="108000" y="12088"/>
                  <a:pt x="120088" y="0"/>
                  <a:pt x="135000" y="0"/>
                </a:cubicBezTo>
                <a:cubicBezTo>
                  <a:pt x="149912" y="0"/>
                  <a:pt x="162000" y="12088"/>
                  <a:pt x="162000" y="27000"/>
                </a:cubicBezTo>
                <a:cubicBezTo>
                  <a:pt x="162000" y="41913"/>
                  <a:pt x="149912" y="54001"/>
                  <a:pt x="135000" y="54001"/>
                </a:cubicBezTo>
                <a:close/>
                <a:moveTo>
                  <a:pt x="243000" y="54001"/>
                </a:moveTo>
                <a:cubicBezTo>
                  <a:pt x="228088" y="54001"/>
                  <a:pt x="216000" y="41913"/>
                  <a:pt x="216000" y="27000"/>
                </a:cubicBezTo>
                <a:cubicBezTo>
                  <a:pt x="216000" y="12088"/>
                  <a:pt x="228088" y="0"/>
                  <a:pt x="243000" y="0"/>
                </a:cubicBezTo>
                <a:cubicBezTo>
                  <a:pt x="257912" y="0"/>
                  <a:pt x="270000" y="12088"/>
                  <a:pt x="270000" y="27000"/>
                </a:cubicBezTo>
                <a:cubicBezTo>
                  <a:pt x="270000" y="41913"/>
                  <a:pt x="257912" y="54001"/>
                  <a:pt x="243000" y="54001"/>
                </a:cubicBezTo>
                <a:close/>
                <a:moveTo>
                  <a:pt x="351000" y="54001"/>
                </a:moveTo>
                <a:cubicBezTo>
                  <a:pt x="336088" y="54001"/>
                  <a:pt x="324000" y="41913"/>
                  <a:pt x="324000" y="27000"/>
                </a:cubicBezTo>
                <a:cubicBezTo>
                  <a:pt x="324000" y="12088"/>
                  <a:pt x="336088" y="0"/>
                  <a:pt x="351000" y="0"/>
                </a:cubicBezTo>
                <a:cubicBezTo>
                  <a:pt x="365912" y="0"/>
                  <a:pt x="378000" y="12088"/>
                  <a:pt x="378000" y="27000"/>
                </a:cubicBezTo>
                <a:cubicBezTo>
                  <a:pt x="378000" y="41913"/>
                  <a:pt x="365912" y="54001"/>
                  <a:pt x="351000" y="54001"/>
                </a:cubicBezTo>
                <a:close/>
                <a:moveTo>
                  <a:pt x="459000" y="54001"/>
                </a:moveTo>
                <a:cubicBezTo>
                  <a:pt x="444088" y="54001"/>
                  <a:pt x="432000" y="41913"/>
                  <a:pt x="432000" y="27000"/>
                </a:cubicBezTo>
                <a:cubicBezTo>
                  <a:pt x="432000" y="12088"/>
                  <a:pt x="444088" y="0"/>
                  <a:pt x="459000" y="0"/>
                </a:cubicBezTo>
                <a:cubicBezTo>
                  <a:pt x="473912" y="0"/>
                  <a:pt x="486000" y="12088"/>
                  <a:pt x="486000" y="27000"/>
                </a:cubicBezTo>
                <a:cubicBezTo>
                  <a:pt x="486000" y="41913"/>
                  <a:pt x="473912" y="54001"/>
                  <a:pt x="459000" y="54001"/>
                </a:cubicBezTo>
                <a:close/>
                <a:moveTo>
                  <a:pt x="567000" y="54001"/>
                </a:moveTo>
                <a:cubicBezTo>
                  <a:pt x="552088" y="54001"/>
                  <a:pt x="540000" y="41913"/>
                  <a:pt x="540000" y="27000"/>
                </a:cubicBezTo>
                <a:cubicBezTo>
                  <a:pt x="540000" y="12088"/>
                  <a:pt x="552088" y="0"/>
                  <a:pt x="567000" y="0"/>
                </a:cubicBezTo>
                <a:cubicBezTo>
                  <a:pt x="581912" y="0"/>
                  <a:pt x="594000" y="12088"/>
                  <a:pt x="594000" y="27000"/>
                </a:cubicBezTo>
                <a:cubicBezTo>
                  <a:pt x="594000" y="41913"/>
                  <a:pt x="581912" y="54001"/>
                  <a:pt x="567000" y="54001"/>
                </a:cubicBezTo>
                <a:close/>
                <a:moveTo>
                  <a:pt x="675000" y="54001"/>
                </a:moveTo>
                <a:cubicBezTo>
                  <a:pt x="660088" y="54001"/>
                  <a:pt x="648000" y="41913"/>
                  <a:pt x="648000" y="27000"/>
                </a:cubicBezTo>
                <a:cubicBezTo>
                  <a:pt x="648000" y="12088"/>
                  <a:pt x="660088" y="0"/>
                  <a:pt x="675000" y="0"/>
                </a:cubicBezTo>
                <a:cubicBezTo>
                  <a:pt x="689912" y="0"/>
                  <a:pt x="702000" y="12088"/>
                  <a:pt x="702000" y="27000"/>
                </a:cubicBezTo>
                <a:cubicBezTo>
                  <a:pt x="702000" y="41913"/>
                  <a:pt x="689912" y="54001"/>
                  <a:pt x="675000" y="54001"/>
                </a:cubicBezTo>
                <a:close/>
                <a:moveTo>
                  <a:pt x="783000" y="54001"/>
                </a:moveTo>
                <a:cubicBezTo>
                  <a:pt x="768088" y="54001"/>
                  <a:pt x="756000" y="41913"/>
                  <a:pt x="756000" y="27000"/>
                </a:cubicBezTo>
                <a:cubicBezTo>
                  <a:pt x="756000" y="12088"/>
                  <a:pt x="768088" y="0"/>
                  <a:pt x="783000" y="0"/>
                </a:cubicBezTo>
                <a:cubicBezTo>
                  <a:pt x="797912" y="0"/>
                  <a:pt x="810000" y="12088"/>
                  <a:pt x="810000" y="27000"/>
                </a:cubicBezTo>
                <a:cubicBezTo>
                  <a:pt x="810000" y="41913"/>
                  <a:pt x="797912" y="54001"/>
                  <a:pt x="783000" y="54001"/>
                </a:cubicBezTo>
                <a:close/>
                <a:moveTo>
                  <a:pt x="891000" y="54001"/>
                </a:moveTo>
                <a:cubicBezTo>
                  <a:pt x="876088" y="54001"/>
                  <a:pt x="864000" y="41913"/>
                  <a:pt x="864000" y="27000"/>
                </a:cubicBezTo>
                <a:cubicBezTo>
                  <a:pt x="864000" y="12088"/>
                  <a:pt x="876088" y="0"/>
                  <a:pt x="891000" y="0"/>
                </a:cubicBezTo>
                <a:cubicBezTo>
                  <a:pt x="905912" y="0"/>
                  <a:pt x="918000" y="12088"/>
                  <a:pt x="918000" y="27000"/>
                </a:cubicBezTo>
                <a:cubicBezTo>
                  <a:pt x="918000" y="41913"/>
                  <a:pt x="905912" y="54001"/>
                  <a:pt x="891000" y="54001"/>
                </a:cubicBezTo>
                <a:close/>
                <a:moveTo>
                  <a:pt x="999000" y="54001"/>
                </a:moveTo>
                <a:cubicBezTo>
                  <a:pt x="984088" y="54001"/>
                  <a:pt x="972000" y="41913"/>
                  <a:pt x="972000" y="27000"/>
                </a:cubicBezTo>
                <a:cubicBezTo>
                  <a:pt x="972000" y="12088"/>
                  <a:pt x="984088" y="0"/>
                  <a:pt x="999000" y="0"/>
                </a:cubicBezTo>
                <a:cubicBezTo>
                  <a:pt x="1013912" y="0"/>
                  <a:pt x="1026000" y="12088"/>
                  <a:pt x="1026000" y="27000"/>
                </a:cubicBezTo>
                <a:cubicBezTo>
                  <a:pt x="1026000" y="41913"/>
                  <a:pt x="1013912" y="54001"/>
                  <a:pt x="999000" y="54001"/>
                </a:cubicBezTo>
                <a:close/>
                <a:moveTo>
                  <a:pt x="27000" y="162000"/>
                </a:moveTo>
                <a:cubicBezTo>
                  <a:pt x="12088" y="162000"/>
                  <a:pt x="0" y="149912"/>
                  <a:pt x="0" y="135000"/>
                </a:cubicBezTo>
                <a:cubicBezTo>
                  <a:pt x="0" y="120089"/>
                  <a:pt x="12088" y="108001"/>
                  <a:pt x="27000" y="108001"/>
                </a:cubicBezTo>
                <a:cubicBezTo>
                  <a:pt x="41912" y="108001"/>
                  <a:pt x="54000" y="120089"/>
                  <a:pt x="54000" y="135000"/>
                </a:cubicBezTo>
                <a:cubicBezTo>
                  <a:pt x="54000" y="149912"/>
                  <a:pt x="41912" y="162000"/>
                  <a:pt x="27000" y="162000"/>
                </a:cubicBezTo>
                <a:close/>
                <a:moveTo>
                  <a:pt x="135000" y="162000"/>
                </a:moveTo>
                <a:cubicBezTo>
                  <a:pt x="120088" y="162000"/>
                  <a:pt x="108000" y="149912"/>
                  <a:pt x="108000" y="135000"/>
                </a:cubicBezTo>
                <a:cubicBezTo>
                  <a:pt x="108000" y="120089"/>
                  <a:pt x="120088" y="108001"/>
                  <a:pt x="135000" y="108001"/>
                </a:cubicBezTo>
                <a:cubicBezTo>
                  <a:pt x="149912" y="108001"/>
                  <a:pt x="162000" y="120089"/>
                  <a:pt x="162000" y="135000"/>
                </a:cubicBezTo>
                <a:cubicBezTo>
                  <a:pt x="162000" y="149912"/>
                  <a:pt x="149912" y="162000"/>
                  <a:pt x="135000" y="162000"/>
                </a:cubicBezTo>
                <a:close/>
                <a:moveTo>
                  <a:pt x="243000" y="162000"/>
                </a:moveTo>
                <a:cubicBezTo>
                  <a:pt x="228088" y="162000"/>
                  <a:pt x="216000" y="149912"/>
                  <a:pt x="216000" y="135000"/>
                </a:cubicBezTo>
                <a:cubicBezTo>
                  <a:pt x="216000" y="120089"/>
                  <a:pt x="228088" y="108001"/>
                  <a:pt x="243000" y="108001"/>
                </a:cubicBezTo>
                <a:cubicBezTo>
                  <a:pt x="257912" y="108001"/>
                  <a:pt x="270000" y="120089"/>
                  <a:pt x="270000" y="135000"/>
                </a:cubicBezTo>
                <a:cubicBezTo>
                  <a:pt x="270000" y="149912"/>
                  <a:pt x="257912" y="162000"/>
                  <a:pt x="243000" y="162000"/>
                </a:cubicBezTo>
                <a:close/>
                <a:moveTo>
                  <a:pt x="351000" y="162000"/>
                </a:moveTo>
                <a:cubicBezTo>
                  <a:pt x="336088" y="162000"/>
                  <a:pt x="324000" y="149912"/>
                  <a:pt x="324000" y="135000"/>
                </a:cubicBezTo>
                <a:cubicBezTo>
                  <a:pt x="324000" y="120089"/>
                  <a:pt x="336088" y="108001"/>
                  <a:pt x="351000" y="108001"/>
                </a:cubicBezTo>
                <a:cubicBezTo>
                  <a:pt x="365912" y="108001"/>
                  <a:pt x="378000" y="120089"/>
                  <a:pt x="378000" y="135000"/>
                </a:cubicBezTo>
                <a:cubicBezTo>
                  <a:pt x="378000" y="149912"/>
                  <a:pt x="365912" y="162000"/>
                  <a:pt x="351000" y="162000"/>
                </a:cubicBezTo>
                <a:close/>
                <a:moveTo>
                  <a:pt x="459000" y="162000"/>
                </a:moveTo>
                <a:cubicBezTo>
                  <a:pt x="444088" y="162000"/>
                  <a:pt x="432000" y="149912"/>
                  <a:pt x="432000" y="135000"/>
                </a:cubicBezTo>
                <a:cubicBezTo>
                  <a:pt x="432000" y="120089"/>
                  <a:pt x="444088" y="108001"/>
                  <a:pt x="459000" y="108001"/>
                </a:cubicBezTo>
                <a:cubicBezTo>
                  <a:pt x="473912" y="108001"/>
                  <a:pt x="486000" y="120089"/>
                  <a:pt x="486000" y="135000"/>
                </a:cubicBezTo>
                <a:cubicBezTo>
                  <a:pt x="486000" y="149912"/>
                  <a:pt x="473912" y="162000"/>
                  <a:pt x="459000" y="162000"/>
                </a:cubicBezTo>
                <a:close/>
                <a:moveTo>
                  <a:pt x="567000" y="162000"/>
                </a:moveTo>
                <a:cubicBezTo>
                  <a:pt x="552088" y="162000"/>
                  <a:pt x="540000" y="149912"/>
                  <a:pt x="540000" y="135000"/>
                </a:cubicBezTo>
                <a:cubicBezTo>
                  <a:pt x="540000" y="120089"/>
                  <a:pt x="552088" y="108001"/>
                  <a:pt x="567000" y="108001"/>
                </a:cubicBezTo>
                <a:cubicBezTo>
                  <a:pt x="581912" y="108001"/>
                  <a:pt x="594000" y="120089"/>
                  <a:pt x="594000" y="135000"/>
                </a:cubicBezTo>
                <a:cubicBezTo>
                  <a:pt x="594000" y="149912"/>
                  <a:pt x="581912" y="162000"/>
                  <a:pt x="567000" y="162000"/>
                </a:cubicBezTo>
                <a:close/>
                <a:moveTo>
                  <a:pt x="675000" y="162000"/>
                </a:moveTo>
                <a:cubicBezTo>
                  <a:pt x="660088" y="162000"/>
                  <a:pt x="648000" y="149912"/>
                  <a:pt x="648000" y="135000"/>
                </a:cubicBezTo>
                <a:cubicBezTo>
                  <a:pt x="648000" y="120089"/>
                  <a:pt x="660088" y="108001"/>
                  <a:pt x="675000" y="108001"/>
                </a:cubicBezTo>
                <a:cubicBezTo>
                  <a:pt x="689912" y="108001"/>
                  <a:pt x="702000" y="120089"/>
                  <a:pt x="702000" y="135000"/>
                </a:cubicBezTo>
                <a:cubicBezTo>
                  <a:pt x="702000" y="149912"/>
                  <a:pt x="689912" y="162000"/>
                  <a:pt x="675000" y="162000"/>
                </a:cubicBezTo>
                <a:close/>
                <a:moveTo>
                  <a:pt x="783000" y="162000"/>
                </a:moveTo>
                <a:cubicBezTo>
                  <a:pt x="768088" y="162000"/>
                  <a:pt x="756000" y="149912"/>
                  <a:pt x="756000" y="135000"/>
                </a:cubicBezTo>
                <a:cubicBezTo>
                  <a:pt x="756000" y="120089"/>
                  <a:pt x="768088" y="108001"/>
                  <a:pt x="783000" y="108001"/>
                </a:cubicBezTo>
                <a:cubicBezTo>
                  <a:pt x="797912" y="108001"/>
                  <a:pt x="810000" y="120089"/>
                  <a:pt x="810000" y="135000"/>
                </a:cubicBezTo>
                <a:cubicBezTo>
                  <a:pt x="810000" y="149912"/>
                  <a:pt x="797912" y="162000"/>
                  <a:pt x="783000" y="162000"/>
                </a:cubicBezTo>
                <a:close/>
                <a:moveTo>
                  <a:pt x="891000" y="162000"/>
                </a:moveTo>
                <a:cubicBezTo>
                  <a:pt x="876088" y="162000"/>
                  <a:pt x="864000" y="149912"/>
                  <a:pt x="864000" y="135000"/>
                </a:cubicBezTo>
                <a:cubicBezTo>
                  <a:pt x="864000" y="120089"/>
                  <a:pt x="876088" y="108001"/>
                  <a:pt x="891000" y="108001"/>
                </a:cubicBezTo>
                <a:cubicBezTo>
                  <a:pt x="905912" y="108001"/>
                  <a:pt x="918000" y="120089"/>
                  <a:pt x="918000" y="135000"/>
                </a:cubicBezTo>
                <a:cubicBezTo>
                  <a:pt x="918000" y="149912"/>
                  <a:pt x="905912" y="162000"/>
                  <a:pt x="891000" y="162000"/>
                </a:cubicBezTo>
                <a:close/>
                <a:moveTo>
                  <a:pt x="999000" y="162000"/>
                </a:moveTo>
                <a:cubicBezTo>
                  <a:pt x="984088" y="162000"/>
                  <a:pt x="972000" y="149912"/>
                  <a:pt x="972000" y="135000"/>
                </a:cubicBezTo>
                <a:cubicBezTo>
                  <a:pt x="972000" y="120089"/>
                  <a:pt x="984088" y="108001"/>
                  <a:pt x="999000" y="108001"/>
                </a:cubicBezTo>
                <a:cubicBezTo>
                  <a:pt x="1013912" y="108001"/>
                  <a:pt x="1026000" y="120089"/>
                  <a:pt x="1026000" y="135000"/>
                </a:cubicBezTo>
                <a:cubicBezTo>
                  <a:pt x="1026000" y="149912"/>
                  <a:pt x="1013912" y="162000"/>
                  <a:pt x="999000" y="162000"/>
                </a:cubicBezTo>
                <a:close/>
                <a:moveTo>
                  <a:pt x="27000" y="270001"/>
                </a:moveTo>
                <a:cubicBezTo>
                  <a:pt x="12088" y="270001"/>
                  <a:pt x="0" y="257913"/>
                  <a:pt x="0" y="243001"/>
                </a:cubicBezTo>
                <a:cubicBezTo>
                  <a:pt x="0" y="228088"/>
                  <a:pt x="12088" y="216001"/>
                  <a:pt x="27000" y="216001"/>
                </a:cubicBezTo>
                <a:cubicBezTo>
                  <a:pt x="41912" y="216001"/>
                  <a:pt x="54000" y="228088"/>
                  <a:pt x="54000" y="243001"/>
                </a:cubicBezTo>
                <a:cubicBezTo>
                  <a:pt x="54000" y="257913"/>
                  <a:pt x="41912" y="270001"/>
                  <a:pt x="27000" y="270001"/>
                </a:cubicBezTo>
                <a:close/>
                <a:moveTo>
                  <a:pt x="135000" y="270001"/>
                </a:moveTo>
                <a:cubicBezTo>
                  <a:pt x="120088" y="270001"/>
                  <a:pt x="108000" y="257913"/>
                  <a:pt x="108000" y="243001"/>
                </a:cubicBezTo>
                <a:cubicBezTo>
                  <a:pt x="108000" y="228088"/>
                  <a:pt x="120088" y="216001"/>
                  <a:pt x="135000" y="216001"/>
                </a:cubicBezTo>
                <a:cubicBezTo>
                  <a:pt x="149912" y="216001"/>
                  <a:pt x="162000" y="228088"/>
                  <a:pt x="162000" y="243001"/>
                </a:cubicBezTo>
                <a:cubicBezTo>
                  <a:pt x="162000" y="257913"/>
                  <a:pt x="149912" y="270001"/>
                  <a:pt x="135000" y="270001"/>
                </a:cubicBezTo>
                <a:close/>
                <a:moveTo>
                  <a:pt x="243000" y="270001"/>
                </a:moveTo>
                <a:cubicBezTo>
                  <a:pt x="228088" y="270001"/>
                  <a:pt x="216000" y="257913"/>
                  <a:pt x="216000" y="243001"/>
                </a:cubicBezTo>
                <a:cubicBezTo>
                  <a:pt x="216000" y="228088"/>
                  <a:pt x="228088" y="216001"/>
                  <a:pt x="243000" y="216001"/>
                </a:cubicBezTo>
                <a:cubicBezTo>
                  <a:pt x="257912" y="216001"/>
                  <a:pt x="270000" y="228088"/>
                  <a:pt x="270000" y="243001"/>
                </a:cubicBezTo>
                <a:cubicBezTo>
                  <a:pt x="270000" y="257913"/>
                  <a:pt x="257912" y="270001"/>
                  <a:pt x="243000" y="270001"/>
                </a:cubicBezTo>
                <a:close/>
                <a:moveTo>
                  <a:pt x="351000" y="270001"/>
                </a:moveTo>
                <a:cubicBezTo>
                  <a:pt x="336088" y="270001"/>
                  <a:pt x="324000" y="257913"/>
                  <a:pt x="324000" y="243001"/>
                </a:cubicBezTo>
                <a:cubicBezTo>
                  <a:pt x="324000" y="228088"/>
                  <a:pt x="336088" y="216001"/>
                  <a:pt x="351000" y="216001"/>
                </a:cubicBezTo>
                <a:cubicBezTo>
                  <a:pt x="365912" y="216001"/>
                  <a:pt x="378000" y="228088"/>
                  <a:pt x="378000" y="243001"/>
                </a:cubicBezTo>
                <a:cubicBezTo>
                  <a:pt x="378000" y="257913"/>
                  <a:pt x="365912" y="270001"/>
                  <a:pt x="351000" y="270001"/>
                </a:cubicBezTo>
                <a:close/>
                <a:moveTo>
                  <a:pt x="459000" y="270001"/>
                </a:moveTo>
                <a:cubicBezTo>
                  <a:pt x="444088" y="270001"/>
                  <a:pt x="432000" y="257913"/>
                  <a:pt x="432000" y="243001"/>
                </a:cubicBezTo>
                <a:cubicBezTo>
                  <a:pt x="432000" y="228088"/>
                  <a:pt x="444088" y="216001"/>
                  <a:pt x="459000" y="216001"/>
                </a:cubicBezTo>
                <a:cubicBezTo>
                  <a:pt x="473912" y="216001"/>
                  <a:pt x="486000" y="228088"/>
                  <a:pt x="486000" y="243001"/>
                </a:cubicBezTo>
                <a:cubicBezTo>
                  <a:pt x="486000" y="257913"/>
                  <a:pt x="473912" y="270001"/>
                  <a:pt x="459000" y="270001"/>
                </a:cubicBezTo>
                <a:close/>
                <a:moveTo>
                  <a:pt x="567000" y="270001"/>
                </a:moveTo>
                <a:cubicBezTo>
                  <a:pt x="552088" y="270001"/>
                  <a:pt x="540000" y="257913"/>
                  <a:pt x="540000" y="243001"/>
                </a:cubicBezTo>
                <a:cubicBezTo>
                  <a:pt x="540000" y="228088"/>
                  <a:pt x="552088" y="216001"/>
                  <a:pt x="567000" y="216001"/>
                </a:cubicBezTo>
                <a:cubicBezTo>
                  <a:pt x="581912" y="216001"/>
                  <a:pt x="594000" y="228088"/>
                  <a:pt x="594000" y="243001"/>
                </a:cubicBezTo>
                <a:cubicBezTo>
                  <a:pt x="594000" y="257913"/>
                  <a:pt x="581912" y="270001"/>
                  <a:pt x="567000" y="270001"/>
                </a:cubicBezTo>
                <a:close/>
                <a:moveTo>
                  <a:pt x="675000" y="270001"/>
                </a:moveTo>
                <a:cubicBezTo>
                  <a:pt x="660088" y="270001"/>
                  <a:pt x="648000" y="257913"/>
                  <a:pt x="648000" y="243001"/>
                </a:cubicBezTo>
                <a:cubicBezTo>
                  <a:pt x="648000" y="228088"/>
                  <a:pt x="660088" y="216001"/>
                  <a:pt x="675000" y="216001"/>
                </a:cubicBezTo>
                <a:cubicBezTo>
                  <a:pt x="689912" y="216001"/>
                  <a:pt x="702000" y="228088"/>
                  <a:pt x="702000" y="243001"/>
                </a:cubicBezTo>
                <a:cubicBezTo>
                  <a:pt x="702000" y="257913"/>
                  <a:pt x="689912" y="270001"/>
                  <a:pt x="675000" y="270001"/>
                </a:cubicBezTo>
                <a:close/>
                <a:moveTo>
                  <a:pt x="783000" y="270001"/>
                </a:moveTo>
                <a:cubicBezTo>
                  <a:pt x="768088" y="270001"/>
                  <a:pt x="756000" y="257913"/>
                  <a:pt x="756000" y="243001"/>
                </a:cubicBezTo>
                <a:cubicBezTo>
                  <a:pt x="756000" y="228088"/>
                  <a:pt x="768088" y="216001"/>
                  <a:pt x="783000" y="216001"/>
                </a:cubicBezTo>
                <a:cubicBezTo>
                  <a:pt x="797912" y="216001"/>
                  <a:pt x="810000" y="228088"/>
                  <a:pt x="810000" y="243001"/>
                </a:cubicBezTo>
                <a:cubicBezTo>
                  <a:pt x="810000" y="257913"/>
                  <a:pt x="797912" y="270001"/>
                  <a:pt x="783000" y="270001"/>
                </a:cubicBezTo>
                <a:close/>
                <a:moveTo>
                  <a:pt x="891000" y="270001"/>
                </a:moveTo>
                <a:cubicBezTo>
                  <a:pt x="876088" y="270001"/>
                  <a:pt x="864000" y="257913"/>
                  <a:pt x="864000" y="243001"/>
                </a:cubicBezTo>
                <a:cubicBezTo>
                  <a:pt x="864000" y="228088"/>
                  <a:pt x="876088" y="216001"/>
                  <a:pt x="891000" y="216001"/>
                </a:cubicBezTo>
                <a:cubicBezTo>
                  <a:pt x="905912" y="216001"/>
                  <a:pt x="918000" y="228088"/>
                  <a:pt x="918000" y="243001"/>
                </a:cubicBezTo>
                <a:cubicBezTo>
                  <a:pt x="918000" y="257913"/>
                  <a:pt x="905912" y="270001"/>
                  <a:pt x="891000" y="270001"/>
                </a:cubicBezTo>
                <a:close/>
                <a:moveTo>
                  <a:pt x="999000" y="270001"/>
                </a:moveTo>
                <a:cubicBezTo>
                  <a:pt x="984088" y="270001"/>
                  <a:pt x="972000" y="257913"/>
                  <a:pt x="972000" y="243001"/>
                </a:cubicBezTo>
                <a:cubicBezTo>
                  <a:pt x="972000" y="228088"/>
                  <a:pt x="984088" y="216001"/>
                  <a:pt x="999000" y="216001"/>
                </a:cubicBezTo>
                <a:cubicBezTo>
                  <a:pt x="1013912" y="216001"/>
                  <a:pt x="1026000" y="228088"/>
                  <a:pt x="1026000" y="243001"/>
                </a:cubicBezTo>
                <a:cubicBezTo>
                  <a:pt x="1026000" y="257913"/>
                  <a:pt x="1013912" y="270001"/>
                  <a:pt x="999000" y="270001"/>
                </a:cubicBezTo>
                <a:close/>
                <a:moveTo>
                  <a:pt x="27000" y="378000"/>
                </a:moveTo>
                <a:cubicBezTo>
                  <a:pt x="12088" y="378000"/>
                  <a:pt x="0" y="365913"/>
                  <a:pt x="0" y="351000"/>
                </a:cubicBezTo>
                <a:cubicBezTo>
                  <a:pt x="0" y="336088"/>
                  <a:pt x="12088" y="324000"/>
                  <a:pt x="27000" y="324000"/>
                </a:cubicBezTo>
                <a:cubicBezTo>
                  <a:pt x="41912" y="324000"/>
                  <a:pt x="54000" y="336088"/>
                  <a:pt x="54000" y="351000"/>
                </a:cubicBezTo>
                <a:cubicBezTo>
                  <a:pt x="54000" y="365913"/>
                  <a:pt x="41912" y="378000"/>
                  <a:pt x="27000" y="378000"/>
                </a:cubicBezTo>
                <a:close/>
                <a:moveTo>
                  <a:pt x="135000" y="378000"/>
                </a:moveTo>
                <a:cubicBezTo>
                  <a:pt x="120088" y="378000"/>
                  <a:pt x="108000" y="365913"/>
                  <a:pt x="108000" y="351000"/>
                </a:cubicBezTo>
                <a:cubicBezTo>
                  <a:pt x="108000" y="336088"/>
                  <a:pt x="120088" y="324000"/>
                  <a:pt x="135000" y="324000"/>
                </a:cubicBezTo>
                <a:cubicBezTo>
                  <a:pt x="149912" y="324000"/>
                  <a:pt x="162000" y="336088"/>
                  <a:pt x="162000" y="351000"/>
                </a:cubicBezTo>
                <a:cubicBezTo>
                  <a:pt x="162000" y="365913"/>
                  <a:pt x="149912" y="378000"/>
                  <a:pt x="135000" y="378000"/>
                </a:cubicBezTo>
                <a:close/>
                <a:moveTo>
                  <a:pt x="243000" y="378000"/>
                </a:moveTo>
                <a:cubicBezTo>
                  <a:pt x="228088" y="378000"/>
                  <a:pt x="216000" y="365913"/>
                  <a:pt x="216000" y="351000"/>
                </a:cubicBezTo>
                <a:cubicBezTo>
                  <a:pt x="216000" y="336088"/>
                  <a:pt x="228088" y="324000"/>
                  <a:pt x="243000" y="324000"/>
                </a:cubicBezTo>
                <a:cubicBezTo>
                  <a:pt x="257912" y="324000"/>
                  <a:pt x="270000" y="336088"/>
                  <a:pt x="270000" y="351000"/>
                </a:cubicBezTo>
                <a:cubicBezTo>
                  <a:pt x="270000" y="365913"/>
                  <a:pt x="257912" y="378000"/>
                  <a:pt x="243000" y="378000"/>
                </a:cubicBezTo>
                <a:close/>
                <a:moveTo>
                  <a:pt x="351000" y="378000"/>
                </a:moveTo>
                <a:cubicBezTo>
                  <a:pt x="336088" y="378000"/>
                  <a:pt x="324000" y="365913"/>
                  <a:pt x="324000" y="351000"/>
                </a:cubicBezTo>
                <a:cubicBezTo>
                  <a:pt x="324000" y="336088"/>
                  <a:pt x="336088" y="324000"/>
                  <a:pt x="351000" y="324000"/>
                </a:cubicBezTo>
                <a:cubicBezTo>
                  <a:pt x="365912" y="324000"/>
                  <a:pt x="378000" y="336088"/>
                  <a:pt x="378000" y="351000"/>
                </a:cubicBezTo>
                <a:cubicBezTo>
                  <a:pt x="378000" y="365913"/>
                  <a:pt x="365912" y="378000"/>
                  <a:pt x="351000" y="378000"/>
                </a:cubicBezTo>
                <a:close/>
                <a:moveTo>
                  <a:pt x="459000" y="378000"/>
                </a:moveTo>
                <a:cubicBezTo>
                  <a:pt x="444088" y="378000"/>
                  <a:pt x="432000" y="365913"/>
                  <a:pt x="432000" y="351000"/>
                </a:cubicBezTo>
                <a:cubicBezTo>
                  <a:pt x="432000" y="336088"/>
                  <a:pt x="444088" y="324000"/>
                  <a:pt x="459000" y="324000"/>
                </a:cubicBezTo>
                <a:cubicBezTo>
                  <a:pt x="473912" y="324000"/>
                  <a:pt x="486000" y="336088"/>
                  <a:pt x="486000" y="351000"/>
                </a:cubicBezTo>
                <a:cubicBezTo>
                  <a:pt x="486000" y="365913"/>
                  <a:pt x="473912" y="378000"/>
                  <a:pt x="459000" y="378000"/>
                </a:cubicBezTo>
                <a:close/>
                <a:moveTo>
                  <a:pt x="567000" y="378000"/>
                </a:moveTo>
                <a:cubicBezTo>
                  <a:pt x="552088" y="378000"/>
                  <a:pt x="540000" y="365913"/>
                  <a:pt x="540000" y="351000"/>
                </a:cubicBezTo>
                <a:cubicBezTo>
                  <a:pt x="540000" y="336088"/>
                  <a:pt x="552088" y="324000"/>
                  <a:pt x="567000" y="324000"/>
                </a:cubicBezTo>
                <a:cubicBezTo>
                  <a:pt x="581912" y="324000"/>
                  <a:pt x="594000" y="336088"/>
                  <a:pt x="594000" y="351000"/>
                </a:cubicBezTo>
                <a:cubicBezTo>
                  <a:pt x="594000" y="365913"/>
                  <a:pt x="581912" y="378000"/>
                  <a:pt x="567000" y="378000"/>
                </a:cubicBezTo>
                <a:close/>
                <a:moveTo>
                  <a:pt x="675000" y="378000"/>
                </a:moveTo>
                <a:cubicBezTo>
                  <a:pt x="660088" y="378000"/>
                  <a:pt x="648000" y="365913"/>
                  <a:pt x="648000" y="351000"/>
                </a:cubicBezTo>
                <a:cubicBezTo>
                  <a:pt x="648000" y="336088"/>
                  <a:pt x="660088" y="324000"/>
                  <a:pt x="675000" y="324000"/>
                </a:cubicBezTo>
                <a:cubicBezTo>
                  <a:pt x="689912" y="324000"/>
                  <a:pt x="702000" y="336088"/>
                  <a:pt x="702000" y="351000"/>
                </a:cubicBezTo>
                <a:cubicBezTo>
                  <a:pt x="702000" y="365913"/>
                  <a:pt x="689912" y="378000"/>
                  <a:pt x="675000" y="378000"/>
                </a:cubicBezTo>
                <a:close/>
                <a:moveTo>
                  <a:pt x="783000" y="378000"/>
                </a:moveTo>
                <a:cubicBezTo>
                  <a:pt x="768088" y="378000"/>
                  <a:pt x="756000" y="365913"/>
                  <a:pt x="756000" y="351000"/>
                </a:cubicBezTo>
                <a:cubicBezTo>
                  <a:pt x="756000" y="336088"/>
                  <a:pt x="768088" y="324000"/>
                  <a:pt x="783000" y="324000"/>
                </a:cubicBezTo>
                <a:cubicBezTo>
                  <a:pt x="797912" y="324000"/>
                  <a:pt x="810000" y="336088"/>
                  <a:pt x="810000" y="351000"/>
                </a:cubicBezTo>
                <a:cubicBezTo>
                  <a:pt x="810000" y="365913"/>
                  <a:pt x="797912" y="378000"/>
                  <a:pt x="783000" y="378000"/>
                </a:cubicBezTo>
                <a:close/>
                <a:moveTo>
                  <a:pt x="891000" y="378000"/>
                </a:moveTo>
                <a:cubicBezTo>
                  <a:pt x="876088" y="378000"/>
                  <a:pt x="864000" y="365913"/>
                  <a:pt x="864000" y="351000"/>
                </a:cubicBezTo>
                <a:cubicBezTo>
                  <a:pt x="864000" y="336088"/>
                  <a:pt x="876088" y="324000"/>
                  <a:pt x="891000" y="324000"/>
                </a:cubicBezTo>
                <a:cubicBezTo>
                  <a:pt x="905912" y="324000"/>
                  <a:pt x="918000" y="336088"/>
                  <a:pt x="918000" y="351000"/>
                </a:cubicBezTo>
                <a:cubicBezTo>
                  <a:pt x="918000" y="365913"/>
                  <a:pt x="905912" y="378000"/>
                  <a:pt x="891000" y="378000"/>
                </a:cubicBezTo>
                <a:close/>
                <a:moveTo>
                  <a:pt x="999000" y="378000"/>
                </a:moveTo>
                <a:cubicBezTo>
                  <a:pt x="984088" y="378000"/>
                  <a:pt x="972000" y="365913"/>
                  <a:pt x="972000" y="351000"/>
                </a:cubicBezTo>
                <a:cubicBezTo>
                  <a:pt x="972000" y="336088"/>
                  <a:pt x="984088" y="324000"/>
                  <a:pt x="999000" y="324000"/>
                </a:cubicBezTo>
                <a:cubicBezTo>
                  <a:pt x="1013912" y="324000"/>
                  <a:pt x="1026000" y="336088"/>
                  <a:pt x="1026000" y="351000"/>
                </a:cubicBezTo>
                <a:cubicBezTo>
                  <a:pt x="1026000" y="365913"/>
                  <a:pt x="1013912" y="378000"/>
                  <a:pt x="999000" y="378000"/>
                </a:cubicBezTo>
                <a:close/>
                <a:moveTo>
                  <a:pt x="27000" y="486000"/>
                </a:moveTo>
                <a:cubicBezTo>
                  <a:pt x="12088" y="486000"/>
                  <a:pt x="0" y="473912"/>
                  <a:pt x="0" y="459001"/>
                </a:cubicBezTo>
                <a:cubicBezTo>
                  <a:pt x="0" y="444089"/>
                  <a:pt x="12088" y="432001"/>
                  <a:pt x="27000" y="432001"/>
                </a:cubicBezTo>
                <a:cubicBezTo>
                  <a:pt x="41912" y="432001"/>
                  <a:pt x="54000" y="444089"/>
                  <a:pt x="54000" y="459001"/>
                </a:cubicBezTo>
                <a:cubicBezTo>
                  <a:pt x="54000" y="473912"/>
                  <a:pt x="41912" y="486000"/>
                  <a:pt x="27000" y="486000"/>
                </a:cubicBezTo>
                <a:close/>
                <a:moveTo>
                  <a:pt x="135000" y="486000"/>
                </a:moveTo>
                <a:cubicBezTo>
                  <a:pt x="120088" y="486000"/>
                  <a:pt x="108000" y="473912"/>
                  <a:pt x="108000" y="459001"/>
                </a:cubicBezTo>
                <a:cubicBezTo>
                  <a:pt x="108000" y="444089"/>
                  <a:pt x="120088" y="432001"/>
                  <a:pt x="135000" y="432001"/>
                </a:cubicBezTo>
                <a:cubicBezTo>
                  <a:pt x="149912" y="432001"/>
                  <a:pt x="162000" y="444089"/>
                  <a:pt x="162000" y="459001"/>
                </a:cubicBezTo>
                <a:cubicBezTo>
                  <a:pt x="162000" y="473912"/>
                  <a:pt x="149912" y="486000"/>
                  <a:pt x="135000" y="486000"/>
                </a:cubicBezTo>
                <a:close/>
                <a:moveTo>
                  <a:pt x="243000" y="486000"/>
                </a:moveTo>
                <a:cubicBezTo>
                  <a:pt x="228088" y="486000"/>
                  <a:pt x="216000" y="473912"/>
                  <a:pt x="216000" y="459001"/>
                </a:cubicBezTo>
                <a:cubicBezTo>
                  <a:pt x="216000" y="444089"/>
                  <a:pt x="228088" y="432001"/>
                  <a:pt x="243000" y="432001"/>
                </a:cubicBezTo>
                <a:cubicBezTo>
                  <a:pt x="257912" y="432001"/>
                  <a:pt x="270000" y="444089"/>
                  <a:pt x="270000" y="459001"/>
                </a:cubicBezTo>
                <a:cubicBezTo>
                  <a:pt x="270000" y="473912"/>
                  <a:pt x="257912" y="486000"/>
                  <a:pt x="243000" y="486000"/>
                </a:cubicBezTo>
                <a:close/>
                <a:moveTo>
                  <a:pt x="351000" y="486000"/>
                </a:moveTo>
                <a:cubicBezTo>
                  <a:pt x="336088" y="486000"/>
                  <a:pt x="324000" y="473912"/>
                  <a:pt x="324000" y="459001"/>
                </a:cubicBezTo>
                <a:cubicBezTo>
                  <a:pt x="324000" y="444089"/>
                  <a:pt x="336088" y="432001"/>
                  <a:pt x="351000" y="432001"/>
                </a:cubicBezTo>
                <a:cubicBezTo>
                  <a:pt x="365912" y="432001"/>
                  <a:pt x="378000" y="444089"/>
                  <a:pt x="378000" y="459001"/>
                </a:cubicBezTo>
                <a:cubicBezTo>
                  <a:pt x="378000" y="473912"/>
                  <a:pt x="365912" y="486000"/>
                  <a:pt x="351000" y="486000"/>
                </a:cubicBezTo>
                <a:close/>
                <a:moveTo>
                  <a:pt x="459000" y="486000"/>
                </a:moveTo>
                <a:cubicBezTo>
                  <a:pt x="444088" y="486000"/>
                  <a:pt x="432000" y="473912"/>
                  <a:pt x="432000" y="459001"/>
                </a:cubicBezTo>
                <a:cubicBezTo>
                  <a:pt x="432000" y="444089"/>
                  <a:pt x="444088" y="432001"/>
                  <a:pt x="459000" y="432001"/>
                </a:cubicBezTo>
                <a:cubicBezTo>
                  <a:pt x="473912" y="432001"/>
                  <a:pt x="486000" y="444089"/>
                  <a:pt x="486000" y="459001"/>
                </a:cubicBezTo>
                <a:cubicBezTo>
                  <a:pt x="486000" y="473912"/>
                  <a:pt x="473912" y="486000"/>
                  <a:pt x="459000" y="486000"/>
                </a:cubicBezTo>
                <a:close/>
                <a:moveTo>
                  <a:pt x="567000" y="486000"/>
                </a:moveTo>
                <a:cubicBezTo>
                  <a:pt x="552088" y="486000"/>
                  <a:pt x="540000" y="473912"/>
                  <a:pt x="540000" y="459001"/>
                </a:cubicBezTo>
                <a:cubicBezTo>
                  <a:pt x="540000" y="444089"/>
                  <a:pt x="552088" y="432001"/>
                  <a:pt x="567000" y="432001"/>
                </a:cubicBezTo>
                <a:cubicBezTo>
                  <a:pt x="581912" y="432001"/>
                  <a:pt x="594000" y="444089"/>
                  <a:pt x="594000" y="459001"/>
                </a:cubicBezTo>
                <a:cubicBezTo>
                  <a:pt x="594000" y="473912"/>
                  <a:pt x="581912" y="486000"/>
                  <a:pt x="567000" y="486000"/>
                </a:cubicBezTo>
                <a:close/>
                <a:moveTo>
                  <a:pt x="675000" y="486000"/>
                </a:moveTo>
                <a:cubicBezTo>
                  <a:pt x="660088" y="486000"/>
                  <a:pt x="648000" y="473912"/>
                  <a:pt x="648000" y="459001"/>
                </a:cubicBezTo>
                <a:cubicBezTo>
                  <a:pt x="648000" y="444089"/>
                  <a:pt x="660088" y="432001"/>
                  <a:pt x="675000" y="432001"/>
                </a:cubicBezTo>
                <a:cubicBezTo>
                  <a:pt x="689912" y="432001"/>
                  <a:pt x="702000" y="444089"/>
                  <a:pt x="702000" y="459001"/>
                </a:cubicBezTo>
                <a:cubicBezTo>
                  <a:pt x="702000" y="473912"/>
                  <a:pt x="689912" y="486000"/>
                  <a:pt x="675000" y="486000"/>
                </a:cubicBezTo>
                <a:close/>
                <a:moveTo>
                  <a:pt x="783000" y="486000"/>
                </a:moveTo>
                <a:cubicBezTo>
                  <a:pt x="768088" y="486000"/>
                  <a:pt x="756000" y="473912"/>
                  <a:pt x="756000" y="459001"/>
                </a:cubicBezTo>
                <a:cubicBezTo>
                  <a:pt x="756000" y="444089"/>
                  <a:pt x="768088" y="432001"/>
                  <a:pt x="783000" y="432001"/>
                </a:cubicBezTo>
                <a:cubicBezTo>
                  <a:pt x="797912" y="432001"/>
                  <a:pt x="810000" y="444089"/>
                  <a:pt x="810000" y="459001"/>
                </a:cubicBezTo>
                <a:cubicBezTo>
                  <a:pt x="810000" y="473912"/>
                  <a:pt x="797912" y="486000"/>
                  <a:pt x="783000" y="486000"/>
                </a:cubicBezTo>
                <a:close/>
                <a:moveTo>
                  <a:pt x="891000" y="486000"/>
                </a:moveTo>
                <a:cubicBezTo>
                  <a:pt x="876088" y="486000"/>
                  <a:pt x="864000" y="473912"/>
                  <a:pt x="864000" y="459001"/>
                </a:cubicBezTo>
                <a:cubicBezTo>
                  <a:pt x="864000" y="444089"/>
                  <a:pt x="876088" y="432001"/>
                  <a:pt x="891000" y="432001"/>
                </a:cubicBezTo>
                <a:cubicBezTo>
                  <a:pt x="905912" y="432001"/>
                  <a:pt x="918000" y="444089"/>
                  <a:pt x="918000" y="459001"/>
                </a:cubicBezTo>
                <a:cubicBezTo>
                  <a:pt x="918000" y="473912"/>
                  <a:pt x="905912" y="486000"/>
                  <a:pt x="891000" y="486000"/>
                </a:cubicBezTo>
                <a:close/>
                <a:moveTo>
                  <a:pt x="999000" y="486000"/>
                </a:moveTo>
                <a:cubicBezTo>
                  <a:pt x="984088" y="486000"/>
                  <a:pt x="972000" y="473912"/>
                  <a:pt x="972000" y="459001"/>
                </a:cubicBezTo>
                <a:cubicBezTo>
                  <a:pt x="972000" y="444089"/>
                  <a:pt x="984088" y="432001"/>
                  <a:pt x="999000" y="432001"/>
                </a:cubicBezTo>
                <a:cubicBezTo>
                  <a:pt x="1013912" y="432001"/>
                  <a:pt x="1026000" y="444089"/>
                  <a:pt x="1026000" y="459001"/>
                </a:cubicBezTo>
                <a:cubicBezTo>
                  <a:pt x="1026000" y="473912"/>
                  <a:pt x="1013912" y="486000"/>
                  <a:pt x="999000" y="48600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317500" algn="ctr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8FBFF"/>
              </a:solidFill>
              <a:effectLst/>
              <a:uLnTx/>
              <a:uFillTx/>
              <a:latin typeface=""/>
              <a:ea typeface="MiSans" panose="00000500000000000000" pitchFamily="2" charset="-122"/>
              <a:sym typeface=""/>
            </a:endParaRPr>
          </a:p>
        </p:txBody>
      </p:sp>
      <p:sp>
        <p:nvSpPr>
          <p:cNvPr id="82" name="任意多边形: 形状 81">
            <a:extLst>
              <a:ext uri="{FF2B5EF4-FFF2-40B4-BE49-F238E27FC236}">
                <a16:creationId xmlns:a16="http://schemas.microsoft.com/office/drawing/2014/main" id="{184EACD8-D1E0-863D-D0BD-C759406FE986}"/>
              </a:ext>
            </a:extLst>
          </p:cNvPr>
          <p:cNvSpPr/>
          <p:nvPr userDrawn="1"/>
        </p:nvSpPr>
        <p:spPr>
          <a:xfrm rot="10800000">
            <a:off x="0" y="889000"/>
            <a:ext cx="1026000" cy="486000"/>
          </a:xfrm>
          <a:custGeom>
            <a:avLst/>
            <a:gdLst>
              <a:gd name="connsiteX0" fmla="*/ 27000 w 1026000"/>
              <a:gd name="connsiteY0" fmla="*/ 54001 h 486000"/>
              <a:gd name="connsiteX1" fmla="*/ 0 w 1026000"/>
              <a:gd name="connsiteY1" fmla="*/ 27000 h 486000"/>
              <a:gd name="connsiteX2" fmla="*/ 27000 w 1026000"/>
              <a:gd name="connsiteY2" fmla="*/ 0 h 486000"/>
              <a:gd name="connsiteX3" fmla="*/ 54000 w 1026000"/>
              <a:gd name="connsiteY3" fmla="*/ 27000 h 486000"/>
              <a:gd name="connsiteX4" fmla="*/ 27000 w 1026000"/>
              <a:gd name="connsiteY4" fmla="*/ 54001 h 486000"/>
              <a:gd name="connsiteX5" fmla="*/ 135000 w 1026000"/>
              <a:gd name="connsiteY5" fmla="*/ 54001 h 486000"/>
              <a:gd name="connsiteX6" fmla="*/ 108000 w 1026000"/>
              <a:gd name="connsiteY6" fmla="*/ 27000 h 486000"/>
              <a:gd name="connsiteX7" fmla="*/ 135000 w 1026000"/>
              <a:gd name="connsiteY7" fmla="*/ 0 h 486000"/>
              <a:gd name="connsiteX8" fmla="*/ 162000 w 1026000"/>
              <a:gd name="connsiteY8" fmla="*/ 27000 h 486000"/>
              <a:gd name="connsiteX9" fmla="*/ 135000 w 1026000"/>
              <a:gd name="connsiteY9" fmla="*/ 54001 h 486000"/>
              <a:gd name="connsiteX10" fmla="*/ 243000 w 1026000"/>
              <a:gd name="connsiteY10" fmla="*/ 54001 h 486000"/>
              <a:gd name="connsiteX11" fmla="*/ 216000 w 1026000"/>
              <a:gd name="connsiteY11" fmla="*/ 27000 h 486000"/>
              <a:gd name="connsiteX12" fmla="*/ 243000 w 1026000"/>
              <a:gd name="connsiteY12" fmla="*/ 0 h 486000"/>
              <a:gd name="connsiteX13" fmla="*/ 270000 w 1026000"/>
              <a:gd name="connsiteY13" fmla="*/ 27000 h 486000"/>
              <a:gd name="connsiteX14" fmla="*/ 243000 w 1026000"/>
              <a:gd name="connsiteY14" fmla="*/ 54001 h 486000"/>
              <a:gd name="connsiteX15" fmla="*/ 351000 w 1026000"/>
              <a:gd name="connsiteY15" fmla="*/ 54001 h 486000"/>
              <a:gd name="connsiteX16" fmla="*/ 324000 w 1026000"/>
              <a:gd name="connsiteY16" fmla="*/ 27000 h 486000"/>
              <a:gd name="connsiteX17" fmla="*/ 351000 w 1026000"/>
              <a:gd name="connsiteY17" fmla="*/ 0 h 486000"/>
              <a:gd name="connsiteX18" fmla="*/ 378000 w 1026000"/>
              <a:gd name="connsiteY18" fmla="*/ 27000 h 486000"/>
              <a:gd name="connsiteX19" fmla="*/ 351000 w 1026000"/>
              <a:gd name="connsiteY19" fmla="*/ 54001 h 486000"/>
              <a:gd name="connsiteX20" fmla="*/ 459000 w 1026000"/>
              <a:gd name="connsiteY20" fmla="*/ 54001 h 486000"/>
              <a:gd name="connsiteX21" fmla="*/ 432000 w 1026000"/>
              <a:gd name="connsiteY21" fmla="*/ 27000 h 486000"/>
              <a:gd name="connsiteX22" fmla="*/ 459000 w 1026000"/>
              <a:gd name="connsiteY22" fmla="*/ 0 h 486000"/>
              <a:gd name="connsiteX23" fmla="*/ 486000 w 1026000"/>
              <a:gd name="connsiteY23" fmla="*/ 27000 h 486000"/>
              <a:gd name="connsiteX24" fmla="*/ 459000 w 1026000"/>
              <a:gd name="connsiteY24" fmla="*/ 54001 h 486000"/>
              <a:gd name="connsiteX25" fmla="*/ 567000 w 1026000"/>
              <a:gd name="connsiteY25" fmla="*/ 54001 h 486000"/>
              <a:gd name="connsiteX26" fmla="*/ 540000 w 1026000"/>
              <a:gd name="connsiteY26" fmla="*/ 27000 h 486000"/>
              <a:gd name="connsiteX27" fmla="*/ 567000 w 1026000"/>
              <a:gd name="connsiteY27" fmla="*/ 0 h 486000"/>
              <a:gd name="connsiteX28" fmla="*/ 594000 w 1026000"/>
              <a:gd name="connsiteY28" fmla="*/ 27000 h 486000"/>
              <a:gd name="connsiteX29" fmla="*/ 567000 w 1026000"/>
              <a:gd name="connsiteY29" fmla="*/ 54001 h 486000"/>
              <a:gd name="connsiteX30" fmla="*/ 675000 w 1026000"/>
              <a:gd name="connsiteY30" fmla="*/ 54001 h 486000"/>
              <a:gd name="connsiteX31" fmla="*/ 648000 w 1026000"/>
              <a:gd name="connsiteY31" fmla="*/ 27000 h 486000"/>
              <a:gd name="connsiteX32" fmla="*/ 675000 w 1026000"/>
              <a:gd name="connsiteY32" fmla="*/ 0 h 486000"/>
              <a:gd name="connsiteX33" fmla="*/ 702000 w 1026000"/>
              <a:gd name="connsiteY33" fmla="*/ 27000 h 486000"/>
              <a:gd name="connsiteX34" fmla="*/ 675000 w 1026000"/>
              <a:gd name="connsiteY34" fmla="*/ 54001 h 486000"/>
              <a:gd name="connsiteX35" fmla="*/ 783000 w 1026000"/>
              <a:gd name="connsiteY35" fmla="*/ 54001 h 486000"/>
              <a:gd name="connsiteX36" fmla="*/ 756000 w 1026000"/>
              <a:gd name="connsiteY36" fmla="*/ 27000 h 486000"/>
              <a:gd name="connsiteX37" fmla="*/ 783000 w 1026000"/>
              <a:gd name="connsiteY37" fmla="*/ 0 h 486000"/>
              <a:gd name="connsiteX38" fmla="*/ 810000 w 1026000"/>
              <a:gd name="connsiteY38" fmla="*/ 27000 h 486000"/>
              <a:gd name="connsiteX39" fmla="*/ 783000 w 1026000"/>
              <a:gd name="connsiteY39" fmla="*/ 54001 h 486000"/>
              <a:gd name="connsiteX40" fmla="*/ 891000 w 1026000"/>
              <a:gd name="connsiteY40" fmla="*/ 54001 h 486000"/>
              <a:gd name="connsiteX41" fmla="*/ 864000 w 1026000"/>
              <a:gd name="connsiteY41" fmla="*/ 27000 h 486000"/>
              <a:gd name="connsiteX42" fmla="*/ 891000 w 1026000"/>
              <a:gd name="connsiteY42" fmla="*/ 0 h 486000"/>
              <a:gd name="connsiteX43" fmla="*/ 918000 w 1026000"/>
              <a:gd name="connsiteY43" fmla="*/ 27000 h 486000"/>
              <a:gd name="connsiteX44" fmla="*/ 891000 w 1026000"/>
              <a:gd name="connsiteY44" fmla="*/ 54001 h 486000"/>
              <a:gd name="connsiteX45" fmla="*/ 999000 w 1026000"/>
              <a:gd name="connsiteY45" fmla="*/ 54001 h 486000"/>
              <a:gd name="connsiteX46" fmla="*/ 972000 w 1026000"/>
              <a:gd name="connsiteY46" fmla="*/ 27000 h 486000"/>
              <a:gd name="connsiteX47" fmla="*/ 999000 w 1026000"/>
              <a:gd name="connsiteY47" fmla="*/ 0 h 486000"/>
              <a:gd name="connsiteX48" fmla="*/ 1026000 w 1026000"/>
              <a:gd name="connsiteY48" fmla="*/ 27000 h 486000"/>
              <a:gd name="connsiteX49" fmla="*/ 999000 w 1026000"/>
              <a:gd name="connsiteY49" fmla="*/ 54001 h 486000"/>
              <a:gd name="connsiteX50" fmla="*/ 27000 w 1026000"/>
              <a:gd name="connsiteY50" fmla="*/ 162000 h 486000"/>
              <a:gd name="connsiteX51" fmla="*/ 0 w 1026000"/>
              <a:gd name="connsiteY51" fmla="*/ 135000 h 486000"/>
              <a:gd name="connsiteX52" fmla="*/ 27000 w 1026000"/>
              <a:gd name="connsiteY52" fmla="*/ 108001 h 486000"/>
              <a:gd name="connsiteX53" fmla="*/ 54000 w 1026000"/>
              <a:gd name="connsiteY53" fmla="*/ 135000 h 486000"/>
              <a:gd name="connsiteX54" fmla="*/ 27000 w 1026000"/>
              <a:gd name="connsiteY54" fmla="*/ 162000 h 486000"/>
              <a:gd name="connsiteX55" fmla="*/ 135000 w 1026000"/>
              <a:gd name="connsiteY55" fmla="*/ 162000 h 486000"/>
              <a:gd name="connsiteX56" fmla="*/ 108000 w 1026000"/>
              <a:gd name="connsiteY56" fmla="*/ 135000 h 486000"/>
              <a:gd name="connsiteX57" fmla="*/ 135000 w 1026000"/>
              <a:gd name="connsiteY57" fmla="*/ 108001 h 486000"/>
              <a:gd name="connsiteX58" fmla="*/ 162000 w 1026000"/>
              <a:gd name="connsiteY58" fmla="*/ 135000 h 486000"/>
              <a:gd name="connsiteX59" fmla="*/ 135000 w 1026000"/>
              <a:gd name="connsiteY59" fmla="*/ 162000 h 486000"/>
              <a:gd name="connsiteX60" fmla="*/ 243000 w 1026000"/>
              <a:gd name="connsiteY60" fmla="*/ 162000 h 486000"/>
              <a:gd name="connsiteX61" fmla="*/ 216000 w 1026000"/>
              <a:gd name="connsiteY61" fmla="*/ 135000 h 486000"/>
              <a:gd name="connsiteX62" fmla="*/ 243000 w 1026000"/>
              <a:gd name="connsiteY62" fmla="*/ 108001 h 486000"/>
              <a:gd name="connsiteX63" fmla="*/ 270000 w 1026000"/>
              <a:gd name="connsiteY63" fmla="*/ 135000 h 486000"/>
              <a:gd name="connsiteX64" fmla="*/ 243000 w 1026000"/>
              <a:gd name="connsiteY64" fmla="*/ 162000 h 486000"/>
              <a:gd name="connsiteX65" fmla="*/ 351000 w 1026000"/>
              <a:gd name="connsiteY65" fmla="*/ 162000 h 486000"/>
              <a:gd name="connsiteX66" fmla="*/ 324000 w 1026000"/>
              <a:gd name="connsiteY66" fmla="*/ 135000 h 486000"/>
              <a:gd name="connsiteX67" fmla="*/ 351000 w 1026000"/>
              <a:gd name="connsiteY67" fmla="*/ 108001 h 486000"/>
              <a:gd name="connsiteX68" fmla="*/ 378000 w 1026000"/>
              <a:gd name="connsiteY68" fmla="*/ 135000 h 486000"/>
              <a:gd name="connsiteX69" fmla="*/ 351000 w 1026000"/>
              <a:gd name="connsiteY69" fmla="*/ 162000 h 486000"/>
              <a:gd name="connsiteX70" fmla="*/ 459000 w 1026000"/>
              <a:gd name="connsiteY70" fmla="*/ 162000 h 486000"/>
              <a:gd name="connsiteX71" fmla="*/ 432000 w 1026000"/>
              <a:gd name="connsiteY71" fmla="*/ 135000 h 486000"/>
              <a:gd name="connsiteX72" fmla="*/ 459000 w 1026000"/>
              <a:gd name="connsiteY72" fmla="*/ 108001 h 486000"/>
              <a:gd name="connsiteX73" fmla="*/ 486000 w 1026000"/>
              <a:gd name="connsiteY73" fmla="*/ 135000 h 486000"/>
              <a:gd name="connsiteX74" fmla="*/ 459000 w 1026000"/>
              <a:gd name="connsiteY74" fmla="*/ 162000 h 486000"/>
              <a:gd name="connsiteX75" fmla="*/ 567000 w 1026000"/>
              <a:gd name="connsiteY75" fmla="*/ 162000 h 486000"/>
              <a:gd name="connsiteX76" fmla="*/ 540000 w 1026000"/>
              <a:gd name="connsiteY76" fmla="*/ 135000 h 486000"/>
              <a:gd name="connsiteX77" fmla="*/ 567000 w 1026000"/>
              <a:gd name="connsiteY77" fmla="*/ 108001 h 486000"/>
              <a:gd name="connsiteX78" fmla="*/ 594000 w 1026000"/>
              <a:gd name="connsiteY78" fmla="*/ 135000 h 486000"/>
              <a:gd name="connsiteX79" fmla="*/ 567000 w 1026000"/>
              <a:gd name="connsiteY79" fmla="*/ 162000 h 486000"/>
              <a:gd name="connsiteX80" fmla="*/ 675000 w 1026000"/>
              <a:gd name="connsiteY80" fmla="*/ 162000 h 486000"/>
              <a:gd name="connsiteX81" fmla="*/ 648000 w 1026000"/>
              <a:gd name="connsiteY81" fmla="*/ 135000 h 486000"/>
              <a:gd name="connsiteX82" fmla="*/ 675000 w 1026000"/>
              <a:gd name="connsiteY82" fmla="*/ 108001 h 486000"/>
              <a:gd name="connsiteX83" fmla="*/ 702000 w 1026000"/>
              <a:gd name="connsiteY83" fmla="*/ 135000 h 486000"/>
              <a:gd name="connsiteX84" fmla="*/ 675000 w 1026000"/>
              <a:gd name="connsiteY84" fmla="*/ 162000 h 486000"/>
              <a:gd name="connsiteX85" fmla="*/ 783000 w 1026000"/>
              <a:gd name="connsiteY85" fmla="*/ 162000 h 486000"/>
              <a:gd name="connsiteX86" fmla="*/ 756000 w 1026000"/>
              <a:gd name="connsiteY86" fmla="*/ 135000 h 486000"/>
              <a:gd name="connsiteX87" fmla="*/ 783000 w 1026000"/>
              <a:gd name="connsiteY87" fmla="*/ 108001 h 486000"/>
              <a:gd name="connsiteX88" fmla="*/ 810000 w 1026000"/>
              <a:gd name="connsiteY88" fmla="*/ 135000 h 486000"/>
              <a:gd name="connsiteX89" fmla="*/ 783000 w 1026000"/>
              <a:gd name="connsiteY89" fmla="*/ 162000 h 486000"/>
              <a:gd name="connsiteX90" fmla="*/ 891000 w 1026000"/>
              <a:gd name="connsiteY90" fmla="*/ 162000 h 486000"/>
              <a:gd name="connsiteX91" fmla="*/ 864000 w 1026000"/>
              <a:gd name="connsiteY91" fmla="*/ 135000 h 486000"/>
              <a:gd name="connsiteX92" fmla="*/ 891000 w 1026000"/>
              <a:gd name="connsiteY92" fmla="*/ 108001 h 486000"/>
              <a:gd name="connsiteX93" fmla="*/ 918000 w 1026000"/>
              <a:gd name="connsiteY93" fmla="*/ 135000 h 486000"/>
              <a:gd name="connsiteX94" fmla="*/ 891000 w 1026000"/>
              <a:gd name="connsiteY94" fmla="*/ 162000 h 486000"/>
              <a:gd name="connsiteX95" fmla="*/ 999000 w 1026000"/>
              <a:gd name="connsiteY95" fmla="*/ 162000 h 486000"/>
              <a:gd name="connsiteX96" fmla="*/ 972000 w 1026000"/>
              <a:gd name="connsiteY96" fmla="*/ 135000 h 486000"/>
              <a:gd name="connsiteX97" fmla="*/ 999000 w 1026000"/>
              <a:gd name="connsiteY97" fmla="*/ 108001 h 486000"/>
              <a:gd name="connsiteX98" fmla="*/ 1026000 w 1026000"/>
              <a:gd name="connsiteY98" fmla="*/ 135000 h 486000"/>
              <a:gd name="connsiteX99" fmla="*/ 999000 w 1026000"/>
              <a:gd name="connsiteY99" fmla="*/ 162000 h 486000"/>
              <a:gd name="connsiteX100" fmla="*/ 27000 w 1026000"/>
              <a:gd name="connsiteY100" fmla="*/ 270001 h 486000"/>
              <a:gd name="connsiteX101" fmla="*/ 0 w 1026000"/>
              <a:gd name="connsiteY101" fmla="*/ 243001 h 486000"/>
              <a:gd name="connsiteX102" fmla="*/ 27000 w 1026000"/>
              <a:gd name="connsiteY102" fmla="*/ 216001 h 486000"/>
              <a:gd name="connsiteX103" fmla="*/ 54000 w 1026000"/>
              <a:gd name="connsiteY103" fmla="*/ 243001 h 486000"/>
              <a:gd name="connsiteX104" fmla="*/ 27000 w 1026000"/>
              <a:gd name="connsiteY104" fmla="*/ 270001 h 486000"/>
              <a:gd name="connsiteX105" fmla="*/ 135000 w 1026000"/>
              <a:gd name="connsiteY105" fmla="*/ 270001 h 486000"/>
              <a:gd name="connsiteX106" fmla="*/ 108000 w 1026000"/>
              <a:gd name="connsiteY106" fmla="*/ 243001 h 486000"/>
              <a:gd name="connsiteX107" fmla="*/ 135000 w 1026000"/>
              <a:gd name="connsiteY107" fmla="*/ 216001 h 486000"/>
              <a:gd name="connsiteX108" fmla="*/ 162000 w 1026000"/>
              <a:gd name="connsiteY108" fmla="*/ 243001 h 486000"/>
              <a:gd name="connsiteX109" fmla="*/ 135000 w 1026000"/>
              <a:gd name="connsiteY109" fmla="*/ 270001 h 486000"/>
              <a:gd name="connsiteX110" fmla="*/ 243000 w 1026000"/>
              <a:gd name="connsiteY110" fmla="*/ 270001 h 486000"/>
              <a:gd name="connsiteX111" fmla="*/ 216000 w 1026000"/>
              <a:gd name="connsiteY111" fmla="*/ 243001 h 486000"/>
              <a:gd name="connsiteX112" fmla="*/ 243000 w 1026000"/>
              <a:gd name="connsiteY112" fmla="*/ 216001 h 486000"/>
              <a:gd name="connsiteX113" fmla="*/ 270000 w 1026000"/>
              <a:gd name="connsiteY113" fmla="*/ 243001 h 486000"/>
              <a:gd name="connsiteX114" fmla="*/ 243000 w 1026000"/>
              <a:gd name="connsiteY114" fmla="*/ 270001 h 486000"/>
              <a:gd name="connsiteX115" fmla="*/ 351000 w 1026000"/>
              <a:gd name="connsiteY115" fmla="*/ 270001 h 486000"/>
              <a:gd name="connsiteX116" fmla="*/ 324000 w 1026000"/>
              <a:gd name="connsiteY116" fmla="*/ 243001 h 486000"/>
              <a:gd name="connsiteX117" fmla="*/ 351000 w 1026000"/>
              <a:gd name="connsiteY117" fmla="*/ 216001 h 486000"/>
              <a:gd name="connsiteX118" fmla="*/ 378000 w 1026000"/>
              <a:gd name="connsiteY118" fmla="*/ 243001 h 486000"/>
              <a:gd name="connsiteX119" fmla="*/ 351000 w 1026000"/>
              <a:gd name="connsiteY119" fmla="*/ 270001 h 486000"/>
              <a:gd name="connsiteX120" fmla="*/ 459000 w 1026000"/>
              <a:gd name="connsiteY120" fmla="*/ 270001 h 486000"/>
              <a:gd name="connsiteX121" fmla="*/ 432000 w 1026000"/>
              <a:gd name="connsiteY121" fmla="*/ 243001 h 486000"/>
              <a:gd name="connsiteX122" fmla="*/ 459000 w 1026000"/>
              <a:gd name="connsiteY122" fmla="*/ 216001 h 486000"/>
              <a:gd name="connsiteX123" fmla="*/ 486000 w 1026000"/>
              <a:gd name="connsiteY123" fmla="*/ 243001 h 486000"/>
              <a:gd name="connsiteX124" fmla="*/ 459000 w 1026000"/>
              <a:gd name="connsiteY124" fmla="*/ 270001 h 486000"/>
              <a:gd name="connsiteX125" fmla="*/ 567000 w 1026000"/>
              <a:gd name="connsiteY125" fmla="*/ 270001 h 486000"/>
              <a:gd name="connsiteX126" fmla="*/ 540000 w 1026000"/>
              <a:gd name="connsiteY126" fmla="*/ 243001 h 486000"/>
              <a:gd name="connsiteX127" fmla="*/ 567000 w 1026000"/>
              <a:gd name="connsiteY127" fmla="*/ 216001 h 486000"/>
              <a:gd name="connsiteX128" fmla="*/ 594000 w 1026000"/>
              <a:gd name="connsiteY128" fmla="*/ 243001 h 486000"/>
              <a:gd name="connsiteX129" fmla="*/ 567000 w 1026000"/>
              <a:gd name="connsiteY129" fmla="*/ 270001 h 486000"/>
              <a:gd name="connsiteX130" fmla="*/ 675000 w 1026000"/>
              <a:gd name="connsiteY130" fmla="*/ 270001 h 486000"/>
              <a:gd name="connsiteX131" fmla="*/ 648000 w 1026000"/>
              <a:gd name="connsiteY131" fmla="*/ 243001 h 486000"/>
              <a:gd name="connsiteX132" fmla="*/ 675000 w 1026000"/>
              <a:gd name="connsiteY132" fmla="*/ 216001 h 486000"/>
              <a:gd name="connsiteX133" fmla="*/ 702000 w 1026000"/>
              <a:gd name="connsiteY133" fmla="*/ 243001 h 486000"/>
              <a:gd name="connsiteX134" fmla="*/ 675000 w 1026000"/>
              <a:gd name="connsiteY134" fmla="*/ 270001 h 486000"/>
              <a:gd name="connsiteX135" fmla="*/ 783000 w 1026000"/>
              <a:gd name="connsiteY135" fmla="*/ 270001 h 486000"/>
              <a:gd name="connsiteX136" fmla="*/ 756000 w 1026000"/>
              <a:gd name="connsiteY136" fmla="*/ 243001 h 486000"/>
              <a:gd name="connsiteX137" fmla="*/ 783000 w 1026000"/>
              <a:gd name="connsiteY137" fmla="*/ 216001 h 486000"/>
              <a:gd name="connsiteX138" fmla="*/ 810000 w 1026000"/>
              <a:gd name="connsiteY138" fmla="*/ 243001 h 486000"/>
              <a:gd name="connsiteX139" fmla="*/ 783000 w 1026000"/>
              <a:gd name="connsiteY139" fmla="*/ 270001 h 486000"/>
              <a:gd name="connsiteX140" fmla="*/ 891000 w 1026000"/>
              <a:gd name="connsiteY140" fmla="*/ 270001 h 486000"/>
              <a:gd name="connsiteX141" fmla="*/ 864000 w 1026000"/>
              <a:gd name="connsiteY141" fmla="*/ 243001 h 486000"/>
              <a:gd name="connsiteX142" fmla="*/ 891000 w 1026000"/>
              <a:gd name="connsiteY142" fmla="*/ 216001 h 486000"/>
              <a:gd name="connsiteX143" fmla="*/ 918000 w 1026000"/>
              <a:gd name="connsiteY143" fmla="*/ 243001 h 486000"/>
              <a:gd name="connsiteX144" fmla="*/ 891000 w 1026000"/>
              <a:gd name="connsiteY144" fmla="*/ 270001 h 486000"/>
              <a:gd name="connsiteX145" fmla="*/ 999000 w 1026000"/>
              <a:gd name="connsiteY145" fmla="*/ 270001 h 486000"/>
              <a:gd name="connsiteX146" fmla="*/ 972000 w 1026000"/>
              <a:gd name="connsiteY146" fmla="*/ 243001 h 486000"/>
              <a:gd name="connsiteX147" fmla="*/ 999000 w 1026000"/>
              <a:gd name="connsiteY147" fmla="*/ 216001 h 486000"/>
              <a:gd name="connsiteX148" fmla="*/ 1026000 w 1026000"/>
              <a:gd name="connsiteY148" fmla="*/ 243001 h 486000"/>
              <a:gd name="connsiteX149" fmla="*/ 999000 w 1026000"/>
              <a:gd name="connsiteY149" fmla="*/ 270001 h 486000"/>
              <a:gd name="connsiteX150" fmla="*/ 27000 w 1026000"/>
              <a:gd name="connsiteY150" fmla="*/ 378000 h 486000"/>
              <a:gd name="connsiteX151" fmla="*/ 0 w 1026000"/>
              <a:gd name="connsiteY151" fmla="*/ 351000 h 486000"/>
              <a:gd name="connsiteX152" fmla="*/ 27000 w 1026000"/>
              <a:gd name="connsiteY152" fmla="*/ 324000 h 486000"/>
              <a:gd name="connsiteX153" fmla="*/ 54000 w 1026000"/>
              <a:gd name="connsiteY153" fmla="*/ 351000 h 486000"/>
              <a:gd name="connsiteX154" fmla="*/ 27000 w 1026000"/>
              <a:gd name="connsiteY154" fmla="*/ 378000 h 486000"/>
              <a:gd name="connsiteX155" fmla="*/ 135000 w 1026000"/>
              <a:gd name="connsiteY155" fmla="*/ 378000 h 486000"/>
              <a:gd name="connsiteX156" fmla="*/ 108000 w 1026000"/>
              <a:gd name="connsiteY156" fmla="*/ 351000 h 486000"/>
              <a:gd name="connsiteX157" fmla="*/ 135000 w 1026000"/>
              <a:gd name="connsiteY157" fmla="*/ 324000 h 486000"/>
              <a:gd name="connsiteX158" fmla="*/ 162000 w 1026000"/>
              <a:gd name="connsiteY158" fmla="*/ 351000 h 486000"/>
              <a:gd name="connsiteX159" fmla="*/ 135000 w 1026000"/>
              <a:gd name="connsiteY159" fmla="*/ 378000 h 486000"/>
              <a:gd name="connsiteX160" fmla="*/ 243000 w 1026000"/>
              <a:gd name="connsiteY160" fmla="*/ 378000 h 486000"/>
              <a:gd name="connsiteX161" fmla="*/ 216000 w 1026000"/>
              <a:gd name="connsiteY161" fmla="*/ 351000 h 486000"/>
              <a:gd name="connsiteX162" fmla="*/ 243000 w 1026000"/>
              <a:gd name="connsiteY162" fmla="*/ 324000 h 486000"/>
              <a:gd name="connsiteX163" fmla="*/ 270000 w 1026000"/>
              <a:gd name="connsiteY163" fmla="*/ 351000 h 486000"/>
              <a:gd name="connsiteX164" fmla="*/ 243000 w 1026000"/>
              <a:gd name="connsiteY164" fmla="*/ 378000 h 486000"/>
              <a:gd name="connsiteX165" fmla="*/ 351000 w 1026000"/>
              <a:gd name="connsiteY165" fmla="*/ 378000 h 486000"/>
              <a:gd name="connsiteX166" fmla="*/ 324000 w 1026000"/>
              <a:gd name="connsiteY166" fmla="*/ 351000 h 486000"/>
              <a:gd name="connsiteX167" fmla="*/ 351000 w 1026000"/>
              <a:gd name="connsiteY167" fmla="*/ 324000 h 486000"/>
              <a:gd name="connsiteX168" fmla="*/ 378000 w 1026000"/>
              <a:gd name="connsiteY168" fmla="*/ 351000 h 486000"/>
              <a:gd name="connsiteX169" fmla="*/ 351000 w 1026000"/>
              <a:gd name="connsiteY169" fmla="*/ 378000 h 486000"/>
              <a:gd name="connsiteX170" fmla="*/ 459000 w 1026000"/>
              <a:gd name="connsiteY170" fmla="*/ 378000 h 486000"/>
              <a:gd name="connsiteX171" fmla="*/ 432000 w 1026000"/>
              <a:gd name="connsiteY171" fmla="*/ 351000 h 486000"/>
              <a:gd name="connsiteX172" fmla="*/ 459000 w 1026000"/>
              <a:gd name="connsiteY172" fmla="*/ 324000 h 486000"/>
              <a:gd name="connsiteX173" fmla="*/ 486000 w 1026000"/>
              <a:gd name="connsiteY173" fmla="*/ 351000 h 486000"/>
              <a:gd name="connsiteX174" fmla="*/ 459000 w 1026000"/>
              <a:gd name="connsiteY174" fmla="*/ 378000 h 486000"/>
              <a:gd name="connsiteX175" fmla="*/ 567000 w 1026000"/>
              <a:gd name="connsiteY175" fmla="*/ 378000 h 486000"/>
              <a:gd name="connsiteX176" fmla="*/ 540000 w 1026000"/>
              <a:gd name="connsiteY176" fmla="*/ 351000 h 486000"/>
              <a:gd name="connsiteX177" fmla="*/ 567000 w 1026000"/>
              <a:gd name="connsiteY177" fmla="*/ 324000 h 486000"/>
              <a:gd name="connsiteX178" fmla="*/ 594000 w 1026000"/>
              <a:gd name="connsiteY178" fmla="*/ 351000 h 486000"/>
              <a:gd name="connsiteX179" fmla="*/ 567000 w 1026000"/>
              <a:gd name="connsiteY179" fmla="*/ 378000 h 486000"/>
              <a:gd name="connsiteX180" fmla="*/ 675000 w 1026000"/>
              <a:gd name="connsiteY180" fmla="*/ 378000 h 486000"/>
              <a:gd name="connsiteX181" fmla="*/ 648000 w 1026000"/>
              <a:gd name="connsiteY181" fmla="*/ 351000 h 486000"/>
              <a:gd name="connsiteX182" fmla="*/ 675000 w 1026000"/>
              <a:gd name="connsiteY182" fmla="*/ 324000 h 486000"/>
              <a:gd name="connsiteX183" fmla="*/ 702000 w 1026000"/>
              <a:gd name="connsiteY183" fmla="*/ 351000 h 486000"/>
              <a:gd name="connsiteX184" fmla="*/ 675000 w 1026000"/>
              <a:gd name="connsiteY184" fmla="*/ 378000 h 486000"/>
              <a:gd name="connsiteX185" fmla="*/ 783000 w 1026000"/>
              <a:gd name="connsiteY185" fmla="*/ 378000 h 486000"/>
              <a:gd name="connsiteX186" fmla="*/ 756000 w 1026000"/>
              <a:gd name="connsiteY186" fmla="*/ 351000 h 486000"/>
              <a:gd name="connsiteX187" fmla="*/ 783000 w 1026000"/>
              <a:gd name="connsiteY187" fmla="*/ 324000 h 486000"/>
              <a:gd name="connsiteX188" fmla="*/ 810000 w 1026000"/>
              <a:gd name="connsiteY188" fmla="*/ 351000 h 486000"/>
              <a:gd name="connsiteX189" fmla="*/ 783000 w 1026000"/>
              <a:gd name="connsiteY189" fmla="*/ 378000 h 486000"/>
              <a:gd name="connsiteX190" fmla="*/ 891000 w 1026000"/>
              <a:gd name="connsiteY190" fmla="*/ 378000 h 486000"/>
              <a:gd name="connsiteX191" fmla="*/ 864000 w 1026000"/>
              <a:gd name="connsiteY191" fmla="*/ 351000 h 486000"/>
              <a:gd name="connsiteX192" fmla="*/ 891000 w 1026000"/>
              <a:gd name="connsiteY192" fmla="*/ 324000 h 486000"/>
              <a:gd name="connsiteX193" fmla="*/ 918000 w 1026000"/>
              <a:gd name="connsiteY193" fmla="*/ 351000 h 486000"/>
              <a:gd name="connsiteX194" fmla="*/ 891000 w 1026000"/>
              <a:gd name="connsiteY194" fmla="*/ 378000 h 486000"/>
              <a:gd name="connsiteX195" fmla="*/ 999000 w 1026000"/>
              <a:gd name="connsiteY195" fmla="*/ 378000 h 486000"/>
              <a:gd name="connsiteX196" fmla="*/ 972000 w 1026000"/>
              <a:gd name="connsiteY196" fmla="*/ 351000 h 486000"/>
              <a:gd name="connsiteX197" fmla="*/ 999000 w 1026000"/>
              <a:gd name="connsiteY197" fmla="*/ 324000 h 486000"/>
              <a:gd name="connsiteX198" fmla="*/ 1026000 w 1026000"/>
              <a:gd name="connsiteY198" fmla="*/ 351000 h 486000"/>
              <a:gd name="connsiteX199" fmla="*/ 999000 w 1026000"/>
              <a:gd name="connsiteY199" fmla="*/ 378000 h 486000"/>
              <a:gd name="connsiteX200" fmla="*/ 27000 w 1026000"/>
              <a:gd name="connsiteY200" fmla="*/ 486000 h 486000"/>
              <a:gd name="connsiteX201" fmla="*/ 0 w 1026000"/>
              <a:gd name="connsiteY201" fmla="*/ 459001 h 486000"/>
              <a:gd name="connsiteX202" fmla="*/ 27000 w 1026000"/>
              <a:gd name="connsiteY202" fmla="*/ 432001 h 486000"/>
              <a:gd name="connsiteX203" fmla="*/ 54000 w 1026000"/>
              <a:gd name="connsiteY203" fmla="*/ 459001 h 486000"/>
              <a:gd name="connsiteX204" fmla="*/ 27000 w 1026000"/>
              <a:gd name="connsiteY204" fmla="*/ 486000 h 486000"/>
              <a:gd name="connsiteX205" fmla="*/ 135000 w 1026000"/>
              <a:gd name="connsiteY205" fmla="*/ 486000 h 486000"/>
              <a:gd name="connsiteX206" fmla="*/ 108000 w 1026000"/>
              <a:gd name="connsiteY206" fmla="*/ 459001 h 486000"/>
              <a:gd name="connsiteX207" fmla="*/ 135000 w 1026000"/>
              <a:gd name="connsiteY207" fmla="*/ 432001 h 486000"/>
              <a:gd name="connsiteX208" fmla="*/ 162000 w 1026000"/>
              <a:gd name="connsiteY208" fmla="*/ 459001 h 486000"/>
              <a:gd name="connsiteX209" fmla="*/ 135000 w 1026000"/>
              <a:gd name="connsiteY209" fmla="*/ 486000 h 486000"/>
              <a:gd name="connsiteX210" fmla="*/ 243000 w 1026000"/>
              <a:gd name="connsiteY210" fmla="*/ 486000 h 486000"/>
              <a:gd name="connsiteX211" fmla="*/ 216000 w 1026000"/>
              <a:gd name="connsiteY211" fmla="*/ 459001 h 486000"/>
              <a:gd name="connsiteX212" fmla="*/ 243000 w 1026000"/>
              <a:gd name="connsiteY212" fmla="*/ 432001 h 486000"/>
              <a:gd name="connsiteX213" fmla="*/ 270000 w 1026000"/>
              <a:gd name="connsiteY213" fmla="*/ 459001 h 486000"/>
              <a:gd name="connsiteX214" fmla="*/ 243000 w 1026000"/>
              <a:gd name="connsiteY214" fmla="*/ 486000 h 486000"/>
              <a:gd name="connsiteX215" fmla="*/ 351000 w 1026000"/>
              <a:gd name="connsiteY215" fmla="*/ 486000 h 486000"/>
              <a:gd name="connsiteX216" fmla="*/ 324000 w 1026000"/>
              <a:gd name="connsiteY216" fmla="*/ 459001 h 486000"/>
              <a:gd name="connsiteX217" fmla="*/ 351000 w 1026000"/>
              <a:gd name="connsiteY217" fmla="*/ 432001 h 486000"/>
              <a:gd name="connsiteX218" fmla="*/ 378000 w 1026000"/>
              <a:gd name="connsiteY218" fmla="*/ 459001 h 486000"/>
              <a:gd name="connsiteX219" fmla="*/ 351000 w 1026000"/>
              <a:gd name="connsiteY219" fmla="*/ 486000 h 486000"/>
              <a:gd name="connsiteX220" fmla="*/ 459000 w 1026000"/>
              <a:gd name="connsiteY220" fmla="*/ 486000 h 486000"/>
              <a:gd name="connsiteX221" fmla="*/ 432000 w 1026000"/>
              <a:gd name="connsiteY221" fmla="*/ 459001 h 486000"/>
              <a:gd name="connsiteX222" fmla="*/ 459000 w 1026000"/>
              <a:gd name="connsiteY222" fmla="*/ 432001 h 486000"/>
              <a:gd name="connsiteX223" fmla="*/ 486000 w 1026000"/>
              <a:gd name="connsiteY223" fmla="*/ 459001 h 486000"/>
              <a:gd name="connsiteX224" fmla="*/ 459000 w 1026000"/>
              <a:gd name="connsiteY224" fmla="*/ 486000 h 486000"/>
              <a:gd name="connsiteX225" fmla="*/ 567000 w 1026000"/>
              <a:gd name="connsiteY225" fmla="*/ 486000 h 486000"/>
              <a:gd name="connsiteX226" fmla="*/ 540000 w 1026000"/>
              <a:gd name="connsiteY226" fmla="*/ 459001 h 486000"/>
              <a:gd name="connsiteX227" fmla="*/ 567000 w 1026000"/>
              <a:gd name="connsiteY227" fmla="*/ 432001 h 486000"/>
              <a:gd name="connsiteX228" fmla="*/ 594000 w 1026000"/>
              <a:gd name="connsiteY228" fmla="*/ 459001 h 486000"/>
              <a:gd name="connsiteX229" fmla="*/ 567000 w 1026000"/>
              <a:gd name="connsiteY229" fmla="*/ 486000 h 486000"/>
              <a:gd name="connsiteX230" fmla="*/ 675000 w 1026000"/>
              <a:gd name="connsiteY230" fmla="*/ 486000 h 486000"/>
              <a:gd name="connsiteX231" fmla="*/ 648000 w 1026000"/>
              <a:gd name="connsiteY231" fmla="*/ 459001 h 486000"/>
              <a:gd name="connsiteX232" fmla="*/ 675000 w 1026000"/>
              <a:gd name="connsiteY232" fmla="*/ 432001 h 486000"/>
              <a:gd name="connsiteX233" fmla="*/ 702000 w 1026000"/>
              <a:gd name="connsiteY233" fmla="*/ 459001 h 486000"/>
              <a:gd name="connsiteX234" fmla="*/ 675000 w 1026000"/>
              <a:gd name="connsiteY234" fmla="*/ 486000 h 486000"/>
              <a:gd name="connsiteX235" fmla="*/ 783000 w 1026000"/>
              <a:gd name="connsiteY235" fmla="*/ 486000 h 486000"/>
              <a:gd name="connsiteX236" fmla="*/ 756000 w 1026000"/>
              <a:gd name="connsiteY236" fmla="*/ 459001 h 486000"/>
              <a:gd name="connsiteX237" fmla="*/ 783000 w 1026000"/>
              <a:gd name="connsiteY237" fmla="*/ 432001 h 486000"/>
              <a:gd name="connsiteX238" fmla="*/ 810000 w 1026000"/>
              <a:gd name="connsiteY238" fmla="*/ 459001 h 486000"/>
              <a:gd name="connsiteX239" fmla="*/ 783000 w 1026000"/>
              <a:gd name="connsiteY239" fmla="*/ 486000 h 486000"/>
              <a:gd name="connsiteX240" fmla="*/ 891000 w 1026000"/>
              <a:gd name="connsiteY240" fmla="*/ 486000 h 486000"/>
              <a:gd name="connsiteX241" fmla="*/ 864000 w 1026000"/>
              <a:gd name="connsiteY241" fmla="*/ 459001 h 486000"/>
              <a:gd name="connsiteX242" fmla="*/ 891000 w 1026000"/>
              <a:gd name="connsiteY242" fmla="*/ 432001 h 486000"/>
              <a:gd name="connsiteX243" fmla="*/ 918000 w 1026000"/>
              <a:gd name="connsiteY243" fmla="*/ 459001 h 486000"/>
              <a:gd name="connsiteX244" fmla="*/ 891000 w 1026000"/>
              <a:gd name="connsiteY244" fmla="*/ 486000 h 486000"/>
              <a:gd name="connsiteX245" fmla="*/ 999000 w 1026000"/>
              <a:gd name="connsiteY245" fmla="*/ 486000 h 486000"/>
              <a:gd name="connsiteX246" fmla="*/ 972000 w 1026000"/>
              <a:gd name="connsiteY246" fmla="*/ 459001 h 486000"/>
              <a:gd name="connsiteX247" fmla="*/ 999000 w 1026000"/>
              <a:gd name="connsiteY247" fmla="*/ 432001 h 486000"/>
              <a:gd name="connsiteX248" fmla="*/ 1026000 w 1026000"/>
              <a:gd name="connsiteY248" fmla="*/ 459001 h 486000"/>
              <a:gd name="connsiteX249" fmla="*/ 999000 w 1026000"/>
              <a:gd name="connsiteY249" fmla="*/ 486000 h 4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</a:cxnLst>
            <a:rect l="l" t="t" r="r" b="b"/>
            <a:pathLst>
              <a:path w="1026000" h="486000">
                <a:moveTo>
                  <a:pt x="27000" y="54001"/>
                </a:moveTo>
                <a:cubicBezTo>
                  <a:pt x="12088" y="54001"/>
                  <a:pt x="0" y="41913"/>
                  <a:pt x="0" y="27000"/>
                </a:cubicBezTo>
                <a:cubicBezTo>
                  <a:pt x="0" y="12088"/>
                  <a:pt x="12088" y="0"/>
                  <a:pt x="27000" y="0"/>
                </a:cubicBezTo>
                <a:cubicBezTo>
                  <a:pt x="41912" y="0"/>
                  <a:pt x="54000" y="12088"/>
                  <a:pt x="54000" y="27000"/>
                </a:cubicBezTo>
                <a:cubicBezTo>
                  <a:pt x="54000" y="41913"/>
                  <a:pt x="41912" y="54001"/>
                  <a:pt x="27000" y="54001"/>
                </a:cubicBezTo>
                <a:close/>
                <a:moveTo>
                  <a:pt x="135000" y="54001"/>
                </a:moveTo>
                <a:cubicBezTo>
                  <a:pt x="120088" y="54001"/>
                  <a:pt x="108000" y="41913"/>
                  <a:pt x="108000" y="27000"/>
                </a:cubicBezTo>
                <a:cubicBezTo>
                  <a:pt x="108000" y="12088"/>
                  <a:pt x="120088" y="0"/>
                  <a:pt x="135000" y="0"/>
                </a:cubicBezTo>
                <a:cubicBezTo>
                  <a:pt x="149912" y="0"/>
                  <a:pt x="162000" y="12088"/>
                  <a:pt x="162000" y="27000"/>
                </a:cubicBezTo>
                <a:cubicBezTo>
                  <a:pt x="162000" y="41913"/>
                  <a:pt x="149912" y="54001"/>
                  <a:pt x="135000" y="54001"/>
                </a:cubicBezTo>
                <a:close/>
                <a:moveTo>
                  <a:pt x="243000" y="54001"/>
                </a:moveTo>
                <a:cubicBezTo>
                  <a:pt x="228088" y="54001"/>
                  <a:pt x="216000" y="41913"/>
                  <a:pt x="216000" y="27000"/>
                </a:cubicBezTo>
                <a:cubicBezTo>
                  <a:pt x="216000" y="12088"/>
                  <a:pt x="228088" y="0"/>
                  <a:pt x="243000" y="0"/>
                </a:cubicBezTo>
                <a:cubicBezTo>
                  <a:pt x="257912" y="0"/>
                  <a:pt x="270000" y="12088"/>
                  <a:pt x="270000" y="27000"/>
                </a:cubicBezTo>
                <a:cubicBezTo>
                  <a:pt x="270000" y="41913"/>
                  <a:pt x="257912" y="54001"/>
                  <a:pt x="243000" y="54001"/>
                </a:cubicBezTo>
                <a:close/>
                <a:moveTo>
                  <a:pt x="351000" y="54001"/>
                </a:moveTo>
                <a:cubicBezTo>
                  <a:pt x="336088" y="54001"/>
                  <a:pt x="324000" y="41913"/>
                  <a:pt x="324000" y="27000"/>
                </a:cubicBezTo>
                <a:cubicBezTo>
                  <a:pt x="324000" y="12088"/>
                  <a:pt x="336088" y="0"/>
                  <a:pt x="351000" y="0"/>
                </a:cubicBezTo>
                <a:cubicBezTo>
                  <a:pt x="365912" y="0"/>
                  <a:pt x="378000" y="12088"/>
                  <a:pt x="378000" y="27000"/>
                </a:cubicBezTo>
                <a:cubicBezTo>
                  <a:pt x="378000" y="41913"/>
                  <a:pt x="365912" y="54001"/>
                  <a:pt x="351000" y="54001"/>
                </a:cubicBezTo>
                <a:close/>
                <a:moveTo>
                  <a:pt x="459000" y="54001"/>
                </a:moveTo>
                <a:cubicBezTo>
                  <a:pt x="444088" y="54001"/>
                  <a:pt x="432000" y="41913"/>
                  <a:pt x="432000" y="27000"/>
                </a:cubicBezTo>
                <a:cubicBezTo>
                  <a:pt x="432000" y="12088"/>
                  <a:pt x="444088" y="0"/>
                  <a:pt x="459000" y="0"/>
                </a:cubicBezTo>
                <a:cubicBezTo>
                  <a:pt x="473912" y="0"/>
                  <a:pt x="486000" y="12088"/>
                  <a:pt x="486000" y="27000"/>
                </a:cubicBezTo>
                <a:cubicBezTo>
                  <a:pt x="486000" y="41913"/>
                  <a:pt x="473912" y="54001"/>
                  <a:pt x="459000" y="54001"/>
                </a:cubicBezTo>
                <a:close/>
                <a:moveTo>
                  <a:pt x="567000" y="54001"/>
                </a:moveTo>
                <a:cubicBezTo>
                  <a:pt x="552088" y="54001"/>
                  <a:pt x="540000" y="41913"/>
                  <a:pt x="540000" y="27000"/>
                </a:cubicBezTo>
                <a:cubicBezTo>
                  <a:pt x="540000" y="12088"/>
                  <a:pt x="552088" y="0"/>
                  <a:pt x="567000" y="0"/>
                </a:cubicBezTo>
                <a:cubicBezTo>
                  <a:pt x="581912" y="0"/>
                  <a:pt x="594000" y="12088"/>
                  <a:pt x="594000" y="27000"/>
                </a:cubicBezTo>
                <a:cubicBezTo>
                  <a:pt x="594000" y="41913"/>
                  <a:pt x="581912" y="54001"/>
                  <a:pt x="567000" y="54001"/>
                </a:cubicBezTo>
                <a:close/>
                <a:moveTo>
                  <a:pt x="675000" y="54001"/>
                </a:moveTo>
                <a:cubicBezTo>
                  <a:pt x="660088" y="54001"/>
                  <a:pt x="648000" y="41913"/>
                  <a:pt x="648000" y="27000"/>
                </a:cubicBezTo>
                <a:cubicBezTo>
                  <a:pt x="648000" y="12088"/>
                  <a:pt x="660088" y="0"/>
                  <a:pt x="675000" y="0"/>
                </a:cubicBezTo>
                <a:cubicBezTo>
                  <a:pt x="689912" y="0"/>
                  <a:pt x="702000" y="12088"/>
                  <a:pt x="702000" y="27000"/>
                </a:cubicBezTo>
                <a:cubicBezTo>
                  <a:pt x="702000" y="41913"/>
                  <a:pt x="689912" y="54001"/>
                  <a:pt x="675000" y="54001"/>
                </a:cubicBezTo>
                <a:close/>
                <a:moveTo>
                  <a:pt x="783000" y="54001"/>
                </a:moveTo>
                <a:cubicBezTo>
                  <a:pt x="768088" y="54001"/>
                  <a:pt x="756000" y="41913"/>
                  <a:pt x="756000" y="27000"/>
                </a:cubicBezTo>
                <a:cubicBezTo>
                  <a:pt x="756000" y="12088"/>
                  <a:pt x="768088" y="0"/>
                  <a:pt x="783000" y="0"/>
                </a:cubicBezTo>
                <a:cubicBezTo>
                  <a:pt x="797912" y="0"/>
                  <a:pt x="810000" y="12088"/>
                  <a:pt x="810000" y="27000"/>
                </a:cubicBezTo>
                <a:cubicBezTo>
                  <a:pt x="810000" y="41913"/>
                  <a:pt x="797912" y="54001"/>
                  <a:pt x="783000" y="54001"/>
                </a:cubicBezTo>
                <a:close/>
                <a:moveTo>
                  <a:pt x="891000" y="54001"/>
                </a:moveTo>
                <a:cubicBezTo>
                  <a:pt x="876088" y="54001"/>
                  <a:pt x="864000" y="41913"/>
                  <a:pt x="864000" y="27000"/>
                </a:cubicBezTo>
                <a:cubicBezTo>
                  <a:pt x="864000" y="12088"/>
                  <a:pt x="876088" y="0"/>
                  <a:pt x="891000" y="0"/>
                </a:cubicBezTo>
                <a:cubicBezTo>
                  <a:pt x="905912" y="0"/>
                  <a:pt x="918000" y="12088"/>
                  <a:pt x="918000" y="27000"/>
                </a:cubicBezTo>
                <a:cubicBezTo>
                  <a:pt x="918000" y="41913"/>
                  <a:pt x="905912" y="54001"/>
                  <a:pt x="891000" y="54001"/>
                </a:cubicBezTo>
                <a:close/>
                <a:moveTo>
                  <a:pt x="999000" y="54001"/>
                </a:moveTo>
                <a:cubicBezTo>
                  <a:pt x="984088" y="54001"/>
                  <a:pt x="972000" y="41913"/>
                  <a:pt x="972000" y="27000"/>
                </a:cubicBezTo>
                <a:cubicBezTo>
                  <a:pt x="972000" y="12088"/>
                  <a:pt x="984088" y="0"/>
                  <a:pt x="999000" y="0"/>
                </a:cubicBezTo>
                <a:cubicBezTo>
                  <a:pt x="1013912" y="0"/>
                  <a:pt x="1026000" y="12088"/>
                  <a:pt x="1026000" y="27000"/>
                </a:cubicBezTo>
                <a:cubicBezTo>
                  <a:pt x="1026000" y="41913"/>
                  <a:pt x="1013912" y="54001"/>
                  <a:pt x="999000" y="54001"/>
                </a:cubicBezTo>
                <a:close/>
                <a:moveTo>
                  <a:pt x="27000" y="162000"/>
                </a:moveTo>
                <a:cubicBezTo>
                  <a:pt x="12088" y="162000"/>
                  <a:pt x="0" y="149912"/>
                  <a:pt x="0" y="135000"/>
                </a:cubicBezTo>
                <a:cubicBezTo>
                  <a:pt x="0" y="120089"/>
                  <a:pt x="12088" y="108001"/>
                  <a:pt x="27000" y="108001"/>
                </a:cubicBezTo>
                <a:cubicBezTo>
                  <a:pt x="41912" y="108001"/>
                  <a:pt x="54000" y="120089"/>
                  <a:pt x="54000" y="135000"/>
                </a:cubicBezTo>
                <a:cubicBezTo>
                  <a:pt x="54000" y="149912"/>
                  <a:pt x="41912" y="162000"/>
                  <a:pt x="27000" y="162000"/>
                </a:cubicBezTo>
                <a:close/>
                <a:moveTo>
                  <a:pt x="135000" y="162000"/>
                </a:moveTo>
                <a:cubicBezTo>
                  <a:pt x="120088" y="162000"/>
                  <a:pt x="108000" y="149912"/>
                  <a:pt x="108000" y="135000"/>
                </a:cubicBezTo>
                <a:cubicBezTo>
                  <a:pt x="108000" y="120089"/>
                  <a:pt x="120088" y="108001"/>
                  <a:pt x="135000" y="108001"/>
                </a:cubicBezTo>
                <a:cubicBezTo>
                  <a:pt x="149912" y="108001"/>
                  <a:pt x="162000" y="120089"/>
                  <a:pt x="162000" y="135000"/>
                </a:cubicBezTo>
                <a:cubicBezTo>
                  <a:pt x="162000" y="149912"/>
                  <a:pt x="149912" y="162000"/>
                  <a:pt x="135000" y="162000"/>
                </a:cubicBezTo>
                <a:close/>
                <a:moveTo>
                  <a:pt x="243000" y="162000"/>
                </a:moveTo>
                <a:cubicBezTo>
                  <a:pt x="228088" y="162000"/>
                  <a:pt x="216000" y="149912"/>
                  <a:pt x="216000" y="135000"/>
                </a:cubicBezTo>
                <a:cubicBezTo>
                  <a:pt x="216000" y="120089"/>
                  <a:pt x="228088" y="108001"/>
                  <a:pt x="243000" y="108001"/>
                </a:cubicBezTo>
                <a:cubicBezTo>
                  <a:pt x="257912" y="108001"/>
                  <a:pt x="270000" y="120089"/>
                  <a:pt x="270000" y="135000"/>
                </a:cubicBezTo>
                <a:cubicBezTo>
                  <a:pt x="270000" y="149912"/>
                  <a:pt x="257912" y="162000"/>
                  <a:pt x="243000" y="162000"/>
                </a:cubicBezTo>
                <a:close/>
                <a:moveTo>
                  <a:pt x="351000" y="162000"/>
                </a:moveTo>
                <a:cubicBezTo>
                  <a:pt x="336088" y="162000"/>
                  <a:pt x="324000" y="149912"/>
                  <a:pt x="324000" y="135000"/>
                </a:cubicBezTo>
                <a:cubicBezTo>
                  <a:pt x="324000" y="120089"/>
                  <a:pt x="336088" y="108001"/>
                  <a:pt x="351000" y="108001"/>
                </a:cubicBezTo>
                <a:cubicBezTo>
                  <a:pt x="365912" y="108001"/>
                  <a:pt x="378000" y="120089"/>
                  <a:pt x="378000" y="135000"/>
                </a:cubicBezTo>
                <a:cubicBezTo>
                  <a:pt x="378000" y="149912"/>
                  <a:pt x="365912" y="162000"/>
                  <a:pt x="351000" y="162000"/>
                </a:cubicBezTo>
                <a:close/>
                <a:moveTo>
                  <a:pt x="459000" y="162000"/>
                </a:moveTo>
                <a:cubicBezTo>
                  <a:pt x="444088" y="162000"/>
                  <a:pt x="432000" y="149912"/>
                  <a:pt x="432000" y="135000"/>
                </a:cubicBezTo>
                <a:cubicBezTo>
                  <a:pt x="432000" y="120089"/>
                  <a:pt x="444088" y="108001"/>
                  <a:pt x="459000" y="108001"/>
                </a:cubicBezTo>
                <a:cubicBezTo>
                  <a:pt x="473912" y="108001"/>
                  <a:pt x="486000" y="120089"/>
                  <a:pt x="486000" y="135000"/>
                </a:cubicBezTo>
                <a:cubicBezTo>
                  <a:pt x="486000" y="149912"/>
                  <a:pt x="473912" y="162000"/>
                  <a:pt x="459000" y="162000"/>
                </a:cubicBezTo>
                <a:close/>
                <a:moveTo>
                  <a:pt x="567000" y="162000"/>
                </a:moveTo>
                <a:cubicBezTo>
                  <a:pt x="552088" y="162000"/>
                  <a:pt x="540000" y="149912"/>
                  <a:pt x="540000" y="135000"/>
                </a:cubicBezTo>
                <a:cubicBezTo>
                  <a:pt x="540000" y="120089"/>
                  <a:pt x="552088" y="108001"/>
                  <a:pt x="567000" y="108001"/>
                </a:cubicBezTo>
                <a:cubicBezTo>
                  <a:pt x="581912" y="108001"/>
                  <a:pt x="594000" y="120089"/>
                  <a:pt x="594000" y="135000"/>
                </a:cubicBezTo>
                <a:cubicBezTo>
                  <a:pt x="594000" y="149912"/>
                  <a:pt x="581912" y="162000"/>
                  <a:pt x="567000" y="162000"/>
                </a:cubicBezTo>
                <a:close/>
                <a:moveTo>
                  <a:pt x="675000" y="162000"/>
                </a:moveTo>
                <a:cubicBezTo>
                  <a:pt x="660088" y="162000"/>
                  <a:pt x="648000" y="149912"/>
                  <a:pt x="648000" y="135000"/>
                </a:cubicBezTo>
                <a:cubicBezTo>
                  <a:pt x="648000" y="120089"/>
                  <a:pt x="660088" y="108001"/>
                  <a:pt x="675000" y="108001"/>
                </a:cubicBezTo>
                <a:cubicBezTo>
                  <a:pt x="689912" y="108001"/>
                  <a:pt x="702000" y="120089"/>
                  <a:pt x="702000" y="135000"/>
                </a:cubicBezTo>
                <a:cubicBezTo>
                  <a:pt x="702000" y="149912"/>
                  <a:pt x="689912" y="162000"/>
                  <a:pt x="675000" y="162000"/>
                </a:cubicBezTo>
                <a:close/>
                <a:moveTo>
                  <a:pt x="783000" y="162000"/>
                </a:moveTo>
                <a:cubicBezTo>
                  <a:pt x="768088" y="162000"/>
                  <a:pt x="756000" y="149912"/>
                  <a:pt x="756000" y="135000"/>
                </a:cubicBezTo>
                <a:cubicBezTo>
                  <a:pt x="756000" y="120089"/>
                  <a:pt x="768088" y="108001"/>
                  <a:pt x="783000" y="108001"/>
                </a:cubicBezTo>
                <a:cubicBezTo>
                  <a:pt x="797912" y="108001"/>
                  <a:pt x="810000" y="120089"/>
                  <a:pt x="810000" y="135000"/>
                </a:cubicBezTo>
                <a:cubicBezTo>
                  <a:pt x="810000" y="149912"/>
                  <a:pt x="797912" y="162000"/>
                  <a:pt x="783000" y="162000"/>
                </a:cubicBezTo>
                <a:close/>
                <a:moveTo>
                  <a:pt x="891000" y="162000"/>
                </a:moveTo>
                <a:cubicBezTo>
                  <a:pt x="876088" y="162000"/>
                  <a:pt x="864000" y="149912"/>
                  <a:pt x="864000" y="135000"/>
                </a:cubicBezTo>
                <a:cubicBezTo>
                  <a:pt x="864000" y="120089"/>
                  <a:pt x="876088" y="108001"/>
                  <a:pt x="891000" y="108001"/>
                </a:cubicBezTo>
                <a:cubicBezTo>
                  <a:pt x="905912" y="108001"/>
                  <a:pt x="918000" y="120089"/>
                  <a:pt x="918000" y="135000"/>
                </a:cubicBezTo>
                <a:cubicBezTo>
                  <a:pt x="918000" y="149912"/>
                  <a:pt x="905912" y="162000"/>
                  <a:pt x="891000" y="162000"/>
                </a:cubicBezTo>
                <a:close/>
                <a:moveTo>
                  <a:pt x="999000" y="162000"/>
                </a:moveTo>
                <a:cubicBezTo>
                  <a:pt x="984088" y="162000"/>
                  <a:pt x="972000" y="149912"/>
                  <a:pt x="972000" y="135000"/>
                </a:cubicBezTo>
                <a:cubicBezTo>
                  <a:pt x="972000" y="120089"/>
                  <a:pt x="984088" y="108001"/>
                  <a:pt x="999000" y="108001"/>
                </a:cubicBezTo>
                <a:cubicBezTo>
                  <a:pt x="1013912" y="108001"/>
                  <a:pt x="1026000" y="120089"/>
                  <a:pt x="1026000" y="135000"/>
                </a:cubicBezTo>
                <a:cubicBezTo>
                  <a:pt x="1026000" y="149912"/>
                  <a:pt x="1013912" y="162000"/>
                  <a:pt x="999000" y="162000"/>
                </a:cubicBezTo>
                <a:close/>
                <a:moveTo>
                  <a:pt x="27000" y="270001"/>
                </a:moveTo>
                <a:cubicBezTo>
                  <a:pt x="12088" y="270001"/>
                  <a:pt x="0" y="257913"/>
                  <a:pt x="0" y="243001"/>
                </a:cubicBezTo>
                <a:cubicBezTo>
                  <a:pt x="0" y="228088"/>
                  <a:pt x="12088" y="216001"/>
                  <a:pt x="27000" y="216001"/>
                </a:cubicBezTo>
                <a:cubicBezTo>
                  <a:pt x="41912" y="216001"/>
                  <a:pt x="54000" y="228088"/>
                  <a:pt x="54000" y="243001"/>
                </a:cubicBezTo>
                <a:cubicBezTo>
                  <a:pt x="54000" y="257913"/>
                  <a:pt x="41912" y="270001"/>
                  <a:pt x="27000" y="270001"/>
                </a:cubicBezTo>
                <a:close/>
                <a:moveTo>
                  <a:pt x="135000" y="270001"/>
                </a:moveTo>
                <a:cubicBezTo>
                  <a:pt x="120088" y="270001"/>
                  <a:pt x="108000" y="257913"/>
                  <a:pt x="108000" y="243001"/>
                </a:cubicBezTo>
                <a:cubicBezTo>
                  <a:pt x="108000" y="228088"/>
                  <a:pt x="120088" y="216001"/>
                  <a:pt x="135000" y="216001"/>
                </a:cubicBezTo>
                <a:cubicBezTo>
                  <a:pt x="149912" y="216001"/>
                  <a:pt x="162000" y="228088"/>
                  <a:pt x="162000" y="243001"/>
                </a:cubicBezTo>
                <a:cubicBezTo>
                  <a:pt x="162000" y="257913"/>
                  <a:pt x="149912" y="270001"/>
                  <a:pt x="135000" y="270001"/>
                </a:cubicBezTo>
                <a:close/>
                <a:moveTo>
                  <a:pt x="243000" y="270001"/>
                </a:moveTo>
                <a:cubicBezTo>
                  <a:pt x="228088" y="270001"/>
                  <a:pt x="216000" y="257913"/>
                  <a:pt x="216000" y="243001"/>
                </a:cubicBezTo>
                <a:cubicBezTo>
                  <a:pt x="216000" y="228088"/>
                  <a:pt x="228088" y="216001"/>
                  <a:pt x="243000" y="216001"/>
                </a:cubicBezTo>
                <a:cubicBezTo>
                  <a:pt x="257912" y="216001"/>
                  <a:pt x="270000" y="228088"/>
                  <a:pt x="270000" y="243001"/>
                </a:cubicBezTo>
                <a:cubicBezTo>
                  <a:pt x="270000" y="257913"/>
                  <a:pt x="257912" y="270001"/>
                  <a:pt x="243000" y="270001"/>
                </a:cubicBezTo>
                <a:close/>
                <a:moveTo>
                  <a:pt x="351000" y="270001"/>
                </a:moveTo>
                <a:cubicBezTo>
                  <a:pt x="336088" y="270001"/>
                  <a:pt x="324000" y="257913"/>
                  <a:pt x="324000" y="243001"/>
                </a:cubicBezTo>
                <a:cubicBezTo>
                  <a:pt x="324000" y="228088"/>
                  <a:pt x="336088" y="216001"/>
                  <a:pt x="351000" y="216001"/>
                </a:cubicBezTo>
                <a:cubicBezTo>
                  <a:pt x="365912" y="216001"/>
                  <a:pt x="378000" y="228088"/>
                  <a:pt x="378000" y="243001"/>
                </a:cubicBezTo>
                <a:cubicBezTo>
                  <a:pt x="378000" y="257913"/>
                  <a:pt x="365912" y="270001"/>
                  <a:pt x="351000" y="270001"/>
                </a:cubicBezTo>
                <a:close/>
                <a:moveTo>
                  <a:pt x="459000" y="270001"/>
                </a:moveTo>
                <a:cubicBezTo>
                  <a:pt x="444088" y="270001"/>
                  <a:pt x="432000" y="257913"/>
                  <a:pt x="432000" y="243001"/>
                </a:cubicBezTo>
                <a:cubicBezTo>
                  <a:pt x="432000" y="228088"/>
                  <a:pt x="444088" y="216001"/>
                  <a:pt x="459000" y="216001"/>
                </a:cubicBezTo>
                <a:cubicBezTo>
                  <a:pt x="473912" y="216001"/>
                  <a:pt x="486000" y="228088"/>
                  <a:pt x="486000" y="243001"/>
                </a:cubicBezTo>
                <a:cubicBezTo>
                  <a:pt x="486000" y="257913"/>
                  <a:pt x="473912" y="270001"/>
                  <a:pt x="459000" y="270001"/>
                </a:cubicBezTo>
                <a:close/>
                <a:moveTo>
                  <a:pt x="567000" y="270001"/>
                </a:moveTo>
                <a:cubicBezTo>
                  <a:pt x="552088" y="270001"/>
                  <a:pt x="540000" y="257913"/>
                  <a:pt x="540000" y="243001"/>
                </a:cubicBezTo>
                <a:cubicBezTo>
                  <a:pt x="540000" y="228088"/>
                  <a:pt x="552088" y="216001"/>
                  <a:pt x="567000" y="216001"/>
                </a:cubicBezTo>
                <a:cubicBezTo>
                  <a:pt x="581912" y="216001"/>
                  <a:pt x="594000" y="228088"/>
                  <a:pt x="594000" y="243001"/>
                </a:cubicBezTo>
                <a:cubicBezTo>
                  <a:pt x="594000" y="257913"/>
                  <a:pt x="581912" y="270001"/>
                  <a:pt x="567000" y="270001"/>
                </a:cubicBezTo>
                <a:close/>
                <a:moveTo>
                  <a:pt x="675000" y="270001"/>
                </a:moveTo>
                <a:cubicBezTo>
                  <a:pt x="660088" y="270001"/>
                  <a:pt x="648000" y="257913"/>
                  <a:pt x="648000" y="243001"/>
                </a:cubicBezTo>
                <a:cubicBezTo>
                  <a:pt x="648000" y="228088"/>
                  <a:pt x="660088" y="216001"/>
                  <a:pt x="675000" y="216001"/>
                </a:cubicBezTo>
                <a:cubicBezTo>
                  <a:pt x="689912" y="216001"/>
                  <a:pt x="702000" y="228088"/>
                  <a:pt x="702000" y="243001"/>
                </a:cubicBezTo>
                <a:cubicBezTo>
                  <a:pt x="702000" y="257913"/>
                  <a:pt x="689912" y="270001"/>
                  <a:pt x="675000" y="270001"/>
                </a:cubicBezTo>
                <a:close/>
                <a:moveTo>
                  <a:pt x="783000" y="270001"/>
                </a:moveTo>
                <a:cubicBezTo>
                  <a:pt x="768088" y="270001"/>
                  <a:pt x="756000" y="257913"/>
                  <a:pt x="756000" y="243001"/>
                </a:cubicBezTo>
                <a:cubicBezTo>
                  <a:pt x="756000" y="228088"/>
                  <a:pt x="768088" y="216001"/>
                  <a:pt x="783000" y="216001"/>
                </a:cubicBezTo>
                <a:cubicBezTo>
                  <a:pt x="797912" y="216001"/>
                  <a:pt x="810000" y="228088"/>
                  <a:pt x="810000" y="243001"/>
                </a:cubicBezTo>
                <a:cubicBezTo>
                  <a:pt x="810000" y="257913"/>
                  <a:pt x="797912" y="270001"/>
                  <a:pt x="783000" y="270001"/>
                </a:cubicBezTo>
                <a:close/>
                <a:moveTo>
                  <a:pt x="891000" y="270001"/>
                </a:moveTo>
                <a:cubicBezTo>
                  <a:pt x="876088" y="270001"/>
                  <a:pt x="864000" y="257913"/>
                  <a:pt x="864000" y="243001"/>
                </a:cubicBezTo>
                <a:cubicBezTo>
                  <a:pt x="864000" y="228088"/>
                  <a:pt x="876088" y="216001"/>
                  <a:pt x="891000" y="216001"/>
                </a:cubicBezTo>
                <a:cubicBezTo>
                  <a:pt x="905912" y="216001"/>
                  <a:pt x="918000" y="228088"/>
                  <a:pt x="918000" y="243001"/>
                </a:cubicBezTo>
                <a:cubicBezTo>
                  <a:pt x="918000" y="257913"/>
                  <a:pt x="905912" y="270001"/>
                  <a:pt x="891000" y="270001"/>
                </a:cubicBezTo>
                <a:close/>
                <a:moveTo>
                  <a:pt x="999000" y="270001"/>
                </a:moveTo>
                <a:cubicBezTo>
                  <a:pt x="984088" y="270001"/>
                  <a:pt x="972000" y="257913"/>
                  <a:pt x="972000" y="243001"/>
                </a:cubicBezTo>
                <a:cubicBezTo>
                  <a:pt x="972000" y="228088"/>
                  <a:pt x="984088" y="216001"/>
                  <a:pt x="999000" y="216001"/>
                </a:cubicBezTo>
                <a:cubicBezTo>
                  <a:pt x="1013912" y="216001"/>
                  <a:pt x="1026000" y="228088"/>
                  <a:pt x="1026000" y="243001"/>
                </a:cubicBezTo>
                <a:cubicBezTo>
                  <a:pt x="1026000" y="257913"/>
                  <a:pt x="1013912" y="270001"/>
                  <a:pt x="999000" y="270001"/>
                </a:cubicBezTo>
                <a:close/>
                <a:moveTo>
                  <a:pt x="27000" y="378000"/>
                </a:moveTo>
                <a:cubicBezTo>
                  <a:pt x="12088" y="378000"/>
                  <a:pt x="0" y="365913"/>
                  <a:pt x="0" y="351000"/>
                </a:cubicBezTo>
                <a:cubicBezTo>
                  <a:pt x="0" y="336088"/>
                  <a:pt x="12088" y="324000"/>
                  <a:pt x="27000" y="324000"/>
                </a:cubicBezTo>
                <a:cubicBezTo>
                  <a:pt x="41912" y="324000"/>
                  <a:pt x="54000" y="336088"/>
                  <a:pt x="54000" y="351000"/>
                </a:cubicBezTo>
                <a:cubicBezTo>
                  <a:pt x="54000" y="365913"/>
                  <a:pt x="41912" y="378000"/>
                  <a:pt x="27000" y="378000"/>
                </a:cubicBezTo>
                <a:close/>
                <a:moveTo>
                  <a:pt x="135000" y="378000"/>
                </a:moveTo>
                <a:cubicBezTo>
                  <a:pt x="120088" y="378000"/>
                  <a:pt x="108000" y="365913"/>
                  <a:pt x="108000" y="351000"/>
                </a:cubicBezTo>
                <a:cubicBezTo>
                  <a:pt x="108000" y="336088"/>
                  <a:pt x="120088" y="324000"/>
                  <a:pt x="135000" y="324000"/>
                </a:cubicBezTo>
                <a:cubicBezTo>
                  <a:pt x="149912" y="324000"/>
                  <a:pt x="162000" y="336088"/>
                  <a:pt x="162000" y="351000"/>
                </a:cubicBezTo>
                <a:cubicBezTo>
                  <a:pt x="162000" y="365913"/>
                  <a:pt x="149912" y="378000"/>
                  <a:pt x="135000" y="378000"/>
                </a:cubicBezTo>
                <a:close/>
                <a:moveTo>
                  <a:pt x="243000" y="378000"/>
                </a:moveTo>
                <a:cubicBezTo>
                  <a:pt x="228088" y="378000"/>
                  <a:pt x="216000" y="365913"/>
                  <a:pt x="216000" y="351000"/>
                </a:cubicBezTo>
                <a:cubicBezTo>
                  <a:pt x="216000" y="336088"/>
                  <a:pt x="228088" y="324000"/>
                  <a:pt x="243000" y="324000"/>
                </a:cubicBezTo>
                <a:cubicBezTo>
                  <a:pt x="257912" y="324000"/>
                  <a:pt x="270000" y="336088"/>
                  <a:pt x="270000" y="351000"/>
                </a:cubicBezTo>
                <a:cubicBezTo>
                  <a:pt x="270000" y="365913"/>
                  <a:pt x="257912" y="378000"/>
                  <a:pt x="243000" y="378000"/>
                </a:cubicBezTo>
                <a:close/>
                <a:moveTo>
                  <a:pt x="351000" y="378000"/>
                </a:moveTo>
                <a:cubicBezTo>
                  <a:pt x="336088" y="378000"/>
                  <a:pt x="324000" y="365913"/>
                  <a:pt x="324000" y="351000"/>
                </a:cubicBezTo>
                <a:cubicBezTo>
                  <a:pt x="324000" y="336088"/>
                  <a:pt x="336088" y="324000"/>
                  <a:pt x="351000" y="324000"/>
                </a:cubicBezTo>
                <a:cubicBezTo>
                  <a:pt x="365912" y="324000"/>
                  <a:pt x="378000" y="336088"/>
                  <a:pt x="378000" y="351000"/>
                </a:cubicBezTo>
                <a:cubicBezTo>
                  <a:pt x="378000" y="365913"/>
                  <a:pt x="365912" y="378000"/>
                  <a:pt x="351000" y="378000"/>
                </a:cubicBezTo>
                <a:close/>
                <a:moveTo>
                  <a:pt x="459000" y="378000"/>
                </a:moveTo>
                <a:cubicBezTo>
                  <a:pt x="444088" y="378000"/>
                  <a:pt x="432000" y="365913"/>
                  <a:pt x="432000" y="351000"/>
                </a:cubicBezTo>
                <a:cubicBezTo>
                  <a:pt x="432000" y="336088"/>
                  <a:pt x="444088" y="324000"/>
                  <a:pt x="459000" y="324000"/>
                </a:cubicBezTo>
                <a:cubicBezTo>
                  <a:pt x="473912" y="324000"/>
                  <a:pt x="486000" y="336088"/>
                  <a:pt x="486000" y="351000"/>
                </a:cubicBezTo>
                <a:cubicBezTo>
                  <a:pt x="486000" y="365913"/>
                  <a:pt x="473912" y="378000"/>
                  <a:pt x="459000" y="378000"/>
                </a:cubicBezTo>
                <a:close/>
                <a:moveTo>
                  <a:pt x="567000" y="378000"/>
                </a:moveTo>
                <a:cubicBezTo>
                  <a:pt x="552088" y="378000"/>
                  <a:pt x="540000" y="365913"/>
                  <a:pt x="540000" y="351000"/>
                </a:cubicBezTo>
                <a:cubicBezTo>
                  <a:pt x="540000" y="336088"/>
                  <a:pt x="552088" y="324000"/>
                  <a:pt x="567000" y="324000"/>
                </a:cubicBezTo>
                <a:cubicBezTo>
                  <a:pt x="581912" y="324000"/>
                  <a:pt x="594000" y="336088"/>
                  <a:pt x="594000" y="351000"/>
                </a:cubicBezTo>
                <a:cubicBezTo>
                  <a:pt x="594000" y="365913"/>
                  <a:pt x="581912" y="378000"/>
                  <a:pt x="567000" y="378000"/>
                </a:cubicBezTo>
                <a:close/>
                <a:moveTo>
                  <a:pt x="675000" y="378000"/>
                </a:moveTo>
                <a:cubicBezTo>
                  <a:pt x="660088" y="378000"/>
                  <a:pt x="648000" y="365913"/>
                  <a:pt x="648000" y="351000"/>
                </a:cubicBezTo>
                <a:cubicBezTo>
                  <a:pt x="648000" y="336088"/>
                  <a:pt x="660088" y="324000"/>
                  <a:pt x="675000" y="324000"/>
                </a:cubicBezTo>
                <a:cubicBezTo>
                  <a:pt x="689912" y="324000"/>
                  <a:pt x="702000" y="336088"/>
                  <a:pt x="702000" y="351000"/>
                </a:cubicBezTo>
                <a:cubicBezTo>
                  <a:pt x="702000" y="365913"/>
                  <a:pt x="689912" y="378000"/>
                  <a:pt x="675000" y="378000"/>
                </a:cubicBezTo>
                <a:close/>
                <a:moveTo>
                  <a:pt x="783000" y="378000"/>
                </a:moveTo>
                <a:cubicBezTo>
                  <a:pt x="768088" y="378000"/>
                  <a:pt x="756000" y="365913"/>
                  <a:pt x="756000" y="351000"/>
                </a:cubicBezTo>
                <a:cubicBezTo>
                  <a:pt x="756000" y="336088"/>
                  <a:pt x="768088" y="324000"/>
                  <a:pt x="783000" y="324000"/>
                </a:cubicBezTo>
                <a:cubicBezTo>
                  <a:pt x="797912" y="324000"/>
                  <a:pt x="810000" y="336088"/>
                  <a:pt x="810000" y="351000"/>
                </a:cubicBezTo>
                <a:cubicBezTo>
                  <a:pt x="810000" y="365913"/>
                  <a:pt x="797912" y="378000"/>
                  <a:pt x="783000" y="378000"/>
                </a:cubicBezTo>
                <a:close/>
                <a:moveTo>
                  <a:pt x="891000" y="378000"/>
                </a:moveTo>
                <a:cubicBezTo>
                  <a:pt x="876088" y="378000"/>
                  <a:pt x="864000" y="365913"/>
                  <a:pt x="864000" y="351000"/>
                </a:cubicBezTo>
                <a:cubicBezTo>
                  <a:pt x="864000" y="336088"/>
                  <a:pt x="876088" y="324000"/>
                  <a:pt x="891000" y="324000"/>
                </a:cubicBezTo>
                <a:cubicBezTo>
                  <a:pt x="905912" y="324000"/>
                  <a:pt x="918000" y="336088"/>
                  <a:pt x="918000" y="351000"/>
                </a:cubicBezTo>
                <a:cubicBezTo>
                  <a:pt x="918000" y="365913"/>
                  <a:pt x="905912" y="378000"/>
                  <a:pt x="891000" y="378000"/>
                </a:cubicBezTo>
                <a:close/>
                <a:moveTo>
                  <a:pt x="999000" y="378000"/>
                </a:moveTo>
                <a:cubicBezTo>
                  <a:pt x="984088" y="378000"/>
                  <a:pt x="972000" y="365913"/>
                  <a:pt x="972000" y="351000"/>
                </a:cubicBezTo>
                <a:cubicBezTo>
                  <a:pt x="972000" y="336088"/>
                  <a:pt x="984088" y="324000"/>
                  <a:pt x="999000" y="324000"/>
                </a:cubicBezTo>
                <a:cubicBezTo>
                  <a:pt x="1013912" y="324000"/>
                  <a:pt x="1026000" y="336088"/>
                  <a:pt x="1026000" y="351000"/>
                </a:cubicBezTo>
                <a:cubicBezTo>
                  <a:pt x="1026000" y="365913"/>
                  <a:pt x="1013912" y="378000"/>
                  <a:pt x="999000" y="378000"/>
                </a:cubicBezTo>
                <a:close/>
                <a:moveTo>
                  <a:pt x="27000" y="486000"/>
                </a:moveTo>
                <a:cubicBezTo>
                  <a:pt x="12088" y="486000"/>
                  <a:pt x="0" y="473912"/>
                  <a:pt x="0" y="459001"/>
                </a:cubicBezTo>
                <a:cubicBezTo>
                  <a:pt x="0" y="444089"/>
                  <a:pt x="12088" y="432001"/>
                  <a:pt x="27000" y="432001"/>
                </a:cubicBezTo>
                <a:cubicBezTo>
                  <a:pt x="41912" y="432001"/>
                  <a:pt x="54000" y="444089"/>
                  <a:pt x="54000" y="459001"/>
                </a:cubicBezTo>
                <a:cubicBezTo>
                  <a:pt x="54000" y="473912"/>
                  <a:pt x="41912" y="486000"/>
                  <a:pt x="27000" y="486000"/>
                </a:cubicBezTo>
                <a:close/>
                <a:moveTo>
                  <a:pt x="135000" y="486000"/>
                </a:moveTo>
                <a:cubicBezTo>
                  <a:pt x="120088" y="486000"/>
                  <a:pt x="108000" y="473912"/>
                  <a:pt x="108000" y="459001"/>
                </a:cubicBezTo>
                <a:cubicBezTo>
                  <a:pt x="108000" y="444089"/>
                  <a:pt x="120088" y="432001"/>
                  <a:pt x="135000" y="432001"/>
                </a:cubicBezTo>
                <a:cubicBezTo>
                  <a:pt x="149912" y="432001"/>
                  <a:pt x="162000" y="444089"/>
                  <a:pt x="162000" y="459001"/>
                </a:cubicBezTo>
                <a:cubicBezTo>
                  <a:pt x="162000" y="473912"/>
                  <a:pt x="149912" y="486000"/>
                  <a:pt x="135000" y="486000"/>
                </a:cubicBezTo>
                <a:close/>
                <a:moveTo>
                  <a:pt x="243000" y="486000"/>
                </a:moveTo>
                <a:cubicBezTo>
                  <a:pt x="228088" y="486000"/>
                  <a:pt x="216000" y="473912"/>
                  <a:pt x="216000" y="459001"/>
                </a:cubicBezTo>
                <a:cubicBezTo>
                  <a:pt x="216000" y="444089"/>
                  <a:pt x="228088" y="432001"/>
                  <a:pt x="243000" y="432001"/>
                </a:cubicBezTo>
                <a:cubicBezTo>
                  <a:pt x="257912" y="432001"/>
                  <a:pt x="270000" y="444089"/>
                  <a:pt x="270000" y="459001"/>
                </a:cubicBezTo>
                <a:cubicBezTo>
                  <a:pt x="270000" y="473912"/>
                  <a:pt x="257912" y="486000"/>
                  <a:pt x="243000" y="486000"/>
                </a:cubicBezTo>
                <a:close/>
                <a:moveTo>
                  <a:pt x="351000" y="486000"/>
                </a:moveTo>
                <a:cubicBezTo>
                  <a:pt x="336088" y="486000"/>
                  <a:pt x="324000" y="473912"/>
                  <a:pt x="324000" y="459001"/>
                </a:cubicBezTo>
                <a:cubicBezTo>
                  <a:pt x="324000" y="444089"/>
                  <a:pt x="336088" y="432001"/>
                  <a:pt x="351000" y="432001"/>
                </a:cubicBezTo>
                <a:cubicBezTo>
                  <a:pt x="365912" y="432001"/>
                  <a:pt x="378000" y="444089"/>
                  <a:pt x="378000" y="459001"/>
                </a:cubicBezTo>
                <a:cubicBezTo>
                  <a:pt x="378000" y="473912"/>
                  <a:pt x="365912" y="486000"/>
                  <a:pt x="351000" y="486000"/>
                </a:cubicBezTo>
                <a:close/>
                <a:moveTo>
                  <a:pt x="459000" y="486000"/>
                </a:moveTo>
                <a:cubicBezTo>
                  <a:pt x="444088" y="486000"/>
                  <a:pt x="432000" y="473912"/>
                  <a:pt x="432000" y="459001"/>
                </a:cubicBezTo>
                <a:cubicBezTo>
                  <a:pt x="432000" y="444089"/>
                  <a:pt x="444088" y="432001"/>
                  <a:pt x="459000" y="432001"/>
                </a:cubicBezTo>
                <a:cubicBezTo>
                  <a:pt x="473912" y="432001"/>
                  <a:pt x="486000" y="444089"/>
                  <a:pt x="486000" y="459001"/>
                </a:cubicBezTo>
                <a:cubicBezTo>
                  <a:pt x="486000" y="473912"/>
                  <a:pt x="473912" y="486000"/>
                  <a:pt x="459000" y="486000"/>
                </a:cubicBezTo>
                <a:close/>
                <a:moveTo>
                  <a:pt x="567000" y="486000"/>
                </a:moveTo>
                <a:cubicBezTo>
                  <a:pt x="552088" y="486000"/>
                  <a:pt x="540000" y="473912"/>
                  <a:pt x="540000" y="459001"/>
                </a:cubicBezTo>
                <a:cubicBezTo>
                  <a:pt x="540000" y="444089"/>
                  <a:pt x="552088" y="432001"/>
                  <a:pt x="567000" y="432001"/>
                </a:cubicBezTo>
                <a:cubicBezTo>
                  <a:pt x="581912" y="432001"/>
                  <a:pt x="594000" y="444089"/>
                  <a:pt x="594000" y="459001"/>
                </a:cubicBezTo>
                <a:cubicBezTo>
                  <a:pt x="594000" y="473912"/>
                  <a:pt x="581912" y="486000"/>
                  <a:pt x="567000" y="486000"/>
                </a:cubicBezTo>
                <a:close/>
                <a:moveTo>
                  <a:pt x="675000" y="486000"/>
                </a:moveTo>
                <a:cubicBezTo>
                  <a:pt x="660088" y="486000"/>
                  <a:pt x="648000" y="473912"/>
                  <a:pt x="648000" y="459001"/>
                </a:cubicBezTo>
                <a:cubicBezTo>
                  <a:pt x="648000" y="444089"/>
                  <a:pt x="660088" y="432001"/>
                  <a:pt x="675000" y="432001"/>
                </a:cubicBezTo>
                <a:cubicBezTo>
                  <a:pt x="689912" y="432001"/>
                  <a:pt x="702000" y="444089"/>
                  <a:pt x="702000" y="459001"/>
                </a:cubicBezTo>
                <a:cubicBezTo>
                  <a:pt x="702000" y="473912"/>
                  <a:pt x="689912" y="486000"/>
                  <a:pt x="675000" y="486000"/>
                </a:cubicBezTo>
                <a:close/>
                <a:moveTo>
                  <a:pt x="783000" y="486000"/>
                </a:moveTo>
                <a:cubicBezTo>
                  <a:pt x="768088" y="486000"/>
                  <a:pt x="756000" y="473912"/>
                  <a:pt x="756000" y="459001"/>
                </a:cubicBezTo>
                <a:cubicBezTo>
                  <a:pt x="756000" y="444089"/>
                  <a:pt x="768088" y="432001"/>
                  <a:pt x="783000" y="432001"/>
                </a:cubicBezTo>
                <a:cubicBezTo>
                  <a:pt x="797912" y="432001"/>
                  <a:pt x="810000" y="444089"/>
                  <a:pt x="810000" y="459001"/>
                </a:cubicBezTo>
                <a:cubicBezTo>
                  <a:pt x="810000" y="473912"/>
                  <a:pt x="797912" y="486000"/>
                  <a:pt x="783000" y="486000"/>
                </a:cubicBezTo>
                <a:close/>
                <a:moveTo>
                  <a:pt x="891000" y="486000"/>
                </a:moveTo>
                <a:cubicBezTo>
                  <a:pt x="876088" y="486000"/>
                  <a:pt x="864000" y="473912"/>
                  <a:pt x="864000" y="459001"/>
                </a:cubicBezTo>
                <a:cubicBezTo>
                  <a:pt x="864000" y="444089"/>
                  <a:pt x="876088" y="432001"/>
                  <a:pt x="891000" y="432001"/>
                </a:cubicBezTo>
                <a:cubicBezTo>
                  <a:pt x="905912" y="432001"/>
                  <a:pt x="918000" y="444089"/>
                  <a:pt x="918000" y="459001"/>
                </a:cubicBezTo>
                <a:cubicBezTo>
                  <a:pt x="918000" y="473912"/>
                  <a:pt x="905912" y="486000"/>
                  <a:pt x="891000" y="486000"/>
                </a:cubicBezTo>
                <a:close/>
                <a:moveTo>
                  <a:pt x="999000" y="486000"/>
                </a:moveTo>
                <a:cubicBezTo>
                  <a:pt x="984088" y="486000"/>
                  <a:pt x="972000" y="473912"/>
                  <a:pt x="972000" y="459001"/>
                </a:cubicBezTo>
                <a:cubicBezTo>
                  <a:pt x="972000" y="444089"/>
                  <a:pt x="984088" y="432001"/>
                  <a:pt x="999000" y="432001"/>
                </a:cubicBezTo>
                <a:cubicBezTo>
                  <a:pt x="1013912" y="432001"/>
                  <a:pt x="1026000" y="444089"/>
                  <a:pt x="1026000" y="459001"/>
                </a:cubicBezTo>
                <a:cubicBezTo>
                  <a:pt x="1026000" y="473912"/>
                  <a:pt x="1013912" y="486000"/>
                  <a:pt x="999000" y="48600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317500" algn="ctr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8FBFF"/>
              </a:solidFill>
              <a:effectLst/>
              <a:uLnTx/>
              <a:uFillTx/>
              <a:latin typeface=""/>
              <a:ea typeface="MiSans" panose="00000500000000000000" pitchFamily="2" charset="-122"/>
              <a:sym typeface=""/>
            </a:endParaRPr>
          </a:p>
        </p:txBody>
      </p:sp>
      <p:grpSp>
        <p:nvGrpSpPr>
          <p:cNvPr id="83" name="组合 82">
            <a:extLst>
              <a:ext uri="{FF2B5EF4-FFF2-40B4-BE49-F238E27FC236}">
                <a16:creationId xmlns:a16="http://schemas.microsoft.com/office/drawing/2014/main" id="{421934EF-0AC7-035A-3E71-79DD89CD9E3A}"/>
              </a:ext>
            </a:extLst>
          </p:cNvPr>
          <p:cNvGrpSpPr/>
          <p:nvPr userDrawn="1"/>
        </p:nvGrpSpPr>
        <p:grpSpPr>
          <a:xfrm>
            <a:off x="4250887" y="32242"/>
            <a:ext cx="1307299" cy="283955"/>
            <a:chOff x="4250887" y="32242"/>
            <a:chExt cx="1307299" cy="283955"/>
          </a:xfrm>
        </p:grpSpPr>
        <p:grpSp>
          <p:nvGrpSpPr>
            <p:cNvPr id="84" name="组合 83">
              <a:extLst>
                <a:ext uri="{FF2B5EF4-FFF2-40B4-BE49-F238E27FC236}">
                  <a16:creationId xmlns:a16="http://schemas.microsoft.com/office/drawing/2014/main" id="{7BE23596-EABC-21B5-A551-BABEE131C6B7}"/>
                </a:ext>
              </a:extLst>
            </p:cNvPr>
            <p:cNvGrpSpPr/>
            <p:nvPr/>
          </p:nvGrpSpPr>
          <p:grpSpPr>
            <a:xfrm>
              <a:off x="4341968" y="32242"/>
              <a:ext cx="1216218" cy="111760"/>
              <a:chOff x="4352128" y="47482"/>
              <a:chExt cx="1216218" cy="111760"/>
            </a:xfrm>
            <a:solidFill>
              <a:srgbClr val="FDC910"/>
            </a:solidFill>
          </p:grpSpPr>
          <p:sp>
            <p:nvSpPr>
              <p:cNvPr id="94" name="椭圆 93">
                <a:extLst>
                  <a:ext uri="{FF2B5EF4-FFF2-40B4-BE49-F238E27FC236}">
                    <a16:creationId xmlns:a16="http://schemas.microsoft.com/office/drawing/2014/main" id="{590EC848-8E12-4080-1F61-1D602DB73056}"/>
                  </a:ext>
                </a:extLst>
              </p:cNvPr>
              <p:cNvSpPr/>
              <p:nvPr/>
            </p:nvSpPr>
            <p:spPr>
              <a:xfrm>
                <a:off x="4352128" y="47482"/>
                <a:ext cx="111760" cy="11176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0292" tIns="25146" rIns="50292" bIns="25146" rtlCol="0" anchor="ctr"/>
              <a:lstStyle/>
              <a:p>
                <a:pPr algn="ctr"/>
                <a:endParaRPr lang="zh-CN" altLang="en-US" sz="990"/>
              </a:p>
            </p:txBody>
          </p:sp>
          <p:sp>
            <p:nvSpPr>
              <p:cNvPr id="95" name="椭圆 94">
                <a:extLst>
                  <a:ext uri="{FF2B5EF4-FFF2-40B4-BE49-F238E27FC236}">
                    <a16:creationId xmlns:a16="http://schemas.microsoft.com/office/drawing/2014/main" id="{FE80B009-651F-9731-C1D4-BA278CE21036}"/>
                  </a:ext>
                </a:extLst>
              </p:cNvPr>
              <p:cNvSpPr/>
              <p:nvPr/>
            </p:nvSpPr>
            <p:spPr>
              <a:xfrm>
                <a:off x="4509908" y="47482"/>
                <a:ext cx="111760" cy="11176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0292" tIns="25146" rIns="50292" bIns="25146" rtlCol="0" anchor="ctr"/>
              <a:lstStyle/>
              <a:p>
                <a:pPr algn="ctr"/>
                <a:endParaRPr lang="zh-CN" altLang="en-US" sz="990"/>
              </a:p>
            </p:txBody>
          </p:sp>
          <p:sp>
            <p:nvSpPr>
              <p:cNvPr id="96" name="椭圆 95">
                <a:extLst>
                  <a:ext uri="{FF2B5EF4-FFF2-40B4-BE49-F238E27FC236}">
                    <a16:creationId xmlns:a16="http://schemas.microsoft.com/office/drawing/2014/main" id="{8F783B30-9A0D-C51C-1F48-68840A464627}"/>
                  </a:ext>
                </a:extLst>
              </p:cNvPr>
              <p:cNvSpPr/>
              <p:nvPr/>
            </p:nvSpPr>
            <p:spPr>
              <a:xfrm>
                <a:off x="4667688" y="47482"/>
                <a:ext cx="111760" cy="11176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0292" tIns="25146" rIns="50292" bIns="25146" rtlCol="0" anchor="ctr"/>
              <a:lstStyle/>
              <a:p>
                <a:pPr algn="ctr"/>
                <a:endParaRPr lang="zh-CN" altLang="en-US" sz="990"/>
              </a:p>
            </p:txBody>
          </p:sp>
          <p:sp>
            <p:nvSpPr>
              <p:cNvPr id="97" name="椭圆 96">
                <a:extLst>
                  <a:ext uri="{FF2B5EF4-FFF2-40B4-BE49-F238E27FC236}">
                    <a16:creationId xmlns:a16="http://schemas.microsoft.com/office/drawing/2014/main" id="{70F5CDB4-9024-367B-035E-91BDF2129330}"/>
                  </a:ext>
                </a:extLst>
              </p:cNvPr>
              <p:cNvSpPr/>
              <p:nvPr/>
            </p:nvSpPr>
            <p:spPr>
              <a:xfrm>
                <a:off x="4825468" y="47482"/>
                <a:ext cx="111760" cy="11176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0292" tIns="25146" rIns="50292" bIns="25146" rtlCol="0" anchor="ctr"/>
              <a:lstStyle/>
              <a:p>
                <a:pPr algn="ctr"/>
                <a:endParaRPr lang="zh-CN" altLang="en-US" sz="990"/>
              </a:p>
            </p:txBody>
          </p:sp>
          <p:sp>
            <p:nvSpPr>
              <p:cNvPr id="98" name="椭圆 97">
                <a:extLst>
                  <a:ext uri="{FF2B5EF4-FFF2-40B4-BE49-F238E27FC236}">
                    <a16:creationId xmlns:a16="http://schemas.microsoft.com/office/drawing/2014/main" id="{6D1539A6-7EAC-3207-4F8C-4D7D1671462A}"/>
                  </a:ext>
                </a:extLst>
              </p:cNvPr>
              <p:cNvSpPr/>
              <p:nvPr/>
            </p:nvSpPr>
            <p:spPr>
              <a:xfrm>
                <a:off x="4983248" y="47482"/>
                <a:ext cx="111760" cy="11176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0292" tIns="25146" rIns="50292" bIns="25146" rtlCol="0" anchor="ctr"/>
              <a:lstStyle/>
              <a:p>
                <a:pPr algn="ctr"/>
                <a:endParaRPr lang="zh-CN" altLang="en-US" sz="990"/>
              </a:p>
            </p:txBody>
          </p:sp>
          <p:sp>
            <p:nvSpPr>
              <p:cNvPr id="99" name="椭圆 98">
                <a:extLst>
                  <a:ext uri="{FF2B5EF4-FFF2-40B4-BE49-F238E27FC236}">
                    <a16:creationId xmlns:a16="http://schemas.microsoft.com/office/drawing/2014/main" id="{ECE6B014-9B34-B492-611A-C7FAE3C342D5}"/>
                  </a:ext>
                </a:extLst>
              </p:cNvPr>
              <p:cNvSpPr/>
              <p:nvPr/>
            </p:nvSpPr>
            <p:spPr>
              <a:xfrm>
                <a:off x="5141028" y="47482"/>
                <a:ext cx="111760" cy="11176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0292" tIns="25146" rIns="50292" bIns="25146" rtlCol="0" anchor="ctr"/>
              <a:lstStyle/>
              <a:p>
                <a:pPr algn="ctr"/>
                <a:endParaRPr lang="zh-CN" altLang="en-US" sz="990"/>
              </a:p>
            </p:txBody>
          </p:sp>
          <p:sp>
            <p:nvSpPr>
              <p:cNvPr id="100" name="椭圆 99">
                <a:extLst>
                  <a:ext uri="{FF2B5EF4-FFF2-40B4-BE49-F238E27FC236}">
                    <a16:creationId xmlns:a16="http://schemas.microsoft.com/office/drawing/2014/main" id="{36CFB0B5-F7EF-D07A-436A-19068D1E4AD5}"/>
                  </a:ext>
                </a:extLst>
              </p:cNvPr>
              <p:cNvSpPr/>
              <p:nvPr/>
            </p:nvSpPr>
            <p:spPr>
              <a:xfrm>
                <a:off x="5298808" y="47482"/>
                <a:ext cx="111760" cy="11176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0292" tIns="25146" rIns="50292" bIns="25146" rtlCol="0" anchor="ctr"/>
              <a:lstStyle/>
              <a:p>
                <a:pPr algn="ctr"/>
                <a:endParaRPr lang="zh-CN" altLang="en-US" sz="990"/>
              </a:p>
            </p:txBody>
          </p:sp>
          <p:sp>
            <p:nvSpPr>
              <p:cNvPr id="101" name="椭圆 100">
                <a:extLst>
                  <a:ext uri="{FF2B5EF4-FFF2-40B4-BE49-F238E27FC236}">
                    <a16:creationId xmlns:a16="http://schemas.microsoft.com/office/drawing/2014/main" id="{2D4980B9-ACDF-642F-8E8A-78AE41FF2A10}"/>
                  </a:ext>
                </a:extLst>
              </p:cNvPr>
              <p:cNvSpPr/>
              <p:nvPr/>
            </p:nvSpPr>
            <p:spPr>
              <a:xfrm>
                <a:off x="5456586" y="47482"/>
                <a:ext cx="111760" cy="11176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0292" tIns="25146" rIns="50292" bIns="25146" rtlCol="0" anchor="ctr"/>
              <a:lstStyle/>
              <a:p>
                <a:pPr algn="ctr"/>
                <a:endParaRPr lang="zh-CN" altLang="en-US" sz="990"/>
              </a:p>
            </p:txBody>
          </p:sp>
        </p:grpSp>
        <p:grpSp>
          <p:nvGrpSpPr>
            <p:cNvPr id="85" name="组合 84">
              <a:extLst>
                <a:ext uri="{FF2B5EF4-FFF2-40B4-BE49-F238E27FC236}">
                  <a16:creationId xmlns:a16="http://schemas.microsoft.com/office/drawing/2014/main" id="{AD7CA83D-BC57-0019-A512-7924D9A10EDF}"/>
                </a:ext>
              </a:extLst>
            </p:cNvPr>
            <p:cNvGrpSpPr/>
            <p:nvPr/>
          </p:nvGrpSpPr>
          <p:grpSpPr>
            <a:xfrm>
              <a:off x="4250887" y="204437"/>
              <a:ext cx="1216218" cy="111760"/>
              <a:chOff x="4352128" y="47482"/>
              <a:chExt cx="1216218" cy="111760"/>
            </a:xfrm>
            <a:solidFill>
              <a:srgbClr val="FDC910"/>
            </a:solidFill>
          </p:grpSpPr>
          <p:sp>
            <p:nvSpPr>
              <p:cNvPr id="86" name="椭圆 85">
                <a:extLst>
                  <a:ext uri="{FF2B5EF4-FFF2-40B4-BE49-F238E27FC236}">
                    <a16:creationId xmlns:a16="http://schemas.microsoft.com/office/drawing/2014/main" id="{2BE526AC-A1A3-DF2E-87B4-7BE72992CA21}"/>
                  </a:ext>
                </a:extLst>
              </p:cNvPr>
              <p:cNvSpPr/>
              <p:nvPr/>
            </p:nvSpPr>
            <p:spPr>
              <a:xfrm>
                <a:off x="4352128" y="47482"/>
                <a:ext cx="111760" cy="11176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0292" tIns="25146" rIns="50292" bIns="25146" rtlCol="0" anchor="ctr"/>
              <a:lstStyle/>
              <a:p>
                <a:pPr algn="ctr"/>
                <a:endParaRPr lang="zh-CN" altLang="en-US" sz="990"/>
              </a:p>
            </p:txBody>
          </p:sp>
          <p:sp>
            <p:nvSpPr>
              <p:cNvPr id="87" name="椭圆 86">
                <a:extLst>
                  <a:ext uri="{FF2B5EF4-FFF2-40B4-BE49-F238E27FC236}">
                    <a16:creationId xmlns:a16="http://schemas.microsoft.com/office/drawing/2014/main" id="{46219FEA-0DB4-0910-A8D7-6E91BFBE863F}"/>
                  </a:ext>
                </a:extLst>
              </p:cNvPr>
              <p:cNvSpPr/>
              <p:nvPr/>
            </p:nvSpPr>
            <p:spPr>
              <a:xfrm>
                <a:off x="4509908" y="47482"/>
                <a:ext cx="111760" cy="11176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0292" tIns="25146" rIns="50292" bIns="25146" rtlCol="0" anchor="ctr"/>
              <a:lstStyle/>
              <a:p>
                <a:pPr algn="ctr"/>
                <a:endParaRPr lang="zh-CN" altLang="en-US" sz="990"/>
              </a:p>
            </p:txBody>
          </p:sp>
          <p:sp>
            <p:nvSpPr>
              <p:cNvPr id="88" name="椭圆 87">
                <a:extLst>
                  <a:ext uri="{FF2B5EF4-FFF2-40B4-BE49-F238E27FC236}">
                    <a16:creationId xmlns:a16="http://schemas.microsoft.com/office/drawing/2014/main" id="{4161B935-5221-DDD7-781F-18F6FD713733}"/>
                  </a:ext>
                </a:extLst>
              </p:cNvPr>
              <p:cNvSpPr/>
              <p:nvPr/>
            </p:nvSpPr>
            <p:spPr>
              <a:xfrm>
                <a:off x="4667688" y="47482"/>
                <a:ext cx="111760" cy="11176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0292" tIns="25146" rIns="50292" bIns="25146" rtlCol="0" anchor="ctr"/>
              <a:lstStyle/>
              <a:p>
                <a:pPr algn="ctr"/>
                <a:endParaRPr lang="zh-CN" altLang="en-US" sz="990"/>
              </a:p>
            </p:txBody>
          </p:sp>
          <p:sp>
            <p:nvSpPr>
              <p:cNvPr id="89" name="椭圆 88">
                <a:extLst>
                  <a:ext uri="{FF2B5EF4-FFF2-40B4-BE49-F238E27FC236}">
                    <a16:creationId xmlns:a16="http://schemas.microsoft.com/office/drawing/2014/main" id="{6D2A79C9-20E2-90BB-F938-C3B523258E69}"/>
                  </a:ext>
                </a:extLst>
              </p:cNvPr>
              <p:cNvSpPr/>
              <p:nvPr/>
            </p:nvSpPr>
            <p:spPr>
              <a:xfrm>
                <a:off x="4825468" y="47482"/>
                <a:ext cx="111760" cy="11176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0292" tIns="25146" rIns="50292" bIns="25146" rtlCol="0" anchor="ctr"/>
              <a:lstStyle/>
              <a:p>
                <a:pPr algn="ctr"/>
                <a:endParaRPr lang="zh-CN" altLang="en-US" sz="990"/>
              </a:p>
            </p:txBody>
          </p:sp>
          <p:sp>
            <p:nvSpPr>
              <p:cNvPr id="90" name="椭圆 89">
                <a:extLst>
                  <a:ext uri="{FF2B5EF4-FFF2-40B4-BE49-F238E27FC236}">
                    <a16:creationId xmlns:a16="http://schemas.microsoft.com/office/drawing/2014/main" id="{62366825-5F31-41E5-F706-40153676F9D2}"/>
                  </a:ext>
                </a:extLst>
              </p:cNvPr>
              <p:cNvSpPr/>
              <p:nvPr/>
            </p:nvSpPr>
            <p:spPr>
              <a:xfrm>
                <a:off x="4983248" y="47482"/>
                <a:ext cx="111760" cy="11176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0292" tIns="25146" rIns="50292" bIns="25146" rtlCol="0" anchor="ctr"/>
              <a:lstStyle/>
              <a:p>
                <a:pPr algn="ctr"/>
                <a:endParaRPr lang="zh-CN" altLang="en-US" sz="990"/>
              </a:p>
            </p:txBody>
          </p:sp>
          <p:sp>
            <p:nvSpPr>
              <p:cNvPr id="91" name="椭圆 90">
                <a:extLst>
                  <a:ext uri="{FF2B5EF4-FFF2-40B4-BE49-F238E27FC236}">
                    <a16:creationId xmlns:a16="http://schemas.microsoft.com/office/drawing/2014/main" id="{80ADD486-D801-7253-0E28-DC6B5480CB64}"/>
                  </a:ext>
                </a:extLst>
              </p:cNvPr>
              <p:cNvSpPr/>
              <p:nvPr/>
            </p:nvSpPr>
            <p:spPr>
              <a:xfrm>
                <a:off x="5141028" y="47482"/>
                <a:ext cx="111760" cy="11176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0292" tIns="25146" rIns="50292" bIns="25146" rtlCol="0" anchor="ctr"/>
              <a:lstStyle/>
              <a:p>
                <a:pPr algn="ctr"/>
                <a:endParaRPr lang="zh-CN" altLang="en-US" sz="990"/>
              </a:p>
            </p:txBody>
          </p:sp>
          <p:sp>
            <p:nvSpPr>
              <p:cNvPr id="92" name="椭圆 91">
                <a:extLst>
                  <a:ext uri="{FF2B5EF4-FFF2-40B4-BE49-F238E27FC236}">
                    <a16:creationId xmlns:a16="http://schemas.microsoft.com/office/drawing/2014/main" id="{9E6F1E67-B045-B4EF-9D1D-3C2418437221}"/>
                  </a:ext>
                </a:extLst>
              </p:cNvPr>
              <p:cNvSpPr/>
              <p:nvPr/>
            </p:nvSpPr>
            <p:spPr>
              <a:xfrm>
                <a:off x="5298808" y="47482"/>
                <a:ext cx="111760" cy="11176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0292" tIns="25146" rIns="50292" bIns="25146" rtlCol="0" anchor="ctr"/>
              <a:lstStyle/>
              <a:p>
                <a:pPr algn="ctr"/>
                <a:endParaRPr lang="zh-CN" altLang="en-US" sz="990"/>
              </a:p>
            </p:txBody>
          </p:sp>
          <p:sp>
            <p:nvSpPr>
              <p:cNvPr id="93" name="椭圆 92">
                <a:extLst>
                  <a:ext uri="{FF2B5EF4-FFF2-40B4-BE49-F238E27FC236}">
                    <a16:creationId xmlns:a16="http://schemas.microsoft.com/office/drawing/2014/main" id="{AA88D124-5DEC-BD79-E950-B139A3F13C8A}"/>
                  </a:ext>
                </a:extLst>
              </p:cNvPr>
              <p:cNvSpPr/>
              <p:nvPr/>
            </p:nvSpPr>
            <p:spPr>
              <a:xfrm>
                <a:off x="5456586" y="47482"/>
                <a:ext cx="111760" cy="11176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0292" tIns="25146" rIns="50292" bIns="25146" rtlCol="0" anchor="ctr"/>
              <a:lstStyle/>
              <a:p>
                <a:pPr algn="ctr"/>
                <a:endParaRPr lang="zh-CN" altLang="en-US" sz="990"/>
              </a:p>
            </p:txBody>
          </p:sp>
        </p:grpSp>
      </p:grpSp>
      <p:sp>
        <p:nvSpPr>
          <p:cNvPr id="102" name="十字形 101">
            <a:extLst>
              <a:ext uri="{FF2B5EF4-FFF2-40B4-BE49-F238E27FC236}">
                <a16:creationId xmlns:a16="http://schemas.microsoft.com/office/drawing/2014/main" id="{BF64F354-A3DF-4A7B-0B15-A9F7730EA442}"/>
              </a:ext>
            </a:extLst>
          </p:cNvPr>
          <p:cNvSpPr/>
          <p:nvPr userDrawn="1"/>
        </p:nvSpPr>
        <p:spPr>
          <a:xfrm rot="18900000" flipV="1">
            <a:off x="497807" y="5061096"/>
            <a:ext cx="388800" cy="388800"/>
          </a:xfrm>
          <a:prstGeom prst="plus">
            <a:avLst>
              <a:gd name="adj" fmla="val 3994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36576" rIns="73152" bIns="36576" rtlCol="0" anchor="ctr"/>
          <a:lstStyle/>
          <a:p>
            <a:pPr algn="ctr"/>
            <a:endParaRPr lang="zh-CN" altLang="en-US" sz="1440" dirty="0"/>
          </a:p>
        </p:txBody>
      </p:sp>
      <p:sp>
        <p:nvSpPr>
          <p:cNvPr id="103" name="十字形 102">
            <a:extLst>
              <a:ext uri="{FF2B5EF4-FFF2-40B4-BE49-F238E27FC236}">
                <a16:creationId xmlns:a16="http://schemas.microsoft.com/office/drawing/2014/main" id="{7BFC99C7-378C-B6C6-6245-A230ED6ADC28}"/>
              </a:ext>
            </a:extLst>
          </p:cNvPr>
          <p:cNvSpPr/>
          <p:nvPr userDrawn="1"/>
        </p:nvSpPr>
        <p:spPr>
          <a:xfrm rot="18900000" flipV="1">
            <a:off x="4732668" y="2017432"/>
            <a:ext cx="388800" cy="388800"/>
          </a:xfrm>
          <a:prstGeom prst="plus">
            <a:avLst>
              <a:gd name="adj" fmla="val 39940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36576" rIns="73152" bIns="36576" rtlCol="0" anchor="ctr"/>
          <a:lstStyle/>
          <a:p>
            <a:pPr algn="ctr"/>
            <a:endParaRPr lang="zh-CN" altLang="en-US" sz="1440"/>
          </a:p>
        </p:txBody>
      </p:sp>
      <p:sp>
        <p:nvSpPr>
          <p:cNvPr id="104" name="十字形 103">
            <a:extLst>
              <a:ext uri="{FF2B5EF4-FFF2-40B4-BE49-F238E27FC236}">
                <a16:creationId xmlns:a16="http://schemas.microsoft.com/office/drawing/2014/main" id="{B484CB70-76A3-42C8-C468-5D42164EBF9E}"/>
              </a:ext>
            </a:extLst>
          </p:cNvPr>
          <p:cNvSpPr/>
          <p:nvPr userDrawn="1"/>
        </p:nvSpPr>
        <p:spPr>
          <a:xfrm rot="18900000" flipV="1">
            <a:off x="9357301" y="5652765"/>
            <a:ext cx="388800" cy="388800"/>
          </a:xfrm>
          <a:prstGeom prst="plus">
            <a:avLst>
              <a:gd name="adj" fmla="val 3994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36576" rIns="73152" bIns="36576" rtlCol="0" anchor="ctr"/>
          <a:lstStyle/>
          <a:p>
            <a:pPr algn="ctr"/>
            <a:endParaRPr lang="zh-CN" altLang="en-US" sz="1440"/>
          </a:p>
        </p:txBody>
      </p:sp>
      <p:grpSp>
        <p:nvGrpSpPr>
          <p:cNvPr id="105" name="组合 104">
            <a:extLst>
              <a:ext uri="{FF2B5EF4-FFF2-40B4-BE49-F238E27FC236}">
                <a16:creationId xmlns:a16="http://schemas.microsoft.com/office/drawing/2014/main" id="{622E76CB-948F-8A11-639E-9A0620A82B0A}"/>
              </a:ext>
            </a:extLst>
          </p:cNvPr>
          <p:cNvGrpSpPr/>
          <p:nvPr userDrawn="1"/>
        </p:nvGrpSpPr>
        <p:grpSpPr>
          <a:xfrm rot="5400000">
            <a:off x="10754746" y="1208817"/>
            <a:ext cx="2636027" cy="237523"/>
            <a:chOff x="9085752" y="321603"/>
            <a:chExt cx="2636027" cy="237523"/>
          </a:xfrm>
          <a:solidFill>
            <a:schemeClr val="accent1"/>
          </a:solidFill>
        </p:grpSpPr>
        <p:sp>
          <p:nvSpPr>
            <p:cNvPr id="106" name="平行四边形 105">
              <a:extLst>
                <a:ext uri="{FF2B5EF4-FFF2-40B4-BE49-F238E27FC236}">
                  <a16:creationId xmlns:a16="http://schemas.microsoft.com/office/drawing/2014/main" id="{7A09CBA7-6FE9-F881-A631-9C75D6F40982}"/>
                </a:ext>
              </a:extLst>
            </p:cNvPr>
            <p:cNvSpPr/>
            <p:nvPr/>
          </p:nvSpPr>
          <p:spPr>
            <a:xfrm>
              <a:off x="9085752" y="321603"/>
              <a:ext cx="157778" cy="237523"/>
            </a:xfrm>
            <a:prstGeom prst="parallelogram">
              <a:avLst>
                <a:gd name="adj" fmla="val 5075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7" name="平行四边形 106">
              <a:extLst>
                <a:ext uri="{FF2B5EF4-FFF2-40B4-BE49-F238E27FC236}">
                  <a16:creationId xmlns:a16="http://schemas.microsoft.com/office/drawing/2014/main" id="{790E37E9-D6DF-99D3-1D8D-E1C7621F098F}"/>
                </a:ext>
              </a:extLst>
            </p:cNvPr>
            <p:cNvSpPr/>
            <p:nvPr/>
          </p:nvSpPr>
          <p:spPr>
            <a:xfrm>
              <a:off x="9292273" y="321603"/>
              <a:ext cx="157778" cy="237523"/>
            </a:xfrm>
            <a:prstGeom prst="parallelogram">
              <a:avLst>
                <a:gd name="adj" fmla="val 5075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8" name="平行四边形 107">
              <a:extLst>
                <a:ext uri="{FF2B5EF4-FFF2-40B4-BE49-F238E27FC236}">
                  <a16:creationId xmlns:a16="http://schemas.microsoft.com/office/drawing/2014/main" id="{10C83B5A-252B-FAC3-AD52-19AC074E3F2D}"/>
                </a:ext>
              </a:extLst>
            </p:cNvPr>
            <p:cNvSpPr/>
            <p:nvPr/>
          </p:nvSpPr>
          <p:spPr>
            <a:xfrm>
              <a:off x="9498794" y="321603"/>
              <a:ext cx="157778" cy="237523"/>
            </a:xfrm>
            <a:prstGeom prst="parallelogram">
              <a:avLst>
                <a:gd name="adj" fmla="val 5075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9" name="平行四边形 108">
              <a:extLst>
                <a:ext uri="{FF2B5EF4-FFF2-40B4-BE49-F238E27FC236}">
                  <a16:creationId xmlns:a16="http://schemas.microsoft.com/office/drawing/2014/main" id="{63502131-6444-F20B-0A80-72D3983BEFB3}"/>
                </a:ext>
              </a:extLst>
            </p:cNvPr>
            <p:cNvSpPr/>
            <p:nvPr/>
          </p:nvSpPr>
          <p:spPr>
            <a:xfrm>
              <a:off x="9705315" y="321603"/>
              <a:ext cx="157778" cy="237523"/>
            </a:xfrm>
            <a:prstGeom prst="parallelogram">
              <a:avLst>
                <a:gd name="adj" fmla="val 5075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0" name="平行四边形 109">
              <a:extLst>
                <a:ext uri="{FF2B5EF4-FFF2-40B4-BE49-F238E27FC236}">
                  <a16:creationId xmlns:a16="http://schemas.microsoft.com/office/drawing/2014/main" id="{BCEC8605-2EF0-C0E9-9298-118E3CF48418}"/>
                </a:ext>
              </a:extLst>
            </p:cNvPr>
            <p:cNvSpPr/>
            <p:nvPr/>
          </p:nvSpPr>
          <p:spPr>
            <a:xfrm>
              <a:off x="9911836" y="321603"/>
              <a:ext cx="157778" cy="237523"/>
            </a:xfrm>
            <a:prstGeom prst="parallelogram">
              <a:avLst>
                <a:gd name="adj" fmla="val 5075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1" name="平行四边形 110">
              <a:extLst>
                <a:ext uri="{FF2B5EF4-FFF2-40B4-BE49-F238E27FC236}">
                  <a16:creationId xmlns:a16="http://schemas.microsoft.com/office/drawing/2014/main" id="{F694BB5E-83A1-A9F2-E701-7D743F5B3AC2}"/>
                </a:ext>
              </a:extLst>
            </p:cNvPr>
            <p:cNvSpPr/>
            <p:nvPr/>
          </p:nvSpPr>
          <p:spPr>
            <a:xfrm>
              <a:off x="10118357" y="321603"/>
              <a:ext cx="157778" cy="237523"/>
            </a:xfrm>
            <a:prstGeom prst="parallelogram">
              <a:avLst>
                <a:gd name="adj" fmla="val 5075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2" name="平行四边形 111">
              <a:extLst>
                <a:ext uri="{FF2B5EF4-FFF2-40B4-BE49-F238E27FC236}">
                  <a16:creationId xmlns:a16="http://schemas.microsoft.com/office/drawing/2014/main" id="{14A42753-94B2-0B11-87C1-BFB5A0CD088D}"/>
                </a:ext>
              </a:extLst>
            </p:cNvPr>
            <p:cNvSpPr/>
            <p:nvPr/>
          </p:nvSpPr>
          <p:spPr>
            <a:xfrm>
              <a:off x="10324878" y="321603"/>
              <a:ext cx="157778" cy="237523"/>
            </a:xfrm>
            <a:prstGeom prst="parallelogram">
              <a:avLst>
                <a:gd name="adj" fmla="val 5075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3" name="平行四边形 112">
              <a:extLst>
                <a:ext uri="{FF2B5EF4-FFF2-40B4-BE49-F238E27FC236}">
                  <a16:creationId xmlns:a16="http://schemas.microsoft.com/office/drawing/2014/main" id="{11CA65CE-B410-A1E9-3798-1D25D8ED4A07}"/>
                </a:ext>
              </a:extLst>
            </p:cNvPr>
            <p:cNvSpPr/>
            <p:nvPr/>
          </p:nvSpPr>
          <p:spPr>
            <a:xfrm>
              <a:off x="10531399" y="321603"/>
              <a:ext cx="157778" cy="237523"/>
            </a:xfrm>
            <a:prstGeom prst="parallelogram">
              <a:avLst>
                <a:gd name="adj" fmla="val 5075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4" name="平行四边形 113">
              <a:extLst>
                <a:ext uri="{FF2B5EF4-FFF2-40B4-BE49-F238E27FC236}">
                  <a16:creationId xmlns:a16="http://schemas.microsoft.com/office/drawing/2014/main" id="{11005683-4CF0-7277-FFA8-63EE70DB8A0A}"/>
                </a:ext>
              </a:extLst>
            </p:cNvPr>
            <p:cNvSpPr/>
            <p:nvPr/>
          </p:nvSpPr>
          <p:spPr>
            <a:xfrm>
              <a:off x="10737920" y="321603"/>
              <a:ext cx="157778" cy="237523"/>
            </a:xfrm>
            <a:prstGeom prst="parallelogram">
              <a:avLst>
                <a:gd name="adj" fmla="val 5075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5" name="平行四边形 114">
              <a:extLst>
                <a:ext uri="{FF2B5EF4-FFF2-40B4-BE49-F238E27FC236}">
                  <a16:creationId xmlns:a16="http://schemas.microsoft.com/office/drawing/2014/main" id="{7942AABA-DC1B-47B7-5538-372D78BB563A}"/>
                </a:ext>
              </a:extLst>
            </p:cNvPr>
            <p:cNvSpPr/>
            <p:nvPr/>
          </p:nvSpPr>
          <p:spPr>
            <a:xfrm>
              <a:off x="10944441" y="321603"/>
              <a:ext cx="157778" cy="237523"/>
            </a:xfrm>
            <a:prstGeom prst="parallelogram">
              <a:avLst>
                <a:gd name="adj" fmla="val 5075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6" name="平行四边形 115">
              <a:extLst>
                <a:ext uri="{FF2B5EF4-FFF2-40B4-BE49-F238E27FC236}">
                  <a16:creationId xmlns:a16="http://schemas.microsoft.com/office/drawing/2014/main" id="{73AAAFAB-2661-02F2-2D15-E5BC1A28FE11}"/>
                </a:ext>
              </a:extLst>
            </p:cNvPr>
            <p:cNvSpPr/>
            <p:nvPr/>
          </p:nvSpPr>
          <p:spPr>
            <a:xfrm>
              <a:off x="11150962" y="321603"/>
              <a:ext cx="157778" cy="237523"/>
            </a:xfrm>
            <a:prstGeom prst="parallelogram">
              <a:avLst>
                <a:gd name="adj" fmla="val 5075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7" name="平行四边形 116">
              <a:extLst>
                <a:ext uri="{FF2B5EF4-FFF2-40B4-BE49-F238E27FC236}">
                  <a16:creationId xmlns:a16="http://schemas.microsoft.com/office/drawing/2014/main" id="{54AD6B71-FBF0-10DF-9232-326CE7ACE4EB}"/>
                </a:ext>
              </a:extLst>
            </p:cNvPr>
            <p:cNvSpPr/>
            <p:nvPr/>
          </p:nvSpPr>
          <p:spPr>
            <a:xfrm>
              <a:off x="11357483" y="321603"/>
              <a:ext cx="157778" cy="237523"/>
            </a:xfrm>
            <a:prstGeom prst="parallelogram">
              <a:avLst>
                <a:gd name="adj" fmla="val 5075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8" name="平行四边形 117">
              <a:extLst>
                <a:ext uri="{FF2B5EF4-FFF2-40B4-BE49-F238E27FC236}">
                  <a16:creationId xmlns:a16="http://schemas.microsoft.com/office/drawing/2014/main" id="{CBD03087-F474-77E1-C964-058298247913}"/>
                </a:ext>
              </a:extLst>
            </p:cNvPr>
            <p:cNvSpPr/>
            <p:nvPr/>
          </p:nvSpPr>
          <p:spPr>
            <a:xfrm>
              <a:off x="11564001" y="321603"/>
              <a:ext cx="157778" cy="237523"/>
            </a:xfrm>
            <a:prstGeom prst="parallelogram">
              <a:avLst>
                <a:gd name="adj" fmla="val 5075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9" name="任意多边形: 形状 118">
            <a:extLst>
              <a:ext uri="{FF2B5EF4-FFF2-40B4-BE49-F238E27FC236}">
                <a16:creationId xmlns:a16="http://schemas.microsoft.com/office/drawing/2014/main" id="{3248BF00-FA64-C331-842B-4163C844258D}"/>
              </a:ext>
            </a:extLst>
          </p:cNvPr>
          <p:cNvSpPr/>
          <p:nvPr userDrawn="1"/>
        </p:nvSpPr>
        <p:spPr>
          <a:xfrm>
            <a:off x="1" y="2369631"/>
            <a:ext cx="157475" cy="394147"/>
          </a:xfrm>
          <a:custGeom>
            <a:avLst/>
            <a:gdLst>
              <a:gd name="connsiteX0" fmla="*/ 0 w 157475"/>
              <a:gd name="connsiteY0" fmla="*/ 0 h 394147"/>
              <a:gd name="connsiteX1" fmla="*/ 33801 w 157475"/>
              <a:gd name="connsiteY1" fmla="*/ 10492 h 394147"/>
              <a:gd name="connsiteX2" fmla="*/ 157475 w 157475"/>
              <a:gd name="connsiteY2" fmla="*/ 197073 h 394147"/>
              <a:gd name="connsiteX3" fmla="*/ 33801 w 157475"/>
              <a:gd name="connsiteY3" fmla="*/ 383654 h 394147"/>
              <a:gd name="connsiteX4" fmla="*/ 0 w 157475"/>
              <a:gd name="connsiteY4" fmla="*/ 394147 h 394147"/>
              <a:gd name="connsiteX5" fmla="*/ 0 w 157475"/>
              <a:gd name="connsiteY5" fmla="*/ 348477 h 394147"/>
              <a:gd name="connsiteX6" fmla="*/ 17452 w 157475"/>
              <a:gd name="connsiteY6" fmla="*/ 344954 h 394147"/>
              <a:gd name="connsiteX7" fmla="*/ 115474 w 157475"/>
              <a:gd name="connsiteY7" fmla="*/ 197073 h 394147"/>
              <a:gd name="connsiteX8" fmla="*/ 17452 w 157475"/>
              <a:gd name="connsiteY8" fmla="*/ 49193 h 394147"/>
              <a:gd name="connsiteX9" fmla="*/ 0 w 157475"/>
              <a:gd name="connsiteY9" fmla="*/ 45669 h 394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475" h="394147">
                <a:moveTo>
                  <a:pt x="0" y="0"/>
                </a:moveTo>
                <a:lnTo>
                  <a:pt x="33801" y="10492"/>
                </a:lnTo>
                <a:cubicBezTo>
                  <a:pt x="106479" y="41233"/>
                  <a:pt x="157475" y="113198"/>
                  <a:pt x="157475" y="197073"/>
                </a:cubicBezTo>
                <a:cubicBezTo>
                  <a:pt x="157475" y="280949"/>
                  <a:pt x="106479" y="352914"/>
                  <a:pt x="33801" y="383654"/>
                </a:cubicBezTo>
                <a:lnTo>
                  <a:pt x="0" y="394147"/>
                </a:lnTo>
                <a:lnTo>
                  <a:pt x="0" y="348477"/>
                </a:lnTo>
                <a:lnTo>
                  <a:pt x="17452" y="344954"/>
                </a:lnTo>
                <a:cubicBezTo>
                  <a:pt x="75056" y="320590"/>
                  <a:pt x="115474" y="263552"/>
                  <a:pt x="115474" y="197073"/>
                </a:cubicBezTo>
                <a:cubicBezTo>
                  <a:pt x="115474" y="130595"/>
                  <a:pt x="75056" y="73557"/>
                  <a:pt x="17452" y="49193"/>
                </a:cubicBezTo>
                <a:lnTo>
                  <a:pt x="0" y="4566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120" name="图片 119">
            <a:hlinkClick r:id="rId3"/>
            <a:extLst>
              <a:ext uri="{FF2B5EF4-FFF2-40B4-BE49-F238E27FC236}">
                <a16:creationId xmlns:a16="http://schemas.microsoft.com/office/drawing/2014/main" id="{E8ECCF34-9F70-566C-7B75-B827E3C03E0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230" y="1229618"/>
            <a:ext cx="1087865" cy="143598"/>
          </a:xfrm>
          <a:prstGeom prst="rect">
            <a:avLst/>
          </a:prstGeom>
        </p:spPr>
      </p:pic>
      <p:sp>
        <p:nvSpPr>
          <p:cNvPr id="8" name="文本占位符 7">
            <a:extLst>
              <a:ext uri="{FF2B5EF4-FFF2-40B4-BE49-F238E27FC236}">
                <a16:creationId xmlns:a16="http://schemas.microsoft.com/office/drawing/2014/main" id="{C0B33799-5EAF-F271-20FA-73A97992559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59439" y="1517345"/>
            <a:ext cx="6221412" cy="1943100"/>
          </a:xfr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8728"/>
                </a:solidFill>
                <a:effectLst/>
                <a:uLnTx/>
                <a:uFillTx/>
                <a:latin typeface="思源黑体 CN Bold"/>
                <a:ea typeface="思源黑体 CN Bold"/>
                <a:cs typeface="+mn-cs"/>
              </a:rPr>
              <a:t>个人季度总结汇报</a:t>
            </a:r>
            <a:endParaRPr kumimoji="0" lang="en-US" altLang="zh-CN" sz="5400" b="0" i="0" u="none" strike="noStrike" kern="1200" cap="none" spc="0" normalizeH="0" baseline="0" noProof="0" dirty="0">
              <a:ln>
                <a:noFill/>
              </a:ln>
              <a:solidFill>
                <a:srgbClr val="FF8728"/>
              </a:solidFill>
              <a:effectLst/>
              <a:uLnTx/>
              <a:uFillTx/>
              <a:latin typeface="思源黑体 CN Bold"/>
              <a:ea typeface="思源黑体 CN Bold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6B5E"/>
                </a:solidFill>
                <a:effectLst/>
                <a:uLnTx/>
                <a:uFillTx/>
                <a:latin typeface="思源黑体 CN Bold"/>
                <a:ea typeface="思源黑体 CN Bold"/>
                <a:cs typeface="+mn-cs"/>
              </a:rPr>
              <a:t>商务风</a:t>
            </a:r>
            <a:r>
              <a:rPr kumimoji="0" lang="en-US" altLang="zh-CN" sz="5400" b="0" i="0" u="none" strike="noStrike" kern="1200" cap="none" spc="0" normalizeH="0" baseline="0" noProof="0" dirty="0">
                <a:ln>
                  <a:noFill/>
                </a:ln>
                <a:solidFill>
                  <a:srgbClr val="006B5E"/>
                </a:solidFill>
                <a:effectLst/>
                <a:uLnTx/>
                <a:uFillTx/>
                <a:latin typeface="Manrope3 Bold"/>
                <a:ea typeface="思源黑体 CN Bold"/>
                <a:cs typeface="+mn-cs"/>
              </a:rPr>
              <a:t>PPT</a:t>
            </a:r>
            <a:r>
              <a: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6B5E"/>
                </a:solidFill>
                <a:effectLst/>
                <a:uLnTx/>
                <a:uFillTx/>
                <a:latin typeface="思源黑体 CN Bold"/>
                <a:ea typeface="思源黑体 CN Bold"/>
                <a:cs typeface="+mn-cs"/>
              </a:rPr>
              <a:t>模板</a:t>
            </a:r>
          </a:p>
          <a:p>
            <a:pPr lvl="0"/>
            <a:endParaRPr lang="zh-CN" altLang="en-US" dirty="0"/>
          </a:p>
        </p:txBody>
      </p:sp>
      <p:sp>
        <p:nvSpPr>
          <p:cNvPr id="121" name="文本占位符 7">
            <a:extLst>
              <a:ext uri="{FF2B5EF4-FFF2-40B4-BE49-F238E27FC236}">
                <a16:creationId xmlns:a16="http://schemas.microsoft.com/office/drawing/2014/main" id="{E3317BD2-2E4C-824E-14B1-6C0B5E12B2B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64208" y="3467726"/>
            <a:ext cx="4821256" cy="72288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nrope3 Medium"/>
                <a:ea typeface="思源黑体 CN Regular"/>
                <a:cs typeface="+mn-cs"/>
              </a:rPr>
              <a:t>Personal quarterly summary report Business PPT template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anrope3 Medium"/>
              <a:ea typeface="思源黑体 CN Regular"/>
              <a:cs typeface="+mn-cs"/>
            </a:endParaRPr>
          </a:p>
        </p:txBody>
      </p:sp>
      <p:sp>
        <p:nvSpPr>
          <p:cNvPr id="122" name="文本占位符 7">
            <a:extLst>
              <a:ext uri="{FF2B5EF4-FFF2-40B4-BE49-F238E27FC236}">
                <a16:creationId xmlns:a16="http://schemas.microsoft.com/office/drawing/2014/main" id="{5EDFECC1-45B6-A04C-EE20-13F2283CAC5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37073" y="4420947"/>
            <a:ext cx="1857889" cy="260691"/>
          </a:xfrm>
        </p:spPr>
        <p:txBody>
          <a:bodyPr>
            <a:noAutofit/>
          </a:bodyPr>
          <a:lstStyle>
            <a:lvl1pPr marL="0" indent="0">
              <a:buNone/>
              <a:defRPr sz="1400"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zh-CN" altLang="en-US" dirty="0">
                <a:solidFill>
                  <a:schemeClr val="accent2"/>
                </a:solidFill>
              </a:rPr>
              <a:t>演讲者</a:t>
            </a:r>
            <a:r>
              <a:rPr lang="en-US" altLang="zh-CN" dirty="0">
                <a:solidFill>
                  <a:schemeClr val="accent2"/>
                </a:solidFill>
              </a:rPr>
              <a:t>:</a:t>
            </a:r>
            <a:r>
              <a:rPr lang="en-US" altLang="zh-CN" dirty="0" err="1">
                <a:solidFill>
                  <a:schemeClr val="accent2"/>
                </a:solidFill>
              </a:rPr>
              <a:t>officePLUS</a:t>
            </a:r>
            <a:endParaRPr lang="zh-CN" altLang="en-US" sz="2000" dirty="0">
              <a:solidFill>
                <a:schemeClr val="accent2"/>
              </a:solidFill>
            </a:endParaRPr>
          </a:p>
        </p:txBody>
      </p:sp>
      <p:sp>
        <p:nvSpPr>
          <p:cNvPr id="123" name="文本占位符 7">
            <a:extLst>
              <a:ext uri="{FF2B5EF4-FFF2-40B4-BE49-F238E27FC236}">
                <a16:creationId xmlns:a16="http://schemas.microsoft.com/office/drawing/2014/main" id="{A5AB410E-AFBA-C998-29ED-3ABC6DA5343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28150" y="4386727"/>
            <a:ext cx="1857889" cy="260691"/>
          </a:xfrm>
        </p:spPr>
        <p:txBody>
          <a:bodyPr>
            <a:noAutofit/>
          </a:bodyPr>
          <a:lstStyle>
            <a:lvl1pPr marL="0" indent="0">
              <a:buNone/>
              <a:defRPr sz="1400"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anrope3 Medium"/>
                <a:ea typeface="思源黑体 CN Regular"/>
                <a:cs typeface="+mn-cs"/>
              </a:rPr>
              <a:t>20XX.X.X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anrope3 Medium"/>
              <a:ea typeface="思源黑体 CN Regular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63092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矩形: 圆角 169">
            <a:extLst>
              <a:ext uri="{FF2B5EF4-FFF2-40B4-BE49-F238E27FC236}">
                <a16:creationId xmlns:a16="http://schemas.microsoft.com/office/drawing/2014/main" id="{A1EBC6AF-CBE0-3B58-925E-57150FA8C146}"/>
              </a:ext>
            </a:extLst>
          </p:cNvPr>
          <p:cNvSpPr/>
          <p:nvPr userDrawn="1"/>
        </p:nvSpPr>
        <p:spPr>
          <a:xfrm>
            <a:off x="1005678" y="1724934"/>
            <a:ext cx="3448050" cy="3448050"/>
          </a:xfrm>
          <a:prstGeom prst="roundRect">
            <a:avLst/>
          </a:prstGeom>
          <a:blipFill>
            <a:blip r:embed="rId2"/>
            <a:srcRect/>
            <a:stretch>
              <a:fillRect l="-24889" r="-24889"/>
            </a:stretch>
          </a:blipFill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73" name="矩形 172">
            <a:extLst>
              <a:ext uri="{FF2B5EF4-FFF2-40B4-BE49-F238E27FC236}">
                <a16:creationId xmlns:a16="http://schemas.microsoft.com/office/drawing/2014/main" id="{0B363961-6FE2-E44B-3F10-5FA0DD2E618D}"/>
              </a:ext>
            </a:extLst>
          </p:cNvPr>
          <p:cNvSpPr/>
          <p:nvPr userDrawn="1"/>
        </p:nvSpPr>
        <p:spPr>
          <a:xfrm>
            <a:off x="0" y="6222999"/>
            <a:ext cx="12192000" cy="635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4" name="矩形 173">
            <a:extLst>
              <a:ext uri="{FF2B5EF4-FFF2-40B4-BE49-F238E27FC236}">
                <a16:creationId xmlns:a16="http://schemas.microsoft.com/office/drawing/2014/main" id="{3A6040A7-9011-AB5C-52EE-DD111B9E5D0C}"/>
              </a:ext>
            </a:extLst>
          </p:cNvPr>
          <p:cNvSpPr/>
          <p:nvPr userDrawn="1"/>
        </p:nvSpPr>
        <p:spPr>
          <a:xfrm>
            <a:off x="0" y="5923280"/>
            <a:ext cx="12192000" cy="2997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75" name="任意多边形: 形状 174">
            <a:extLst>
              <a:ext uri="{FF2B5EF4-FFF2-40B4-BE49-F238E27FC236}">
                <a16:creationId xmlns:a16="http://schemas.microsoft.com/office/drawing/2014/main" id="{BAE178D3-9D2F-FED0-D795-4BDBA1ED0A68}"/>
              </a:ext>
            </a:extLst>
          </p:cNvPr>
          <p:cNvSpPr/>
          <p:nvPr userDrawn="1"/>
        </p:nvSpPr>
        <p:spPr>
          <a:xfrm>
            <a:off x="10688364" y="5971282"/>
            <a:ext cx="1503637" cy="886718"/>
          </a:xfrm>
          <a:custGeom>
            <a:avLst/>
            <a:gdLst>
              <a:gd name="connsiteX0" fmla="*/ 1008337 w 1503637"/>
              <a:gd name="connsiteY0" fmla="*/ 0 h 886718"/>
              <a:gd name="connsiteX1" fmla="*/ 1495470 w 1503637"/>
              <a:gd name="connsiteY1" fmla="*/ 123347 h 886718"/>
              <a:gd name="connsiteX2" fmla="*/ 1503637 w 1503637"/>
              <a:gd name="connsiteY2" fmla="*/ 128308 h 886718"/>
              <a:gd name="connsiteX3" fmla="*/ 1503637 w 1503637"/>
              <a:gd name="connsiteY3" fmla="*/ 886718 h 886718"/>
              <a:gd name="connsiteX4" fmla="*/ 0 w 1503637"/>
              <a:gd name="connsiteY4" fmla="*/ 886718 h 886718"/>
              <a:gd name="connsiteX5" fmla="*/ 7128 w 1503637"/>
              <a:gd name="connsiteY5" fmla="*/ 816009 h 886718"/>
              <a:gd name="connsiteX6" fmla="*/ 1008337 w 1503637"/>
              <a:gd name="connsiteY6" fmla="*/ 0 h 886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03637" h="886718">
                <a:moveTo>
                  <a:pt x="1008337" y="0"/>
                </a:moveTo>
                <a:cubicBezTo>
                  <a:pt x="1184718" y="0"/>
                  <a:pt x="1350663" y="44683"/>
                  <a:pt x="1495470" y="123347"/>
                </a:cubicBezTo>
                <a:lnTo>
                  <a:pt x="1503637" y="128308"/>
                </a:lnTo>
                <a:lnTo>
                  <a:pt x="1503637" y="886718"/>
                </a:lnTo>
                <a:lnTo>
                  <a:pt x="0" y="886718"/>
                </a:lnTo>
                <a:lnTo>
                  <a:pt x="7128" y="816009"/>
                </a:lnTo>
                <a:cubicBezTo>
                  <a:pt x="102423" y="350314"/>
                  <a:pt x="514469" y="0"/>
                  <a:pt x="1008337" y="0"/>
                </a:cubicBezTo>
                <a:close/>
              </a:path>
            </a:pathLst>
          </a:custGeom>
          <a:noFill/>
          <a:ln w="10414" cap="flat" cmpd="sng" algn="ctr">
            <a:solidFill>
              <a:schemeClr val="bg1">
                <a:lumMod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4981" tIns="37490" rIns="74981" bIns="37490" rtlCol="0" anchor="ctr">
            <a:noAutofit/>
          </a:bodyPr>
          <a:lstStyle/>
          <a:p>
            <a:pPr algn="ctr"/>
            <a:endParaRPr lang="zh-CN" altLang="en-US" sz="1476">
              <a:solidFill>
                <a:schemeClr val="lt1">
                  <a:lumMod val="100000"/>
                </a:schemeClr>
              </a:solidFill>
            </a:endParaRPr>
          </a:p>
        </p:txBody>
      </p:sp>
      <p:sp>
        <p:nvSpPr>
          <p:cNvPr id="176" name="任意多边形: 形状 175">
            <a:extLst>
              <a:ext uri="{FF2B5EF4-FFF2-40B4-BE49-F238E27FC236}">
                <a16:creationId xmlns:a16="http://schemas.microsoft.com/office/drawing/2014/main" id="{628CD9AA-ADFC-130F-96B7-834C46BC745D}"/>
              </a:ext>
            </a:extLst>
          </p:cNvPr>
          <p:cNvSpPr/>
          <p:nvPr userDrawn="1"/>
        </p:nvSpPr>
        <p:spPr>
          <a:xfrm>
            <a:off x="10839168" y="6122088"/>
            <a:ext cx="1352833" cy="735912"/>
          </a:xfrm>
          <a:custGeom>
            <a:avLst/>
            <a:gdLst>
              <a:gd name="connsiteX0" fmla="*/ 857533 w 1352833"/>
              <a:gd name="connsiteY0" fmla="*/ 0 h 735912"/>
              <a:gd name="connsiteX1" fmla="*/ 1344611 w 1352833"/>
              <a:gd name="connsiteY1" fmla="*/ 148782 h 735912"/>
              <a:gd name="connsiteX2" fmla="*/ 1352833 w 1352833"/>
              <a:gd name="connsiteY2" fmla="*/ 155565 h 735912"/>
              <a:gd name="connsiteX3" fmla="*/ 1352833 w 1352833"/>
              <a:gd name="connsiteY3" fmla="*/ 735912 h 735912"/>
              <a:gd name="connsiteX4" fmla="*/ 0 w 1352833"/>
              <a:gd name="connsiteY4" fmla="*/ 735912 h 735912"/>
              <a:gd name="connsiteX5" fmla="*/ 4064 w 1352833"/>
              <a:gd name="connsiteY5" fmla="*/ 695597 h 735912"/>
              <a:gd name="connsiteX6" fmla="*/ 857533 w 1352833"/>
              <a:gd name="connsiteY6" fmla="*/ 0 h 735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52833" h="735912">
                <a:moveTo>
                  <a:pt x="857533" y="0"/>
                </a:moveTo>
                <a:cubicBezTo>
                  <a:pt x="1037958" y="0"/>
                  <a:pt x="1205572" y="54849"/>
                  <a:pt x="1344611" y="148782"/>
                </a:cubicBezTo>
                <a:lnTo>
                  <a:pt x="1352833" y="155565"/>
                </a:lnTo>
                <a:lnTo>
                  <a:pt x="1352833" y="735912"/>
                </a:lnTo>
                <a:lnTo>
                  <a:pt x="0" y="735912"/>
                </a:lnTo>
                <a:lnTo>
                  <a:pt x="4064" y="695597"/>
                </a:lnTo>
                <a:cubicBezTo>
                  <a:pt x="85297" y="298621"/>
                  <a:pt x="436542" y="0"/>
                  <a:pt x="857533" y="0"/>
                </a:cubicBezTo>
                <a:close/>
              </a:path>
            </a:pathLst>
          </a:custGeom>
          <a:noFill/>
          <a:ln w="10414" cap="flat" cmpd="sng" algn="ctr">
            <a:solidFill>
              <a:schemeClr val="bg1">
                <a:lumMod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4981" tIns="37490" rIns="74981" bIns="37490" rtlCol="0" anchor="ctr">
            <a:noAutofit/>
          </a:bodyPr>
          <a:lstStyle/>
          <a:p>
            <a:pPr algn="ctr"/>
            <a:endParaRPr lang="zh-CN" altLang="en-US" sz="1476">
              <a:solidFill>
                <a:schemeClr val="lt1">
                  <a:lumMod val="100000"/>
                </a:schemeClr>
              </a:solidFill>
            </a:endParaRPr>
          </a:p>
        </p:txBody>
      </p:sp>
      <p:sp>
        <p:nvSpPr>
          <p:cNvPr id="177" name="任意多边形: 形状 176">
            <a:extLst>
              <a:ext uri="{FF2B5EF4-FFF2-40B4-BE49-F238E27FC236}">
                <a16:creationId xmlns:a16="http://schemas.microsoft.com/office/drawing/2014/main" id="{2370CD8A-98A6-147A-3844-6980DF63BE25}"/>
              </a:ext>
            </a:extLst>
          </p:cNvPr>
          <p:cNvSpPr/>
          <p:nvPr userDrawn="1"/>
        </p:nvSpPr>
        <p:spPr>
          <a:xfrm>
            <a:off x="10989974" y="6272892"/>
            <a:ext cx="1202027" cy="585108"/>
          </a:xfrm>
          <a:custGeom>
            <a:avLst/>
            <a:gdLst>
              <a:gd name="connsiteX0" fmla="*/ 706729 w 1202027"/>
              <a:gd name="connsiteY0" fmla="*/ 0 h 585108"/>
              <a:gd name="connsiteX1" fmla="*/ 1109491 w 1202027"/>
              <a:gd name="connsiteY1" fmla="*/ 123027 h 585108"/>
              <a:gd name="connsiteX2" fmla="*/ 1202027 w 1202027"/>
              <a:gd name="connsiteY2" fmla="*/ 199376 h 585108"/>
              <a:gd name="connsiteX3" fmla="*/ 1202027 w 1202027"/>
              <a:gd name="connsiteY3" fmla="*/ 585108 h 585108"/>
              <a:gd name="connsiteX4" fmla="*/ 0 w 1202027"/>
              <a:gd name="connsiteY4" fmla="*/ 585108 h 585108"/>
              <a:gd name="connsiteX5" fmla="*/ 1000 w 1202027"/>
              <a:gd name="connsiteY5" fmla="*/ 575185 h 585108"/>
              <a:gd name="connsiteX6" fmla="*/ 706729 w 1202027"/>
              <a:gd name="connsiteY6" fmla="*/ 0 h 585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02027" h="585108">
                <a:moveTo>
                  <a:pt x="706729" y="0"/>
                </a:moveTo>
                <a:cubicBezTo>
                  <a:pt x="855921" y="0"/>
                  <a:pt x="994521" y="45354"/>
                  <a:pt x="1109491" y="123027"/>
                </a:cubicBezTo>
                <a:lnTo>
                  <a:pt x="1202027" y="199376"/>
                </a:lnTo>
                <a:lnTo>
                  <a:pt x="1202027" y="585108"/>
                </a:lnTo>
                <a:lnTo>
                  <a:pt x="0" y="585108"/>
                </a:lnTo>
                <a:lnTo>
                  <a:pt x="1000" y="575185"/>
                </a:lnTo>
                <a:cubicBezTo>
                  <a:pt x="68171" y="246928"/>
                  <a:pt x="358614" y="0"/>
                  <a:pt x="706729" y="0"/>
                </a:cubicBezTo>
                <a:close/>
              </a:path>
            </a:pathLst>
          </a:custGeom>
          <a:noFill/>
          <a:ln w="10414" cap="flat" cmpd="sng" algn="ctr">
            <a:solidFill>
              <a:schemeClr val="bg1">
                <a:lumMod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4981" tIns="37490" rIns="74981" bIns="37490" rtlCol="0" anchor="ctr">
            <a:noAutofit/>
          </a:bodyPr>
          <a:lstStyle/>
          <a:p>
            <a:pPr algn="ctr"/>
            <a:endParaRPr lang="zh-CN" altLang="en-US" sz="1476">
              <a:solidFill>
                <a:schemeClr val="lt1">
                  <a:lumMod val="100000"/>
                </a:schemeClr>
              </a:solidFill>
            </a:endParaRPr>
          </a:p>
        </p:txBody>
      </p:sp>
      <p:sp>
        <p:nvSpPr>
          <p:cNvPr id="178" name="任意多边形: 形状 177">
            <a:extLst>
              <a:ext uri="{FF2B5EF4-FFF2-40B4-BE49-F238E27FC236}">
                <a16:creationId xmlns:a16="http://schemas.microsoft.com/office/drawing/2014/main" id="{04BB270E-1C76-15B4-4D60-F106F19C567E}"/>
              </a:ext>
            </a:extLst>
          </p:cNvPr>
          <p:cNvSpPr/>
          <p:nvPr userDrawn="1"/>
        </p:nvSpPr>
        <p:spPr>
          <a:xfrm>
            <a:off x="11145069" y="6423696"/>
            <a:ext cx="1046931" cy="434304"/>
          </a:xfrm>
          <a:custGeom>
            <a:avLst/>
            <a:gdLst>
              <a:gd name="connsiteX0" fmla="*/ 551634 w 1046931"/>
              <a:gd name="connsiteY0" fmla="*/ 0 h 434304"/>
              <a:gd name="connsiteX1" fmla="*/ 1023922 w 1046931"/>
              <a:gd name="connsiteY1" fmla="*/ 251113 h 434304"/>
              <a:gd name="connsiteX2" fmla="*/ 1046931 w 1046931"/>
              <a:gd name="connsiteY2" fmla="*/ 293504 h 434304"/>
              <a:gd name="connsiteX3" fmla="*/ 1046931 w 1046931"/>
              <a:gd name="connsiteY3" fmla="*/ 434304 h 434304"/>
              <a:gd name="connsiteX4" fmla="*/ 0 w 1046931"/>
              <a:gd name="connsiteY4" fmla="*/ 434304 h 434304"/>
              <a:gd name="connsiteX5" fmla="*/ 26833 w 1046931"/>
              <a:gd name="connsiteY5" fmla="*/ 347861 h 434304"/>
              <a:gd name="connsiteX6" fmla="*/ 551634 w 1046931"/>
              <a:gd name="connsiteY6" fmla="*/ 0 h 434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6931" h="434304">
                <a:moveTo>
                  <a:pt x="551634" y="0"/>
                </a:moveTo>
                <a:cubicBezTo>
                  <a:pt x="748233" y="0"/>
                  <a:pt x="921568" y="99610"/>
                  <a:pt x="1023922" y="251113"/>
                </a:cubicBezTo>
                <a:lnTo>
                  <a:pt x="1046931" y="293504"/>
                </a:lnTo>
                <a:lnTo>
                  <a:pt x="1046931" y="434304"/>
                </a:lnTo>
                <a:lnTo>
                  <a:pt x="0" y="434304"/>
                </a:lnTo>
                <a:lnTo>
                  <a:pt x="26833" y="347861"/>
                </a:lnTo>
                <a:cubicBezTo>
                  <a:pt x="113297" y="143438"/>
                  <a:pt x="315715" y="0"/>
                  <a:pt x="551634" y="0"/>
                </a:cubicBezTo>
                <a:close/>
              </a:path>
            </a:pathLst>
          </a:custGeom>
          <a:noFill/>
          <a:ln w="10414" cap="flat" cmpd="sng" algn="ctr">
            <a:solidFill>
              <a:schemeClr val="bg1">
                <a:lumMod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4981" tIns="37490" rIns="74981" bIns="37490" rtlCol="0" anchor="ctr">
            <a:noAutofit/>
          </a:bodyPr>
          <a:lstStyle/>
          <a:p>
            <a:pPr algn="ctr"/>
            <a:endParaRPr lang="zh-CN" altLang="en-US" sz="1476">
              <a:solidFill>
                <a:schemeClr val="lt1">
                  <a:lumMod val="100000"/>
                </a:schemeClr>
              </a:solidFill>
            </a:endParaRPr>
          </a:p>
        </p:txBody>
      </p:sp>
      <p:sp>
        <p:nvSpPr>
          <p:cNvPr id="179" name="任意多边形: 形状 178">
            <a:extLst>
              <a:ext uri="{FF2B5EF4-FFF2-40B4-BE49-F238E27FC236}">
                <a16:creationId xmlns:a16="http://schemas.microsoft.com/office/drawing/2014/main" id="{976F587B-A131-7A8D-F3D5-96757DC7E277}"/>
              </a:ext>
            </a:extLst>
          </p:cNvPr>
          <p:cNvSpPr/>
          <p:nvPr userDrawn="1"/>
        </p:nvSpPr>
        <p:spPr>
          <a:xfrm>
            <a:off x="11302243" y="6574502"/>
            <a:ext cx="788916" cy="283498"/>
          </a:xfrm>
          <a:custGeom>
            <a:avLst/>
            <a:gdLst>
              <a:gd name="connsiteX0" fmla="*/ 394458 w 788916"/>
              <a:gd name="connsiteY0" fmla="*/ 0 h 283498"/>
              <a:gd name="connsiteX1" fmla="*/ 780305 w 788916"/>
              <a:gd name="connsiteY1" fmla="*/ 255757 h 283498"/>
              <a:gd name="connsiteX2" fmla="*/ 788916 w 788916"/>
              <a:gd name="connsiteY2" fmla="*/ 283498 h 283498"/>
              <a:gd name="connsiteX3" fmla="*/ 0 w 788916"/>
              <a:gd name="connsiteY3" fmla="*/ 283498 h 283498"/>
              <a:gd name="connsiteX4" fmla="*/ 8611 w 788916"/>
              <a:gd name="connsiteY4" fmla="*/ 255757 h 283498"/>
              <a:gd name="connsiteX5" fmla="*/ 394458 w 788916"/>
              <a:gd name="connsiteY5" fmla="*/ 0 h 283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88916" h="283498">
                <a:moveTo>
                  <a:pt x="394458" y="0"/>
                </a:moveTo>
                <a:cubicBezTo>
                  <a:pt x="567912" y="0"/>
                  <a:pt x="716735" y="105459"/>
                  <a:pt x="780305" y="255757"/>
                </a:cubicBezTo>
                <a:lnTo>
                  <a:pt x="788916" y="283498"/>
                </a:lnTo>
                <a:lnTo>
                  <a:pt x="0" y="283498"/>
                </a:lnTo>
                <a:lnTo>
                  <a:pt x="8611" y="255757"/>
                </a:lnTo>
                <a:cubicBezTo>
                  <a:pt x="72181" y="105459"/>
                  <a:pt x="221004" y="0"/>
                  <a:pt x="394458" y="0"/>
                </a:cubicBezTo>
                <a:close/>
              </a:path>
            </a:pathLst>
          </a:custGeom>
          <a:noFill/>
          <a:ln w="10414" cap="flat" cmpd="sng" algn="ctr">
            <a:solidFill>
              <a:schemeClr val="bg1">
                <a:lumMod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4981" tIns="37490" rIns="74981" bIns="37490" rtlCol="0" anchor="ctr">
            <a:noAutofit/>
          </a:bodyPr>
          <a:lstStyle/>
          <a:p>
            <a:pPr algn="ctr"/>
            <a:endParaRPr lang="zh-CN" altLang="en-US" sz="1476">
              <a:solidFill>
                <a:schemeClr val="lt1">
                  <a:lumMod val="100000"/>
                </a:schemeClr>
              </a:solidFill>
            </a:endParaRPr>
          </a:p>
        </p:txBody>
      </p:sp>
      <p:sp>
        <p:nvSpPr>
          <p:cNvPr id="180" name="任意多边形: 形状 179">
            <a:extLst>
              <a:ext uri="{FF2B5EF4-FFF2-40B4-BE49-F238E27FC236}">
                <a16:creationId xmlns:a16="http://schemas.microsoft.com/office/drawing/2014/main" id="{D7566A81-C503-1C55-8529-E6BEEDC3F4AF}"/>
              </a:ext>
            </a:extLst>
          </p:cNvPr>
          <p:cNvSpPr/>
          <p:nvPr userDrawn="1"/>
        </p:nvSpPr>
        <p:spPr>
          <a:xfrm>
            <a:off x="11470679" y="6725306"/>
            <a:ext cx="452044" cy="132695"/>
          </a:xfrm>
          <a:custGeom>
            <a:avLst/>
            <a:gdLst>
              <a:gd name="connsiteX0" fmla="*/ 226022 w 452044"/>
              <a:gd name="connsiteY0" fmla="*/ 0 h 132695"/>
              <a:gd name="connsiteX1" fmla="*/ 415492 w 452044"/>
              <a:gd name="connsiteY1" fmla="*/ 78481 h 132695"/>
              <a:gd name="connsiteX2" fmla="*/ 452044 w 452044"/>
              <a:gd name="connsiteY2" fmla="*/ 132695 h 132695"/>
              <a:gd name="connsiteX3" fmla="*/ 0 w 452044"/>
              <a:gd name="connsiteY3" fmla="*/ 132695 h 132695"/>
              <a:gd name="connsiteX4" fmla="*/ 36552 w 452044"/>
              <a:gd name="connsiteY4" fmla="*/ 78481 h 132695"/>
              <a:gd name="connsiteX5" fmla="*/ 226022 w 452044"/>
              <a:gd name="connsiteY5" fmla="*/ 0 h 132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52044" h="132695">
                <a:moveTo>
                  <a:pt x="226022" y="0"/>
                </a:moveTo>
                <a:cubicBezTo>
                  <a:pt x="300015" y="0"/>
                  <a:pt x="367002" y="29992"/>
                  <a:pt x="415492" y="78481"/>
                </a:cubicBezTo>
                <a:lnTo>
                  <a:pt x="452044" y="132695"/>
                </a:lnTo>
                <a:lnTo>
                  <a:pt x="0" y="132695"/>
                </a:lnTo>
                <a:lnTo>
                  <a:pt x="36552" y="78481"/>
                </a:lnTo>
                <a:cubicBezTo>
                  <a:pt x="85042" y="29992"/>
                  <a:pt x="152030" y="0"/>
                  <a:pt x="226022" y="0"/>
                </a:cubicBezTo>
                <a:close/>
              </a:path>
            </a:pathLst>
          </a:custGeom>
          <a:noFill/>
          <a:ln w="10414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4981" tIns="37490" rIns="74981" bIns="37490" rtlCol="0" anchor="ctr">
            <a:noAutofit/>
          </a:bodyPr>
          <a:lstStyle/>
          <a:p>
            <a:pPr algn="ctr"/>
            <a:endParaRPr lang="zh-CN" altLang="en-US" sz="1476"/>
          </a:p>
        </p:txBody>
      </p:sp>
      <p:sp>
        <p:nvSpPr>
          <p:cNvPr id="181" name="任意多边形: 形状 180">
            <a:extLst>
              <a:ext uri="{FF2B5EF4-FFF2-40B4-BE49-F238E27FC236}">
                <a16:creationId xmlns:a16="http://schemas.microsoft.com/office/drawing/2014/main" id="{CC27668A-9F49-AA6F-2A00-702B882F9816}"/>
              </a:ext>
            </a:extLst>
          </p:cNvPr>
          <p:cNvSpPr/>
          <p:nvPr userDrawn="1"/>
        </p:nvSpPr>
        <p:spPr>
          <a:xfrm rot="10800000">
            <a:off x="11183700" y="5044421"/>
            <a:ext cx="1026000" cy="486000"/>
          </a:xfrm>
          <a:custGeom>
            <a:avLst/>
            <a:gdLst>
              <a:gd name="connsiteX0" fmla="*/ 27000 w 1026000"/>
              <a:gd name="connsiteY0" fmla="*/ 54001 h 486000"/>
              <a:gd name="connsiteX1" fmla="*/ 0 w 1026000"/>
              <a:gd name="connsiteY1" fmla="*/ 27000 h 486000"/>
              <a:gd name="connsiteX2" fmla="*/ 27000 w 1026000"/>
              <a:gd name="connsiteY2" fmla="*/ 0 h 486000"/>
              <a:gd name="connsiteX3" fmla="*/ 54000 w 1026000"/>
              <a:gd name="connsiteY3" fmla="*/ 27000 h 486000"/>
              <a:gd name="connsiteX4" fmla="*/ 27000 w 1026000"/>
              <a:gd name="connsiteY4" fmla="*/ 54001 h 486000"/>
              <a:gd name="connsiteX5" fmla="*/ 135000 w 1026000"/>
              <a:gd name="connsiteY5" fmla="*/ 54001 h 486000"/>
              <a:gd name="connsiteX6" fmla="*/ 108000 w 1026000"/>
              <a:gd name="connsiteY6" fmla="*/ 27000 h 486000"/>
              <a:gd name="connsiteX7" fmla="*/ 135000 w 1026000"/>
              <a:gd name="connsiteY7" fmla="*/ 0 h 486000"/>
              <a:gd name="connsiteX8" fmla="*/ 162000 w 1026000"/>
              <a:gd name="connsiteY8" fmla="*/ 27000 h 486000"/>
              <a:gd name="connsiteX9" fmla="*/ 135000 w 1026000"/>
              <a:gd name="connsiteY9" fmla="*/ 54001 h 486000"/>
              <a:gd name="connsiteX10" fmla="*/ 243000 w 1026000"/>
              <a:gd name="connsiteY10" fmla="*/ 54001 h 486000"/>
              <a:gd name="connsiteX11" fmla="*/ 216000 w 1026000"/>
              <a:gd name="connsiteY11" fmla="*/ 27000 h 486000"/>
              <a:gd name="connsiteX12" fmla="*/ 243000 w 1026000"/>
              <a:gd name="connsiteY12" fmla="*/ 0 h 486000"/>
              <a:gd name="connsiteX13" fmla="*/ 270000 w 1026000"/>
              <a:gd name="connsiteY13" fmla="*/ 27000 h 486000"/>
              <a:gd name="connsiteX14" fmla="*/ 243000 w 1026000"/>
              <a:gd name="connsiteY14" fmla="*/ 54001 h 486000"/>
              <a:gd name="connsiteX15" fmla="*/ 351000 w 1026000"/>
              <a:gd name="connsiteY15" fmla="*/ 54001 h 486000"/>
              <a:gd name="connsiteX16" fmla="*/ 324000 w 1026000"/>
              <a:gd name="connsiteY16" fmla="*/ 27000 h 486000"/>
              <a:gd name="connsiteX17" fmla="*/ 351000 w 1026000"/>
              <a:gd name="connsiteY17" fmla="*/ 0 h 486000"/>
              <a:gd name="connsiteX18" fmla="*/ 378000 w 1026000"/>
              <a:gd name="connsiteY18" fmla="*/ 27000 h 486000"/>
              <a:gd name="connsiteX19" fmla="*/ 351000 w 1026000"/>
              <a:gd name="connsiteY19" fmla="*/ 54001 h 486000"/>
              <a:gd name="connsiteX20" fmla="*/ 459000 w 1026000"/>
              <a:gd name="connsiteY20" fmla="*/ 54001 h 486000"/>
              <a:gd name="connsiteX21" fmla="*/ 432000 w 1026000"/>
              <a:gd name="connsiteY21" fmla="*/ 27000 h 486000"/>
              <a:gd name="connsiteX22" fmla="*/ 459000 w 1026000"/>
              <a:gd name="connsiteY22" fmla="*/ 0 h 486000"/>
              <a:gd name="connsiteX23" fmla="*/ 486000 w 1026000"/>
              <a:gd name="connsiteY23" fmla="*/ 27000 h 486000"/>
              <a:gd name="connsiteX24" fmla="*/ 459000 w 1026000"/>
              <a:gd name="connsiteY24" fmla="*/ 54001 h 486000"/>
              <a:gd name="connsiteX25" fmla="*/ 567000 w 1026000"/>
              <a:gd name="connsiteY25" fmla="*/ 54001 h 486000"/>
              <a:gd name="connsiteX26" fmla="*/ 540000 w 1026000"/>
              <a:gd name="connsiteY26" fmla="*/ 27000 h 486000"/>
              <a:gd name="connsiteX27" fmla="*/ 567000 w 1026000"/>
              <a:gd name="connsiteY27" fmla="*/ 0 h 486000"/>
              <a:gd name="connsiteX28" fmla="*/ 594000 w 1026000"/>
              <a:gd name="connsiteY28" fmla="*/ 27000 h 486000"/>
              <a:gd name="connsiteX29" fmla="*/ 567000 w 1026000"/>
              <a:gd name="connsiteY29" fmla="*/ 54001 h 486000"/>
              <a:gd name="connsiteX30" fmla="*/ 675000 w 1026000"/>
              <a:gd name="connsiteY30" fmla="*/ 54001 h 486000"/>
              <a:gd name="connsiteX31" fmla="*/ 648000 w 1026000"/>
              <a:gd name="connsiteY31" fmla="*/ 27000 h 486000"/>
              <a:gd name="connsiteX32" fmla="*/ 675000 w 1026000"/>
              <a:gd name="connsiteY32" fmla="*/ 0 h 486000"/>
              <a:gd name="connsiteX33" fmla="*/ 702000 w 1026000"/>
              <a:gd name="connsiteY33" fmla="*/ 27000 h 486000"/>
              <a:gd name="connsiteX34" fmla="*/ 675000 w 1026000"/>
              <a:gd name="connsiteY34" fmla="*/ 54001 h 486000"/>
              <a:gd name="connsiteX35" fmla="*/ 783000 w 1026000"/>
              <a:gd name="connsiteY35" fmla="*/ 54001 h 486000"/>
              <a:gd name="connsiteX36" fmla="*/ 756000 w 1026000"/>
              <a:gd name="connsiteY36" fmla="*/ 27000 h 486000"/>
              <a:gd name="connsiteX37" fmla="*/ 783000 w 1026000"/>
              <a:gd name="connsiteY37" fmla="*/ 0 h 486000"/>
              <a:gd name="connsiteX38" fmla="*/ 810000 w 1026000"/>
              <a:gd name="connsiteY38" fmla="*/ 27000 h 486000"/>
              <a:gd name="connsiteX39" fmla="*/ 783000 w 1026000"/>
              <a:gd name="connsiteY39" fmla="*/ 54001 h 486000"/>
              <a:gd name="connsiteX40" fmla="*/ 891000 w 1026000"/>
              <a:gd name="connsiteY40" fmla="*/ 54001 h 486000"/>
              <a:gd name="connsiteX41" fmla="*/ 864000 w 1026000"/>
              <a:gd name="connsiteY41" fmla="*/ 27000 h 486000"/>
              <a:gd name="connsiteX42" fmla="*/ 891000 w 1026000"/>
              <a:gd name="connsiteY42" fmla="*/ 0 h 486000"/>
              <a:gd name="connsiteX43" fmla="*/ 918000 w 1026000"/>
              <a:gd name="connsiteY43" fmla="*/ 27000 h 486000"/>
              <a:gd name="connsiteX44" fmla="*/ 891000 w 1026000"/>
              <a:gd name="connsiteY44" fmla="*/ 54001 h 486000"/>
              <a:gd name="connsiteX45" fmla="*/ 999000 w 1026000"/>
              <a:gd name="connsiteY45" fmla="*/ 54001 h 486000"/>
              <a:gd name="connsiteX46" fmla="*/ 972000 w 1026000"/>
              <a:gd name="connsiteY46" fmla="*/ 27000 h 486000"/>
              <a:gd name="connsiteX47" fmla="*/ 999000 w 1026000"/>
              <a:gd name="connsiteY47" fmla="*/ 0 h 486000"/>
              <a:gd name="connsiteX48" fmla="*/ 1026000 w 1026000"/>
              <a:gd name="connsiteY48" fmla="*/ 27000 h 486000"/>
              <a:gd name="connsiteX49" fmla="*/ 999000 w 1026000"/>
              <a:gd name="connsiteY49" fmla="*/ 54001 h 486000"/>
              <a:gd name="connsiteX50" fmla="*/ 27000 w 1026000"/>
              <a:gd name="connsiteY50" fmla="*/ 162000 h 486000"/>
              <a:gd name="connsiteX51" fmla="*/ 0 w 1026000"/>
              <a:gd name="connsiteY51" fmla="*/ 135000 h 486000"/>
              <a:gd name="connsiteX52" fmla="*/ 27000 w 1026000"/>
              <a:gd name="connsiteY52" fmla="*/ 108001 h 486000"/>
              <a:gd name="connsiteX53" fmla="*/ 54000 w 1026000"/>
              <a:gd name="connsiteY53" fmla="*/ 135000 h 486000"/>
              <a:gd name="connsiteX54" fmla="*/ 27000 w 1026000"/>
              <a:gd name="connsiteY54" fmla="*/ 162000 h 486000"/>
              <a:gd name="connsiteX55" fmla="*/ 135000 w 1026000"/>
              <a:gd name="connsiteY55" fmla="*/ 162000 h 486000"/>
              <a:gd name="connsiteX56" fmla="*/ 108000 w 1026000"/>
              <a:gd name="connsiteY56" fmla="*/ 135000 h 486000"/>
              <a:gd name="connsiteX57" fmla="*/ 135000 w 1026000"/>
              <a:gd name="connsiteY57" fmla="*/ 108001 h 486000"/>
              <a:gd name="connsiteX58" fmla="*/ 162000 w 1026000"/>
              <a:gd name="connsiteY58" fmla="*/ 135000 h 486000"/>
              <a:gd name="connsiteX59" fmla="*/ 135000 w 1026000"/>
              <a:gd name="connsiteY59" fmla="*/ 162000 h 486000"/>
              <a:gd name="connsiteX60" fmla="*/ 243000 w 1026000"/>
              <a:gd name="connsiteY60" fmla="*/ 162000 h 486000"/>
              <a:gd name="connsiteX61" fmla="*/ 216000 w 1026000"/>
              <a:gd name="connsiteY61" fmla="*/ 135000 h 486000"/>
              <a:gd name="connsiteX62" fmla="*/ 243000 w 1026000"/>
              <a:gd name="connsiteY62" fmla="*/ 108001 h 486000"/>
              <a:gd name="connsiteX63" fmla="*/ 270000 w 1026000"/>
              <a:gd name="connsiteY63" fmla="*/ 135000 h 486000"/>
              <a:gd name="connsiteX64" fmla="*/ 243000 w 1026000"/>
              <a:gd name="connsiteY64" fmla="*/ 162000 h 486000"/>
              <a:gd name="connsiteX65" fmla="*/ 351000 w 1026000"/>
              <a:gd name="connsiteY65" fmla="*/ 162000 h 486000"/>
              <a:gd name="connsiteX66" fmla="*/ 324000 w 1026000"/>
              <a:gd name="connsiteY66" fmla="*/ 135000 h 486000"/>
              <a:gd name="connsiteX67" fmla="*/ 351000 w 1026000"/>
              <a:gd name="connsiteY67" fmla="*/ 108001 h 486000"/>
              <a:gd name="connsiteX68" fmla="*/ 378000 w 1026000"/>
              <a:gd name="connsiteY68" fmla="*/ 135000 h 486000"/>
              <a:gd name="connsiteX69" fmla="*/ 351000 w 1026000"/>
              <a:gd name="connsiteY69" fmla="*/ 162000 h 486000"/>
              <a:gd name="connsiteX70" fmla="*/ 459000 w 1026000"/>
              <a:gd name="connsiteY70" fmla="*/ 162000 h 486000"/>
              <a:gd name="connsiteX71" fmla="*/ 432000 w 1026000"/>
              <a:gd name="connsiteY71" fmla="*/ 135000 h 486000"/>
              <a:gd name="connsiteX72" fmla="*/ 459000 w 1026000"/>
              <a:gd name="connsiteY72" fmla="*/ 108001 h 486000"/>
              <a:gd name="connsiteX73" fmla="*/ 486000 w 1026000"/>
              <a:gd name="connsiteY73" fmla="*/ 135000 h 486000"/>
              <a:gd name="connsiteX74" fmla="*/ 459000 w 1026000"/>
              <a:gd name="connsiteY74" fmla="*/ 162000 h 486000"/>
              <a:gd name="connsiteX75" fmla="*/ 567000 w 1026000"/>
              <a:gd name="connsiteY75" fmla="*/ 162000 h 486000"/>
              <a:gd name="connsiteX76" fmla="*/ 540000 w 1026000"/>
              <a:gd name="connsiteY76" fmla="*/ 135000 h 486000"/>
              <a:gd name="connsiteX77" fmla="*/ 567000 w 1026000"/>
              <a:gd name="connsiteY77" fmla="*/ 108001 h 486000"/>
              <a:gd name="connsiteX78" fmla="*/ 594000 w 1026000"/>
              <a:gd name="connsiteY78" fmla="*/ 135000 h 486000"/>
              <a:gd name="connsiteX79" fmla="*/ 567000 w 1026000"/>
              <a:gd name="connsiteY79" fmla="*/ 162000 h 486000"/>
              <a:gd name="connsiteX80" fmla="*/ 675000 w 1026000"/>
              <a:gd name="connsiteY80" fmla="*/ 162000 h 486000"/>
              <a:gd name="connsiteX81" fmla="*/ 648000 w 1026000"/>
              <a:gd name="connsiteY81" fmla="*/ 135000 h 486000"/>
              <a:gd name="connsiteX82" fmla="*/ 675000 w 1026000"/>
              <a:gd name="connsiteY82" fmla="*/ 108001 h 486000"/>
              <a:gd name="connsiteX83" fmla="*/ 702000 w 1026000"/>
              <a:gd name="connsiteY83" fmla="*/ 135000 h 486000"/>
              <a:gd name="connsiteX84" fmla="*/ 675000 w 1026000"/>
              <a:gd name="connsiteY84" fmla="*/ 162000 h 486000"/>
              <a:gd name="connsiteX85" fmla="*/ 783000 w 1026000"/>
              <a:gd name="connsiteY85" fmla="*/ 162000 h 486000"/>
              <a:gd name="connsiteX86" fmla="*/ 756000 w 1026000"/>
              <a:gd name="connsiteY86" fmla="*/ 135000 h 486000"/>
              <a:gd name="connsiteX87" fmla="*/ 783000 w 1026000"/>
              <a:gd name="connsiteY87" fmla="*/ 108001 h 486000"/>
              <a:gd name="connsiteX88" fmla="*/ 810000 w 1026000"/>
              <a:gd name="connsiteY88" fmla="*/ 135000 h 486000"/>
              <a:gd name="connsiteX89" fmla="*/ 783000 w 1026000"/>
              <a:gd name="connsiteY89" fmla="*/ 162000 h 486000"/>
              <a:gd name="connsiteX90" fmla="*/ 891000 w 1026000"/>
              <a:gd name="connsiteY90" fmla="*/ 162000 h 486000"/>
              <a:gd name="connsiteX91" fmla="*/ 864000 w 1026000"/>
              <a:gd name="connsiteY91" fmla="*/ 135000 h 486000"/>
              <a:gd name="connsiteX92" fmla="*/ 891000 w 1026000"/>
              <a:gd name="connsiteY92" fmla="*/ 108001 h 486000"/>
              <a:gd name="connsiteX93" fmla="*/ 918000 w 1026000"/>
              <a:gd name="connsiteY93" fmla="*/ 135000 h 486000"/>
              <a:gd name="connsiteX94" fmla="*/ 891000 w 1026000"/>
              <a:gd name="connsiteY94" fmla="*/ 162000 h 486000"/>
              <a:gd name="connsiteX95" fmla="*/ 999000 w 1026000"/>
              <a:gd name="connsiteY95" fmla="*/ 162000 h 486000"/>
              <a:gd name="connsiteX96" fmla="*/ 972000 w 1026000"/>
              <a:gd name="connsiteY96" fmla="*/ 135000 h 486000"/>
              <a:gd name="connsiteX97" fmla="*/ 999000 w 1026000"/>
              <a:gd name="connsiteY97" fmla="*/ 108001 h 486000"/>
              <a:gd name="connsiteX98" fmla="*/ 1026000 w 1026000"/>
              <a:gd name="connsiteY98" fmla="*/ 135000 h 486000"/>
              <a:gd name="connsiteX99" fmla="*/ 999000 w 1026000"/>
              <a:gd name="connsiteY99" fmla="*/ 162000 h 486000"/>
              <a:gd name="connsiteX100" fmla="*/ 27000 w 1026000"/>
              <a:gd name="connsiteY100" fmla="*/ 270001 h 486000"/>
              <a:gd name="connsiteX101" fmla="*/ 0 w 1026000"/>
              <a:gd name="connsiteY101" fmla="*/ 243001 h 486000"/>
              <a:gd name="connsiteX102" fmla="*/ 27000 w 1026000"/>
              <a:gd name="connsiteY102" fmla="*/ 216001 h 486000"/>
              <a:gd name="connsiteX103" fmla="*/ 54000 w 1026000"/>
              <a:gd name="connsiteY103" fmla="*/ 243001 h 486000"/>
              <a:gd name="connsiteX104" fmla="*/ 27000 w 1026000"/>
              <a:gd name="connsiteY104" fmla="*/ 270001 h 486000"/>
              <a:gd name="connsiteX105" fmla="*/ 135000 w 1026000"/>
              <a:gd name="connsiteY105" fmla="*/ 270001 h 486000"/>
              <a:gd name="connsiteX106" fmla="*/ 108000 w 1026000"/>
              <a:gd name="connsiteY106" fmla="*/ 243001 h 486000"/>
              <a:gd name="connsiteX107" fmla="*/ 135000 w 1026000"/>
              <a:gd name="connsiteY107" fmla="*/ 216001 h 486000"/>
              <a:gd name="connsiteX108" fmla="*/ 162000 w 1026000"/>
              <a:gd name="connsiteY108" fmla="*/ 243001 h 486000"/>
              <a:gd name="connsiteX109" fmla="*/ 135000 w 1026000"/>
              <a:gd name="connsiteY109" fmla="*/ 270001 h 486000"/>
              <a:gd name="connsiteX110" fmla="*/ 243000 w 1026000"/>
              <a:gd name="connsiteY110" fmla="*/ 270001 h 486000"/>
              <a:gd name="connsiteX111" fmla="*/ 216000 w 1026000"/>
              <a:gd name="connsiteY111" fmla="*/ 243001 h 486000"/>
              <a:gd name="connsiteX112" fmla="*/ 243000 w 1026000"/>
              <a:gd name="connsiteY112" fmla="*/ 216001 h 486000"/>
              <a:gd name="connsiteX113" fmla="*/ 270000 w 1026000"/>
              <a:gd name="connsiteY113" fmla="*/ 243001 h 486000"/>
              <a:gd name="connsiteX114" fmla="*/ 243000 w 1026000"/>
              <a:gd name="connsiteY114" fmla="*/ 270001 h 486000"/>
              <a:gd name="connsiteX115" fmla="*/ 351000 w 1026000"/>
              <a:gd name="connsiteY115" fmla="*/ 270001 h 486000"/>
              <a:gd name="connsiteX116" fmla="*/ 324000 w 1026000"/>
              <a:gd name="connsiteY116" fmla="*/ 243001 h 486000"/>
              <a:gd name="connsiteX117" fmla="*/ 351000 w 1026000"/>
              <a:gd name="connsiteY117" fmla="*/ 216001 h 486000"/>
              <a:gd name="connsiteX118" fmla="*/ 378000 w 1026000"/>
              <a:gd name="connsiteY118" fmla="*/ 243001 h 486000"/>
              <a:gd name="connsiteX119" fmla="*/ 351000 w 1026000"/>
              <a:gd name="connsiteY119" fmla="*/ 270001 h 486000"/>
              <a:gd name="connsiteX120" fmla="*/ 459000 w 1026000"/>
              <a:gd name="connsiteY120" fmla="*/ 270001 h 486000"/>
              <a:gd name="connsiteX121" fmla="*/ 432000 w 1026000"/>
              <a:gd name="connsiteY121" fmla="*/ 243001 h 486000"/>
              <a:gd name="connsiteX122" fmla="*/ 459000 w 1026000"/>
              <a:gd name="connsiteY122" fmla="*/ 216001 h 486000"/>
              <a:gd name="connsiteX123" fmla="*/ 486000 w 1026000"/>
              <a:gd name="connsiteY123" fmla="*/ 243001 h 486000"/>
              <a:gd name="connsiteX124" fmla="*/ 459000 w 1026000"/>
              <a:gd name="connsiteY124" fmla="*/ 270001 h 486000"/>
              <a:gd name="connsiteX125" fmla="*/ 567000 w 1026000"/>
              <a:gd name="connsiteY125" fmla="*/ 270001 h 486000"/>
              <a:gd name="connsiteX126" fmla="*/ 540000 w 1026000"/>
              <a:gd name="connsiteY126" fmla="*/ 243001 h 486000"/>
              <a:gd name="connsiteX127" fmla="*/ 567000 w 1026000"/>
              <a:gd name="connsiteY127" fmla="*/ 216001 h 486000"/>
              <a:gd name="connsiteX128" fmla="*/ 594000 w 1026000"/>
              <a:gd name="connsiteY128" fmla="*/ 243001 h 486000"/>
              <a:gd name="connsiteX129" fmla="*/ 567000 w 1026000"/>
              <a:gd name="connsiteY129" fmla="*/ 270001 h 486000"/>
              <a:gd name="connsiteX130" fmla="*/ 675000 w 1026000"/>
              <a:gd name="connsiteY130" fmla="*/ 270001 h 486000"/>
              <a:gd name="connsiteX131" fmla="*/ 648000 w 1026000"/>
              <a:gd name="connsiteY131" fmla="*/ 243001 h 486000"/>
              <a:gd name="connsiteX132" fmla="*/ 675000 w 1026000"/>
              <a:gd name="connsiteY132" fmla="*/ 216001 h 486000"/>
              <a:gd name="connsiteX133" fmla="*/ 702000 w 1026000"/>
              <a:gd name="connsiteY133" fmla="*/ 243001 h 486000"/>
              <a:gd name="connsiteX134" fmla="*/ 675000 w 1026000"/>
              <a:gd name="connsiteY134" fmla="*/ 270001 h 486000"/>
              <a:gd name="connsiteX135" fmla="*/ 783000 w 1026000"/>
              <a:gd name="connsiteY135" fmla="*/ 270001 h 486000"/>
              <a:gd name="connsiteX136" fmla="*/ 756000 w 1026000"/>
              <a:gd name="connsiteY136" fmla="*/ 243001 h 486000"/>
              <a:gd name="connsiteX137" fmla="*/ 783000 w 1026000"/>
              <a:gd name="connsiteY137" fmla="*/ 216001 h 486000"/>
              <a:gd name="connsiteX138" fmla="*/ 810000 w 1026000"/>
              <a:gd name="connsiteY138" fmla="*/ 243001 h 486000"/>
              <a:gd name="connsiteX139" fmla="*/ 783000 w 1026000"/>
              <a:gd name="connsiteY139" fmla="*/ 270001 h 486000"/>
              <a:gd name="connsiteX140" fmla="*/ 891000 w 1026000"/>
              <a:gd name="connsiteY140" fmla="*/ 270001 h 486000"/>
              <a:gd name="connsiteX141" fmla="*/ 864000 w 1026000"/>
              <a:gd name="connsiteY141" fmla="*/ 243001 h 486000"/>
              <a:gd name="connsiteX142" fmla="*/ 891000 w 1026000"/>
              <a:gd name="connsiteY142" fmla="*/ 216001 h 486000"/>
              <a:gd name="connsiteX143" fmla="*/ 918000 w 1026000"/>
              <a:gd name="connsiteY143" fmla="*/ 243001 h 486000"/>
              <a:gd name="connsiteX144" fmla="*/ 891000 w 1026000"/>
              <a:gd name="connsiteY144" fmla="*/ 270001 h 486000"/>
              <a:gd name="connsiteX145" fmla="*/ 999000 w 1026000"/>
              <a:gd name="connsiteY145" fmla="*/ 270001 h 486000"/>
              <a:gd name="connsiteX146" fmla="*/ 972000 w 1026000"/>
              <a:gd name="connsiteY146" fmla="*/ 243001 h 486000"/>
              <a:gd name="connsiteX147" fmla="*/ 999000 w 1026000"/>
              <a:gd name="connsiteY147" fmla="*/ 216001 h 486000"/>
              <a:gd name="connsiteX148" fmla="*/ 1026000 w 1026000"/>
              <a:gd name="connsiteY148" fmla="*/ 243001 h 486000"/>
              <a:gd name="connsiteX149" fmla="*/ 999000 w 1026000"/>
              <a:gd name="connsiteY149" fmla="*/ 270001 h 486000"/>
              <a:gd name="connsiteX150" fmla="*/ 27000 w 1026000"/>
              <a:gd name="connsiteY150" fmla="*/ 378000 h 486000"/>
              <a:gd name="connsiteX151" fmla="*/ 0 w 1026000"/>
              <a:gd name="connsiteY151" fmla="*/ 351000 h 486000"/>
              <a:gd name="connsiteX152" fmla="*/ 27000 w 1026000"/>
              <a:gd name="connsiteY152" fmla="*/ 324000 h 486000"/>
              <a:gd name="connsiteX153" fmla="*/ 54000 w 1026000"/>
              <a:gd name="connsiteY153" fmla="*/ 351000 h 486000"/>
              <a:gd name="connsiteX154" fmla="*/ 27000 w 1026000"/>
              <a:gd name="connsiteY154" fmla="*/ 378000 h 486000"/>
              <a:gd name="connsiteX155" fmla="*/ 135000 w 1026000"/>
              <a:gd name="connsiteY155" fmla="*/ 378000 h 486000"/>
              <a:gd name="connsiteX156" fmla="*/ 108000 w 1026000"/>
              <a:gd name="connsiteY156" fmla="*/ 351000 h 486000"/>
              <a:gd name="connsiteX157" fmla="*/ 135000 w 1026000"/>
              <a:gd name="connsiteY157" fmla="*/ 324000 h 486000"/>
              <a:gd name="connsiteX158" fmla="*/ 162000 w 1026000"/>
              <a:gd name="connsiteY158" fmla="*/ 351000 h 486000"/>
              <a:gd name="connsiteX159" fmla="*/ 135000 w 1026000"/>
              <a:gd name="connsiteY159" fmla="*/ 378000 h 486000"/>
              <a:gd name="connsiteX160" fmla="*/ 243000 w 1026000"/>
              <a:gd name="connsiteY160" fmla="*/ 378000 h 486000"/>
              <a:gd name="connsiteX161" fmla="*/ 216000 w 1026000"/>
              <a:gd name="connsiteY161" fmla="*/ 351000 h 486000"/>
              <a:gd name="connsiteX162" fmla="*/ 243000 w 1026000"/>
              <a:gd name="connsiteY162" fmla="*/ 324000 h 486000"/>
              <a:gd name="connsiteX163" fmla="*/ 270000 w 1026000"/>
              <a:gd name="connsiteY163" fmla="*/ 351000 h 486000"/>
              <a:gd name="connsiteX164" fmla="*/ 243000 w 1026000"/>
              <a:gd name="connsiteY164" fmla="*/ 378000 h 486000"/>
              <a:gd name="connsiteX165" fmla="*/ 351000 w 1026000"/>
              <a:gd name="connsiteY165" fmla="*/ 378000 h 486000"/>
              <a:gd name="connsiteX166" fmla="*/ 324000 w 1026000"/>
              <a:gd name="connsiteY166" fmla="*/ 351000 h 486000"/>
              <a:gd name="connsiteX167" fmla="*/ 351000 w 1026000"/>
              <a:gd name="connsiteY167" fmla="*/ 324000 h 486000"/>
              <a:gd name="connsiteX168" fmla="*/ 378000 w 1026000"/>
              <a:gd name="connsiteY168" fmla="*/ 351000 h 486000"/>
              <a:gd name="connsiteX169" fmla="*/ 351000 w 1026000"/>
              <a:gd name="connsiteY169" fmla="*/ 378000 h 486000"/>
              <a:gd name="connsiteX170" fmla="*/ 459000 w 1026000"/>
              <a:gd name="connsiteY170" fmla="*/ 378000 h 486000"/>
              <a:gd name="connsiteX171" fmla="*/ 432000 w 1026000"/>
              <a:gd name="connsiteY171" fmla="*/ 351000 h 486000"/>
              <a:gd name="connsiteX172" fmla="*/ 459000 w 1026000"/>
              <a:gd name="connsiteY172" fmla="*/ 324000 h 486000"/>
              <a:gd name="connsiteX173" fmla="*/ 486000 w 1026000"/>
              <a:gd name="connsiteY173" fmla="*/ 351000 h 486000"/>
              <a:gd name="connsiteX174" fmla="*/ 459000 w 1026000"/>
              <a:gd name="connsiteY174" fmla="*/ 378000 h 486000"/>
              <a:gd name="connsiteX175" fmla="*/ 567000 w 1026000"/>
              <a:gd name="connsiteY175" fmla="*/ 378000 h 486000"/>
              <a:gd name="connsiteX176" fmla="*/ 540000 w 1026000"/>
              <a:gd name="connsiteY176" fmla="*/ 351000 h 486000"/>
              <a:gd name="connsiteX177" fmla="*/ 567000 w 1026000"/>
              <a:gd name="connsiteY177" fmla="*/ 324000 h 486000"/>
              <a:gd name="connsiteX178" fmla="*/ 594000 w 1026000"/>
              <a:gd name="connsiteY178" fmla="*/ 351000 h 486000"/>
              <a:gd name="connsiteX179" fmla="*/ 567000 w 1026000"/>
              <a:gd name="connsiteY179" fmla="*/ 378000 h 486000"/>
              <a:gd name="connsiteX180" fmla="*/ 675000 w 1026000"/>
              <a:gd name="connsiteY180" fmla="*/ 378000 h 486000"/>
              <a:gd name="connsiteX181" fmla="*/ 648000 w 1026000"/>
              <a:gd name="connsiteY181" fmla="*/ 351000 h 486000"/>
              <a:gd name="connsiteX182" fmla="*/ 675000 w 1026000"/>
              <a:gd name="connsiteY182" fmla="*/ 324000 h 486000"/>
              <a:gd name="connsiteX183" fmla="*/ 702000 w 1026000"/>
              <a:gd name="connsiteY183" fmla="*/ 351000 h 486000"/>
              <a:gd name="connsiteX184" fmla="*/ 675000 w 1026000"/>
              <a:gd name="connsiteY184" fmla="*/ 378000 h 486000"/>
              <a:gd name="connsiteX185" fmla="*/ 783000 w 1026000"/>
              <a:gd name="connsiteY185" fmla="*/ 378000 h 486000"/>
              <a:gd name="connsiteX186" fmla="*/ 756000 w 1026000"/>
              <a:gd name="connsiteY186" fmla="*/ 351000 h 486000"/>
              <a:gd name="connsiteX187" fmla="*/ 783000 w 1026000"/>
              <a:gd name="connsiteY187" fmla="*/ 324000 h 486000"/>
              <a:gd name="connsiteX188" fmla="*/ 810000 w 1026000"/>
              <a:gd name="connsiteY188" fmla="*/ 351000 h 486000"/>
              <a:gd name="connsiteX189" fmla="*/ 783000 w 1026000"/>
              <a:gd name="connsiteY189" fmla="*/ 378000 h 486000"/>
              <a:gd name="connsiteX190" fmla="*/ 891000 w 1026000"/>
              <a:gd name="connsiteY190" fmla="*/ 378000 h 486000"/>
              <a:gd name="connsiteX191" fmla="*/ 864000 w 1026000"/>
              <a:gd name="connsiteY191" fmla="*/ 351000 h 486000"/>
              <a:gd name="connsiteX192" fmla="*/ 891000 w 1026000"/>
              <a:gd name="connsiteY192" fmla="*/ 324000 h 486000"/>
              <a:gd name="connsiteX193" fmla="*/ 918000 w 1026000"/>
              <a:gd name="connsiteY193" fmla="*/ 351000 h 486000"/>
              <a:gd name="connsiteX194" fmla="*/ 891000 w 1026000"/>
              <a:gd name="connsiteY194" fmla="*/ 378000 h 486000"/>
              <a:gd name="connsiteX195" fmla="*/ 999000 w 1026000"/>
              <a:gd name="connsiteY195" fmla="*/ 378000 h 486000"/>
              <a:gd name="connsiteX196" fmla="*/ 972000 w 1026000"/>
              <a:gd name="connsiteY196" fmla="*/ 351000 h 486000"/>
              <a:gd name="connsiteX197" fmla="*/ 999000 w 1026000"/>
              <a:gd name="connsiteY197" fmla="*/ 324000 h 486000"/>
              <a:gd name="connsiteX198" fmla="*/ 1026000 w 1026000"/>
              <a:gd name="connsiteY198" fmla="*/ 351000 h 486000"/>
              <a:gd name="connsiteX199" fmla="*/ 999000 w 1026000"/>
              <a:gd name="connsiteY199" fmla="*/ 378000 h 486000"/>
              <a:gd name="connsiteX200" fmla="*/ 27000 w 1026000"/>
              <a:gd name="connsiteY200" fmla="*/ 486000 h 486000"/>
              <a:gd name="connsiteX201" fmla="*/ 0 w 1026000"/>
              <a:gd name="connsiteY201" fmla="*/ 459001 h 486000"/>
              <a:gd name="connsiteX202" fmla="*/ 27000 w 1026000"/>
              <a:gd name="connsiteY202" fmla="*/ 432001 h 486000"/>
              <a:gd name="connsiteX203" fmla="*/ 54000 w 1026000"/>
              <a:gd name="connsiteY203" fmla="*/ 459001 h 486000"/>
              <a:gd name="connsiteX204" fmla="*/ 27000 w 1026000"/>
              <a:gd name="connsiteY204" fmla="*/ 486000 h 486000"/>
              <a:gd name="connsiteX205" fmla="*/ 135000 w 1026000"/>
              <a:gd name="connsiteY205" fmla="*/ 486000 h 486000"/>
              <a:gd name="connsiteX206" fmla="*/ 108000 w 1026000"/>
              <a:gd name="connsiteY206" fmla="*/ 459001 h 486000"/>
              <a:gd name="connsiteX207" fmla="*/ 135000 w 1026000"/>
              <a:gd name="connsiteY207" fmla="*/ 432001 h 486000"/>
              <a:gd name="connsiteX208" fmla="*/ 162000 w 1026000"/>
              <a:gd name="connsiteY208" fmla="*/ 459001 h 486000"/>
              <a:gd name="connsiteX209" fmla="*/ 135000 w 1026000"/>
              <a:gd name="connsiteY209" fmla="*/ 486000 h 486000"/>
              <a:gd name="connsiteX210" fmla="*/ 243000 w 1026000"/>
              <a:gd name="connsiteY210" fmla="*/ 486000 h 486000"/>
              <a:gd name="connsiteX211" fmla="*/ 216000 w 1026000"/>
              <a:gd name="connsiteY211" fmla="*/ 459001 h 486000"/>
              <a:gd name="connsiteX212" fmla="*/ 243000 w 1026000"/>
              <a:gd name="connsiteY212" fmla="*/ 432001 h 486000"/>
              <a:gd name="connsiteX213" fmla="*/ 270000 w 1026000"/>
              <a:gd name="connsiteY213" fmla="*/ 459001 h 486000"/>
              <a:gd name="connsiteX214" fmla="*/ 243000 w 1026000"/>
              <a:gd name="connsiteY214" fmla="*/ 486000 h 486000"/>
              <a:gd name="connsiteX215" fmla="*/ 351000 w 1026000"/>
              <a:gd name="connsiteY215" fmla="*/ 486000 h 486000"/>
              <a:gd name="connsiteX216" fmla="*/ 324000 w 1026000"/>
              <a:gd name="connsiteY216" fmla="*/ 459001 h 486000"/>
              <a:gd name="connsiteX217" fmla="*/ 351000 w 1026000"/>
              <a:gd name="connsiteY217" fmla="*/ 432001 h 486000"/>
              <a:gd name="connsiteX218" fmla="*/ 378000 w 1026000"/>
              <a:gd name="connsiteY218" fmla="*/ 459001 h 486000"/>
              <a:gd name="connsiteX219" fmla="*/ 351000 w 1026000"/>
              <a:gd name="connsiteY219" fmla="*/ 486000 h 486000"/>
              <a:gd name="connsiteX220" fmla="*/ 459000 w 1026000"/>
              <a:gd name="connsiteY220" fmla="*/ 486000 h 486000"/>
              <a:gd name="connsiteX221" fmla="*/ 432000 w 1026000"/>
              <a:gd name="connsiteY221" fmla="*/ 459001 h 486000"/>
              <a:gd name="connsiteX222" fmla="*/ 459000 w 1026000"/>
              <a:gd name="connsiteY222" fmla="*/ 432001 h 486000"/>
              <a:gd name="connsiteX223" fmla="*/ 486000 w 1026000"/>
              <a:gd name="connsiteY223" fmla="*/ 459001 h 486000"/>
              <a:gd name="connsiteX224" fmla="*/ 459000 w 1026000"/>
              <a:gd name="connsiteY224" fmla="*/ 486000 h 486000"/>
              <a:gd name="connsiteX225" fmla="*/ 567000 w 1026000"/>
              <a:gd name="connsiteY225" fmla="*/ 486000 h 486000"/>
              <a:gd name="connsiteX226" fmla="*/ 540000 w 1026000"/>
              <a:gd name="connsiteY226" fmla="*/ 459001 h 486000"/>
              <a:gd name="connsiteX227" fmla="*/ 567000 w 1026000"/>
              <a:gd name="connsiteY227" fmla="*/ 432001 h 486000"/>
              <a:gd name="connsiteX228" fmla="*/ 594000 w 1026000"/>
              <a:gd name="connsiteY228" fmla="*/ 459001 h 486000"/>
              <a:gd name="connsiteX229" fmla="*/ 567000 w 1026000"/>
              <a:gd name="connsiteY229" fmla="*/ 486000 h 486000"/>
              <a:gd name="connsiteX230" fmla="*/ 675000 w 1026000"/>
              <a:gd name="connsiteY230" fmla="*/ 486000 h 486000"/>
              <a:gd name="connsiteX231" fmla="*/ 648000 w 1026000"/>
              <a:gd name="connsiteY231" fmla="*/ 459001 h 486000"/>
              <a:gd name="connsiteX232" fmla="*/ 675000 w 1026000"/>
              <a:gd name="connsiteY232" fmla="*/ 432001 h 486000"/>
              <a:gd name="connsiteX233" fmla="*/ 702000 w 1026000"/>
              <a:gd name="connsiteY233" fmla="*/ 459001 h 486000"/>
              <a:gd name="connsiteX234" fmla="*/ 675000 w 1026000"/>
              <a:gd name="connsiteY234" fmla="*/ 486000 h 486000"/>
              <a:gd name="connsiteX235" fmla="*/ 783000 w 1026000"/>
              <a:gd name="connsiteY235" fmla="*/ 486000 h 486000"/>
              <a:gd name="connsiteX236" fmla="*/ 756000 w 1026000"/>
              <a:gd name="connsiteY236" fmla="*/ 459001 h 486000"/>
              <a:gd name="connsiteX237" fmla="*/ 783000 w 1026000"/>
              <a:gd name="connsiteY237" fmla="*/ 432001 h 486000"/>
              <a:gd name="connsiteX238" fmla="*/ 810000 w 1026000"/>
              <a:gd name="connsiteY238" fmla="*/ 459001 h 486000"/>
              <a:gd name="connsiteX239" fmla="*/ 783000 w 1026000"/>
              <a:gd name="connsiteY239" fmla="*/ 486000 h 486000"/>
              <a:gd name="connsiteX240" fmla="*/ 891000 w 1026000"/>
              <a:gd name="connsiteY240" fmla="*/ 486000 h 486000"/>
              <a:gd name="connsiteX241" fmla="*/ 864000 w 1026000"/>
              <a:gd name="connsiteY241" fmla="*/ 459001 h 486000"/>
              <a:gd name="connsiteX242" fmla="*/ 891000 w 1026000"/>
              <a:gd name="connsiteY242" fmla="*/ 432001 h 486000"/>
              <a:gd name="connsiteX243" fmla="*/ 918000 w 1026000"/>
              <a:gd name="connsiteY243" fmla="*/ 459001 h 486000"/>
              <a:gd name="connsiteX244" fmla="*/ 891000 w 1026000"/>
              <a:gd name="connsiteY244" fmla="*/ 486000 h 486000"/>
              <a:gd name="connsiteX245" fmla="*/ 999000 w 1026000"/>
              <a:gd name="connsiteY245" fmla="*/ 486000 h 486000"/>
              <a:gd name="connsiteX246" fmla="*/ 972000 w 1026000"/>
              <a:gd name="connsiteY246" fmla="*/ 459001 h 486000"/>
              <a:gd name="connsiteX247" fmla="*/ 999000 w 1026000"/>
              <a:gd name="connsiteY247" fmla="*/ 432001 h 486000"/>
              <a:gd name="connsiteX248" fmla="*/ 1026000 w 1026000"/>
              <a:gd name="connsiteY248" fmla="*/ 459001 h 486000"/>
              <a:gd name="connsiteX249" fmla="*/ 999000 w 1026000"/>
              <a:gd name="connsiteY249" fmla="*/ 486000 h 4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</a:cxnLst>
            <a:rect l="l" t="t" r="r" b="b"/>
            <a:pathLst>
              <a:path w="1026000" h="486000">
                <a:moveTo>
                  <a:pt x="27000" y="54001"/>
                </a:moveTo>
                <a:cubicBezTo>
                  <a:pt x="12088" y="54001"/>
                  <a:pt x="0" y="41913"/>
                  <a:pt x="0" y="27000"/>
                </a:cubicBezTo>
                <a:cubicBezTo>
                  <a:pt x="0" y="12088"/>
                  <a:pt x="12088" y="0"/>
                  <a:pt x="27000" y="0"/>
                </a:cubicBezTo>
                <a:cubicBezTo>
                  <a:pt x="41912" y="0"/>
                  <a:pt x="54000" y="12088"/>
                  <a:pt x="54000" y="27000"/>
                </a:cubicBezTo>
                <a:cubicBezTo>
                  <a:pt x="54000" y="41913"/>
                  <a:pt x="41912" y="54001"/>
                  <a:pt x="27000" y="54001"/>
                </a:cubicBezTo>
                <a:close/>
                <a:moveTo>
                  <a:pt x="135000" y="54001"/>
                </a:moveTo>
                <a:cubicBezTo>
                  <a:pt x="120088" y="54001"/>
                  <a:pt x="108000" y="41913"/>
                  <a:pt x="108000" y="27000"/>
                </a:cubicBezTo>
                <a:cubicBezTo>
                  <a:pt x="108000" y="12088"/>
                  <a:pt x="120088" y="0"/>
                  <a:pt x="135000" y="0"/>
                </a:cubicBezTo>
                <a:cubicBezTo>
                  <a:pt x="149912" y="0"/>
                  <a:pt x="162000" y="12088"/>
                  <a:pt x="162000" y="27000"/>
                </a:cubicBezTo>
                <a:cubicBezTo>
                  <a:pt x="162000" y="41913"/>
                  <a:pt x="149912" y="54001"/>
                  <a:pt x="135000" y="54001"/>
                </a:cubicBezTo>
                <a:close/>
                <a:moveTo>
                  <a:pt x="243000" y="54001"/>
                </a:moveTo>
                <a:cubicBezTo>
                  <a:pt x="228088" y="54001"/>
                  <a:pt x="216000" y="41913"/>
                  <a:pt x="216000" y="27000"/>
                </a:cubicBezTo>
                <a:cubicBezTo>
                  <a:pt x="216000" y="12088"/>
                  <a:pt x="228088" y="0"/>
                  <a:pt x="243000" y="0"/>
                </a:cubicBezTo>
                <a:cubicBezTo>
                  <a:pt x="257912" y="0"/>
                  <a:pt x="270000" y="12088"/>
                  <a:pt x="270000" y="27000"/>
                </a:cubicBezTo>
                <a:cubicBezTo>
                  <a:pt x="270000" y="41913"/>
                  <a:pt x="257912" y="54001"/>
                  <a:pt x="243000" y="54001"/>
                </a:cubicBezTo>
                <a:close/>
                <a:moveTo>
                  <a:pt x="351000" y="54001"/>
                </a:moveTo>
                <a:cubicBezTo>
                  <a:pt x="336088" y="54001"/>
                  <a:pt x="324000" y="41913"/>
                  <a:pt x="324000" y="27000"/>
                </a:cubicBezTo>
                <a:cubicBezTo>
                  <a:pt x="324000" y="12088"/>
                  <a:pt x="336088" y="0"/>
                  <a:pt x="351000" y="0"/>
                </a:cubicBezTo>
                <a:cubicBezTo>
                  <a:pt x="365912" y="0"/>
                  <a:pt x="378000" y="12088"/>
                  <a:pt x="378000" y="27000"/>
                </a:cubicBezTo>
                <a:cubicBezTo>
                  <a:pt x="378000" y="41913"/>
                  <a:pt x="365912" y="54001"/>
                  <a:pt x="351000" y="54001"/>
                </a:cubicBezTo>
                <a:close/>
                <a:moveTo>
                  <a:pt x="459000" y="54001"/>
                </a:moveTo>
                <a:cubicBezTo>
                  <a:pt x="444088" y="54001"/>
                  <a:pt x="432000" y="41913"/>
                  <a:pt x="432000" y="27000"/>
                </a:cubicBezTo>
                <a:cubicBezTo>
                  <a:pt x="432000" y="12088"/>
                  <a:pt x="444088" y="0"/>
                  <a:pt x="459000" y="0"/>
                </a:cubicBezTo>
                <a:cubicBezTo>
                  <a:pt x="473912" y="0"/>
                  <a:pt x="486000" y="12088"/>
                  <a:pt x="486000" y="27000"/>
                </a:cubicBezTo>
                <a:cubicBezTo>
                  <a:pt x="486000" y="41913"/>
                  <a:pt x="473912" y="54001"/>
                  <a:pt x="459000" y="54001"/>
                </a:cubicBezTo>
                <a:close/>
                <a:moveTo>
                  <a:pt x="567000" y="54001"/>
                </a:moveTo>
                <a:cubicBezTo>
                  <a:pt x="552088" y="54001"/>
                  <a:pt x="540000" y="41913"/>
                  <a:pt x="540000" y="27000"/>
                </a:cubicBezTo>
                <a:cubicBezTo>
                  <a:pt x="540000" y="12088"/>
                  <a:pt x="552088" y="0"/>
                  <a:pt x="567000" y="0"/>
                </a:cubicBezTo>
                <a:cubicBezTo>
                  <a:pt x="581912" y="0"/>
                  <a:pt x="594000" y="12088"/>
                  <a:pt x="594000" y="27000"/>
                </a:cubicBezTo>
                <a:cubicBezTo>
                  <a:pt x="594000" y="41913"/>
                  <a:pt x="581912" y="54001"/>
                  <a:pt x="567000" y="54001"/>
                </a:cubicBezTo>
                <a:close/>
                <a:moveTo>
                  <a:pt x="675000" y="54001"/>
                </a:moveTo>
                <a:cubicBezTo>
                  <a:pt x="660088" y="54001"/>
                  <a:pt x="648000" y="41913"/>
                  <a:pt x="648000" y="27000"/>
                </a:cubicBezTo>
                <a:cubicBezTo>
                  <a:pt x="648000" y="12088"/>
                  <a:pt x="660088" y="0"/>
                  <a:pt x="675000" y="0"/>
                </a:cubicBezTo>
                <a:cubicBezTo>
                  <a:pt x="689912" y="0"/>
                  <a:pt x="702000" y="12088"/>
                  <a:pt x="702000" y="27000"/>
                </a:cubicBezTo>
                <a:cubicBezTo>
                  <a:pt x="702000" y="41913"/>
                  <a:pt x="689912" y="54001"/>
                  <a:pt x="675000" y="54001"/>
                </a:cubicBezTo>
                <a:close/>
                <a:moveTo>
                  <a:pt x="783000" y="54001"/>
                </a:moveTo>
                <a:cubicBezTo>
                  <a:pt x="768088" y="54001"/>
                  <a:pt x="756000" y="41913"/>
                  <a:pt x="756000" y="27000"/>
                </a:cubicBezTo>
                <a:cubicBezTo>
                  <a:pt x="756000" y="12088"/>
                  <a:pt x="768088" y="0"/>
                  <a:pt x="783000" y="0"/>
                </a:cubicBezTo>
                <a:cubicBezTo>
                  <a:pt x="797912" y="0"/>
                  <a:pt x="810000" y="12088"/>
                  <a:pt x="810000" y="27000"/>
                </a:cubicBezTo>
                <a:cubicBezTo>
                  <a:pt x="810000" y="41913"/>
                  <a:pt x="797912" y="54001"/>
                  <a:pt x="783000" y="54001"/>
                </a:cubicBezTo>
                <a:close/>
                <a:moveTo>
                  <a:pt x="891000" y="54001"/>
                </a:moveTo>
                <a:cubicBezTo>
                  <a:pt x="876088" y="54001"/>
                  <a:pt x="864000" y="41913"/>
                  <a:pt x="864000" y="27000"/>
                </a:cubicBezTo>
                <a:cubicBezTo>
                  <a:pt x="864000" y="12088"/>
                  <a:pt x="876088" y="0"/>
                  <a:pt x="891000" y="0"/>
                </a:cubicBezTo>
                <a:cubicBezTo>
                  <a:pt x="905912" y="0"/>
                  <a:pt x="918000" y="12088"/>
                  <a:pt x="918000" y="27000"/>
                </a:cubicBezTo>
                <a:cubicBezTo>
                  <a:pt x="918000" y="41913"/>
                  <a:pt x="905912" y="54001"/>
                  <a:pt x="891000" y="54001"/>
                </a:cubicBezTo>
                <a:close/>
                <a:moveTo>
                  <a:pt x="999000" y="54001"/>
                </a:moveTo>
                <a:cubicBezTo>
                  <a:pt x="984088" y="54001"/>
                  <a:pt x="972000" y="41913"/>
                  <a:pt x="972000" y="27000"/>
                </a:cubicBezTo>
                <a:cubicBezTo>
                  <a:pt x="972000" y="12088"/>
                  <a:pt x="984088" y="0"/>
                  <a:pt x="999000" y="0"/>
                </a:cubicBezTo>
                <a:cubicBezTo>
                  <a:pt x="1013912" y="0"/>
                  <a:pt x="1026000" y="12088"/>
                  <a:pt x="1026000" y="27000"/>
                </a:cubicBezTo>
                <a:cubicBezTo>
                  <a:pt x="1026000" y="41913"/>
                  <a:pt x="1013912" y="54001"/>
                  <a:pt x="999000" y="54001"/>
                </a:cubicBezTo>
                <a:close/>
                <a:moveTo>
                  <a:pt x="27000" y="162000"/>
                </a:moveTo>
                <a:cubicBezTo>
                  <a:pt x="12088" y="162000"/>
                  <a:pt x="0" y="149912"/>
                  <a:pt x="0" y="135000"/>
                </a:cubicBezTo>
                <a:cubicBezTo>
                  <a:pt x="0" y="120089"/>
                  <a:pt x="12088" y="108001"/>
                  <a:pt x="27000" y="108001"/>
                </a:cubicBezTo>
                <a:cubicBezTo>
                  <a:pt x="41912" y="108001"/>
                  <a:pt x="54000" y="120089"/>
                  <a:pt x="54000" y="135000"/>
                </a:cubicBezTo>
                <a:cubicBezTo>
                  <a:pt x="54000" y="149912"/>
                  <a:pt x="41912" y="162000"/>
                  <a:pt x="27000" y="162000"/>
                </a:cubicBezTo>
                <a:close/>
                <a:moveTo>
                  <a:pt x="135000" y="162000"/>
                </a:moveTo>
                <a:cubicBezTo>
                  <a:pt x="120088" y="162000"/>
                  <a:pt x="108000" y="149912"/>
                  <a:pt x="108000" y="135000"/>
                </a:cubicBezTo>
                <a:cubicBezTo>
                  <a:pt x="108000" y="120089"/>
                  <a:pt x="120088" y="108001"/>
                  <a:pt x="135000" y="108001"/>
                </a:cubicBezTo>
                <a:cubicBezTo>
                  <a:pt x="149912" y="108001"/>
                  <a:pt x="162000" y="120089"/>
                  <a:pt x="162000" y="135000"/>
                </a:cubicBezTo>
                <a:cubicBezTo>
                  <a:pt x="162000" y="149912"/>
                  <a:pt x="149912" y="162000"/>
                  <a:pt x="135000" y="162000"/>
                </a:cubicBezTo>
                <a:close/>
                <a:moveTo>
                  <a:pt x="243000" y="162000"/>
                </a:moveTo>
                <a:cubicBezTo>
                  <a:pt x="228088" y="162000"/>
                  <a:pt x="216000" y="149912"/>
                  <a:pt x="216000" y="135000"/>
                </a:cubicBezTo>
                <a:cubicBezTo>
                  <a:pt x="216000" y="120089"/>
                  <a:pt x="228088" y="108001"/>
                  <a:pt x="243000" y="108001"/>
                </a:cubicBezTo>
                <a:cubicBezTo>
                  <a:pt x="257912" y="108001"/>
                  <a:pt x="270000" y="120089"/>
                  <a:pt x="270000" y="135000"/>
                </a:cubicBezTo>
                <a:cubicBezTo>
                  <a:pt x="270000" y="149912"/>
                  <a:pt x="257912" y="162000"/>
                  <a:pt x="243000" y="162000"/>
                </a:cubicBezTo>
                <a:close/>
                <a:moveTo>
                  <a:pt x="351000" y="162000"/>
                </a:moveTo>
                <a:cubicBezTo>
                  <a:pt x="336088" y="162000"/>
                  <a:pt x="324000" y="149912"/>
                  <a:pt x="324000" y="135000"/>
                </a:cubicBezTo>
                <a:cubicBezTo>
                  <a:pt x="324000" y="120089"/>
                  <a:pt x="336088" y="108001"/>
                  <a:pt x="351000" y="108001"/>
                </a:cubicBezTo>
                <a:cubicBezTo>
                  <a:pt x="365912" y="108001"/>
                  <a:pt x="378000" y="120089"/>
                  <a:pt x="378000" y="135000"/>
                </a:cubicBezTo>
                <a:cubicBezTo>
                  <a:pt x="378000" y="149912"/>
                  <a:pt x="365912" y="162000"/>
                  <a:pt x="351000" y="162000"/>
                </a:cubicBezTo>
                <a:close/>
                <a:moveTo>
                  <a:pt x="459000" y="162000"/>
                </a:moveTo>
                <a:cubicBezTo>
                  <a:pt x="444088" y="162000"/>
                  <a:pt x="432000" y="149912"/>
                  <a:pt x="432000" y="135000"/>
                </a:cubicBezTo>
                <a:cubicBezTo>
                  <a:pt x="432000" y="120089"/>
                  <a:pt x="444088" y="108001"/>
                  <a:pt x="459000" y="108001"/>
                </a:cubicBezTo>
                <a:cubicBezTo>
                  <a:pt x="473912" y="108001"/>
                  <a:pt x="486000" y="120089"/>
                  <a:pt x="486000" y="135000"/>
                </a:cubicBezTo>
                <a:cubicBezTo>
                  <a:pt x="486000" y="149912"/>
                  <a:pt x="473912" y="162000"/>
                  <a:pt x="459000" y="162000"/>
                </a:cubicBezTo>
                <a:close/>
                <a:moveTo>
                  <a:pt x="567000" y="162000"/>
                </a:moveTo>
                <a:cubicBezTo>
                  <a:pt x="552088" y="162000"/>
                  <a:pt x="540000" y="149912"/>
                  <a:pt x="540000" y="135000"/>
                </a:cubicBezTo>
                <a:cubicBezTo>
                  <a:pt x="540000" y="120089"/>
                  <a:pt x="552088" y="108001"/>
                  <a:pt x="567000" y="108001"/>
                </a:cubicBezTo>
                <a:cubicBezTo>
                  <a:pt x="581912" y="108001"/>
                  <a:pt x="594000" y="120089"/>
                  <a:pt x="594000" y="135000"/>
                </a:cubicBezTo>
                <a:cubicBezTo>
                  <a:pt x="594000" y="149912"/>
                  <a:pt x="581912" y="162000"/>
                  <a:pt x="567000" y="162000"/>
                </a:cubicBezTo>
                <a:close/>
                <a:moveTo>
                  <a:pt x="675000" y="162000"/>
                </a:moveTo>
                <a:cubicBezTo>
                  <a:pt x="660088" y="162000"/>
                  <a:pt x="648000" y="149912"/>
                  <a:pt x="648000" y="135000"/>
                </a:cubicBezTo>
                <a:cubicBezTo>
                  <a:pt x="648000" y="120089"/>
                  <a:pt x="660088" y="108001"/>
                  <a:pt x="675000" y="108001"/>
                </a:cubicBezTo>
                <a:cubicBezTo>
                  <a:pt x="689912" y="108001"/>
                  <a:pt x="702000" y="120089"/>
                  <a:pt x="702000" y="135000"/>
                </a:cubicBezTo>
                <a:cubicBezTo>
                  <a:pt x="702000" y="149912"/>
                  <a:pt x="689912" y="162000"/>
                  <a:pt x="675000" y="162000"/>
                </a:cubicBezTo>
                <a:close/>
                <a:moveTo>
                  <a:pt x="783000" y="162000"/>
                </a:moveTo>
                <a:cubicBezTo>
                  <a:pt x="768088" y="162000"/>
                  <a:pt x="756000" y="149912"/>
                  <a:pt x="756000" y="135000"/>
                </a:cubicBezTo>
                <a:cubicBezTo>
                  <a:pt x="756000" y="120089"/>
                  <a:pt x="768088" y="108001"/>
                  <a:pt x="783000" y="108001"/>
                </a:cubicBezTo>
                <a:cubicBezTo>
                  <a:pt x="797912" y="108001"/>
                  <a:pt x="810000" y="120089"/>
                  <a:pt x="810000" y="135000"/>
                </a:cubicBezTo>
                <a:cubicBezTo>
                  <a:pt x="810000" y="149912"/>
                  <a:pt x="797912" y="162000"/>
                  <a:pt x="783000" y="162000"/>
                </a:cubicBezTo>
                <a:close/>
                <a:moveTo>
                  <a:pt x="891000" y="162000"/>
                </a:moveTo>
                <a:cubicBezTo>
                  <a:pt x="876088" y="162000"/>
                  <a:pt x="864000" y="149912"/>
                  <a:pt x="864000" y="135000"/>
                </a:cubicBezTo>
                <a:cubicBezTo>
                  <a:pt x="864000" y="120089"/>
                  <a:pt x="876088" y="108001"/>
                  <a:pt x="891000" y="108001"/>
                </a:cubicBezTo>
                <a:cubicBezTo>
                  <a:pt x="905912" y="108001"/>
                  <a:pt x="918000" y="120089"/>
                  <a:pt x="918000" y="135000"/>
                </a:cubicBezTo>
                <a:cubicBezTo>
                  <a:pt x="918000" y="149912"/>
                  <a:pt x="905912" y="162000"/>
                  <a:pt x="891000" y="162000"/>
                </a:cubicBezTo>
                <a:close/>
                <a:moveTo>
                  <a:pt x="999000" y="162000"/>
                </a:moveTo>
                <a:cubicBezTo>
                  <a:pt x="984088" y="162000"/>
                  <a:pt x="972000" y="149912"/>
                  <a:pt x="972000" y="135000"/>
                </a:cubicBezTo>
                <a:cubicBezTo>
                  <a:pt x="972000" y="120089"/>
                  <a:pt x="984088" y="108001"/>
                  <a:pt x="999000" y="108001"/>
                </a:cubicBezTo>
                <a:cubicBezTo>
                  <a:pt x="1013912" y="108001"/>
                  <a:pt x="1026000" y="120089"/>
                  <a:pt x="1026000" y="135000"/>
                </a:cubicBezTo>
                <a:cubicBezTo>
                  <a:pt x="1026000" y="149912"/>
                  <a:pt x="1013912" y="162000"/>
                  <a:pt x="999000" y="162000"/>
                </a:cubicBezTo>
                <a:close/>
                <a:moveTo>
                  <a:pt x="27000" y="270001"/>
                </a:moveTo>
                <a:cubicBezTo>
                  <a:pt x="12088" y="270001"/>
                  <a:pt x="0" y="257913"/>
                  <a:pt x="0" y="243001"/>
                </a:cubicBezTo>
                <a:cubicBezTo>
                  <a:pt x="0" y="228088"/>
                  <a:pt x="12088" y="216001"/>
                  <a:pt x="27000" y="216001"/>
                </a:cubicBezTo>
                <a:cubicBezTo>
                  <a:pt x="41912" y="216001"/>
                  <a:pt x="54000" y="228088"/>
                  <a:pt x="54000" y="243001"/>
                </a:cubicBezTo>
                <a:cubicBezTo>
                  <a:pt x="54000" y="257913"/>
                  <a:pt x="41912" y="270001"/>
                  <a:pt x="27000" y="270001"/>
                </a:cubicBezTo>
                <a:close/>
                <a:moveTo>
                  <a:pt x="135000" y="270001"/>
                </a:moveTo>
                <a:cubicBezTo>
                  <a:pt x="120088" y="270001"/>
                  <a:pt x="108000" y="257913"/>
                  <a:pt x="108000" y="243001"/>
                </a:cubicBezTo>
                <a:cubicBezTo>
                  <a:pt x="108000" y="228088"/>
                  <a:pt x="120088" y="216001"/>
                  <a:pt x="135000" y="216001"/>
                </a:cubicBezTo>
                <a:cubicBezTo>
                  <a:pt x="149912" y="216001"/>
                  <a:pt x="162000" y="228088"/>
                  <a:pt x="162000" y="243001"/>
                </a:cubicBezTo>
                <a:cubicBezTo>
                  <a:pt x="162000" y="257913"/>
                  <a:pt x="149912" y="270001"/>
                  <a:pt x="135000" y="270001"/>
                </a:cubicBezTo>
                <a:close/>
                <a:moveTo>
                  <a:pt x="243000" y="270001"/>
                </a:moveTo>
                <a:cubicBezTo>
                  <a:pt x="228088" y="270001"/>
                  <a:pt x="216000" y="257913"/>
                  <a:pt x="216000" y="243001"/>
                </a:cubicBezTo>
                <a:cubicBezTo>
                  <a:pt x="216000" y="228088"/>
                  <a:pt x="228088" y="216001"/>
                  <a:pt x="243000" y="216001"/>
                </a:cubicBezTo>
                <a:cubicBezTo>
                  <a:pt x="257912" y="216001"/>
                  <a:pt x="270000" y="228088"/>
                  <a:pt x="270000" y="243001"/>
                </a:cubicBezTo>
                <a:cubicBezTo>
                  <a:pt x="270000" y="257913"/>
                  <a:pt x="257912" y="270001"/>
                  <a:pt x="243000" y="270001"/>
                </a:cubicBezTo>
                <a:close/>
                <a:moveTo>
                  <a:pt x="351000" y="270001"/>
                </a:moveTo>
                <a:cubicBezTo>
                  <a:pt x="336088" y="270001"/>
                  <a:pt x="324000" y="257913"/>
                  <a:pt x="324000" y="243001"/>
                </a:cubicBezTo>
                <a:cubicBezTo>
                  <a:pt x="324000" y="228088"/>
                  <a:pt x="336088" y="216001"/>
                  <a:pt x="351000" y="216001"/>
                </a:cubicBezTo>
                <a:cubicBezTo>
                  <a:pt x="365912" y="216001"/>
                  <a:pt x="378000" y="228088"/>
                  <a:pt x="378000" y="243001"/>
                </a:cubicBezTo>
                <a:cubicBezTo>
                  <a:pt x="378000" y="257913"/>
                  <a:pt x="365912" y="270001"/>
                  <a:pt x="351000" y="270001"/>
                </a:cubicBezTo>
                <a:close/>
                <a:moveTo>
                  <a:pt x="459000" y="270001"/>
                </a:moveTo>
                <a:cubicBezTo>
                  <a:pt x="444088" y="270001"/>
                  <a:pt x="432000" y="257913"/>
                  <a:pt x="432000" y="243001"/>
                </a:cubicBezTo>
                <a:cubicBezTo>
                  <a:pt x="432000" y="228088"/>
                  <a:pt x="444088" y="216001"/>
                  <a:pt x="459000" y="216001"/>
                </a:cubicBezTo>
                <a:cubicBezTo>
                  <a:pt x="473912" y="216001"/>
                  <a:pt x="486000" y="228088"/>
                  <a:pt x="486000" y="243001"/>
                </a:cubicBezTo>
                <a:cubicBezTo>
                  <a:pt x="486000" y="257913"/>
                  <a:pt x="473912" y="270001"/>
                  <a:pt x="459000" y="270001"/>
                </a:cubicBezTo>
                <a:close/>
                <a:moveTo>
                  <a:pt x="567000" y="270001"/>
                </a:moveTo>
                <a:cubicBezTo>
                  <a:pt x="552088" y="270001"/>
                  <a:pt x="540000" y="257913"/>
                  <a:pt x="540000" y="243001"/>
                </a:cubicBezTo>
                <a:cubicBezTo>
                  <a:pt x="540000" y="228088"/>
                  <a:pt x="552088" y="216001"/>
                  <a:pt x="567000" y="216001"/>
                </a:cubicBezTo>
                <a:cubicBezTo>
                  <a:pt x="581912" y="216001"/>
                  <a:pt x="594000" y="228088"/>
                  <a:pt x="594000" y="243001"/>
                </a:cubicBezTo>
                <a:cubicBezTo>
                  <a:pt x="594000" y="257913"/>
                  <a:pt x="581912" y="270001"/>
                  <a:pt x="567000" y="270001"/>
                </a:cubicBezTo>
                <a:close/>
                <a:moveTo>
                  <a:pt x="675000" y="270001"/>
                </a:moveTo>
                <a:cubicBezTo>
                  <a:pt x="660088" y="270001"/>
                  <a:pt x="648000" y="257913"/>
                  <a:pt x="648000" y="243001"/>
                </a:cubicBezTo>
                <a:cubicBezTo>
                  <a:pt x="648000" y="228088"/>
                  <a:pt x="660088" y="216001"/>
                  <a:pt x="675000" y="216001"/>
                </a:cubicBezTo>
                <a:cubicBezTo>
                  <a:pt x="689912" y="216001"/>
                  <a:pt x="702000" y="228088"/>
                  <a:pt x="702000" y="243001"/>
                </a:cubicBezTo>
                <a:cubicBezTo>
                  <a:pt x="702000" y="257913"/>
                  <a:pt x="689912" y="270001"/>
                  <a:pt x="675000" y="270001"/>
                </a:cubicBezTo>
                <a:close/>
                <a:moveTo>
                  <a:pt x="783000" y="270001"/>
                </a:moveTo>
                <a:cubicBezTo>
                  <a:pt x="768088" y="270001"/>
                  <a:pt x="756000" y="257913"/>
                  <a:pt x="756000" y="243001"/>
                </a:cubicBezTo>
                <a:cubicBezTo>
                  <a:pt x="756000" y="228088"/>
                  <a:pt x="768088" y="216001"/>
                  <a:pt x="783000" y="216001"/>
                </a:cubicBezTo>
                <a:cubicBezTo>
                  <a:pt x="797912" y="216001"/>
                  <a:pt x="810000" y="228088"/>
                  <a:pt x="810000" y="243001"/>
                </a:cubicBezTo>
                <a:cubicBezTo>
                  <a:pt x="810000" y="257913"/>
                  <a:pt x="797912" y="270001"/>
                  <a:pt x="783000" y="270001"/>
                </a:cubicBezTo>
                <a:close/>
                <a:moveTo>
                  <a:pt x="891000" y="270001"/>
                </a:moveTo>
                <a:cubicBezTo>
                  <a:pt x="876088" y="270001"/>
                  <a:pt x="864000" y="257913"/>
                  <a:pt x="864000" y="243001"/>
                </a:cubicBezTo>
                <a:cubicBezTo>
                  <a:pt x="864000" y="228088"/>
                  <a:pt x="876088" y="216001"/>
                  <a:pt x="891000" y="216001"/>
                </a:cubicBezTo>
                <a:cubicBezTo>
                  <a:pt x="905912" y="216001"/>
                  <a:pt x="918000" y="228088"/>
                  <a:pt x="918000" y="243001"/>
                </a:cubicBezTo>
                <a:cubicBezTo>
                  <a:pt x="918000" y="257913"/>
                  <a:pt x="905912" y="270001"/>
                  <a:pt x="891000" y="270001"/>
                </a:cubicBezTo>
                <a:close/>
                <a:moveTo>
                  <a:pt x="999000" y="270001"/>
                </a:moveTo>
                <a:cubicBezTo>
                  <a:pt x="984088" y="270001"/>
                  <a:pt x="972000" y="257913"/>
                  <a:pt x="972000" y="243001"/>
                </a:cubicBezTo>
                <a:cubicBezTo>
                  <a:pt x="972000" y="228088"/>
                  <a:pt x="984088" y="216001"/>
                  <a:pt x="999000" y="216001"/>
                </a:cubicBezTo>
                <a:cubicBezTo>
                  <a:pt x="1013912" y="216001"/>
                  <a:pt x="1026000" y="228088"/>
                  <a:pt x="1026000" y="243001"/>
                </a:cubicBezTo>
                <a:cubicBezTo>
                  <a:pt x="1026000" y="257913"/>
                  <a:pt x="1013912" y="270001"/>
                  <a:pt x="999000" y="270001"/>
                </a:cubicBezTo>
                <a:close/>
                <a:moveTo>
                  <a:pt x="27000" y="378000"/>
                </a:moveTo>
                <a:cubicBezTo>
                  <a:pt x="12088" y="378000"/>
                  <a:pt x="0" y="365913"/>
                  <a:pt x="0" y="351000"/>
                </a:cubicBezTo>
                <a:cubicBezTo>
                  <a:pt x="0" y="336088"/>
                  <a:pt x="12088" y="324000"/>
                  <a:pt x="27000" y="324000"/>
                </a:cubicBezTo>
                <a:cubicBezTo>
                  <a:pt x="41912" y="324000"/>
                  <a:pt x="54000" y="336088"/>
                  <a:pt x="54000" y="351000"/>
                </a:cubicBezTo>
                <a:cubicBezTo>
                  <a:pt x="54000" y="365913"/>
                  <a:pt x="41912" y="378000"/>
                  <a:pt x="27000" y="378000"/>
                </a:cubicBezTo>
                <a:close/>
                <a:moveTo>
                  <a:pt x="135000" y="378000"/>
                </a:moveTo>
                <a:cubicBezTo>
                  <a:pt x="120088" y="378000"/>
                  <a:pt x="108000" y="365913"/>
                  <a:pt x="108000" y="351000"/>
                </a:cubicBezTo>
                <a:cubicBezTo>
                  <a:pt x="108000" y="336088"/>
                  <a:pt x="120088" y="324000"/>
                  <a:pt x="135000" y="324000"/>
                </a:cubicBezTo>
                <a:cubicBezTo>
                  <a:pt x="149912" y="324000"/>
                  <a:pt x="162000" y="336088"/>
                  <a:pt x="162000" y="351000"/>
                </a:cubicBezTo>
                <a:cubicBezTo>
                  <a:pt x="162000" y="365913"/>
                  <a:pt x="149912" y="378000"/>
                  <a:pt x="135000" y="378000"/>
                </a:cubicBezTo>
                <a:close/>
                <a:moveTo>
                  <a:pt x="243000" y="378000"/>
                </a:moveTo>
                <a:cubicBezTo>
                  <a:pt x="228088" y="378000"/>
                  <a:pt x="216000" y="365913"/>
                  <a:pt x="216000" y="351000"/>
                </a:cubicBezTo>
                <a:cubicBezTo>
                  <a:pt x="216000" y="336088"/>
                  <a:pt x="228088" y="324000"/>
                  <a:pt x="243000" y="324000"/>
                </a:cubicBezTo>
                <a:cubicBezTo>
                  <a:pt x="257912" y="324000"/>
                  <a:pt x="270000" y="336088"/>
                  <a:pt x="270000" y="351000"/>
                </a:cubicBezTo>
                <a:cubicBezTo>
                  <a:pt x="270000" y="365913"/>
                  <a:pt x="257912" y="378000"/>
                  <a:pt x="243000" y="378000"/>
                </a:cubicBezTo>
                <a:close/>
                <a:moveTo>
                  <a:pt x="351000" y="378000"/>
                </a:moveTo>
                <a:cubicBezTo>
                  <a:pt x="336088" y="378000"/>
                  <a:pt x="324000" y="365913"/>
                  <a:pt x="324000" y="351000"/>
                </a:cubicBezTo>
                <a:cubicBezTo>
                  <a:pt x="324000" y="336088"/>
                  <a:pt x="336088" y="324000"/>
                  <a:pt x="351000" y="324000"/>
                </a:cubicBezTo>
                <a:cubicBezTo>
                  <a:pt x="365912" y="324000"/>
                  <a:pt x="378000" y="336088"/>
                  <a:pt x="378000" y="351000"/>
                </a:cubicBezTo>
                <a:cubicBezTo>
                  <a:pt x="378000" y="365913"/>
                  <a:pt x="365912" y="378000"/>
                  <a:pt x="351000" y="378000"/>
                </a:cubicBezTo>
                <a:close/>
                <a:moveTo>
                  <a:pt x="459000" y="378000"/>
                </a:moveTo>
                <a:cubicBezTo>
                  <a:pt x="444088" y="378000"/>
                  <a:pt x="432000" y="365913"/>
                  <a:pt x="432000" y="351000"/>
                </a:cubicBezTo>
                <a:cubicBezTo>
                  <a:pt x="432000" y="336088"/>
                  <a:pt x="444088" y="324000"/>
                  <a:pt x="459000" y="324000"/>
                </a:cubicBezTo>
                <a:cubicBezTo>
                  <a:pt x="473912" y="324000"/>
                  <a:pt x="486000" y="336088"/>
                  <a:pt x="486000" y="351000"/>
                </a:cubicBezTo>
                <a:cubicBezTo>
                  <a:pt x="486000" y="365913"/>
                  <a:pt x="473912" y="378000"/>
                  <a:pt x="459000" y="378000"/>
                </a:cubicBezTo>
                <a:close/>
                <a:moveTo>
                  <a:pt x="567000" y="378000"/>
                </a:moveTo>
                <a:cubicBezTo>
                  <a:pt x="552088" y="378000"/>
                  <a:pt x="540000" y="365913"/>
                  <a:pt x="540000" y="351000"/>
                </a:cubicBezTo>
                <a:cubicBezTo>
                  <a:pt x="540000" y="336088"/>
                  <a:pt x="552088" y="324000"/>
                  <a:pt x="567000" y="324000"/>
                </a:cubicBezTo>
                <a:cubicBezTo>
                  <a:pt x="581912" y="324000"/>
                  <a:pt x="594000" y="336088"/>
                  <a:pt x="594000" y="351000"/>
                </a:cubicBezTo>
                <a:cubicBezTo>
                  <a:pt x="594000" y="365913"/>
                  <a:pt x="581912" y="378000"/>
                  <a:pt x="567000" y="378000"/>
                </a:cubicBezTo>
                <a:close/>
                <a:moveTo>
                  <a:pt x="675000" y="378000"/>
                </a:moveTo>
                <a:cubicBezTo>
                  <a:pt x="660088" y="378000"/>
                  <a:pt x="648000" y="365913"/>
                  <a:pt x="648000" y="351000"/>
                </a:cubicBezTo>
                <a:cubicBezTo>
                  <a:pt x="648000" y="336088"/>
                  <a:pt x="660088" y="324000"/>
                  <a:pt x="675000" y="324000"/>
                </a:cubicBezTo>
                <a:cubicBezTo>
                  <a:pt x="689912" y="324000"/>
                  <a:pt x="702000" y="336088"/>
                  <a:pt x="702000" y="351000"/>
                </a:cubicBezTo>
                <a:cubicBezTo>
                  <a:pt x="702000" y="365913"/>
                  <a:pt x="689912" y="378000"/>
                  <a:pt x="675000" y="378000"/>
                </a:cubicBezTo>
                <a:close/>
                <a:moveTo>
                  <a:pt x="783000" y="378000"/>
                </a:moveTo>
                <a:cubicBezTo>
                  <a:pt x="768088" y="378000"/>
                  <a:pt x="756000" y="365913"/>
                  <a:pt x="756000" y="351000"/>
                </a:cubicBezTo>
                <a:cubicBezTo>
                  <a:pt x="756000" y="336088"/>
                  <a:pt x="768088" y="324000"/>
                  <a:pt x="783000" y="324000"/>
                </a:cubicBezTo>
                <a:cubicBezTo>
                  <a:pt x="797912" y="324000"/>
                  <a:pt x="810000" y="336088"/>
                  <a:pt x="810000" y="351000"/>
                </a:cubicBezTo>
                <a:cubicBezTo>
                  <a:pt x="810000" y="365913"/>
                  <a:pt x="797912" y="378000"/>
                  <a:pt x="783000" y="378000"/>
                </a:cubicBezTo>
                <a:close/>
                <a:moveTo>
                  <a:pt x="891000" y="378000"/>
                </a:moveTo>
                <a:cubicBezTo>
                  <a:pt x="876088" y="378000"/>
                  <a:pt x="864000" y="365913"/>
                  <a:pt x="864000" y="351000"/>
                </a:cubicBezTo>
                <a:cubicBezTo>
                  <a:pt x="864000" y="336088"/>
                  <a:pt x="876088" y="324000"/>
                  <a:pt x="891000" y="324000"/>
                </a:cubicBezTo>
                <a:cubicBezTo>
                  <a:pt x="905912" y="324000"/>
                  <a:pt x="918000" y="336088"/>
                  <a:pt x="918000" y="351000"/>
                </a:cubicBezTo>
                <a:cubicBezTo>
                  <a:pt x="918000" y="365913"/>
                  <a:pt x="905912" y="378000"/>
                  <a:pt x="891000" y="378000"/>
                </a:cubicBezTo>
                <a:close/>
                <a:moveTo>
                  <a:pt x="999000" y="378000"/>
                </a:moveTo>
                <a:cubicBezTo>
                  <a:pt x="984088" y="378000"/>
                  <a:pt x="972000" y="365913"/>
                  <a:pt x="972000" y="351000"/>
                </a:cubicBezTo>
                <a:cubicBezTo>
                  <a:pt x="972000" y="336088"/>
                  <a:pt x="984088" y="324000"/>
                  <a:pt x="999000" y="324000"/>
                </a:cubicBezTo>
                <a:cubicBezTo>
                  <a:pt x="1013912" y="324000"/>
                  <a:pt x="1026000" y="336088"/>
                  <a:pt x="1026000" y="351000"/>
                </a:cubicBezTo>
                <a:cubicBezTo>
                  <a:pt x="1026000" y="365913"/>
                  <a:pt x="1013912" y="378000"/>
                  <a:pt x="999000" y="378000"/>
                </a:cubicBezTo>
                <a:close/>
                <a:moveTo>
                  <a:pt x="27000" y="486000"/>
                </a:moveTo>
                <a:cubicBezTo>
                  <a:pt x="12088" y="486000"/>
                  <a:pt x="0" y="473912"/>
                  <a:pt x="0" y="459001"/>
                </a:cubicBezTo>
                <a:cubicBezTo>
                  <a:pt x="0" y="444089"/>
                  <a:pt x="12088" y="432001"/>
                  <a:pt x="27000" y="432001"/>
                </a:cubicBezTo>
                <a:cubicBezTo>
                  <a:pt x="41912" y="432001"/>
                  <a:pt x="54000" y="444089"/>
                  <a:pt x="54000" y="459001"/>
                </a:cubicBezTo>
                <a:cubicBezTo>
                  <a:pt x="54000" y="473912"/>
                  <a:pt x="41912" y="486000"/>
                  <a:pt x="27000" y="486000"/>
                </a:cubicBezTo>
                <a:close/>
                <a:moveTo>
                  <a:pt x="135000" y="486000"/>
                </a:moveTo>
                <a:cubicBezTo>
                  <a:pt x="120088" y="486000"/>
                  <a:pt x="108000" y="473912"/>
                  <a:pt x="108000" y="459001"/>
                </a:cubicBezTo>
                <a:cubicBezTo>
                  <a:pt x="108000" y="444089"/>
                  <a:pt x="120088" y="432001"/>
                  <a:pt x="135000" y="432001"/>
                </a:cubicBezTo>
                <a:cubicBezTo>
                  <a:pt x="149912" y="432001"/>
                  <a:pt x="162000" y="444089"/>
                  <a:pt x="162000" y="459001"/>
                </a:cubicBezTo>
                <a:cubicBezTo>
                  <a:pt x="162000" y="473912"/>
                  <a:pt x="149912" y="486000"/>
                  <a:pt x="135000" y="486000"/>
                </a:cubicBezTo>
                <a:close/>
                <a:moveTo>
                  <a:pt x="243000" y="486000"/>
                </a:moveTo>
                <a:cubicBezTo>
                  <a:pt x="228088" y="486000"/>
                  <a:pt x="216000" y="473912"/>
                  <a:pt x="216000" y="459001"/>
                </a:cubicBezTo>
                <a:cubicBezTo>
                  <a:pt x="216000" y="444089"/>
                  <a:pt x="228088" y="432001"/>
                  <a:pt x="243000" y="432001"/>
                </a:cubicBezTo>
                <a:cubicBezTo>
                  <a:pt x="257912" y="432001"/>
                  <a:pt x="270000" y="444089"/>
                  <a:pt x="270000" y="459001"/>
                </a:cubicBezTo>
                <a:cubicBezTo>
                  <a:pt x="270000" y="473912"/>
                  <a:pt x="257912" y="486000"/>
                  <a:pt x="243000" y="486000"/>
                </a:cubicBezTo>
                <a:close/>
                <a:moveTo>
                  <a:pt x="351000" y="486000"/>
                </a:moveTo>
                <a:cubicBezTo>
                  <a:pt x="336088" y="486000"/>
                  <a:pt x="324000" y="473912"/>
                  <a:pt x="324000" y="459001"/>
                </a:cubicBezTo>
                <a:cubicBezTo>
                  <a:pt x="324000" y="444089"/>
                  <a:pt x="336088" y="432001"/>
                  <a:pt x="351000" y="432001"/>
                </a:cubicBezTo>
                <a:cubicBezTo>
                  <a:pt x="365912" y="432001"/>
                  <a:pt x="378000" y="444089"/>
                  <a:pt x="378000" y="459001"/>
                </a:cubicBezTo>
                <a:cubicBezTo>
                  <a:pt x="378000" y="473912"/>
                  <a:pt x="365912" y="486000"/>
                  <a:pt x="351000" y="486000"/>
                </a:cubicBezTo>
                <a:close/>
                <a:moveTo>
                  <a:pt x="459000" y="486000"/>
                </a:moveTo>
                <a:cubicBezTo>
                  <a:pt x="444088" y="486000"/>
                  <a:pt x="432000" y="473912"/>
                  <a:pt x="432000" y="459001"/>
                </a:cubicBezTo>
                <a:cubicBezTo>
                  <a:pt x="432000" y="444089"/>
                  <a:pt x="444088" y="432001"/>
                  <a:pt x="459000" y="432001"/>
                </a:cubicBezTo>
                <a:cubicBezTo>
                  <a:pt x="473912" y="432001"/>
                  <a:pt x="486000" y="444089"/>
                  <a:pt x="486000" y="459001"/>
                </a:cubicBezTo>
                <a:cubicBezTo>
                  <a:pt x="486000" y="473912"/>
                  <a:pt x="473912" y="486000"/>
                  <a:pt x="459000" y="486000"/>
                </a:cubicBezTo>
                <a:close/>
                <a:moveTo>
                  <a:pt x="567000" y="486000"/>
                </a:moveTo>
                <a:cubicBezTo>
                  <a:pt x="552088" y="486000"/>
                  <a:pt x="540000" y="473912"/>
                  <a:pt x="540000" y="459001"/>
                </a:cubicBezTo>
                <a:cubicBezTo>
                  <a:pt x="540000" y="444089"/>
                  <a:pt x="552088" y="432001"/>
                  <a:pt x="567000" y="432001"/>
                </a:cubicBezTo>
                <a:cubicBezTo>
                  <a:pt x="581912" y="432001"/>
                  <a:pt x="594000" y="444089"/>
                  <a:pt x="594000" y="459001"/>
                </a:cubicBezTo>
                <a:cubicBezTo>
                  <a:pt x="594000" y="473912"/>
                  <a:pt x="581912" y="486000"/>
                  <a:pt x="567000" y="486000"/>
                </a:cubicBezTo>
                <a:close/>
                <a:moveTo>
                  <a:pt x="675000" y="486000"/>
                </a:moveTo>
                <a:cubicBezTo>
                  <a:pt x="660088" y="486000"/>
                  <a:pt x="648000" y="473912"/>
                  <a:pt x="648000" y="459001"/>
                </a:cubicBezTo>
                <a:cubicBezTo>
                  <a:pt x="648000" y="444089"/>
                  <a:pt x="660088" y="432001"/>
                  <a:pt x="675000" y="432001"/>
                </a:cubicBezTo>
                <a:cubicBezTo>
                  <a:pt x="689912" y="432001"/>
                  <a:pt x="702000" y="444089"/>
                  <a:pt x="702000" y="459001"/>
                </a:cubicBezTo>
                <a:cubicBezTo>
                  <a:pt x="702000" y="473912"/>
                  <a:pt x="689912" y="486000"/>
                  <a:pt x="675000" y="486000"/>
                </a:cubicBezTo>
                <a:close/>
                <a:moveTo>
                  <a:pt x="783000" y="486000"/>
                </a:moveTo>
                <a:cubicBezTo>
                  <a:pt x="768088" y="486000"/>
                  <a:pt x="756000" y="473912"/>
                  <a:pt x="756000" y="459001"/>
                </a:cubicBezTo>
                <a:cubicBezTo>
                  <a:pt x="756000" y="444089"/>
                  <a:pt x="768088" y="432001"/>
                  <a:pt x="783000" y="432001"/>
                </a:cubicBezTo>
                <a:cubicBezTo>
                  <a:pt x="797912" y="432001"/>
                  <a:pt x="810000" y="444089"/>
                  <a:pt x="810000" y="459001"/>
                </a:cubicBezTo>
                <a:cubicBezTo>
                  <a:pt x="810000" y="473912"/>
                  <a:pt x="797912" y="486000"/>
                  <a:pt x="783000" y="486000"/>
                </a:cubicBezTo>
                <a:close/>
                <a:moveTo>
                  <a:pt x="891000" y="486000"/>
                </a:moveTo>
                <a:cubicBezTo>
                  <a:pt x="876088" y="486000"/>
                  <a:pt x="864000" y="473912"/>
                  <a:pt x="864000" y="459001"/>
                </a:cubicBezTo>
                <a:cubicBezTo>
                  <a:pt x="864000" y="444089"/>
                  <a:pt x="876088" y="432001"/>
                  <a:pt x="891000" y="432001"/>
                </a:cubicBezTo>
                <a:cubicBezTo>
                  <a:pt x="905912" y="432001"/>
                  <a:pt x="918000" y="444089"/>
                  <a:pt x="918000" y="459001"/>
                </a:cubicBezTo>
                <a:cubicBezTo>
                  <a:pt x="918000" y="473912"/>
                  <a:pt x="905912" y="486000"/>
                  <a:pt x="891000" y="486000"/>
                </a:cubicBezTo>
                <a:close/>
                <a:moveTo>
                  <a:pt x="999000" y="486000"/>
                </a:moveTo>
                <a:cubicBezTo>
                  <a:pt x="984088" y="486000"/>
                  <a:pt x="972000" y="473912"/>
                  <a:pt x="972000" y="459001"/>
                </a:cubicBezTo>
                <a:cubicBezTo>
                  <a:pt x="972000" y="444089"/>
                  <a:pt x="984088" y="432001"/>
                  <a:pt x="999000" y="432001"/>
                </a:cubicBezTo>
                <a:cubicBezTo>
                  <a:pt x="1013912" y="432001"/>
                  <a:pt x="1026000" y="444089"/>
                  <a:pt x="1026000" y="459001"/>
                </a:cubicBezTo>
                <a:cubicBezTo>
                  <a:pt x="1026000" y="473912"/>
                  <a:pt x="1013912" y="486000"/>
                  <a:pt x="999000" y="48600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317500" algn="ctr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8FBFF"/>
              </a:solidFill>
              <a:effectLst/>
              <a:uLnTx/>
              <a:uFillTx/>
              <a:latin typeface=""/>
              <a:ea typeface="MiSans" panose="00000500000000000000" pitchFamily="2" charset="-122"/>
              <a:sym typeface=""/>
            </a:endParaRPr>
          </a:p>
        </p:txBody>
      </p:sp>
      <p:sp>
        <p:nvSpPr>
          <p:cNvPr id="182" name="任意多边形: 形状 181">
            <a:extLst>
              <a:ext uri="{FF2B5EF4-FFF2-40B4-BE49-F238E27FC236}">
                <a16:creationId xmlns:a16="http://schemas.microsoft.com/office/drawing/2014/main" id="{2C9F6F10-3D86-AE9B-BD9F-0AAA93D66A6D}"/>
              </a:ext>
            </a:extLst>
          </p:cNvPr>
          <p:cNvSpPr/>
          <p:nvPr userDrawn="1"/>
        </p:nvSpPr>
        <p:spPr>
          <a:xfrm rot="10800000">
            <a:off x="0" y="889000"/>
            <a:ext cx="1026000" cy="486000"/>
          </a:xfrm>
          <a:custGeom>
            <a:avLst/>
            <a:gdLst>
              <a:gd name="connsiteX0" fmla="*/ 27000 w 1026000"/>
              <a:gd name="connsiteY0" fmla="*/ 54001 h 486000"/>
              <a:gd name="connsiteX1" fmla="*/ 0 w 1026000"/>
              <a:gd name="connsiteY1" fmla="*/ 27000 h 486000"/>
              <a:gd name="connsiteX2" fmla="*/ 27000 w 1026000"/>
              <a:gd name="connsiteY2" fmla="*/ 0 h 486000"/>
              <a:gd name="connsiteX3" fmla="*/ 54000 w 1026000"/>
              <a:gd name="connsiteY3" fmla="*/ 27000 h 486000"/>
              <a:gd name="connsiteX4" fmla="*/ 27000 w 1026000"/>
              <a:gd name="connsiteY4" fmla="*/ 54001 h 486000"/>
              <a:gd name="connsiteX5" fmla="*/ 135000 w 1026000"/>
              <a:gd name="connsiteY5" fmla="*/ 54001 h 486000"/>
              <a:gd name="connsiteX6" fmla="*/ 108000 w 1026000"/>
              <a:gd name="connsiteY6" fmla="*/ 27000 h 486000"/>
              <a:gd name="connsiteX7" fmla="*/ 135000 w 1026000"/>
              <a:gd name="connsiteY7" fmla="*/ 0 h 486000"/>
              <a:gd name="connsiteX8" fmla="*/ 162000 w 1026000"/>
              <a:gd name="connsiteY8" fmla="*/ 27000 h 486000"/>
              <a:gd name="connsiteX9" fmla="*/ 135000 w 1026000"/>
              <a:gd name="connsiteY9" fmla="*/ 54001 h 486000"/>
              <a:gd name="connsiteX10" fmla="*/ 243000 w 1026000"/>
              <a:gd name="connsiteY10" fmla="*/ 54001 h 486000"/>
              <a:gd name="connsiteX11" fmla="*/ 216000 w 1026000"/>
              <a:gd name="connsiteY11" fmla="*/ 27000 h 486000"/>
              <a:gd name="connsiteX12" fmla="*/ 243000 w 1026000"/>
              <a:gd name="connsiteY12" fmla="*/ 0 h 486000"/>
              <a:gd name="connsiteX13" fmla="*/ 270000 w 1026000"/>
              <a:gd name="connsiteY13" fmla="*/ 27000 h 486000"/>
              <a:gd name="connsiteX14" fmla="*/ 243000 w 1026000"/>
              <a:gd name="connsiteY14" fmla="*/ 54001 h 486000"/>
              <a:gd name="connsiteX15" fmla="*/ 351000 w 1026000"/>
              <a:gd name="connsiteY15" fmla="*/ 54001 h 486000"/>
              <a:gd name="connsiteX16" fmla="*/ 324000 w 1026000"/>
              <a:gd name="connsiteY16" fmla="*/ 27000 h 486000"/>
              <a:gd name="connsiteX17" fmla="*/ 351000 w 1026000"/>
              <a:gd name="connsiteY17" fmla="*/ 0 h 486000"/>
              <a:gd name="connsiteX18" fmla="*/ 378000 w 1026000"/>
              <a:gd name="connsiteY18" fmla="*/ 27000 h 486000"/>
              <a:gd name="connsiteX19" fmla="*/ 351000 w 1026000"/>
              <a:gd name="connsiteY19" fmla="*/ 54001 h 486000"/>
              <a:gd name="connsiteX20" fmla="*/ 459000 w 1026000"/>
              <a:gd name="connsiteY20" fmla="*/ 54001 h 486000"/>
              <a:gd name="connsiteX21" fmla="*/ 432000 w 1026000"/>
              <a:gd name="connsiteY21" fmla="*/ 27000 h 486000"/>
              <a:gd name="connsiteX22" fmla="*/ 459000 w 1026000"/>
              <a:gd name="connsiteY22" fmla="*/ 0 h 486000"/>
              <a:gd name="connsiteX23" fmla="*/ 486000 w 1026000"/>
              <a:gd name="connsiteY23" fmla="*/ 27000 h 486000"/>
              <a:gd name="connsiteX24" fmla="*/ 459000 w 1026000"/>
              <a:gd name="connsiteY24" fmla="*/ 54001 h 486000"/>
              <a:gd name="connsiteX25" fmla="*/ 567000 w 1026000"/>
              <a:gd name="connsiteY25" fmla="*/ 54001 h 486000"/>
              <a:gd name="connsiteX26" fmla="*/ 540000 w 1026000"/>
              <a:gd name="connsiteY26" fmla="*/ 27000 h 486000"/>
              <a:gd name="connsiteX27" fmla="*/ 567000 w 1026000"/>
              <a:gd name="connsiteY27" fmla="*/ 0 h 486000"/>
              <a:gd name="connsiteX28" fmla="*/ 594000 w 1026000"/>
              <a:gd name="connsiteY28" fmla="*/ 27000 h 486000"/>
              <a:gd name="connsiteX29" fmla="*/ 567000 w 1026000"/>
              <a:gd name="connsiteY29" fmla="*/ 54001 h 486000"/>
              <a:gd name="connsiteX30" fmla="*/ 675000 w 1026000"/>
              <a:gd name="connsiteY30" fmla="*/ 54001 h 486000"/>
              <a:gd name="connsiteX31" fmla="*/ 648000 w 1026000"/>
              <a:gd name="connsiteY31" fmla="*/ 27000 h 486000"/>
              <a:gd name="connsiteX32" fmla="*/ 675000 w 1026000"/>
              <a:gd name="connsiteY32" fmla="*/ 0 h 486000"/>
              <a:gd name="connsiteX33" fmla="*/ 702000 w 1026000"/>
              <a:gd name="connsiteY33" fmla="*/ 27000 h 486000"/>
              <a:gd name="connsiteX34" fmla="*/ 675000 w 1026000"/>
              <a:gd name="connsiteY34" fmla="*/ 54001 h 486000"/>
              <a:gd name="connsiteX35" fmla="*/ 783000 w 1026000"/>
              <a:gd name="connsiteY35" fmla="*/ 54001 h 486000"/>
              <a:gd name="connsiteX36" fmla="*/ 756000 w 1026000"/>
              <a:gd name="connsiteY36" fmla="*/ 27000 h 486000"/>
              <a:gd name="connsiteX37" fmla="*/ 783000 w 1026000"/>
              <a:gd name="connsiteY37" fmla="*/ 0 h 486000"/>
              <a:gd name="connsiteX38" fmla="*/ 810000 w 1026000"/>
              <a:gd name="connsiteY38" fmla="*/ 27000 h 486000"/>
              <a:gd name="connsiteX39" fmla="*/ 783000 w 1026000"/>
              <a:gd name="connsiteY39" fmla="*/ 54001 h 486000"/>
              <a:gd name="connsiteX40" fmla="*/ 891000 w 1026000"/>
              <a:gd name="connsiteY40" fmla="*/ 54001 h 486000"/>
              <a:gd name="connsiteX41" fmla="*/ 864000 w 1026000"/>
              <a:gd name="connsiteY41" fmla="*/ 27000 h 486000"/>
              <a:gd name="connsiteX42" fmla="*/ 891000 w 1026000"/>
              <a:gd name="connsiteY42" fmla="*/ 0 h 486000"/>
              <a:gd name="connsiteX43" fmla="*/ 918000 w 1026000"/>
              <a:gd name="connsiteY43" fmla="*/ 27000 h 486000"/>
              <a:gd name="connsiteX44" fmla="*/ 891000 w 1026000"/>
              <a:gd name="connsiteY44" fmla="*/ 54001 h 486000"/>
              <a:gd name="connsiteX45" fmla="*/ 999000 w 1026000"/>
              <a:gd name="connsiteY45" fmla="*/ 54001 h 486000"/>
              <a:gd name="connsiteX46" fmla="*/ 972000 w 1026000"/>
              <a:gd name="connsiteY46" fmla="*/ 27000 h 486000"/>
              <a:gd name="connsiteX47" fmla="*/ 999000 w 1026000"/>
              <a:gd name="connsiteY47" fmla="*/ 0 h 486000"/>
              <a:gd name="connsiteX48" fmla="*/ 1026000 w 1026000"/>
              <a:gd name="connsiteY48" fmla="*/ 27000 h 486000"/>
              <a:gd name="connsiteX49" fmla="*/ 999000 w 1026000"/>
              <a:gd name="connsiteY49" fmla="*/ 54001 h 486000"/>
              <a:gd name="connsiteX50" fmla="*/ 27000 w 1026000"/>
              <a:gd name="connsiteY50" fmla="*/ 162000 h 486000"/>
              <a:gd name="connsiteX51" fmla="*/ 0 w 1026000"/>
              <a:gd name="connsiteY51" fmla="*/ 135000 h 486000"/>
              <a:gd name="connsiteX52" fmla="*/ 27000 w 1026000"/>
              <a:gd name="connsiteY52" fmla="*/ 108001 h 486000"/>
              <a:gd name="connsiteX53" fmla="*/ 54000 w 1026000"/>
              <a:gd name="connsiteY53" fmla="*/ 135000 h 486000"/>
              <a:gd name="connsiteX54" fmla="*/ 27000 w 1026000"/>
              <a:gd name="connsiteY54" fmla="*/ 162000 h 486000"/>
              <a:gd name="connsiteX55" fmla="*/ 135000 w 1026000"/>
              <a:gd name="connsiteY55" fmla="*/ 162000 h 486000"/>
              <a:gd name="connsiteX56" fmla="*/ 108000 w 1026000"/>
              <a:gd name="connsiteY56" fmla="*/ 135000 h 486000"/>
              <a:gd name="connsiteX57" fmla="*/ 135000 w 1026000"/>
              <a:gd name="connsiteY57" fmla="*/ 108001 h 486000"/>
              <a:gd name="connsiteX58" fmla="*/ 162000 w 1026000"/>
              <a:gd name="connsiteY58" fmla="*/ 135000 h 486000"/>
              <a:gd name="connsiteX59" fmla="*/ 135000 w 1026000"/>
              <a:gd name="connsiteY59" fmla="*/ 162000 h 486000"/>
              <a:gd name="connsiteX60" fmla="*/ 243000 w 1026000"/>
              <a:gd name="connsiteY60" fmla="*/ 162000 h 486000"/>
              <a:gd name="connsiteX61" fmla="*/ 216000 w 1026000"/>
              <a:gd name="connsiteY61" fmla="*/ 135000 h 486000"/>
              <a:gd name="connsiteX62" fmla="*/ 243000 w 1026000"/>
              <a:gd name="connsiteY62" fmla="*/ 108001 h 486000"/>
              <a:gd name="connsiteX63" fmla="*/ 270000 w 1026000"/>
              <a:gd name="connsiteY63" fmla="*/ 135000 h 486000"/>
              <a:gd name="connsiteX64" fmla="*/ 243000 w 1026000"/>
              <a:gd name="connsiteY64" fmla="*/ 162000 h 486000"/>
              <a:gd name="connsiteX65" fmla="*/ 351000 w 1026000"/>
              <a:gd name="connsiteY65" fmla="*/ 162000 h 486000"/>
              <a:gd name="connsiteX66" fmla="*/ 324000 w 1026000"/>
              <a:gd name="connsiteY66" fmla="*/ 135000 h 486000"/>
              <a:gd name="connsiteX67" fmla="*/ 351000 w 1026000"/>
              <a:gd name="connsiteY67" fmla="*/ 108001 h 486000"/>
              <a:gd name="connsiteX68" fmla="*/ 378000 w 1026000"/>
              <a:gd name="connsiteY68" fmla="*/ 135000 h 486000"/>
              <a:gd name="connsiteX69" fmla="*/ 351000 w 1026000"/>
              <a:gd name="connsiteY69" fmla="*/ 162000 h 486000"/>
              <a:gd name="connsiteX70" fmla="*/ 459000 w 1026000"/>
              <a:gd name="connsiteY70" fmla="*/ 162000 h 486000"/>
              <a:gd name="connsiteX71" fmla="*/ 432000 w 1026000"/>
              <a:gd name="connsiteY71" fmla="*/ 135000 h 486000"/>
              <a:gd name="connsiteX72" fmla="*/ 459000 w 1026000"/>
              <a:gd name="connsiteY72" fmla="*/ 108001 h 486000"/>
              <a:gd name="connsiteX73" fmla="*/ 486000 w 1026000"/>
              <a:gd name="connsiteY73" fmla="*/ 135000 h 486000"/>
              <a:gd name="connsiteX74" fmla="*/ 459000 w 1026000"/>
              <a:gd name="connsiteY74" fmla="*/ 162000 h 486000"/>
              <a:gd name="connsiteX75" fmla="*/ 567000 w 1026000"/>
              <a:gd name="connsiteY75" fmla="*/ 162000 h 486000"/>
              <a:gd name="connsiteX76" fmla="*/ 540000 w 1026000"/>
              <a:gd name="connsiteY76" fmla="*/ 135000 h 486000"/>
              <a:gd name="connsiteX77" fmla="*/ 567000 w 1026000"/>
              <a:gd name="connsiteY77" fmla="*/ 108001 h 486000"/>
              <a:gd name="connsiteX78" fmla="*/ 594000 w 1026000"/>
              <a:gd name="connsiteY78" fmla="*/ 135000 h 486000"/>
              <a:gd name="connsiteX79" fmla="*/ 567000 w 1026000"/>
              <a:gd name="connsiteY79" fmla="*/ 162000 h 486000"/>
              <a:gd name="connsiteX80" fmla="*/ 675000 w 1026000"/>
              <a:gd name="connsiteY80" fmla="*/ 162000 h 486000"/>
              <a:gd name="connsiteX81" fmla="*/ 648000 w 1026000"/>
              <a:gd name="connsiteY81" fmla="*/ 135000 h 486000"/>
              <a:gd name="connsiteX82" fmla="*/ 675000 w 1026000"/>
              <a:gd name="connsiteY82" fmla="*/ 108001 h 486000"/>
              <a:gd name="connsiteX83" fmla="*/ 702000 w 1026000"/>
              <a:gd name="connsiteY83" fmla="*/ 135000 h 486000"/>
              <a:gd name="connsiteX84" fmla="*/ 675000 w 1026000"/>
              <a:gd name="connsiteY84" fmla="*/ 162000 h 486000"/>
              <a:gd name="connsiteX85" fmla="*/ 783000 w 1026000"/>
              <a:gd name="connsiteY85" fmla="*/ 162000 h 486000"/>
              <a:gd name="connsiteX86" fmla="*/ 756000 w 1026000"/>
              <a:gd name="connsiteY86" fmla="*/ 135000 h 486000"/>
              <a:gd name="connsiteX87" fmla="*/ 783000 w 1026000"/>
              <a:gd name="connsiteY87" fmla="*/ 108001 h 486000"/>
              <a:gd name="connsiteX88" fmla="*/ 810000 w 1026000"/>
              <a:gd name="connsiteY88" fmla="*/ 135000 h 486000"/>
              <a:gd name="connsiteX89" fmla="*/ 783000 w 1026000"/>
              <a:gd name="connsiteY89" fmla="*/ 162000 h 486000"/>
              <a:gd name="connsiteX90" fmla="*/ 891000 w 1026000"/>
              <a:gd name="connsiteY90" fmla="*/ 162000 h 486000"/>
              <a:gd name="connsiteX91" fmla="*/ 864000 w 1026000"/>
              <a:gd name="connsiteY91" fmla="*/ 135000 h 486000"/>
              <a:gd name="connsiteX92" fmla="*/ 891000 w 1026000"/>
              <a:gd name="connsiteY92" fmla="*/ 108001 h 486000"/>
              <a:gd name="connsiteX93" fmla="*/ 918000 w 1026000"/>
              <a:gd name="connsiteY93" fmla="*/ 135000 h 486000"/>
              <a:gd name="connsiteX94" fmla="*/ 891000 w 1026000"/>
              <a:gd name="connsiteY94" fmla="*/ 162000 h 486000"/>
              <a:gd name="connsiteX95" fmla="*/ 999000 w 1026000"/>
              <a:gd name="connsiteY95" fmla="*/ 162000 h 486000"/>
              <a:gd name="connsiteX96" fmla="*/ 972000 w 1026000"/>
              <a:gd name="connsiteY96" fmla="*/ 135000 h 486000"/>
              <a:gd name="connsiteX97" fmla="*/ 999000 w 1026000"/>
              <a:gd name="connsiteY97" fmla="*/ 108001 h 486000"/>
              <a:gd name="connsiteX98" fmla="*/ 1026000 w 1026000"/>
              <a:gd name="connsiteY98" fmla="*/ 135000 h 486000"/>
              <a:gd name="connsiteX99" fmla="*/ 999000 w 1026000"/>
              <a:gd name="connsiteY99" fmla="*/ 162000 h 486000"/>
              <a:gd name="connsiteX100" fmla="*/ 27000 w 1026000"/>
              <a:gd name="connsiteY100" fmla="*/ 270001 h 486000"/>
              <a:gd name="connsiteX101" fmla="*/ 0 w 1026000"/>
              <a:gd name="connsiteY101" fmla="*/ 243001 h 486000"/>
              <a:gd name="connsiteX102" fmla="*/ 27000 w 1026000"/>
              <a:gd name="connsiteY102" fmla="*/ 216001 h 486000"/>
              <a:gd name="connsiteX103" fmla="*/ 54000 w 1026000"/>
              <a:gd name="connsiteY103" fmla="*/ 243001 h 486000"/>
              <a:gd name="connsiteX104" fmla="*/ 27000 w 1026000"/>
              <a:gd name="connsiteY104" fmla="*/ 270001 h 486000"/>
              <a:gd name="connsiteX105" fmla="*/ 135000 w 1026000"/>
              <a:gd name="connsiteY105" fmla="*/ 270001 h 486000"/>
              <a:gd name="connsiteX106" fmla="*/ 108000 w 1026000"/>
              <a:gd name="connsiteY106" fmla="*/ 243001 h 486000"/>
              <a:gd name="connsiteX107" fmla="*/ 135000 w 1026000"/>
              <a:gd name="connsiteY107" fmla="*/ 216001 h 486000"/>
              <a:gd name="connsiteX108" fmla="*/ 162000 w 1026000"/>
              <a:gd name="connsiteY108" fmla="*/ 243001 h 486000"/>
              <a:gd name="connsiteX109" fmla="*/ 135000 w 1026000"/>
              <a:gd name="connsiteY109" fmla="*/ 270001 h 486000"/>
              <a:gd name="connsiteX110" fmla="*/ 243000 w 1026000"/>
              <a:gd name="connsiteY110" fmla="*/ 270001 h 486000"/>
              <a:gd name="connsiteX111" fmla="*/ 216000 w 1026000"/>
              <a:gd name="connsiteY111" fmla="*/ 243001 h 486000"/>
              <a:gd name="connsiteX112" fmla="*/ 243000 w 1026000"/>
              <a:gd name="connsiteY112" fmla="*/ 216001 h 486000"/>
              <a:gd name="connsiteX113" fmla="*/ 270000 w 1026000"/>
              <a:gd name="connsiteY113" fmla="*/ 243001 h 486000"/>
              <a:gd name="connsiteX114" fmla="*/ 243000 w 1026000"/>
              <a:gd name="connsiteY114" fmla="*/ 270001 h 486000"/>
              <a:gd name="connsiteX115" fmla="*/ 351000 w 1026000"/>
              <a:gd name="connsiteY115" fmla="*/ 270001 h 486000"/>
              <a:gd name="connsiteX116" fmla="*/ 324000 w 1026000"/>
              <a:gd name="connsiteY116" fmla="*/ 243001 h 486000"/>
              <a:gd name="connsiteX117" fmla="*/ 351000 w 1026000"/>
              <a:gd name="connsiteY117" fmla="*/ 216001 h 486000"/>
              <a:gd name="connsiteX118" fmla="*/ 378000 w 1026000"/>
              <a:gd name="connsiteY118" fmla="*/ 243001 h 486000"/>
              <a:gd name="connsiteX119" fmla="*/ 351000 w 1026000"/>
              <a:gd name="connsiteY119" fmla="*/ 270001 h 486000"/>
              <a:gd name="connsiteX120" fmla="*/ 459000 w 1026000"/>
              <a:gd name="connsiteY120" fmla="*/ 270001 h 486000"/>
              <a:gd name="connsiteX121" fmla="*/ 432000 w 1026000"/>
              <a:gd name="connsiteY121" fmla="*/ 243001 h 486000"/>
              <a:gd name="connsiteX122" fmla="*/ 459000 w 1026000"/>
              <a:gd name="connsiteY122" fmla="*/ 216001 h 486000"/>
              <a:gd name="connsiteX123" fmla="*/ 486000 w 1026000"/>
              <a:gd name="connsiteY123" fmla="*/ 243001 h 486000"/>
              <a:gd name="connsiteX124" fmla="*/ 459000 w 1026000"/>
              <a:gd name="connsiteY124" fmla="*/ 270001 h 486000"/>
              <a:gd name="connsiteX125" fmla="*/ 567000 w 1026000"/>
              <a:gd name="connsiteY125" fmla="*/ 270001 h 486000"/>
              <a:gd name="connsiteX126" fmla="*/ 540000 w 1026000"/>
              <a:gd name="connsiteY126" fmla="*/ 243001 h 486000"/>
              <a:gd name="connsiteX127" fmla="*/ 567000 w 1026000"/>
              <a:gd name="connsiteY127" fmla="*/ 216001 h 486000"/>
              <a:gd name="connsiteX128" fmla="*/ 594000 w 1026000"/>
              <a:gd name="connsiteY128" fmla="*/ 243001 h 486000"/>
              <a:gd name="connsiteX129" fmla="*/ 567000 w 1026000"/>
              <a:gd name="connsiteY129" fmla="*/ 270001 h 486000"/>
              <a:gd name="connsiteX130" fmla="*/ 675000 w 1026000"/>
              <a:gd name="connsiteY130" fmla="*/ 270001 h 486000"/>
              <a:gd name="connsiteX131" fmla="*/ 648000 w 1026000"/>
              <a:gd name="connsiteY131" fmla="*/ 243001 h 486000"/>
              <a:gd name="connsiteX132" fmla="*/ 675000 w 1026000"/>
              <a:gd name="connsiteY132" fmla="*/ 216001 h 486000"/>
              <a:gd name="connsiteX133" fmla="*/ 702000 w 1026000"/>
              <a:gd name="connsiteY133" fmla="*/ 243001 h 486000"/>
              <a:gd name="connsiteX134" fmla="*/ 675000 w 1026000"/>
              <a:gd name="connsiteY134" fmla="*/ 270001 h 486000"/>
              <a:gd name="connsiteX135" fmla="*/ 783000 w 1026000"/>
              <a:gd name="connsiteY135" fmla="*/ 270001 h 486000"/>
              <a:gd name="connsiteX136" fmla="*/ 756000 w 1026000"/>
              <a:gd name="connsiteY136" fmla="*/ 243001 h 486000"/>
              <a:gd name="connsiteX137" fmla="*/ 783000 w 1026000"/>
              <a:gd name="connsiteY137" fmla="*/ 216001 h 486000"/>
              <a:gd name="connsiteX138" fmla="*/ 810000 w 1026000"/>
              <a:gd name="connsiteY138" fmla="*/ 243001 h 486000"/>
              <a:gd name="connsiteX139" fmla="*/ 783000 w 1026000"/>
              <a:gd name="connsiteY139" fmla="*/ 270001 h 486000"/>
              <a:gd name="connsiteX140" fmla="*/ 891000 w 1026000"/>
              <a:gd name="connsiteY140" fmla="*/ 270001 h 486000"/>
              <a:gd name="connsiteX141" fmla="*/ 864000 w 1026000"/>
              <a:gd name="connsiteY141" fmla="*/ 243001 h 486000"/>
              <a:gd name="connsiteX142" fmla="*/ 891000 w 1026000"/>
              <a:gd name="connsiteY142" fmla="*/ 216001 h 486000"/>
              <a:gd name="connsiteX143" fmla="*/ 918000 w 1026000"/>
              <a:gd name="connsiteY143" fmla="*/ 243001 h 486000"/>
              <a:gd name="connsiteX144" fmla="*/ 891000 w 1026000"/>
              <a:gd name="connsiteY144" fmla="*/ 270001 h 486000"/>
              <a:gd name="connsiteX145" fmla="*/ 999000 w 1026000"/>
              <a:gd name="connsiteY145" fmla="*/ 270001 h 486000"/>
              <a:gd name="connsiteX146" fmla="*/ 972000 w 1026000"/>
              <a:gd name="connsiteY146" fmla="*/ 243001 h 486000"/>
              <a:gd name="connsiteX147" fmla="*/ 999000 w 1026000"/>
              <a:gd name="connsiteY147" fmla="*/ 216001 h 486000"/>
              <a:gd name="connsiteX148" fmla="*/ 1026000 w 1026000"/>
              <a:gd name="connsiteY148" fmla="*/ 243001 h 486000"/>
              <a:gd name="connsiteX149" fmla="*/ 999000 w 1026000"/>
              <a:gd name="connsiteY149" fmla="*/ 270001 h 486000"/>
              <a:gd name="connsiteX150" fmla="*/ 27000 w 1026000"/>
              <a:gd name="connsiteY150" fmla="*/ 378000 h 486000"/>
              <a:gd name="connsiteX151" fmla="*/ 0 w 1026000"/>
              <a:gd name="connsiteY151" fmla="*/ 351000 h 486000"/>
              <a:gd name="connsiteX152" fmla="*/ 27000 w 1026000"/>
              <a:gd name="connsiteY152" fmla="*/ 324000 h 486000"/>
              <a:gd name="connsiteX153" fmla="*/ 54000 w 1026000"/>
              <a:gd name="connsiteY153" fmla="*/ 351000 h 486000"/>
              <a:gd name="connsiteX154" fmla="*/ 27000 w 1026000"/>
              <a:gd name="connsiteY154" fmla="*/ 378000 h 486000"/>
              <a:gd name="connsiteX155" fmla="*/ 135000 w 1026000"/>
              <a:gd name="connsiteY155" fmla="*/ 378000 h 486000"/>
              <a:gd name="connsiteX156" fmla="*/ 108000 w 1026000"/>
              <a:gd name="connsiteY156" fmla="*/ 351000 h 486000"/>
              <a:gd name="connsiteX157" fmla="*/ 135000 w 1026000"/>
              <a:gd name="connsiteY157" fmla="*/ 324000 h 486000"/>
              <a:gd name="connsiteX158" fmla="*/ 162000 w 1026000"/>
              <a:gd name="connsiteY158" fmla="*/ 351000 h 486000"/>
              <a:gd name="connsiteX159" fmla="*/ 135000 w 1026000"/>
              <a:gd name="connsiteY159" fmla="*/ 378000 h 486000"/>
              <a:gd name="connsiteX160" fmla="*/ 243000 w 1026000"/>
              <a:gd name="connsiteY160" fmla="*/ 378000 h 486000"/>
              <a:gd name="connsiteX161" fmla="*/ 216000 w 1026000"/>
              <a:gd name="connsiteY161" fmla="*/ 351000 h 486000"/>
              <a:gd name="connsiteX162" fmla="*/ 243000 w 1026000"/>
              <a:gd name="connsiteY162" fmla="*/ 324000 h 486000"/>
              <a:gd name="connsiteX163" fmla="*/ 270000 w 1026000"/>
              <a:gd name="connsiteY163" fmla="*/ 351000 h 486000"/>
              <a:gd name="connsiteX164" fmla="*/ 243000 w 1026000"/>
              <a:gd name="connsiteY164" fmla="*/ 378000 h 486000"/>
              <a:gd name="connsiteX165" fmla="*/ 351000 w 1026000"/>
              <a:gd name="connsiteY165" fmla="*/ 378000 h 486000"/>
              <a:gd name="connsiteX166" fmla="*/ 324000 w 1026000"/>
              <a:gd name="connsiteY166" fmla="*/ 351000 h 486000"/>
              <a:gd name="connsiteX167" fmla="*/ 351000 w 1026000"/>
              <a:gd name="connsiteY167" fmla="*/ 324000 h 486000"/>
              <a:gd name="connsiteX168" fmla="*/ 378000 w 1026000"/>
              <a:gd name="connsiteY168" fmla="*/ 351000 h 486000"/>
              <a:gd name="connsiteX169" fmla="*/ 351000 w 1026000"/>
              <a:gd name="connsiteY169" fmla="*/ 378000 h 486000"/>
              <a:gd name="connsiteX170" fmla="*/ 459000 w 1026000"/>
              <a:gd name="connsiteY170" fmla="*/ 378000 h 486000"/>
              <a:gd name="connsiteX171" fmla="*/ 432000 w 1026000"/>
              <a:gd name="connsiteY171" fmla="*/ 351000 h 486000"/>
              <a:gd name="connsiteX172" fmla="*/ 459000 w 1026000"/>
              <a:gd name="connsiteY172" fmla="*/ 324000 h 486000"/>
              <a:gd name="connsiteX173" fmla="*/ 486000 w 1026000"/>
              <a:gd name="connsiteY173" fmla="*/ 351000 h 486000"/>
              <a:gd name="connsiteX174" fmla="*/ 459000 w 1026000"/>
              <a:gd name="connsiteY174" fmla="*/ 378000 h 486000"/>
              <a:gd name="connsiteX175" fmla="*/ 567000 w 1026000"/>
              <a:gd name="connsiteY175" fmla="*/ 378000 h 486000"/>
              <a:gd name="connsiteX176" fmla="*/ 540000 w 1026000"/>
              <a:gd name="connsiteY176" fmla="*/ 351000 h 486000"/>
              <a:gd name="connsiteX177" fmla="*/ 567000 w 1026000"/>
              <a:gd name="connsiteY177" fmla="*/ 324000 h 486000"/>
              <a:gd name="connsiteX178" fmla="*/ 594000 w 1026000"/>
              <a:gd name="connsiteY178" fmla="*/ 351000 h 486000"/>
              <a:gd name="connsiteX179" fmla="*/ 567000 w 1026000"/>
              <a:gd name="connsiteY179" fmla="*/ 378000 h 486000"/>
              <a:gd name="connsiteX180" fmla="*/ 675000 w 1026000"/>
              <a:gd name="connsiteY180" fmla="*/ 378000 h 486000"/>
              <a:gd name="connsiteX181" fmla="*/ 648000 w 1026000"/>
              <a:gd name="connsiteY181" fmla="*/ 351000 h 486000"/>
              <a:gd name="connsiteX182" fmla="*/ 675000 w 1026000"/>
              <a:gd name="connsiteY182" fmla="*/ 324000 h 486000"/>
              <a:gd name="connsiteX183" fmla="*/ 702000 w 1026000"/>
              <a:gd name="connsiteY183" fmla="*/ 351000 h 486000"/>
              <a:gd name="connsiteX184" fmla="*/ 675000 w 1026000"/>
              <a:gd name="connsiteY184" fmla="*/ 378000 h 486000"/>
              <a:gd name="connsiteX185" fmla="*/ 783000 w 1026000"/>
              <a:gd name="connsiteY185" fmla="*/ 378000 h 486000"/>
              <a:gd name="connsiteX186" fmla="*/ 756000 w 1026000"/>
              <a:gd name="connsiteY186" fmla="*/ 351000 h 486000"/>
              <a:gd name="connsiteX187" fmla="*/ 783000 w 1026000"/>
              <a:gd name="connsiteY187" fmla="*/ 324000 h 486000"/>
              <a:gd name="connsiteX188" fmla="*/ 810000 w 1026000"/>
              <a:gd name="connsiteY188" fmla="*/ 351000 h 486000"/>
              <a:gd name="connsiteX189" fmla="*/ 783000 w 1026000"/>
              <a:gd name="connsiteY189" fmla="*/ 378000 h 486000"/>
              <a:gd name="connsiteX190" fmla="*/ 891000 w 1026000"/>
              <a:gd name="connsiteY190" fmla="*/ 378000 h 486000"/>
              <a:gd name="connsiteX191" fmla="*/ 864000 w 1026000"/>
              <a:gd name="connsiteY191" fmla="*/ 351000 h 486000"/>
              <a:gd name="connsiteX192" fmla="*/ 891000 w 1026000"/>
              <a:gd name="connsiteY192" fmla="*/ 324000 h 486000"/>
              <a:gd name="connsiteX193" fmla="*/ 918000 w 1026000"/>
              <a:gd name="connsiteY193" fmla="*/ 351000 h 486000"/>
              <a:gd name="connsiteX194" fmla="*/ 891000 w 1026000"/>
              <a:gd name="connsiteY194" fmla="*/ 378000 h 486000"/>
              <a:gd name="connsiteX195" fmla="*/ 999000 w 1026000"/>
              <a:gd name="connsiteY195" fmla="*/ 378000 h 486000"/>
              <a:gd name="connsiteX196" fmla="*/ 972000 w 1026000"/>
              <a:gd name="connsiteY196" fmla="*/ 351000 h 486000"/>
              <a:gd name="connsiteX197" fmla="*/ 999000 w 1026000"/>
              <a:gd name="connsiteY197" fmla="*/ 324000 h 486000"/>
              <a:gd name="connsiteX198" fmla="*/ 1026000 w 1026000"/>
              <a:gd name="connsiteY198" fmla="*/ 351000 h 486000"/>
              <a:gd name="connsiteX199" fmla="*/ 999000 w 1026000"/>
              <a:gd name="connsiteY199" fmla="*/ 378000 h 486000"/>
              <a:gd name="connsiteX200" fmla="*/ 27000 w 1026000"/>
              <a:gd name="connsiteY200" fmla="*/ 486000 h 486000"/>
              <a:gd name="connsiteX201" fmla="*/ 0 w 1026000"/>
              <a:gd name="connsiteY201" fmla="*/ 459001 h 486000"/>
              <a:gd name="connsiteX202" fmla="*/ 27000 w 1026000"/>
              <a:gd name="connsiteY202" fmla="*/ 432001 h 486000"/>
              <a:gd name="connsiteX203" fmla="*/ 54000 w 1026000"/>
              <a:gd name="connsiteY203" fmla="*/ 459001 h 486000"/>
              <a:gd name="connsiteX204" fmla="*/ 27000 w 1026000"/>
              <a:gd name="connsiteY204" fmla="*/ 486000 h 486000"/>
              <a:gd name="connsiteX205" fmla="*/ 135000 w 1026000"/>
              <a:gd name="connsiteY205" fmla="*/ 486000 h 486000"/>
              <a:gd name="connsiteX206" fmla="*/ 108000 w 1026000"/>
              <a:gd name="connsiteY206" fmla="*/ 459001 h 486000"/>
              <a:gd name="connsiteX207" fmla="*/ 135000 w 1026000"/>
              <a:gd name="connsiteY207" fmla="*/ 432001 h 486000"/>
              <a:gd name="connsiteX208" fmla="*/ 162000 w 1026000"/>
              <a:gd name="connsiteY208" fmla="*/ 459001 h 486000"/>
              <a:gd name="connsiteX209" fmla="*/ 135000 w 1026000"/>
              <a:gd name="connsiteY209" fmla="*/ 486000 h 486000"/>
              <a:gd name="connsiteX210" fmla="*/ 243000 w 1026000"/>
              <a:gd name="connsiteY210" fmla="*/ 486000 h 486000"/>
              <a:gd name="connsiteX211" fmla="*/ 216000 w 1026000"/>
              <a:gd name="connsiteY211" fmla="*/ 459001 h 486000"/>
              <a:gd name="connsiteX212" fmla="*/ 243000 w 1026000"/>
              <a:gd name="connsiteY212" fmla="*/ 432001 h 486000"/>
              <a:gd name="connsiteX213" fmla="*/ 270000 w 1026000"/>
              <a:gd name="connsiteY213" fmla="*/ 459001 h 486000"/>
              <a:gd name="connsiteX214" fmla="*/ 243000 w 1026000"/>
              <a:gd name="connsiteY214" fmla="*/ 486000 h 486000"/>
              <a:gd name="connsiteX215" fmla="*/ 351000 w 1026000"/>
              <a:gd name="connsiteY215" fmla="*/ 486000 h 486000"/>
              <a:gd name="connsiteX216" fmla="*/ 324000 w 1026000"/>
              <a:gd name="connsiteY216" fmla="*/ 459001 h 486000"/>
              <a:gd name="connsiteX217" fmla="*/ 351000 w 1026000"/>
              <a:gd name="connsiteY217" fmla="*/ 432001 h 486000"/>
              <a:gd name="connsiteX218" fmla="*/ 378000 w 1026000"/>
              <a:gd name="connsiteY218" fmla="*/ 459001 h 486000"/>
              <a:gd name="connsiteX219" fmla="*/ 351000 w 1026000"/>
              <a:gd name="connsiteY219" fmla="*/ 486000 h 486000"/>
              <a:gd name="connsiteX220" fmla="*/ 459000 w 1026000"/>
              <a:gd name="connsiteY220" fmla="*/ 486000 h 486000"/>
              <a:gd name="connsiteX221" fmla="*/ 432000 w 1026000"/>
              <a:gd name="connsiteY221" fmla="*/ 459001 h 486000"/>
              <a:gd name="connsiteX222" fmla="*/ 459000 w 1026000"/>
              <a:gd name="connsiteY222" fmla="*/ 432001 h 486000"/>
              <a:gd name="connsiteX223" fmla="*/ 486000 w 1026000"/>
              <a:gd name="connsiteY223" fmla="*/ 459001 h 486000"/>
              <a:gd name="connsiteX224" fmla="*/ 459000 w 1026000"/>
              <a:gd name="connsiteY224" fmla="*/ 486000 h 486000"/>
              <a:gd name="connsiteX225" fmla="*/ 567000 w 1026000"/>
              <a:gd name="connsiteY225" fmla="*/ 486000 h 486000"/>
              <a:gd name="connsiteX226" fmla="*/ 540000 w 1026000"/>
              <a:gd name="connsiteY226" fmla="*/ 459001 h 486000"/>
              <a:gd name="connsiteX227" fmla="*/ 567000 w 1026000"/>
              <a:gd name="connsiteY227" fmla="*/ 432001 h 486000"/>
              <a:gd name="connsiteX228" fmla="*/ 594000 w 1026000"/>
              <a:gd name="connsiteY228" fmla="*/ 459001 h 486000"/>
              <a:gd name="connsiteX229" fmla="*/ 567000 w 1026000"/>
              <a:gd name="connsiteY229" fmla="*/ 486000 h 486000"/>
              <a:gd name="connsiteX230" fmla="*/ 675000 w 1026000"/>
              <a:gd name="connsiteY230" fmla="*/ 486000 h 486000"/>
              <a:gd name="connsiteX231" fmla="*/ 648000 w 1026000"/>
              <a:gd name="connsiteY231" fmla="*/ 459001 h 486000"/>
              <a:gd name="connsiteX232" fmla="*/ 675000 w 1026000"/>
              <a:gd name="connsiteY232" fmla="*/ 432001 h 486000"/>
              <a:gd name="connsiteX233" fmla="*/ 702000 w 1026000"/>
              <a:gd name="connsiteY233" fmla="*/ 459001 h 486000"/>
              <a:gd name="connsiteX234" fmla="*/ 675000 w 1026000"/>
              <a:gd name="connsiteY234" fmla="*/ 486000 h 486000"/>
              <a:gd name="connsiteX235" fmla="*/ 783000 w 1026000"/>
              <a:gd name="connsiteY235" fmla="*/ 486000 h 486000"/>
              <a:gd name="connsiteX236" fmla="*/ 756000 w 1026000"/>
              <a:gd name="connsiteY236" fmla="*/ 459001 h 486000"/>
              <a:gd name="connsiteX237" fmla="*/ 783000 w 1026000"/>
              <a:gd name="connsiteY237" fmla="*/ 432001 h 486000"/>
              <a:gd name="connsiteX238" fmla="*/ 810000 w 1026000"/>
              <a:gd name="connsiteY238" fmla="*/ 459001 h 486000"/>
              <a:gd name="connsiteX239" fmla="*/ 783000 w 1026000"/>
              <a:gd name="connsiteY239" fmla="*/ 486000 h 486000"/>
              <a:gd name="connsiteX240" fmla="*/ 891000 w 1026000"/>
              <a:gd name="connsiteY240" fmla="*/ 486000 h 486000"/>
              <a:gd name="connsiteX241" fmla="*/ 864000 w 1026000"/>
              <a:gd name="connsiteY241" fmla="*/ 459001 h 486000"/>
              <a:gd name="connsiteX242" fmla="*/ 891000 w 1026000"/>
              <a:gd name="connsiteY242" fmla="*/ 432001 h 486000"/>
              <a:gd name="connsiteX243" fmla="*/ 918000 w 1026000"/>
              <a:gd name="connsiteY243" fmla="*/ 459001 h 486000"/>
              <a:gd name="connsiteX244" fmla="*/ 891000 w 1026000"/>
              <a:gd name="connsiteY244" fmla="*/ 486000 h 486000"/>
              <a:gd name="connsiteX245" fmla="*/ 999000 w 1026000"/>
              <a:gd name="connsiteY245" fmla="*/ 486000 h 486000"/>
              <a:gd name="connsiteX246" fmla="*/ 972000 w 1026000"/>
              <a:gd name="connsiteY246" fmla="*/ 459001 h 486000"/>
              <a:gd name="connsiteX247" fmla="*/ 999000 w 1026000"/>
              <a:gd name="connsiteY247" fmla="*/ 432001 h 486000"/>
              <a:gd name="connsiteX248" fmla="*/ 1026000 w 1026000"/>
              <a:gd name="connsiteY248" fmla="*/ 459001 h 486000"/>
              <a:gd name="connsiteX249" fmla="*/ 999000 w 1026000"/>
              <a:gd name="connsiteY249" fmla="*/ 486000 h 4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</a:cxnLst>
            <a:rect l="l" t="t" r="r" b="b"/>
            <a:pathLst>
              <a:path w="1026000" h="486000">
                <a:moveTo>
                  <a:pt x="27000" y="54001"/>
                </a:moveTo>
                <a:cubicBezTo>
                  <a:pt x="12088" y="54001"/>
                  <a:pt x="0" y="41913"/>
                  <a:pt x="0" y="27000"/>
                </a:cubicBezTo>
                <a:cubicBezTo>
                  <a:pt x="0" y="12088"/>
                  <a:pt x="12088" y="0"/>
                  <a:pt x="27000" y="0"/>
                </a:cubicBezTo>
                <a:cubicBezTo>
                  <a:pt x="41912" y="0"/>
                  <a:pt x="54000" y="12088"/>
                  <a:pt x="54000" y="27000"/>
                </a:cubicBezTo>
                <a:cubicBezTo>
                  <a:pt x="54000" y="41913"/>
                  <a:pt x="41912" y="54001"/>
                  <a:pt x="27000" y="54001"/>
                </a:cubicBezTo>
                <a:close/>
                <a:moveTo>
                  <a:pt x="135000" y="54001"/>
                </a:moveTo>
                <a:cubicBezTo>
                  <a:pt x="120088" y="54001"/>
                  <a:pt x="108000" y="41913"/>
                  <a:pt x="108000" y="27000"/>
                </a:cubicBezTo>
                <a:cubicBezTo>
                  <a:pt x="108000" y="12088"/>
                  <a:pt x="120088" y="0"/>
                  <a:pt x="135000" y="0"/>
                </a:cubicBezTo>
                <a:cubicBezTo>
                  <a:pt x="149912" y="0"/>
                  <a:pt x="162000" y="12088"/>
                  <a:pt x="162000" y="27000"/>
                </a:cubicBezTo>
                <a:cubicBezTo>
                  <a:pt x="162000" y="41913"/>
                  <a:pt x="149912" y="54001"/>
                  <a:pt x="135000" y="54001"/>
                </a:cubicBezTo>
                <a:close/>
                <a:moveTo>
                  <a:pt x="243000" y="54001"/>
                </a:moveTo>
                <a:cubicBezTo>
                  <a:pt x="228088" y="54001"/>
                  <a:pt x="216000" y="41913"/>
                  <a:pt x="216000" y="27000"/>
                </a:cubicBezTo>
                <a:cubicBezTo>
                  <a:pt x="216000" y="12088"/>
                  <a:pt x="228088" y="0"/>
                  <a:pt x="243000" y="0"/>
                </a:cubicBezTo>
                <a:cubicBezTo>
                  <a:pt x="257912" y="0"/>
                  <a:pt x="270000" y="12088"/>
                  <a:pt x="270000" y="27000"/>
                </a:cubicBezTo>
                <a:cubicBezTo>
                  <a:pt x="270000" y="41913"/>
                  <a:pt x="257912" y="54001"/>
                  <a:pt x="243000" y="54001"/>
                </a:cubicBezTo>
                <a:close/>
                <a:moveTo>
                  <a:pt x="351000" y="54001"/>
                </a:moveTo>
                <a:cubicBezTo>
                  <a:pt x="336088" y="54001"/>
                  <a:pt x="324000" y="41913"/>
                  <a:pt x="324000" y="27000"/>
                </a:cubicBezTo>
                <a:cubicBezTo>
                  <a:pt x="324000" y="12088"/>
                  <a:pt x="336088" y="0"/>
                  <a:pt x="351000" y="0"/>
                </a:cubicBezTo>
                <a:cubicBezTo>
                  <a:pt x="365912" y="0"/>
                  <a:pt x="378000" y="12088"/>
                  <a:pt x="378000" y="27000"/>
                </a:cubicBezTo>
                <a:cubicBezTo>
                  <a:pt x="378000" y="41913"/>
                  <a:pt x="365912" y="54001"/>
                  <a:pt x="351000" y="54001"/>
                </a:cubicBezTo>
                <a:close/>
                <a:moveTo>
                  <a:pt x="459000" y="54001"/>
                </a:moveTo>
                <a:cubicBezTo>
                  <a:pt x="444088" y="54001"/>
                  <a:pt x="432000" y="41913"/>
                  <a:pt x="432000" y="27000"/>
                </a:cubicBezTo>
                <a:cubicBezTo>
                  <a:pt x="432000" y="12088"/>
                  <a:pt x="444088" y="0"/>
                  <a:pt x="459000" y="0"/>
                </a:cubicBezTo>
                <a:cubicBezTo>
                  <a:pt x="473912" y="0"/>
                  <a:pt x="486000" y="12088"/>
                  <a:pt x="486000" y="27000"/>
                </a:cubicBezTo>
                <a:cubicBezTo>
                  <a:pt x="486000" y="41913"/>
                  <a:pt x="473912" y="54001"/>
                  <a:pt x="459000" y="54001"/>
                </a:cubicBezTo>
                <a:close/>
                <a:moveTo>
                  <a:pt x="567000" y="54001"/>
                </a:moveTo>
                <a:cubicBezTo>
                  <a:pt x="552088" y="54001"/>
                  <a:pt x="540000" y="41913"/>
                  <a:pt x="540000" y="27000"/>
                </a:cubicBezTo>
                <a:cubicBezTo>
                  <a:pt x="540000" y="12088"/>
                  <a:pt x="552088" y="0"/>
                  <a:pt x="567000" y="0"/>
                </a:cubicBezTo>
                <a:cubicBezTo>
                  <a:pt x="581912" y="0"/>
                  <a:pt x="594000" y="12088"/>
                  <a:pt x="594000" y="27000"/>
                </a:cubicBezTo>
                <a:cubicBezTo>
                  <a:pt x="594000" y="41913"/>
                  <a:pt x="581912" y="54001"/>
                  <a:pt x="567000" y="54001"/>
                </a:cubicBezTo>
                <a:close/>
                <a:moveTo>
                  <a:pt x="675000" y="54001"/>
                </a:moveTo>
                <a:cubicBezTo>
                  <a:pt x="660088" y="54001"/>
                  <a:pt x="648000" y="41913"/>
                  <a:pt x="648000" y="27000"/>
                </a:cubicBezTo>
                <a:cubicBezTo>
                  <a:pt x="648000" y="12088"/>
                  <a:pt x="660088" y="0"/>
                  <a:pt x="675000" y="0"/>
                </a:cubicBezTo>
                <a:cubicBezTo>
                  <a:pt x="689912" y="0"/>
                  <a:pt x="702000" y="12088"/>
                  <a:pt x="702000" y="27000"/>
                </a:cubicBezTo>
                <a:cubicBezTo>
                  <a:pt x="702000" y="41913"/>
                  <a:pt x="689912" y="54001"/>
                  <a:pt x="675000" y="54001"/>
                </a:cubicBezTo>
                <a:close/>
                <a:moveTo>
                  <a:pt x="783000" y="54001"/>
                </a:moveTo>
                <a:cubicBezTo>
                  <a:pt x="768088" y="54001"/>
                  <a:pt x="756000" y="41913"/>
                  <a:pt x="756000" y="27000"/>
                </a:cubicBezTo>
                <a:cubicBezTo>
                  <a:pt x="756000" y="12088"/>
                  <a:pt x="768088" y="0"/>
                  <a:pt x="783000" y="0"/>
                </a:cubicBezTo>
                <a:cubicBezTo>
                  <a:pt x="797912" y="0"/>
                  <a:pt x="810000" y="12088"/>
                  <a:pt x="810000" y="27000"/>
                </a:cubicBezTo>
                <a:cubicBezTo>
                  <a:pt x="810000" y="41913"/>
                  <a:pt x="797912" y="54001"/>
                  <a:pt x="783000" y="54001"/>
                </a:cubicBezTo>
                <a:close/>
                <a:moveTo>
                  <a:pt x="891000" y="54001"/>
                </a:moveTo>
                <a:cubicBezTo>
                  <a:pt x="876088" y="54001"/>
                  <a:pt x="864000" y="41913"/>
                  <a:pt x="864000" y="27000"/>
                </a:cubicBezTo>
                <a:cubicBezTo>
                  <a:pt x="864000" y="12088"/>
                  <a:pt x="876088" y="0"/>
                  <a:pt x="891000" y="0"/>
                </a:cubicBezTo>
                <a:cubicBezTo>
                  <a:pt x="905912" y="0"/>
                  <a:pt x="918000" y="12088"/>
                  <a:pt x="918000" y="27000"/>
                </a:cubicBezTo>
                <a:cubicBezTo>
                  <a:pt x="918000" y="41913"/>
                  <a:pt x="905912" y="54001"/>
                  <a:pt x="891000" y="54001"/>
                </a:cubicBezTo>
                <a:close/>
                <a:moveTo>
                  <a:pt x="999000" y="54001"/>
                </a:moveTo>
                <a:cubicBezTo>
                  <a:pt x="984088" y="54001"/>
                  <a:pt x="972000" y="41913"/>
                  <a:pt x="972000" y="27000"/>
                </a:cubicBezTo>
                <a:cubicBezTo>
                  <a:pt x="972000" y="12088"/>
                  <a:pt x="984088" y="0"/>
                  <a:pt x="999000" y="0"/>
                </a:cubicBezTo>
                <a:cubicBezTo>
                  <a:pt x="1013912" y="0"/>
                  <a:pt x="1026000" y="12088"/>
                  <a:pt x="1026000" y="27000"/>
                </a:cubicBezTo>
                <a:cubicBezTo>
                  <a:pt x="1026000" y="41913"/>
                  <a:pt x="1013912" y="54001"/>
                  <a:pt x="999000" y="54001"/>
                </a:cubicBezTo>
                <a:close/>
                <a:moveTo>
                  <a:pt x="27000" y="162000"/>
                </a:moveTo>
                <a:cubicBezTo>
                  <a:pt x="12088" y="162000"/>
                  <a:pt x="0" y="149912"/>
                  <a:pt x="0" y="135000"/>
                </a:cubicBezTo>
                <a:cubicBezTo>
                  <a:pt x="0" y="120089"/>
                  <a:pt x="12088" y="108001"/>
                  <a:pt x="27000" y="108001"/>
                </a:cubicBezTo>
                <a:cubicBezTo>
                  <a:pt x="41912" y="108001"/>
                  <a:pt x="54000" y="120089"/>
                  <a:pt x="54000" y="135000"/>
                </a:cubicBezTo>
                <a:cubicBezTo>
                  <a:pt x="54000" y="149912"/>
                  <a:pt x="41912" y="162000"/>
                  <a:pt x="27000" y="162000"/>
                </a:cubicBezTo>
                <a:close/>
                <a:moveTo>
                  <a:pt x="135000" y="162000"/>
                </a:moveTo>
                <a:cubicBezTo>
                  <a:pt x="120088" y="162000"/>
                  <a:pt x="108000" y="149912"/>
                  <a:pt x="108000" y="135000"/>
                </a:cubicBezTo>
                <a:cubicBezTo>
                  <a:pt x="108000" y="120089"/>
                  <a:pt x="120088" y="108001"/>
                  <a:pt x="135000" y="108001"/>
                </a:cubicBezTo>
                <a:cubicBezTo>
                  <a:pt x="149912" y="108001"/>
                  <a:pt x="162000" y="120089"/>
                  <a:pt x="162000" y="135000"/>
                </a:cubicBezTo>
                <a:cubicBezTo>
                  <a:pt x="162000" y="149912"/>
                  <a:pt x="149912" y="162000"/>
                  <a:pt x="135000" y="162000"/>
                </a:cubicBezTo>
                <a:close/>
                <a:moveTo>
                  <a:pt x="243000" y="162000"/>
                </a:moveTo>
                <a:cubicBezTo>
                  <a:pt x="228088" y="162000"/>
                  <a:pt x="216000" y="149912"/>
                  <a:pt x="216000" y="135000"/>
                </a:cubicBezTo>
                <a:cubicBezTo>
                  <a:pt x="216000" y="120089"/>
                  <a:pt x="228088" y="108001"/>
                  <a:pt x="243000" y="108001"/>
                </a:cubicBezTo>
                <a:cubicBezTo>
                  <a:pt x="257912" y="108001"/>
                  <a:pt x="270000" y="120089"/>
                  <a:pt x="270000" y="135000"/>
                </a:cubicBezTo>
                <a:cubicBezTo>
                  <a:pt x="270000" y="149912"/>
                  <a:pt x="257912" y="162000"/>
                  <a:pt x="243000" y="162000"/>
                </a:cubicBezTo>
                <a:close/>
                <a:moveTo>
                  <a:pt x="351000" y="162000"/>
                </a:moveTo>
                <a:cubicBezTo>
                  <a:pt x="336088" y="162000"/>
                  <a:pt x="324000" y="149912"/>
                  <a:pt x="324000" y="135000"/>
                </a:cubicBezTo>
                <a:cubicBezTo>
                  <a:pt x="324000" y="120089"/>
                  <a:pt x="336088" y="108001"/>
                  <a:pt x="351000" y="108001"/>
                </a:cubicBezTo>
                <a:cubicBezTo>
                  <a:pt x="365912" y="108001"/>
                  <a:pt x="378000" y="120089"/>
                  <a:pt x="378000" y="135000"/>
                </a:cubicBezTo>
                <a:cubicBezTo>
                  <a:pt x="378000" y="149912"/>
                  <a:pt x="365912" y="162000"/>
                  <a:pt x="351000" y="162000"/>
                </a:cubicBezTo>
                <a:close/>
                <a:moveTo>
                  <a:pt x="459000" y="162000"/>
                </a:moveTo>
                <a:cubicBezTo>
                  <a:pt x="444088" y="162000"/>
                  <a:pt x="432000" y="149912"/>
                  <a:pt x="432000" y="135000"/>
                </a:cubicBezTo>
                <a:cubicBezTo>
                  <a:pt x="432000" y="120089"/>
                  <a:pt x="444088" y="108001"/>
                  <a:pt x="459000" y="108001"/>
                </a:cubicBezTo>
                <a:cubicBezTo>
                  <a:pt x="473912" y="108001"/>
                  <a:pt x="486000" y="120089"/>
                  <a:pt x="486000" y="135000"/>
                </a:cubicBezTo>
                <a:cubicBezTo>
                  <a:pt x="486000" y="149912"/>
                  <a:pt x="473912" y="162000"/>
                  <a:pt x="459000" y="162000"/>
                </a:cubicBezTo>
                <a:close/>
                <a:moveTo>
                  <a:pt x="567000" y="162000"/>
                </a:moveTo>
                <a:cubicBezTo>
                  <a:pt x="552088" y="162000"/>
                  <a:pt x="540000" y="149912"/>
                  <a:pt x="540000" y="135000"/>
                </a:cubicBezTo>
                <a:cubicBezTo>
                  <a:pt x="540000" y="120089"/>
                  <a:pt x="552088" y="108001"/>
                  <a:pt x="567000" y="108001"/>
                </a:cubicBezTo>
                <a:cubicBezTo>
                  <a:pt x="581912" y="108001"/>
                  <a:pt x="594000" y="120089"/>
                  <a:pt x="594000" y="135000"/>
                </a:cubicBezTo>
                <a:cubicBezTo>
                  <a:pt x="594000" y="149912"/>
                  <a:pt x="581912" y="162000"/>
                  <a:pt x="567000" y="162000"/>
                </a:cubicBezTo>
                <a:close/>
                <a:moveTo>
                  <a:pt x="675000" y="162000"/>
                </a:moveTo>
                <a:cubicBezTo>
                  <a:pt x="660088" y="162000"/>
                  <a:pt x="648000" y="149912"/>
                  <a:pt x="648000" y="135000"/>
                </a:cubicBezTo>
                <a:cubicBezTo>
                  <a:pt x="648000" y="120089"/>
                  <a:pt x="660088" y="108001"/>
                  <a:pt x="675000" y="108001"/>
                </a:cubicBezTo>
                <a:cubicBezTo>
                  <a:pt x="689912" y="108001"/>
                  <a:pt x="702000" y="120089"/>
                  <a:pt x="702000" y="135000"/>
                </a:cubicBezTo>
                <a:cubicBezTo>
                  <a:pt x="702000" y="149912"/>
                  <a:pt x="689912" y="162000"/>
                  <a:pt x="675000" y="162000"/>
                </a:cubicBezTo>
                <a:close/>
                <a:moveTo>
                  <a:pt x="783000" y="162000"/>
                </a:moveTo>
                <a:cubicBezTo>
                  <a:pt x="768088" y="162000"/>
                  <a:pt x="756000" y="149912"/>
                  <a:pt x="756000" y="135000"/>
                </a:cubicBezTo>
                <a:cubicBezTo>
                  <a:pt x="756000" y="120089"/>
                  <a:pt x="768088" y="108001"/>
                  <a:pt x="783000" y="108001"/>
                </a:cubicBezTo>
                <a:cubicBezTo>
                  <a:pt x="797912" y="108001"/>
                  <a:pt x="810000" y="120089"/>
                  <a:pt x="810000" y="135000"/>
                </a:cubicBezTo>
                <a:cubicBezTo>
                  <a:pt x="810000" y="149912"/>
                  <a:pt x="797912" y="162000"/>
                  <a:pt x="783000" y="162000"/>
                </a:cubicBezTo>
                <a:close/>
                <a:moveTo>
                  <a:pt x="891000" y="162000"/>
                </a:moveTo>
                <a:cubicBezTo>
                  <a:pt x="876088" y="162000"/>
                  <a:pt x="864000" y="149912"/>
                  <a:pt x="864000" y="135000"/>
                </a:cubicBezTo>
                <a:cubicBezTo>
                  <a:pt x="864000" y="120089"/>
                  <a:pt x="876088" y="108001"/>
                  <a:pt x="891000" y="108001"/>
                </a:cubicBezTo>
                <a:cubicBezTo>
                  <a:pt x="905912" y="108001"/>
                  <a:pt x="918000" y="120089"/>
                  <a:pt x="918000" y="135000"/>
                </a:cubicBezTo>
                <a:cubicBezTo>
                  <a:pt x="918000" y="149912"/>
                  <a:pt x="905912" y="162000"/>
                  <a:pt x="891000" y="162000"/>
                </a:cubicBezTo>
                <a:close/>
                <a:moveTo>
                  <a:pt x="999000" y="162000"/>
                </a:moveTo>
                <a:cubicBezTo>
                  <a:pt x="984088" y="162000"/>
                  <a:pt x="972000" y="149912"/>
                  <a:pt x="972000" y="135000"/>
                </a:cubicBezTo>
                <a:cubicBezTo>
                  <a:pt x="972000" y="120089"/>
                  <a:pt x="984088" y="108001"/>
                  <a:pt x="999000" y="108001"/>
                </a:cubicBezTo>
                <a:cubicBezTo>
                  <a:pt x="1013912" y="108001"/>
                  <a:pt x="1026000" y="120089"/>
                  <a:pt x="1026000" y="135000"/>
                </a:cubicBezTo>
                <a:cubicBezTo>
                  <a:pt x="1026000" y="149912"/>
                  <a:pt x="1013912" y="162000"/>
                  <a:pt x="999000" y="162000"/>
                </a:cubicBezTo>
                <a:close/>
                <a:moveTo>
                  <a:pt x="27000" y="270001"/>
                </a:moveTo>
                <a:cubicBezTo>
                  <a:pt x="12088" y="270001"/>
                  <a:pt x="0" y="257913"/>
                  <a:pt x="0" y="243001"/>
                </a:cubicBezTo>
                <a:cubicBezTo>
                  <a:pt x="0" y="228088"/>
                  <a:pt x="12088" y="216001"/>
                  <a:pt x="27000" y="216001"/>
                </a:cubicBezTo>
                <a:cubicBezTo>
                  <a:pt x="41912" y="216001"/>
                  <a:pt x="54000" y="228088"/>
                  <a:pt x="54000" y="243001"/>
                </a:cubicBezTo>
                <a:cubicBezTo>
                  <a:pt x="54000" y="257913"/>
                  <a:pt x="41912" y="270001"/>
                  <a:pt x="27000" y="270001"/>
                </a:cubicBezTo>
                <a:close/>
                <a:moveTo>
                  <a:pt x="135000" y="270001"/>
                </a:moveTo>
                <a:cubicBezTo>
                  <a:pt x="120088" y="270001"/>
                  <a:pt x="108000" y="257913"/>
                  <a:pt x="108000" y="243001"/>
                </a:cubicBezTo>
                <a:cubicBezTo>
                  <a:pt x="108000" y="228088"/>
                  <a:pt x="120088" y="216001"/>
                  <a:pt x="135000" y="216001"/>
                </a:cubicBezTo>
                <a:cubicBezTo>
                  <a:pt x="149912" y="216001"/>
                  <a:pt x="162000" y="228088"/>
                  <a:pt x="162000" y="243001"/>
                </a:cubicBezTo>
                <a:cubicBezTo>
                  <a:pt x="162000" y="257913"/>
                  <a:pt x="149912" y="270001"/>
                  <a:pt x="135000" y="270001"/>
                </a:cubicBezTo>
                <a:close/>
                <a:moveTo>
                  <a:pt x="243000" y="270001"/>
                </a:moveTo>
                <a:cubicBezTo>
                  <a:pt x="228088" y="270001"/>
                  <a:pt x="216000" y="257913"/>
                  <a:pt x="216000" y="243001"/>
                </a:cubicBezTo>
                <a:cubicBezTo>
                  <a:pt x="216000" y="228088"/>
                  <a:pt x="228088" y="216001"/>
                  <a:pt x="243000" y="216001"/>
                </a:cubicBezTo>
                <a:cubicBezTo>
                  <a:pt x="257912" y="216001"/>
                  <a:pt x="270000" y="228088"/>
                  <a:pt x="270000" y="243001"/>
                </a:cubicBezTo>
                <a:cubicBezTo>
                  <a:pt x="270000" y="257913"/>
                  <a:pt x="257912" y="270001"/>
                  <a:pt x="243000" y="270001"/>
                </a:cubicBezTo>
                <a:close/>
                <a:moveTo>
                  <a:pt x="351000" y="270001"/>
                </a:moveTo>
                <a:cubicBezTo>
                  <a:pt x="336088" y="270001"/>
                  <a:pt x="324000" y="257913"/>
                  <a:pt x="324000" y="243001"/>
                </a:cubicBezTo>
                <a:cubicBezTo>
                  <a:pt x="324000" y="228088"/>
                  <a:pt x="336088" y="216001"/>
                  <a:pt x="351000" y="216001"/>
                </a:cubicBezTo>
                <a:cubicBezTo>
                  <a:pt x="365912" y="216001"/>
                  <a:pt x="378000" y="228088"/>
                  <a:pt x="378000" y="243001"/>
                </a:cubicBezTo>
                <a:cubicBezTo>
                  <a:pt x="378000" y="257913"/>
                  <a:pt x="365912" y="270001"/>
                  <a:pt x="351000" y="270001"/>
                </a:cubicBezTo>
                <a:close/>
                <a:moveTo>
                  <a:pt x="459000" y="270001"/>
                </a:moveTo>
                <a:cubicBezTo>
                  <a:pt x="444088" y="270001"/>
                  <a:pt x="432000" y="257913"/>
                  <a:pt x="432000" y="243001"/>
                </a:cubicBezTo>
                <a:cubicBezTo>
                  <a:pt x="432000" y="228088"/>
                  <a:pt x="444088" y="216001"/>
                  <a:pt x="459000" y="216001"/>
                </a:cubicBezTo>
                <a:cubicBezTo>
                  <a:pt x="473912" y="216001"/>
                  <a:pt x="486000" y="228088"/>
                  <a:pt x="486000" y="243001"/>
                </a:cubicBezTo>
                <a:cubicBezTo>
                  <a:pt x="486000" y="257913"/>
                  <a:pt x="473912" y="270001"/>
                  <a:pt x="459000" y="270001"/>
                </a:cubicBezTo>
                <a:close/>
                <a:moveTo>
                  <a:pt x="567000" y="270001"/>
                </a:moveTo>
                <a:cubicBezTo>
                  <a:pt x="552088" y="270001"/>
                  <a:pt x="540000" y="257913"/>
                  <a:pt x="540000" y="243001"/>
                </a:cubicBezTo>
                <a:cubicBezTo>
                  <a:pt x="540000" y="228088"/>
                  <a:pt x="552088" y="216001"/>
                  <a:pt x="567000" y="216001"/>
                </a:cubicBezTo>
                <a:cubicBezTo>
                  <a:pt x="581912" y="216001"/>
                  <a:pt x="594000" y="228088"/>
                  <a:pt x="594000" y="243001"/>
                </a:cubicBezTo>
                <a:cubicBezTo>
                  <a:pt x="594000" y="257913"/>
                  <a:pt x="581912" y="270001"/>
                  <a:pt x="567000" y="270001"/>
                </a:cubicBezTo>
                <a:close/>
                <a:moveTo>
                  <a:pt x="675000" y="270001"/>
                </a:moveTo>
                <a:cubicBezTo>
                  <a:pt x="660088" y="270001"/>
                  <a:pt x="648000" y="257913"/>
                  <a:pt x="648000" y="243001"/>
                </a:cubicBezTo>
                <a:cubicBezTo>
                  <a:pt x="648000" y="228088"/>
                  <a:pt x="660088" y="216001"/>
                  <a:pt x="675000" y="216001"/>
                </a:cubicBezTo>
                <a:cubicBezTo>
                  <a:pt x="689912" y="216001"/>
                  <a:pt x="702000" y="228088"/>
                  <a:pt x="702000" y="243001"/>
                </a:cubicBezTo>
                <a:cubicBezTo>
                  <a:pt x="702000" y="257913"/>
                  <a:pt x="689912" y="270001"/>
                  <a:pt x="675000" y="270001"/>
                </a:cubicBezTo>
                <a:close/>
                <a:moveTo>
                  <a:pt x="783000" y="270001"/>
                </a:moveTo>
                <a:cubicBezTo>
                  <a:pt x="768088" y="270001"/>
                  <a:pt x="756000" y="257913"/>
                  <a:pt x="756000" y="243001"/>
                </a:cubicBezTo>
                <a:cubicBezTo>
                  <a:pt x="756000" y="228088"/>
                  <a:pt x="768088" y="216001"/>
                  <a:pt x="783000" y="216001"/>
                </a:cubicBezTo>
                <a:cubicBezTo>
                  <a:pt x="797912" y="216001"/>
                  <a:pt x="810000" y="228088"/>
                  <a:pt x="810000" y="243001"/>
                </a:cubicBezTo>
                <a:cubicBezTo>
                  <a:pt x="810000" y="257913"/>
                  <a:pt x="797912" y="270001"/>
                  <a:pt x="783000" y="270001"/>
                </a:cubicBezTo>
                <a:close/>
                <a:moveTo>
                  <a:pt x="891000" y="270001"/>
                </a:moveTo>
                <a:cubicBezTo>
                  <a:pt x="876088" y="270001"/>
                  <a:pt x="864000" y="257913"/>
                  <a:pt x="864000" y="243001"/>
                </a:cubicBezTo>
                <a:cubicBezTo>
                  <a:pt x="864000" y="228088"/>
                  <a:pt x="876088" y="216001"/>
                  <a:pt x="891000" y="216001"/>
                </a:cubicBezTo>
                <a:cubicBezTo>
                  <a:pt x="905912" y="216001"/>
                  <a:pt x="918000" y="228088"/>
                  <a:pt x="918000" y="243001"/>
                </a:cubicBezTo>
                <a:cubicBezTo>
                  <a:pt x="918000" y="257913"/>
                  <a:pt x="905912" y="270001"/>
                  <a:pt x="891000" y="270001"/>
                </a:cubicBezTo>
                <a:close/>
                <a:moveTo>
                  <a:pt x="999000" y="270001"/>
                </a:moveTo>
                <a:cubicBezTo>
                  <a:pt x="984088" y="270001"/>
                  <a:pt x="972000" y="257913"/>
                  <a:pt x="972000" y="243001"/>
                </a:cubicBezTo>
                <a:cubicBezTo>
                  <a:pt x="972000" y="228088"/>
                  <a:pt x="984088" y="216001"/>
                  <a:pt x="999000" y="216001"/>
                </a:cubicBezTo>
                <a:cubicBezTo>
                  <a:pt x="1013912" y="216001"/>
                  <a:pt x="1026000" y="228088"/>
                  <a:pt x="1026000" y="243001"/>
                </a:cubicBezTo>
                <a:cubicBezTo>
                  <a:pt x="1026000" y="257913"/>
                  <a:pt x="1013912" y="270001"/>
                  <a:pt x="999000" y="270001"/>
                </a:cubicBezTo>
                <a:close/>
                <a:moveTo>
                  <a:pt x="27000" y="378000"/>
                </a:moveTo>
                <a:cubicBezTo>
                  <a:pt x="12088" y="378000"/>
                  <a:pt x="0" y="365913"/>
                  <a:pt x="0" y="351000"/>
                </a:cubicBezTo>
                <a:cubicBezTo>
                  <a:pt x="0" y="336088"/>
                  <a:pt x="12088" y="324000"/>
                  <a:pt x="27000" y="324000"/>
                </a:cubicBezTo>
                <a:cubicBezTo>
                  <a:pt x="41912" y="324000"/>
                  <a:pt x="54000" y="336088"/>
                  <a:pt x="54000" y="351000"/>
                </a:cubicBezTo>
                <a:cubicBezTo>
                  <a:pt x="54000" y="365913"/>
                  <a:pt x="41912" y="378000"/>
                  <a:pt x="27000" y="378000"/>
                </a:cubicBezTo>
                <a:close/>
                <a:moveTo>
                  <a:pt x="135000" y="378000"/>
                </a:moveTo>
                <a:cubicBezTo>
                  <a:pt x="120088" y="378000"/>
                  <a:pt x="108000" y="365913"/>
                  <a:pt x="108000" y="351000"/>
                </a:cubicBezTo>
                <a:cubicBezTo>
                  <a:pt x="108000" y="336088"/>
                  <a:pt x="120088" y="324000"/>
                  <a:pt x="135000" y="324000"/>
                </a:cubicBezTo>
                <a:cubicBezTo>
                  <a:pt x="149912" y="324000"/>
                  <a:pt x="162000" y="336088"/>
                  <a:pt x="162000" y="351000"/>
                </a:cubicBezTo>
                <a:cubicBezTo>
                  <a:pt x="162000" y="365913"/>
                  <a:pt x="149912" y="378000"/>
                  <a:pt x="135000" y="378000"/>
                </a:cubicBezTo>
                <a:close/>
                <a:moveTo>
                  <a:pt x="243000" y="378000"/>
                </a:moveTo>
                <a:cubicBezTo>
                  <a:pt x="228088" y="378000"/>
                  <a:pt x="216000" y="365913"/>
                  <a:pt x="216000" y="351000"/>
                </a:cubicBezTo>
                <a:cubicBezTo>
                  <a:pt x="216000" y="336088"/>
                  <a:pt x="228088" y="324000"/>
                  <a:pt x="243000" y="324000"/>
                </a:cubicBezTo>
                <a:cubicBezTo>
                  <a:pt x="257912" y="324000"/>
                  <a:pt x="270000" y="336088"/>
                  <a:pt x="270000" y="351000"/>
                </a:cubicBezTo>
                <a:cubicBezTo>
                  <a:pt x="270000" y="365913"/>
                  <a:pt x="257912" y="378000"/>
                  <a:pt x="243000" y="378000"/>
                </a:cubicBezTo>
                <a:close/>
                <a:moveTo>
                  <a:pt x="351000" y="378000"/>
                </a:moveTo>
                <a:cubicBezTo>
                  <a:pt x="336088" y="378000"/>
                  <a:pt x="324000" y="365913"/>
                  <a:pt x="324000" y="351000"/>
                </a:cubicBezTo>
                <a:cubicBezTo>
                  <a:pt x="324000" y="336088"/>
                  <a:pt x="336088" y="324000"/>
                  <a:pt x="351000" y="324000"/>
                </a:cubicBezTo>
                <a:cubicBezTo>
                  <a:pt x="365912" y="324000"/>
                  <a:pt x="378000" y="336088"/>
                  <a:pt x="378000" y="351000"/>
                </a:cubicBezTo>
                <a:cubicBezTo>
                  <a:pt x="378000" y="365913"/>
                  <a:pt x="365912" y="378000"/>
                  <a:pt x="351000" y="378000"/>
                </a:cubicBezTo>
                <a:close/>
                <a:moveTo>
                  <a:pt x="459000" y="378000"/>
                </a:moveTo>
                <a:cubicBezTo>
                  <a:pt x="444088" y="378000"/>
                  <a:pt x="432000" y="365913"/>
                  <a:pt x="432000" y="351000"/>
                </a:cubicBezTo>
                <a:cubicBezTo>
                  <a:pt x="432000" y="336088"/>
                  <a:pt x="444088" y="324000"/>
                  <a:pt x="459000" y="324000"/>
                </a:cubicBezTo>
                <a:cubicBezTo>
                  <a:pt x="473912" y="324000"/>
                  <a:pt x="486000" y="336088"/>
                  <a:pt x="486000" y="351000"/>
                </a:cubicBezTo>
                <a:cubicBezTo>
                  <a:pt x="486000" y="365913"/>
                  <a:pt x="473912" y="378000"/>
                  <a:pt x="459000" y="378000"/>
                </a:cubicBezTo>
                <a:close/>
                <a:moveTo>
                  <a:pt x="567000" y="378000"/>
                </a:moveTo>
                <a:cubicBezTo>
                  <a:pt x="552088" y="378000"/>
                  <a:pt x="540000" y="365913"/>
                  <a:pt x="540000" y="351000"/>
                </a:cubicBezTo>
                <a:cubicBezTo>
                  <a:pt x="540000" y="336088"/>
                  <a:pt x="552088" y="324000"/>
                  <a:pt x="567000" y="324000"/>
                </a:cubicBezTo>
                <a:cubicBezTo>
                  <a:pt x="581912" y="324000"/>
                  <a:pt x="594000" y="336088"/>
                  <a:pt x="594000" y="351000"/>
                </a:cubicBezTo>
                <a:cubicBezTo>
                  <a:pt x="594000" y="365913"/>
                  <a:pt x="581912" y="378000"/>
                  <a:pt x="567000" y="378000"/>
                </a:cubicBezTo>
                <a:close/>
                <a:moveTo>
                  <a:pt x="675000" y="378000"/>
                </a:moveTo>
                <a:cubicBezTo>
                  <a:pt x="660088" y="378000"/>
                  <a:pt x="648000" y="365913"/>
                  <a:pt x="648000" y="351000"/>
                </a:cubicBezTo>
                <a:cubicBezTo>
                  <a:pt x="648000" y="336088"/>
                  <a:pt x="660088" y="324000"/>
                  <a:pt x="675000" y="324000"/>
                </a:cubicBezTo>
                <a:cubicBezTo>
                  <a:pt x="689912" y="324000"/>
                  <a:pt x="702000" y="336088"/>
                  <a:pt x="702000" y="351000"/>
                </a:cubicBezTo>
                <a:cubicBezTo>
                  <a:pt x="702000" y="365913"/>
                  <a:pt x="689912" y="378000"/>
                  <a:pt x="675000" y="378000"/>
                </a:cubicBezTo>
                <a:close/>
                <a:moveTo>
                  <a:pt x="783000" y="378000"/>
                </a:moveTo>
                <a:cubicBezTo>
                  <a:pt x="768088" y="378000"/>
                  <a:pt x="756000" y="365913"/>
                  <a:pt x="756000" y="351000"/>
                </a:cubicBezTo>
                <a:cubicBezTo>
                  <a:pt x="756000" y="336088"/>
                  <a:pt x="768088" y="324000"/>
                  <a:pt x="783000" y="324000"/>
                </a:cubicBezTo>
                <a:cubicBezTo>
                  <a:pt x="797912" y="324000"/>
                  <a:pt x="810000" y="336088"/>
                  <a:pt x="810000" y="351000"/>
                </a:cubicBezTo>
                <a:cubicBezTo>
                  <a:pt x="810000" y="365913"/>
                  <a:pt x="797912" y="378000"/>
                  <a:pt x="783000" y="378000"/>
                </a:cubicBezTo>
                <a:close/>
                <a:moveTo>
                  <a:pt x="891000" y="378000"/>
                </a:moveTo>
                <a:cubicBezTo>
                  <a:pt x="876088" y="378000"/>
                  <a:pt x="864000" y="365913"/>
                  <a:pt x="864000" y="351000"/>
                </a:cubicBezTo>
                <a:cubicBezTo>
                  <a:pt x="864000" y="336088"/>
                  <a:pt x="876088" y="324000"/>
                  <a:pt x="891000" y="324000"/>
                </a:cubicBezTo>
                <a:cubicBezTo>
                  <a:pt x="905912" y="324000"/>
                  <a:pt x="918000" y="336088"/>
                  <a:pt x="918000" y="351000"/>
                </a:cubicBezTo>
                <a:cubicBezTo>
                  <a:pt x="918000" y="365913"/>
                  <a:pt x="905912" y="378000"/>
                  <a:pt x="891000" y="378000"/>
                </a:cubicBezTo>
                <a:close/>
                <a:moveTo>
                  <a:pt x="999000" y="378000"/>
                </a:moveTo>
                <a:cubicBezTo>
                  <a:pt x="984088" y="378000"/>
                  <a:pt x="972000" y="365913"/>
                  <a:pt x="972000" y="351000"/>
                </a:cubicBezTo>
                <a:cubicBezTo>
                  <a:pt x="972000" y="336088"/>
                  <a:pt x="984088" y="324000"/>
                  <a:pt x="999000" y="324000"/>
                </a:cubicBezTo>
                <a:cubicBezTo>
                  <a:pt x="1013912" y="324000"/>
                  <a:pt x="1026000" y="336088"/>
                  <a:pt x="1026000" y="351000"/>
                </a:cubicBezTo>
                <a:cubicBezTo>
                  <a:pt x="1026000" y="365913"/>
                  <a:pt x="1013912" y="378000"/>
                  <a:pt x="999000" y="378000"/>
                </a:cubicBezTo>
                <a:close/>
                <a:moveTo>
                  <a:pt x="27000" y="486000"/>
                </a:moveTo>
                <a:cubicBezTo>
                  <a:pt x="12088" y="486000"/>
                  <a:pt x="0" y="473912"/>
                  <a:pt x="0" y="459001"/>
                </a:cubicBezTo>
                <a:cubicBezTo>
                  <a:pt x="0" y="444089"/>
                  <a:pt x="12088" y="432001"/>
                  <a:pt x="27000" y="432001"/>
                </a:cubicBezTo>
                <a:cubicBezTo>
                  <a:pt x="41912" y="432001"/>
                  <a:pt x="54000" y="444089"/>
                  <a:pt x="54000" y="459001"/>
                </a:cubicBezTo>
                <a:cubicBezTo>
                  <a:pt x="54000" y="473912"/>
                  <a:pt x="41912" y="486000"/>
                  <a:pt x="27000" y="486000"/>
                </a:cubicBezTo>
                <a:close/>
                <a:moveTo>
                  <a:pt x="135000" y="486000"/>
                </a:moveTo>
                <a:cubicBezTo>
                  <a:pt x="120088" y="486000"/>
                  <a:pt x="108000" y="473912"/>
                  <a:pt x="108000" y="459001"/>
                </a:cubicBezTo>
                <a:cubicBezTo>
                  <a:pt x="108000" y="444089"/>
                  <a:pt x="120088" y="432001"/>
                  <a:pt x="135000" y="432001"/>
                </a:cubicBezTo>
                <a:cubicBezTo>
                  <a:pt x="149912" y="432001"/>
                  <a:pt x="162000" y="444089"/>
                  <a:pt x="162000" y="459001"/>
                </a:cubicBezTo>
                <a:cubicBezTo>
                  <a:pt x="162000" y="473912"/>
                  <a:pt x="149912" y="486000"/>
                  <a:pt x="135000" y="486000"/>
                </a:cubicBezTo>
                <a:close/>
                <a:moveTo>
                  <a:pt x="243000" y="486000"/>
                </a:moveTo>
                <a:cubicBezTo>
                  <a:pt x="228088" y="486000"/>
                  <a:pt x="216000" y="473912"/>
                  <a:pt x="216000" y="459001"/>
                </a:cubicBezTo>
                <a:cubicBezTo>
                  <a:pt x="216000" y="444089"/>
                  <a:pt x="228088" y="432001"/>
                  <a:pt x="243000" y="432001"/>
                </a:cubicBezTo>
                <a:cubicBezTo>
                  <a:pt x="257912" y="432001"/>
                  <a:pt x="270000" y="444089"/>
                  <a:pt x="270000" y="459001"/>
                </a:cubicBezTo>
                <a:cubicBezTo>
                  <a:pt x="270000" y="473912"/>
                  <a:pt x="257912" y="486000"/>
                  <a:pt x="243000" y="486000"/>
                </a:cubicBezTo>
                <a:close/>
                <a:moveTo>
                  <a:pt x="351000" y="486000"/>
                </a:moveTo>
                <a:cubicBezTo>
                  <a:pt x="336088" y="486000"/>
                  <a:pt x="324000" y="473912"/>
                  <a:pt x="324000" y="459001"/>
                </a:cubicBezTo>
                <a:cubicBezTo>
                  <a:pt x="324000" y="444089"/>
                  <a:pt x="336088" y="432001"/>
                  <a:pt x="351000" y="432001"/>
                </a:cubicBezTo>
                <a:cubicBezTo>
                  <a:pt x="365912" y="432001"/>
                  <a:pt x="378000" y="444089"/>
                  <a:pt x="378000" y="459001"/>
                </a:cubicBezTo>
                <a:cubicBezTo>
                  <a:pt x="378000" y="473912"/>
                  <a:pt x="365912" y="486000"/>
                  <a:pt x="351000" y="486000"/>
                </a:cubicBezTo>
                <a:close/>
                <a:moveTo>
                  <a:pt x="459000" y="486000"/>
                </a:moveTo>
                <a:cubicBezTo>
                  <a:pt x="444088" y="486000"/>
                  <a:pt x="432000" y="473912"/>
                  <a:pt x="432000" y="459001"/>
                </a:cubicBezTo>
                <a:cubicBezTo>
                  <a:pt x="432000" y="444089"/>
                  <a:pt x="444088" y="432001"/>
                  <a:pt x="459000" y="432001"/>
                </a:cubicBezTo>
                <a:cubicBezTo>
                  <a:pt x="473912" y="432001"/>
                  <a:pt x="486000" y="444089"/>
                  <a:pt x="486000" y="459001"/>
                </a:cubicBezTo>
                <a:cubicBezTo>
                  <a:pt x="486000" y="473912"/>
                  <a:pt x="473912" y="486000"/>
                  <a:pt x="459000" y="486000"/>
                </a:cubicBezTo>
                <a:close/>
                <a:moveTo>
                  <a:pt x="567000" y="486000"/>
                </a:moveTo>
                <a:cubicBezTo>
                  <a:pt x="552088" y="486000"/>
                  <a:pt x="540000" y="473912"/>
                  <a:pt x="540000" y="459001"/>
                </a:cubicBezTo>
                <a:cubicBezTo>
                  <a:pt x="540000" y="444089"/>
                  <a:pt x="552088" y="432001"/>
                  <a:pt x="567000" y="432001"/>
                </a:cubicBezTo>
                <a:cubicBezTo>
                  <a:pt x="581912" y="432001"/>
                  <a:pt x="594000" y="444089"/>
                  <a:pt x="594000" y="459001"/>
                </a:cubicBezTo>
                <a:cubicBezTo>
                  <a:pt x="594000" y="473912"/>
                  <a:pt x="581912" y="486000"/>
                  <a:pt x="567000" y="486000"/>
                </a:cubicBezTo>
                <a:close/>
                <a:moveTo>
                  <a:pt x="675000" y="486000"/>
                </a:moveTo>
                <a:cubicBezTo>
                  <a:pt x="660088" y="486000"/>
                  <a:pt x="648000" y="473912"/>
                  <a:pt x="648000" y="459001"/>
                </a:cubicBezTo>
                <a:cubicBezTo>
                  <a:pt x="648000" y="444089"/>
                  <a:pt x="660088" y="432001"/>
                  <a:pt x="675000" y="432001"/>
                </a:cubicBezTo>
                <a:cubicBezTo>
                  <a:pt x="689912" y="432001"/>
                  <a:pt x="702000" y="444089"/>
                  <a:pt x="702000" y="459001"/>
                </a:cubicBezTo>
                <a:cubicBezTo>
                  <a:pt x="702000" y="473912"/>
                  <a:pt x="689912" y="486000"/>
                  <a:pt x="675000" y="486000"/>
                </a:cubicBezTo>
                <a:close/>
                <a:moveTo>
                  <a:pt x="783000" y="486000"/>
                </a:moveTo>
                <a:cubicBezTo>
                  <a:pt x="768088" y="486000"/>
                  <a:pt x="756000" y="473912"/>
                  <a:pt x="756000" y="459001"/>
                </a:cubicBezTo>
                <a:cubicBezTo>
                  <a:pt x="756000" y="444089"/>
                  <a:pt x="768088" y="432001"/>
                  <a:pt x="783000" y="432001"/>
                </a:cubicBezTo>
                <a:cubicBezTo>
                  <a:pt x="797912" y="432001"/>
                  <a:pt x="810000" y="444089"/>
                  <a:pt x="810000" y="459001"/>
                </a:cubicBezTo>
                <a:cubicBezTo>
                  <a:pt x="810000" y="473912"/>
                  <a:pt x="797912" y="486000"/>
                  <a:pt x="783000" y="486000"/>
                </a:cubicBezTo>
                <a:close/>
                <a:moveTo>
                  <a:pt x="891000" y="486000"/>
                </a:moveTo>
                <a:cubicBezTo>
                  <a:pt x="876088" y="486000"/>
                  <a:pt x="864000" y="473912"/>
                  <a:pt x="864000" y="459001"/>
                </a:cubicBezTo>
                <a:cubicBezTo>
                  <a:pt x="864000" y="444089"/>
                  <a:pt x="876088" y="432001"/>
                  <a:pt x="891000" y="432001"/>
                </a:cubicBezTo>
                <a:cubicBezTo>
                  <a:pt x="905912" y="432001"/>
                  <a:pt x="918000" y="444089"/>
                  <a:pt x="918000" y="459001"/>
                </a:cubicBezTo>
                <a:cubicBezTo>
                  <a:pt x="918000" y="473912"/>
                  <a:pt x="905912" y="486000"/>
                  <a:pt x="891000" y="486000"/>
                </a:cubicBezTo>
                <a:close/>
                <a:moveTo>
                  <a:pt x="999000" y="486000"/>
                </a:moveTo>
                <a:cubicBezTo>
                  <a:pt x="984088" y="486000"/>
                  <a:pt x="972000" y="473912"/>
                  <a:pt x="972000" y="459001"/>
                </a:cubicBezTo>
                <a:cubicBezTo>
                  <a:pt x="972000" y="444089"/>
                  <a:pt x="984088" y="432001"/>
                  <a:pt x="999000" y="432001"/>
                </a:cubicBezTo>
                <a:cubicBezTo>
                  <a:pt x="1013912" y="432001"/>
                  <a:pt x="1026000" y="444089"/>
                  <a:pt x="1026000" y="459001"/>
                </a:cubicBezTo>
                <a:cubicBezTo>
                  <a:pt x="1026000" y="473912"/>
                  <a:pt x="1013912" y="486000"/>
                  <a:pt x="999000" y="48600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317500" algn="ctr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8FBFF"/>
              </a:solidFill>
              <a:effectLst/>
              <a:uLnTx/>
              <a:uFillTx/>
              <a:latin typeface=""/>
              <a:ea typeface="MiSans" panose="00000500000000000000" pitchFamily="2" charset="-122"/>
              <a:sym typeface=""/>
            </a:endParaRPr>
          </a:p>
        </p:txBody>
      </p:sp>
      <p:grpSp>
        <p:nvGrpSpPr>
          <p:cNvPr id="183" name="组合 182">
            <a:extLst>
              <a:ext uri="{FF2B5EF4-FFF2-40B4-BE49-F238E27FC236}">
                <a16:creationId xmlns:a16="http://schemas.microsoft.com/office/drawing/2014/main" id="{94EAAA75-5E48-7EC9-A007-74A23546FA6D}"/>
              </a:ext>
            </a:extLst>
          </p:cNvPr>
          <p:cNvGrpSpPr/>
          <p:nvPr userDrawn="1"/>
        </p:nvGrpSpPr>
        <p:grpSpPr>
          <a:xfrm>
            <a:off x="4250887" y="32242"/>
            <a:ext cx="1307299" cy="283955"/>
            <a:chOff x="4250887" y="32242"/>
            <a:chExt cx="1307299" cy="283955"/>
          </a:xfrm>
          <a:solidFill>
            <a:schemeClr val="accent3"/>
          </a:solidFill>
        </p:grpSpPr>
        <p:grpSp>
          <p:nvGrpSpPr>
            <p:cNvPr id="184" name="组合 183">
              <a:extLst>
                <a:ext uri="{FF2B5EF4-FFF2-40B4-BE49-F238E27FC236}">
                  <a16:creationId xmlns:a16="http://schemas.microsoft.com/office/drawing/2014/main" id="{CC410A3C-ABB4-8124-E7BD-0486F46D000C}"/>
                </a:ext>
              </a:extLst>
            </p:cNvPr>
            <p:cNvGrpSpPr/>
            <p:nvPr/>
          </p:nvGrpSpPr>
          <p:grpSpPr>
            <a:xfrm>
              <a:off x="4341968" y="32242"/>
              <a:ext cx="1216218" cy="111760"/>
              <a:chOff x="4352128" y="47482"/>
              <a:chExt cx="1216218" cy="111760"/>
            </a:xfrm>
            <a:grpFill/>
          </p:grpSpPr>
          <p:sp>
            <p:nvSpPr>
              <p:cNvPr id="194" name="椭圆 193">
                <a:extLst>
                  <a:ext uri="{FF2B5EF4-FFF2-40B4-BE49-F238E27FC236}">
                    <a16:creationId xmlns:a16="http://schemas.microsoft.com/office/drawing/2014/main" id="{147645F2-F663-043D-38D8-859CEE321177}"/>
                  </a:ext>
                </a:extLst>
              </p:cNvPr>
              <p:cNvSpPr/>
              <p:nvPr/>
            </p:nvSpPr>
            <p:spPr>
              <a:xfrm>
                <a:off x="4352128" y="47482"/>
                <a:ext cx="111760" cy="11176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0292" tIns="25146" rIns="50292" bIns="25146" rtlCol="0" anchor="ctr"/>
              <a:lstStyle/>
              <a:p>
                <a:pPr algn="ctr"/>
                <a:endParaRPr lang="zh-CN" altLang="en-US" sz="990"/>
              </a:p>
            </p:txBody>
          </p:sp>
          <p:sp>
            <p:nvSpPr>
              <p:cNvPr id="195" name="椭圆 194">
                <a:extLst>
                  <a:ext uri="{FF2B5EF4-FFF2-40B4-BE49-F238E27FC236}">
                    <a16:creationId xmlns:a16="http://schemas.microsoft.com/office/drawing/2014/main" id="{E5E36772-E2F8-E5A5-A3BC-74466DF8B29B}"/>
                  </a:ext>
                </a:extLst>
              </p:cNvPr>
              <p:cNvSpPr/>
              <p:nvPr/>
            </p:nvSpPr>
            <p:spPr>
              <a:xfrm>
                <a:off x="4509908" y="47482"/>
                <a:ext cx="111760" cy="11176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0292" tIns="25146" rIns="50292" bIns="25146" rtlCol="0" anchor="ctr"/>
              <a:lstStyle/>
              <a:p>
                <a:pPr algn="ctr"/>
                <a:endParaRPr lang="zh-CN" altLang="en-US" sz="990"/>
              </a:p>
            </p:txBody>
          </p:sp>
          <p:sp>
            <p:nvSpPr>
              <p:cNvPr id="196" name="椭圆 195">
                <a:extLst>
                  <a:ext uri="{FF2B5EF4-FFF2-40B4-BE49-F238E27FC236}">
                    <a16:creationId xmlns:a16="http://schemas.microsoft.com/office/drawing/2014/main" id="{90E177D5-59CA-DFAE-74B7-5C7AD2F01506}"/>
                  </a:ext>
                </a:extLst>
              </p:cNvPr>
              <p:cNvSpPr/>
              <p:nvPr/>
            </p:nvSpPr>
            <p:spPr>
              <a:xfrm>
                <a:off x="4667688" y="47482"/>
                <a:ext cx="111760" cy="11176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0292" tIns="25146" rIns="50292" bIns="25146" rtlCol="0" anchor="ctr"/>
              <a:lstStyle/>
              <a:p>
                <a:pPr algn="ctr"/>
                <a:endParaRPr lang="zh-CN" altLang="en-US" sz="990"/>
              </a:p>
            </p:txBody>
          </p:sp>
          <p:sp>
            <p:nvSpPr>
              <p:cNvPr id="197" name="椭圆 196">
                <a:extLst>
                  <a:ext uri="{FF2B5EF4-FFF2-40B4-BE49-F238E27FC236}">
                    <a16:creationId xmlns:a16="http://schemas.microsoft.com/office/drawing/2014/main" id="{FF9A03EC-9200-22E4-EECC-865734FAC3DC}"/>
                  </a:ext>
                </a:extLst>
              </p:cNvPr>
              <p:cNvSpPr/>
              <p:nvPr/>
            </p:nvSpPr>
            <p:spPr>
              <a:xfrm>
                <a:off x="4825468" y="47482"/>
                <a:ext cx="111760" cy="11176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0292" tIns="25146" rIns="50292" bIns="25146" rtlCol="0" anchor="ctr"/>
              <a:lstStyle/>
              <a:p>
                <a:pPr algn="ctr"/>
                <a:endParaRPr lang="zh-CN" altLang="en-US" sz="990"/>
              </a:p>
            </p:txBody>
          </p:sp>
          <p:sp>
            <p:nvSpPr>
              <p:cNvPr id="198" name="椭圆 197">
                <a:extLst>
                  <a:ext uri="{FF2B5EF4-FFF2-40B4-BE49-F238E27FC236}">
                    <a16:creationId xmlns:a16="http://schemas.microsoft.com/office/drawing/2014/main" id="{FD910F95-9B40-A523-FCC7-8FAFF9EF3FB1}"/>
                  </a:ext>
                </a:extLst>
              </p:cNvPr>
              <p:cNvSpPr/>
              <p:nvPr/>
            </p:nvSpPr>
            <p:spPr>
              <a:xfrm>
                <a:off x="4983248" y="47482"/>
                <a:ext cx="111760" cy="11176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0292" tIns="25146" rIns="50292" bIns="25146" rtlCol="0" anchor="ctr"/>
              <a:lstStyle/>
              <a:p>
                <a:pPr algn="ctr"/>
                <a:endParaRPr lang="zh-CN" altLang="en-US" sz="990"/>
              </a:p>
            </p:txBody>
          </p:sp>
          <p:sp>
            <p:nvSpPr>
              <p:cNvPr id="199" name="椭圆 198">
                <a:extLst>
                  <a:ext uri="{FF2B5EF4-FFF2-40B4-BE49-F238E27FC236}">
                    <a16:creationId xmlns:a16="http://schemas.microsoft.com/office/drawing/2014/main" id="{889F529B-F5A7-F255-D218-11A8BB483479}"/>
                  </a:ext>
                </a:extLst>
              </p:cNvPr>
              <p:cNvSpPr/>
              <p:nvPr/>
            </p:nvSpPr>
            <p:spPr>
              <a:xfrm>
                <a:off x="5141028" y="47482"/>
                <a:ext cx="111760" cy="11176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0292" tIns="25146" rIns="50292" bIns="25146" rtlCol="0" anchor="ctr"/>
              <a:lstStyle/>
              <a:p>
                <a:pPr algn="ctr"/>
                <a:endParaRPr lang="zh-CN" altLang="en-US" sz="990"/>
              </a:p>
            </p:txBody>
          </p:sp>
          <p:sp>
            <p:nvSpPr>
              <p:cNvPr id="200" name="椭圆 199">
                <a:extLst>
                  <a:ext uri="{FF2B5EF4-FFF2-40B4-BE49-F238E27FC236}">
                    <a16:creationId xmlns:a16="http://schemas.microsoft.com/office/drawing/2014/main" id="{4A4FA74A-CDC9-420B-E658-93908998B183}"/>
                  </a:ext>
                </a:extLst>
              </p:cNvPr>
              <p:cNvSpPr/>
              <p:nvPr/>
            </p:nvSpPr>
            <p:spPr>
              <a:xfrm>
                <a:off x="5298808" y="47482"/>
                <a:ext cx="111760" cy="11176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0292" tIns="25146" rIns="50292" bIns="25146" rtlCol="0" anchor="ctr"/>
              <a:lstStyle/>
              <a:p>
                <a:pPr algn="ctr"/>
                <a:endParaRPr lang="zh-CN" altLang="en-US" sz="990"/>
              </a:p>
            </p:txBody>
          </p:sp>
          <p:sp>
            <p:nvSpPr>
              <p:cNvPr id="201" name="椭圆 200">
                <a:extLst>
                  <a:ext uri="{FF2B5EF4-FFF2-40B4-BE49-F238E27FC236}">
                    <a16:creationId xmlns:a16="http://schemas.microsoft.com/office/drawing/2014/main" id="{813FFA74-0440-F760-B73A-7758DF3BAB3B}"/>
                  </a:ext>
                </a:extLst>
              </p:cNvPr>
              <p:cNvSpPr/>
              <p:nvPr/>
            </p:nvSpPr>
            <p:spPr>
              <a:xfrm>
                <a:off x="5456586" y="47482"/>
                <a:ext cx="111760" cy="11176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0292" tIns="25146" rIns="50292" bIns="25146" rtlCol="0" anchor="ctr"/>
              <a:lstStyle/>
              <a:p>
                <a:pPr algn="ctr"/>
                <a:endParaRPr lang="zh-CN" altLang="en-US" sz="990"/>
              </a:p>
            </p:txBody>
          </p:sp>
        </p:grpSp>
        <p:grpSp>
          <p:nvGrpSpPr>
            <p:cNvPr id="185" name="组合 184">
              <a:extLst>
                <a:ext uri="{FF2B5EF4-FFF2-40B4-BE49-F238E27FC236}">
                  <a16:creationId xmlns:a16="http://schemas.microsoft.com/office/drawing/2014/main" id="{EED7E362-A465-A2BF-2DCF-933774F58570}"/>
                </a:ext>
              </a:extLst>
            </p:cNvPr>
            <p:cNvGrpSpPr/>
            <p:nvPr/>
          </p:nvGrpSpPr>
          <p:grpSpPr>
            <a:xfrm>
              <a:off x="4250887" y="204437"/>
              <a:ext cx="1216218" cy="111760"/>
              <a:chOff x="4352128" y="47482"/>
              <a:chExt cx="1216218" cy="111760"/>
            </a:xfrm>
            <a:grpFill/>
          </p:grpSpPr>
          <p:sp>
            <p:nvSpPr>
              <p:cNvPr id="186" name="椭圆 185">
                <a:extLst>
                  <a:ext uri="{FF2B5EF4-FFF2-40B4-BE49-F238E27FC236}">
                    <a16:creationId xmlns:a16="http://schemas.microsoft.com/office/drawing/2014/main" id="{4289399E-57E9-D6F0-CA78-E4F837BDBE44}"/>
                  </a:ext>
                </a:extLst>
              </p:cNvPr>
              <p:cNvSpPr/>
              <p:nvPr/>
            </p:nvSpPr>
            <p:spPr>
              <a:xfrm>
                <a:off x="4352128" y="47482"/>
                <a:ext cx="111760" cy="11176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0292" tIns="25146" rIns="50292" bIns="25146" rtlCol="0" anchor="ctr"/>
              <a:lstStyle/>
              <a:p>
                <a:pPr algn="ctr"/>
                <a:endParaRPr lang="zh-CN" altLang="en-US" sz="990"/>
              </a:p>
            </p:txBody>
          </p:sp>
          <p:sp>
            <p:nvSpPr>
              <p:cNvPr id="187" name="椭圆 186">
                <a:extLst>
                  <a:ext uri="{FF2B5EF4-FFF2-40B4-BE49-F238E27FC236}">
                    <a16:creationId xmlns:a16="http://schemas.microsoft.com/office/drawing/2014/main" id="{ACDB7562-3C0B-1DB0-1D96-8F859B9F39F9}"/>
                  </a:ext>
                </a:extLst>
              </p:cNvPr>
              <p:cNvSpPr/>
              <p:nvPr/>
            </p:nvSpPr>
            <p:spPr>
              <a:xfrm>
                <a:off x="4509908" y="47482"/>
                <a:ext cx="111760" cy="11176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0292" tIns="25146" rIns="50292" bIns="25146" rtlCol="0" anchor="ctr"/>
              <a:lstStyle/>
              <a:p>
                <a:pPr algn="ctr"/>
                <a:endParaRPr lang="zh-CN" altLang="en-US" sz="990"/>
              </a:p>
            </p:txBody>
          </p:sp>
          <p:sp>
            <p:nvSpPr>
              <p:cNvPr id="188" name="椭圆 187">
                <a:extLst>
                  <a:ext uri="{FF2B5EF4-FFF2-40B4-BE49-F238E27FC236}">
                    <a16:creationId xmlns:a16="http://schemas.microsoft.com/office/drawing/2014/main" id="{618C0D57-EED8-37B8-7C3A-47916FE4A732}"/>
                  </a:ext>
                </a:extLst>
              </p:cNvPr>
              <p:cNvSpPr/>
              <p:nvPr/>
            </p:nvSpPr>
            <p:spPr>
              <a:xfrm>
                <a:off x="4667688" y="47482"/>
                <a:ext cx="111760" cy="11176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0292" tIns="25146" rIns="50292" bIns="25146" rtlCol="0" anchor="ctr"/>
              <a:lstStyle/>
              <a:p>
                <a:pPr algn="ctr"/>
                <a:endParaRPr lang="zh-CN" altLang="en-US" sz="990"/>
              </a:p>
            </p:txBody>
          </p:sp>
          <p:sp>
            <p:nvSpPr>
              <p:cNvPr id="189" name="椭圆 188">
                <a:extLst>
                  <a:ext uri="{FF2B5EF4-FFF2-40B4-BE49-F238E27FC236}">
                    <a16:creationId xmlns:a16="http://schemas.microsoft.com/office/drawing/2014/main" id="{3EA45E23-9A5D-6A3E-DFD9-33EA9D6FD16A}"/>
                  </a:ext>
                </a:extLst>
              </p:cNvPr>
              <p:cNvSpPr/>
              <p:nvPr/>
            </p:nvSpPr>
            <p:spPr>
              <a:xfrm>
                <a:off x="4825468" y="47482"/>
                <a:ext cx="111760" cy="11176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0292" tIns="25146" rIns="50292" bIns="25146" rtlCol="0" anchor="ctr"/>
              <a:lstStyle/>
              <a:p>
                <a:pPr algn="ctr"/>
                <a:endParaRPr lang="zh-CN" altLang="en-US" sz="990"/>
              </a:p>
            </p:txBody>
          </p:sp>
          <p:sp>
            <p:nvSpPr>
              <p:cNvPr id="190" name="椭圆 189">
                <a:extLst>
                  <a:ext uri="{FF2B5EF4-FFF2-40B4-BE49-F238E27FC236}">
                    <a16:creationId xmlns:a16="http://schemas.microsoft.com/office/drawing/2014/main" id="{6665E673-7AA8-3F80-633F-99D64053E72D}"/>
                  </a:ext>
                </a:extLst>
              </p:cNvPr>
              <p:cNvSpPr/>
              <p:nvPr/>
            </p:nvSpPr>
            <p:spPr>
              <a:xfrm>
                <a:off x="4983248" y="47482"/>
                <a:ext cx="111760" cy="11176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0292" tIns="25146" rIns="50292" bIns="25146" rtlCol="0" anchor="ctr"/>
              <a:lstStyle/>
              <a:p>
                <a:pPr algn="ctr"/>
                <a:endParaRPr lang="zh-CN" altLang="en-US" sz="990"/>
              </a:p>
            </p:txBody>
          </p:sp>
          <p:sp>
            <p:nvSpPr>
              <p:cNvPr id="191" name="椭圆 190">
                <a:extLst>
                  <a:ext uri="{FF2B5EF4-FFF2-40B4-BE49-F238E27FC236}">
                    <a16:creationId xmlns:a16="http://schemas.microsoft.com/office/drawing/2014/main" id="{35722E59-C7C3-2B7E-790F-637043035A78}"/>
                  </a:ext>
                </a:extLst>
              </p:cNvPr>
              <p:cNvSpPr/>
              <p:nvPr/>
            </p:nvSpPr>
            <p:spPr>
              <a:xfrm>
                <a:off x="5141028" y="47482"/>
                <a:ext cx="111760" cy="11176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0292" tIns="25146" rIns="50292" bIns="25146" rtlCol="0" anchor="ctr"/>
              <a:lstStyle/>
              <a:p>
                <a:pPr algn="ctr"/>
                <a:endParaRPr lang="zh-CN" altLang="en-US" sz="990"/>
              </a:p>
            </p:txBody>
          </p:sp>
          <p:sp>
            <p:nvSpPr>
              <p:cNvPr id="192" name="椭圆 191">
                <a:extLst>
                  <a:ext uri="{FF2B5EF4-FFF2-40B4-BE49-F238E27FC236}">
                    <a16:creationId xmlns:a16="http://schemas.microsoft.com/office/drawing/2014/main" id="{9F0D0521-5CD9-402B-14DB-FA8E3582934C}"/>
                  </a:ext>
                </a:extLst>
              </p:cNvPr>
              <p:cNvSpPr/>
              <p:nvPr/>
            </p:nvSpPr>
            <p:spPr>
              <a:xfrm>
                <a:off x="5298808" y="47482"/>
                <a:ext cx="111760" cy="11176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0292" tIns="25146" rIns="50292" bIns="25146" rtlCol="0" anchor="ctr"/>
              <a:lstStyle/>
              <a:p>
                <a:pPr algn="ctr"/>
                <a:endParaRPr lang="zh-CN" altLang="en-US" sz="990"/>
              </a:p>
            </p:txBody>
          </p:sp>
          <p:sp>
            <p:nvSpPr>
              <p:cNvPr id="193" name="椭圆 192">
                <a:extLst>
                  <a:ext uri="{FF2B5EF4-FFF2-40B4-BE49-F238E27FC236}">
                    <a16:creationId xmlns:a16="http://schemas.microsoft.com/office/drawing/2014/main" id="{8F01811B-56A2-6996-7B07-B1F1E51BCCF1}"/>
                  </a:ext>
                </a:extLst>
              </p:cNvPr>
              <p:cNvSpPr/>
              <p:nvPr/>
            </p:nvSpPr>
            <p:spPr>
              <a:xfrm>
                <a:off x="5456586" y="47482"/>
                <a:ext cx="111760" cy="11176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0292" tIns="25146" rIns="50292" bIns="25146" rtlCol="0" anchor="ctr"/>
              <a:lstStyle/>
              <a:p>
                <a:pPr algn="ctr"/>
                <a:endParaRPr lang="zh-CN" altLang="en-US" sz="990"/>
              </a:p>
            </p:txBody>
          </p:sp>
        </p:grpSp>
      </p:grpSp>
      <p:sp>
        <p:nvSpPr>
          <p:cNvPr id="202" name="十字形 201">
            <a:extLst>
              <a:ext uri="{FF2B5EF4-FFF2-40B4-BE49-F238E27FC236}">
                <a16:creationId xmlns:a16="http://schemas.microsoft.com/office/drawing/2014/main" id="{B391A06B-0783-F67E-91B2-E08A2535DC64}"/>
              </a:ext>
            </a:extLst>
          </p:cNvPr>
          <p:cNvSpPr/>
          <p:nvPr userDrawn="1"/>
        </p:nvSpPr>
        <p:spPr>
          <a:xfrm rot="18900000" flipV="1">
            <a:off x="497807" y="5061096"/>
            <a:ext cx="388800" cy="388800"/>
          </a:xfrm>
          <a:prstGeom prst="plus">
            <a:avLst>
              <a:gd name="adj" fmla="val 3994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36576" rIns="73152" bIns="36576" rtlCol="0" anchor="ctr"/>
          <a:lstStyle/>
          <a:p>
            <a:pPr algn="ctr"/>
            <a:endParaRPr lang="zh-CN" altLang="en-US" sz="1440" dirty="0"/>
          </a:p>
        </p:txBody>
      </p:sp>
      <p:sp>
        <p:nvSpPr>
          <p:cNvPr id="203" name="十字形 202">
            <a:extLst>
              <a:ext uri="{FF2B5EF4-FFF2-40B4-BE49-F238E27FC236}">
                <a16:creationId xmlns:a16="http://schemas.microsoft.com/office/drawing/2014/main" id="{FCB9A62E-5070-8353-EA06-A5F0A03EC037}"/>
              </a:ext>
            </a:extLst>
          </p:cNvPr>
          <p:cNvSpPr/>
          <p:nvPr userDrawn="1"/>
        </p:nvSpPr>
        <p:spPr>
          <a:xfrm rot="18900000" flipV="1">
            <a:off x="4732668" y="2017432"/>
            <a:ext cx="388800" cy="388800"/>
          </a:xfrm>
          <a:prstGeom prst="plus">
            <a:avLst>
              <a:gd name="adj" fmla="val 39940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36576" rIns="73152" bIns="36576" rtlCol="0" anchor="ctr"/>
          <a:lstStyle/>
          <a:p>
            <a:pPr algn="ctr"/>
            <a:endParaRPr lang="zh-CN" altLang="en-US" sz="1440"/>
          </a:p>
        </p:txBody>
      </p:sp>
      <p:sp>
        <p:nvSpPr>
          <p:cNvPr id="204" name="十字形 203">
            <a:extLst>
              <a:ext uri="{FF2B5EF4-FFF2-40B4-BE49-F238E27FC236}">
                <a16:creationId xmlns:a16="http://schemas.microsoft.com/office/drawing/2014/main" id="{0CE52C82-5EF9-AC90-1DDF-CA02AE5CE590}"/>
              </a:ext>
            </a:extLst>
          </p:cNvPr>
          <p:cNvSpPr/>
          <p:nvPr userDrawn="1"/>
        </p:nvSpPr>
        <p:spPr>
          <a:xfrm rot="18900000" flipV="1">
            <a:off x="9357301" y="5652765"/>
            <a:ext cx="388800" cy="388800"/>
          </a:xfrm>
          <a:prstGeom prst="plus">
            <a:avLst>
              <a:gd name="adj" fmla="val 3994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36576" rIns="73152" bIns="36576" rtlCol="0" anchor="ctr"/>
          <a:lstStyle/>
          <a:p>
            <a:pPr algn="ctr"/>
            <a:endParaRPr lang="zh-CN" altLang="en-US" sz="1440"/>
          </a:p>
        </p:txBody>
      </p:sp>
      <p:grpSp>
        <p:nvGrpSpPr>
          <p:cNvPr id="205" name="组合 204">
            <a:extLst>
              <a:ext uri="{FF2B5EF4-FFF2-40B4-BE49-F238E27FC236}">
                <a16:creationId xmlns:a16="http://schemas.microsoft.com/office/drawing/2014/main" id="{FA52F232-1EA3-12E9-5E73-464972EB37F1}"/>
              </a:ext>
            </a:extLst>
          </p:cNvPr>
          <p:cNvGrpSpPr/>
          <p:nvPr userDrawn="1"/>
        </p:nvGrpSpPr>
        <p:grpSpPr>
          <a:xfrm rot="5400000">
            <a:off x="10754746" y="1208817"/>
            <a:ext cx="2636027" cy="237523"/>
            <a:chOff x="9085752" y="321603"/>
            <a:chExt cx="2636027" cy="237523"/>
          </a:xfrm>
          <a:solidFill>
            <a:schemeClr val="accent1"/>
          </a:solidFill>
        </p:grpSpPr>
        <p:sp>
          <p:nvSpPr>
            <p:cNvPr id="206" name="平行四边形 205">
              <a:extLst>
                <a:ext uri="{FF2B5EF4-FFF2-40B4-BE49-F238E27FC236}">
                  <a16:creationId xmlns:a16="http://schemas.microsoft.com/office/drawing/2014/main" id="{39E71551-7BA1-FC35-F84D-B9B62774C7DB}"/>
                </a:ext>
              </a:extLst>
            </p:cNvPr>
            <p:cNvSpPr/>
            <p:nvPr/>
          </p:nvSpPr>
          <p:spPr>
            <a:xfrm>
              <a:off x="9085752" y="321603"/>
              <a:ext cx="157778" cy="237523"/>
            </a:xfrm>
            <a:prstGeom prst="parallelogram">
              <a:avLst>
                <a:gd name="adj" fmla="val 5075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7" name="平行四边形 206">
              <a:extLst>
                <a:ext uri="{FF2B5EF4-FFF2-40B4-BE49-F238E27FC236}">
                  <a16:creationId xmlns:a16="http://schemas.microsoft.com/office/drawing/2014/main" id="{7C805345-A3FA-D648-DABD-565CFBE6B0C8}"/>
                </a:ext>
              </a:extLst>
            </p:cNvPr>
            <p:cNvSpPr/>
            <p:nvPr/>
          </p:nvSpPr>
          <p:spPr>
            <a:xfrm>
              <a:off x="9292273" y="321603"/>
              <a:ext cx="157778" cy="237523"/>
            </a:xfrm>
            <a:prstGeom prst="parallelogram">
              <a:avLst>
                <a:gd name="adj" fmla="val 5075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8" name="平行四边形 207">
              <a:extLst>
                <a:ext uri="{FF2B5EF4-FFF2-40B4-BE49-F238E27FC236}">
                  <a16:creationId xmlns:a16="http://schemas.microsoft.com/office/drawing/2014/main" id="{B8EC3D4C-9BBD-1C3B-DC24-9A35422C92AA}"/>
                </a:ext>
              </a:extLst>
            </p:cNvPr>
            <p:cNvSpPr/>
            <p:nvPr/>
          </p:nvSpPr>
          <p:spPr>
            <a:xfrm>
              <a:off x="9498794" y="321603"/>
              <a:ext cx="157778" cy="237523"/>
            </a:xfrm>
            <a:prstGeom prst="parallelogram">
              <a:avLst>
                <a:gd name="adj" fmla="val 5075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9" name="平行四边形 208">
              <a:extLst>
                <a:ext uri="{FF2B5EF4-FFF2-40B4-BE49-F238E27FC236}">
                  <a16:creationId xmlns:a16="http://schemas.microsoft.com/office/drawing/2014/main" id="{434187C8-3AF9-CCA9-8366-55AA424CBA19}"/>
                </a:ext>
              </a:extLst>
            </p:cNvPr>
            <p:cNvSpPr/>
            <p:nvPr/>
          </p:nvSpPr>
          <p:spPr>
            <a:xfrm>
              <a:off x="9705315" y="321603"/>
              <a:ext cx="157778" cy="237523"/>
            </a:xfrm>
            <a:prstGeom prst="parallelogram">
              <a:avLst>
                <a:gd name="adj" fmla="val 5075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0" name="平行四边形 209">
              <a:extLst>
                <a:ext uri="{FF2B5EF4-FFF2-40B4-BE49-F238E27FC236}">
                  <a16:creationId xmlns:a16="http://schemas.microsoft.com/office/drawing/2014/main" id="{793C5799-0527-2211-1501-C3034DBAB00C}"/>
                </a:ext>
              </a:extLst>
            </p:cNvPr>
            <p:cNvSpPr/>
            <p:nvPr/>
          </p:nvSpPr>
          <p:spPr>
            <a:xfrm>
              <a:off x="9911836" y="321603"/>
              <a:ext cx="157778" cy="237523"/>
            </a:xfrm>
            <a:prstGeom prst="parallelogram">
              <a:avLst>
                <a:gd name="adj" fmla="val 5075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1" name="平行四边形 210">
              <a:extLst>
                <a:ext uri="{FF2B5EF4-FFF2-40B4-BE49-F238E27FC236}">
                  <a16:creationId xmlns:a16="http://schemas.microsoft.com/office/drawing/2014/main" id="{565AC4E0-0992-4D6E-9723-A232E330C188}"/>
                </a:ext>
              </a:extLst>
            </p:cNvPr>
            <p:cNvSpPr/>
            <p:nvPr/>
          </p:nvSpPr>
          <p:spPr>
            <a:xfrm>
              <a:off x="10118357" y="321603"/>
              <a:ext cx="157778" cy="237523"/>
            </a:xfrm>
            <a:prstGeom prst="parallelogram">
              <a:avLst>
                <a:gd name="adj" fmla="val 5075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2" name="平行四边形 211">
              <a:extLst>
                <a:ext uri="{FF2B5EF4-FFF2-40B4-BE49-F238E27FC236}">
                  <a16:creationId xmlns:a16="http://schemas.microsoft.com/office/drawing/2014/main" id="{039574C7-DA64-2F3C-0E0D-813E69B4611F}"/>
                </a:ext>
              </a:extLst>
            </p:cNvPr>
            <p:cNvSpPr/>
            <p:nvPr/>
          </p:nvSpPr>
          <p:spPr>
            <a:xfrm>
              <a:off x="10324878" y="321603"/>
              <a:ext cx="157778" cy="237523"/>
            </a:xfrm>
            <a:prstGeom prst="parallelogram">
              <a:avLst>
                <a:gd name="adj" fmla="val 5075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3" name="平行四边形 212">
              <a:extLst>
                <a:ext uri="{FF2B5EF4-FFF2-40B4-BE49-F238E27FC236}">
                  <a16:creationId xmlns:a16="http://schemas.microsoft.com/office/drawing/2014/main" id="{2D01C09E-077E-9312-77F7-DEEB1856F46B}"/>
                </a:ext>
              </a:extLst>
            </p:cNvPr>
            <p:cNvSpPr/>
            <p:nvPr/>
          </p:nvSpPr>
          <p:spPr>
            <a:xfrm>
              <a:off x="10531399" y="321603"/>
              <a:ext cx="157778" cy="237523"/>
            </a:xfrm>
            <a:prstGeom prst="parallelogram">
              <a:avLst>
                <a:gd name="adj" fmla="val 5075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4" name="平行四边形 213">
              <a:extLst>
                <a:ext uri="{FF2B5EF4-FFF2-40B4-BE49-F238E27FC236}">
                  <a16:creationId xmlns:a16="http://schemas.microsoft.com/office/drawing/2014/main" id="{5DAA679D-67B6-2D49-6B5A-F620F605289E}"/>
                </a:ext>
              </a:extLst>
            </p:cNvPr>
            <p:cNvSpPr/>
            <p:nvPr/>
          </p:nvSpPr>
          <p:spPr>
            <a:xfrm>
              <a:off x="10737920" y="321603"/>
              <a:ext cx="157778" cy="237523"/>
            </a:xfrm>
            <a:prstGeom prst="parallelogram">
              <a:avLst>
                <a:gd name="adj" fmla="val 5075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5" name="平行四边形 214">
              <a:extLst>
                <a:ext uri="{FF2B5EF4-FFF2-40B4-BE49-F238E27FC236}">
                  <a16:creationId xmlns:a16="http://schemas.microsoft.com/office/drawing/2014/main" id="{D45C271A-90E6-7C62-F6F9-362F2AC6E752}"/>
                </a:ext>
              </a:extLst>
            </p:cNvPr>
            <p:cNvSpPr/>
            <p:nvPr/>
          </p:nvSpPr>
          <p:spPr>
            <a:xfrm>
              <a:off x="10944441" y="321603"/>
              <a:ext cx="157778" cy="237523"/>
            </a:xfrm>
            <a:prstGeom prst="parallelogram">
              <a:avLst>
                <a:gd name="adj" fmla="val 5075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6" name="平行四边形 215">
              <a:extLst>
                <a:ext uri="{FF2B5EF4-FFF2-40B4-BE49-F238E27FC236}">
                  <a16:creationId xmlns:a16="http://schemas.microsoft.com/office/drawing/2014/main" id="{097F0CBA-E567-7D4C-3961-2A6580C9427D}"/>
                </a:ext>
              </a:extLst>
            </p:cNvPr>
            <p:cNvSpPr/>
            <p:nvPr/>
          </p:nvSpPr>
          <p:spPr>
            <a:xfrm>
              <a:off x="11150962" y="321603"/>
              <a:ext cx="157778" cy="237523"/>
            </a:xfrm>
            <a:prstGeom prst="parallelogram">
              <a:avLst>
                <a:gd name="adj" fmla="val 5075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7" name="平行四边形 216">
              <a:extLst>
                <a:ext uri="{FF2B5EF4-FFF2-40B4-BE49-F238E27FC236}">
                  <a16:creationId xmlns:a16="http://schemas.microsoft.com/office/drawing/2014/main" id="{4AC8895A-0F68-32F3-C278-1C15FCCB741E}"/>
                </a:ext>
              </a:extLst>
            </p:cNvPr>
            <p:cNvSpPr/>
            <p:nvPr/>
          </p:nvSpPr>
          <p:spPr>
            <a:xfrm>
              <a:off x="11357483" y="321603"/>
              <a:ext cx="157778" cy="237523"/>
            </a:xfrm>
            <a:prstGeom prst="parallelogram">
              <a:avLst>
                <a:gd name="adj" fmla="val 5075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8" name="平行四边形 217">
              <a:extLst>
                <a:ext uri="{FF2B5EF4-FFF2-40B4-BE49-F238E27FC236}">
                  <a16:creationId xmlns:a16="http://schemas.microsoft.com/office/drawing/2014/main" id="{D2D74E7E-E3D6-10B7-8757-14208335FA70}"/>
                </a:ext>
              </a:extLst>
            </p:cNvPr>
            <p:cNvSpPr/>
            <p:nvPr/>
          </p:nvSpPr>
          <p:spPr>
            <a:xfrm>
              <a:off x="11564001" y="321603"/>
              <a:ext cx="157778" cy="237523"/>
            </a:xfrm>
            <a:prstGeom prst="parallelogram">
              <a:avLst>
                <a:gd name="adj" fmla="val 5075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19" name="任意多边形: 形状 218">
            <a:extLst>
              <a:ext uri="{FF2B5EF4-FFF2-40B4-BE49-F238E27FC236}">
                <a16:creationId xmlns:a16="http://schemas.microsoft.com/office/drawing/2014/main" id="{0069B2E1-5C72-E440-2DA4-6322980D5EC7}"/>
              </a:ext>
            </a:extLst>
          </p:cNvPr>
          <p:cNvSpPr/>
          <p:nvPr userDrawn="1"/>
        </p:nvSpPr>
        <p:spPr>
          <a:xfrm>
            <a:off x="1" y="2369631"/>
            <a:ext cx="157475" cy="394147"/>
          </a:xfrm>
          <a:custGeom>
            <a:avLst/>
            <a:gdLst>
              <a:gd name="connsiteX0" fmla="*/ 0 w 157475"/>
              <a:gd name="connsiteY0" fmla="*/ 0 h 394147"/>
              <a:gd name="connsiteX1" fmla="*/ 33801 w 157475"/>
              <a:gd name="connsiteY1" fmla="*/ 10492 h 394147"/>
              <a:gd name="connsiteX2" fmla="*/ 157475 w 157475"/>
              <a:gd name="connsiteY2" fmla="*/ 197073 h 394147"/>
              <a:gd name="connsiteX3" fmla="*/ 33801 w 157475"/>
              <a:gd name="connsiteY3" fmla="*/ 383654 h 394147"/>
              <a:gd name="connsiteX4" fmla="*/ 0 w 157475"/>
              <a:gd name="connsiteY4" fmla="*/ 394147 h 394147"/>
              <a:gd name="connsiteX5" fmla="*/ 0 w 157475"/>
              <a:gd name="connsiteY5" fmla="*/ 348477 h 394147"/>
              <a:gd name="connsiteX6" fmla="*/ 17452 w 157475"/>
              <a:gd name="connsiteY6" fmla="*/ 344954 h 394147"/>
              <a:gd name="connsiteX7" fmla="*/ 115474 w 157475"/>
              <a:gd name="connsiteY7" fmla="*/ 197073 h 394147"/>
              <a:gd name="connsiteX8" fmla="*/ 17452 w 157475"/>
              <a:gd name="connsiteY8" fmla="*/ 49193 h 394147"/>
              <a:gd name="connsiteX9" fmla="*/ 0 w 157475"/>
              <a:gd name="connsiteY9" fmla="*/ 45669 h 394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475" h="394147">
                <a:moveTo>
                  <a:pt x="0" y="0"/>
                </a:moveTo>
                <a:lnTo>
                  <a:pt x="33801" y="10492"/>
                </a:lnTo>
                <a:cubicBezTo>
                  <a:pt x="106479" y="41233"/>
                  <a:pt x="157475" y="113198"/>
                  <a:pt x="157475" y="197073"/>
                </a:cubicBezTo>
                <a:cubicBezTo>
                  <a:pt x="157475" y="280949"/>
                  <a:pt x="106479" y="352914"/>
                  <a:pt x="33801" y="383654"/>
                </a:cubicBezTo>
                <a:lnTo>
                  <a:pt x="0" y="394147"/>
                </a:lnTo>
                <a:lnTo>
                  <a:pt x="0" y="348477"/>
                </a:lnTo>
                <a:lnTo>
                  <a:pt x="17452" y="344954"/>
                </a:lnTo>
                <a:cubicBezTo>
                  <a:pt x="75056" y="320590"/>
                  <a:pt x="115474" y="263552"/>
                  <a:pt x="115474" y="197073"/>
                </a:cubicBezTo>
                <a:cubicBezTo>
                  <a:pt x="115474" y="130595"/>
                  <a:pt x="75056" y="73557"/>
                  <a:pt x="17452" y="49193"/>
                </a:cubicBezTo>
                <a:lnTo>
                  <a:pt x="0" y="4566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grpSp>
        <p:nvGrpSpPr>
          <p:cNvPr id="220" name="组合 219">
            <a:extLst>
              <a:ext uri="{FF2B5EF4-FFF2-40B4-BE49-F238E27FC236}">
                <a16:creationId xmlns:a16="http://schemas.microsoft.com/office/drawing/2014/main" id="{5E55474A-F780-92C8-EA42-B6C79F911ACE}"/>
              </a:ext>
            </a:extLst>
          </p:cNvPr>
          <p:cNvGrpSpPr/>
          <p:nvPr userDrawn="1"/>
        </p:nvGrpSpPr>
        <p:grpSpPr>
          <a:xfrm>
            <a:off x="5667264" y="4222681"/>
            <a:ext cx="4537197" cy="657226"/>
            <a:chOff x="5667264" y="4222681"/>
            <a:chExt cx="4537197" cy="657226"/>
          </a:xfrm>
        </p:grpSpPr>
        <p:sp>
          <p:nvSpPr>
            <p:cNvPr id="221" name="矩形: 圆角 220">
              <a:extLst>
                <a:ext uri="{FF2B5EF4-FFF2-40B4-BE49-F238E27FC236}">
                  <a16:creationId xmlns:a16="http://schemas.microsoft.com/office/drawing/2014/main" id="{17776F26-9D5F-352C-0D68-58EE1C6B8F9A}"/>
                </a:ext>
              </a:extLst>
            </p:cNvPr>
            <p:cNvSpPr/>
            <p:nvPr/>
          </p:nvSpPr>
          <p:spPr>
            <a:xfrm>
              <a:off x="5667265" y="4222682"/>
              <a:ext cx="4537196" cy="65722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22" name="矩形: 圆角 221">
              <a:extLst>
                <a:ext uri="{FF2B5EF4-FFF2-40B4-BE49-F238E27FC236}">
                  <a16:creationId xmlns:a16="http://schemas.microsoft.com/office/drawing/2014/main" id="{DCB59137-F397-2E39-F152-C7C3BA2D3BBC}"/>
                </a:ext>
              </a:extLst>
            </p:cNvPr>
            <p:cNvSpPr/>
            <p:nvPr/>
          </p:nvSpPr>
          <p:spPr>
            <a:xfrm>
              <a:off x="5667264" y="4222681"/>
              <a:ext cx="2354581" cy="657225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 w="539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pic>
        <p:nvPicPr>
          <p:cNvPr id="224" name="图片 223">
            <a:hlinkClick r:id="rId3"/>
            <a:extLst>
              <a:ext uri="{FF2B5EF4-FFF2-40B4-BE49-F238E27FC236}">
                <a16:creationId xmlns:a16="http://schemas.microsoft.com/office/drawing/2014/main" id="{1CC948E9-260A-3AAC-FCB7-B63F1F5A3A9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264" y="1688966"/>
            <a:ext cx="2968084" cy="391787"/>
          </a:xfrm>
          <a:prstGeom prst="rect">
            <a:avLst/>
          </a:prstGeom>
        </p:spPr>
      </p:pic>
      <p:sp>
        <p:nvSpPr>
          <p:cNvPr id="225" name="文本占位符 7">
            <a:extLst>
              <a:ext uri="{FF2B5EF4-FFF2-40B4-BE49-F238E27FC236}">
                <a16:creationId xmlns:a16="http://schemas.microsoft.com/office/drawing/2014/main" id="{CF20315C-F49B-FF75-9431-C04B44C7F9C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37073" y="4420947"/>
            <a:ext cx="1857889" cy="260691"/>
          </a:xfrm>
        </p:spPr>
        <p:txBody>
          <a:bodyPr>
            <a:noAutofit/>
          </a:bodyPr>
          <a:lstStyle>
            <a:lvl1pPr marL="0" indent="0">
              <a:buNone/>
              <a:defRPr sz="1400"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zh-CN" altLang="en-US" dirty="0">
                <a:solidFill>
                  <a:schemeClr val="accent2"/>
                </a:solidFill>
              </a:rPr>
              <a:t>演讲者</a:t>
            </a:r>
            <a:r>
              <a:rPr lang="en-US" altLang="zh-CN" dirty="0">
                <a:solidFill>
                  <a:schemeClr val="accent2"/>
                </a:solidFill>
              </a:rPr>
              <a:t>:</a:t>
            </a:r>
            <a:r>
              <a:rPr lang="en-US" altLang="zh-CN" dirty="0" err="1">
                <a:solidFill>
                  <a:schemeClr val="accent2"/>
                </a:solidFill>
              </a:rPr>
              <a:t>officePLUS</a:t>
            </a:r>
            <a:endParaRPr lang="zh-CN" altLang="en-US" sz="2000" dirty="0">
              <a:solidFill>
                <a:schemeClr val="accent2"/>
              </a:solidFill>
            </a:endParaRPr>
          </a:p>
        </p:txBody>
      </p:sp>
      <p:sp>
        <p:nvSpPr>
          <p:cNvPr id="226" name="文本占位符 7">
            <a:extLst>
              <a:ext uri="{FF2B5EF4-FFF2-40B4-BE49-F238E27FC236}">
                <a16:creationId xmlns:a16="http://schemas.microsoft.com/office/drawing/2014/main" id="{79F0728C-BA60-05C2-7AFC-C59D484FE26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28150" y="4386727"/>
            <a:ext cx="1857889" cy="260691"/>
          </a:xfrm>
        </p:spPr>
        <p:txBody>
          <a:bodyPr>
            <a:noAutofit/>
          </a:bodyPr>
          <a:lstStyle>
            <a:lvl1pPr marL="0" indent="0">
              <a:buNone/>
              <a:defRPr sz="1400"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anrope3 Medium"/>
                <a:ea typeface="思源黑体 CN Regular"/>
                <a:cs typeface="+mn-cs"/>
              </a:rPr>
              <a:t>20XX.X.X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anrope3 Medium"/>
              <a:ea typeface="思源黑体 CN Regular"/>
              <a:cs typeface="+mn-cs"/>
            </a:endParaRPr>
          </a:p>
        </p:txBody>
      </p:sp>
      <p:sp>
        <p:nvSpPr>
          <p:cNvPr id="227" name="文本占位符 7">
            <a:extLst>
              <a:ext uri="{FF2B5EF4-FFF2-40B4-BE49-F238E27FC236}">
                <a16:creationId xmlns:a16="http://schemas.microsoft.com/office/drawing/2014/main" id="{8744796E-74FF-B247-7073-5DA69822B4B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67264" y="2551593"/>
            <a:ext cx="4821256" cy="722887"/>
          </a:xfr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6B5E"/>
                </a:solidFill>
                <a:effectLst/>
                <a:uLnTx/>
                <a:uFillTx/>
                <a:latin typeface="思源黑体 CN Bold"/>
                <a:ea typeface="思源黑体 CN Bold"/>
                <a:cs typeface="+mn-cs"/>
              </a:rPr>
              <a:t>感谢您的观看</a:t>
            </a:r>
          </a:p>
        </p:txBody>
      </p:sp>
      <p:sp>
        <p:nvSpPr>
          <p:cNvPr id="228" name="文本占位符 7">
            <a:extLst>
              <a:ext uri="{FF2B5EF4-FFF2-40B4-BE49-F238E27FC236}">
                <a16:creationId xmlns:a16="http://schemas.microsoft.com/office/drawing/2014/main" id="{3F887E04-307F-71A5-5A05-3027C43D1D1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67264" y="3425865"/>
            <a:ext cx="4669971" cy="33519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nrope3 Medium"/>
                <a:ea typeface="思源黑体 CN Regular"/>
                <a:cs typeface="+mn-cs"/>
              </a:rPr>
              <a:t>THANK YOU FOR YOUR LISTENNING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anrope3 Medium"/>
              <a:ea typeface="思源黑体 CN Regular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11753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矩形: 圆角 67">
            <a:extLst>
              <a:ext uri="{FF2B5EF4-FFF2-40B4-BE49-F238E27FC236}">
                <a16:creationId xmlns:a16="http://schemas.microsoft.com/office/drawing/2014/main" id="{B6E72049-9813-361C-012A-1F3C1C0306E8}"/>
              </a:ext>
            </a:extLst>
          </p:cNvPr>
          <p:cNvSpPr/>
          <p:nvPr userDrawn="1"/>
        </p:nvSpPr>
        <p:spPr>
          <a:xfrm>
            <a:off x="1005678" y="1724934"/>
            <a:ext cx="3448050" cy="3448050"/>
          </a:xfrm>
          <a:prstGeom prst="roundRect">
            <a:avLst/>
          </a:prstGeom>
          <a:blipFill>
            <a:blip r:embed="rId4"/>
            <a:srcRect/>
            <a:stretch>
              <a:fillRect l="-24889" r="-24889"/>
            </a:stretch>
          </a:blipFill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9" name="矩形 68">
            <a:extLst>
              <a:ext uri="{FF2B5EF4-FFF2-40B4-BE49-F238E27FC236}">
                <a16:creationId xmlns:a16="http://schemas.microsoft.com/office/drawing/2014/main" id="{22217583-7521-8970-BCCD-D845BEA6460C}"/>
              </a:ext>
            </a:extLst>
          </p:cNvPr>
          <p:cNvSpPr/>
          <p:nvPr userDrawn="1"/>
        </p:nvSpPr>
        <p:spPr>
          <a:xfrm>
            <a:off x="0" y="6222999"/>
            <a:ext cx="12192000" cy="635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0" name="矩形 69">
            <a:extLst>
              <a:ext uri="{FF2B5EF4-FFF2-40B4-BE49-F238E27FC236}">
                <a16:creationId xmlns:a16="http://schemas.microsoft.com/office/drawing/2014/main" id="{BB0BB0ED-EC08-CF4F-B2CE-87EA2D430715}"/>
              </a:ext>
            </a:extLst>
          </p:cNvPr>
          <p:cNvSpPr/>
          <p:nvPr userDrawn="1"/>
        </p:nvSpPr>
        <p:spPr>
          <a:xfrm>
            <a:off x="0" y="5923280"/>
            <a:ext cx="12192000" cy="2997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71" name="任意多边形: 形状 70">
            <a:extLst>
              <a:ext uri="{FF2B5EF4-FFF2-40B4-BE49-F238E27FC236}">
                <a16:creationId xmlns:a16="http://schemas.microsoft.com/office/drawing/2014/main" id="{EA88625D-356B-8809-AD43-202846FE6128}"/>
              </a:ext>
            </a:extLst>
          </p:cNvPr>
          <p:cNvSpPr/>
          <p:nvPr userDrawn="1"/>
        </p:nvSpPr>
        <p:spPr>
          <a:xfrm rot="10800000">
            <a:off x="11183700" y="5044421"/>
            <a:ext cx="1026000" cy="486000"/>
          </a:xfrm>
          <a:custGeom>
            <a:avLst/>
            <a:gdLst>
              <a:gd name="connsiteX0" fmla="*/ 27000 w 1026000"/>
              <a:gd name="connsiteY0" fmla="*/ 54001 h 486000"/>
              <a:gd name="connsiteX1" fmla="*/ 0 w 1026000"/>
              <a:gd name="connsiteY1" fmla="*/ 27000 h 486000"/>
              <a:gd name="connsiteX2" fmla="*/ 27000 w 1026000"/>
              <a:gd name="connsiteY2" fmla="*/ 0 h 486000"/>
              <a:gd name="connsiteX3" fmla="*/ 54000 w 1026000"/>
              <a:gd name="connsiteY3" fmla="*/ 27000 h 486000"/>
              <a:gd name="connsiteX4" fmla="*/ 27000 w 1026000"/>
              <a:gd name="connsiteY4" fmla="*/ 54001 h 486000"/>
              <a:gd name="connsiteX5" fmla="*/ 135000 w 1026000"/>
              <a:gd name="connsiteY5" fmla="*/ 54001 h 486000"/>
              <a:gd name="connsiteX6" fmla="*/ 108000 w 1026000"/>
              <a:gd name="connsiteY6" fmla="*/ 27000 h 486000"/>
              <a:gd name="connsiteX7" fmla="*/ 135000 w 1026000"/>
              <a:gd name="connsiteY7" fmla="*/ 0 h 486000"/>
              <a:gd name="connsiteX8" fmla="*/ 162000 w 1026000"/>
              <a:gd name="connsiteY8" fmla="*/ 27000 h 486000"/>
              <a:gd name="connsiteX9" fmla="*/ 135000 w 1026000"/>
              <a:gd name="connsiteY9" fmla="*/ 54001 h 486000"/>
              <a:gd name="connsiteX10" fmla="*/ 243000 w 1026000"/>
              <a:gd name="connsiteY10" fmla="*/ 54001 h 486000"/>
              <a:gd name="connsiteX11" fmla="*/ 216000 w 1026000"/>
              <a:gd name="connsiteY11" fmla="*/ 27000 h 486000"/>
              <a:gd name="connsiteX12" fmla="*/ 243000 w 1026000"/>
              <a:gd name="connsiteY12" fmla="*/ 0 h 486000"/>
              <a:gd name="connsiteX13" fmla="*/ 270000 w 1026000"/>
              <a:gd name="connsiteY13" fmla="*/ 27000 h 486000"/>
              <a:gd name="connsiteX14" fmla="*/ 243000 w 1026000"/>
              <a:gd name="connsiteY14" fmla="*/ 54001 h 486000"/>
              <a:gd name="connsiteX15" fmla="*/ 351000 w 1026000"/>
              <a:gd name="connsiteY15" fmla="*/ 54001 h 486000"/>
              <a:gd name="connsiteX16" fmla="*/ 324000 w 1026000"/>
              <a:gd name="connsiteY16" fmla="*/ 27000 h 486000"/>
              <a:gd name="connsiteX17" fmla="*/ 351000 w 1026000"/>
              <a:gd name="connsiteY17" fmla="*/ 0 h 486000"/>
              <a:gd name="connsiteX18" fmla="*/ 378000 w 1026000"/>
              <a:gd name="connsiteY18" fmla="*/ 27000 h 486000"/>
              <a:gd name="connsiteX19" fmla="*/ 351000 w 1026000"/>
              <a:gd name="connsiteY19" fmla="*/ 54001 h 486000"/>
              <a:gd name="connsiteX20" fmla="*/ 459000 w 1026000"/>
              <a:gd name="connsiteY20" fmla="*/ 54001 h 486000"/>
              <a:gd name="connsiteX21" fmla="*/ 432000 w 1026000"/>
              <a:gd name="connsiteY21" fmla="*/ 27000 h 486000"/>
              <a:gd name="connsiteX22" fmla="*/ 459000 w 1026000"/>
              <a:gd name="connsiteY22" fmla="*/ 0 h 486000"/>
              <a:gd name="connsiteX23" fmla="*/ 486000 w 1026000"/>
              <a:gd name="connsiteY23" fmla="*/ 27000 h 486000"/>
              <a:gd name="connsiteX24" fmla="*/ 459000 w 1026000"/>
              <a:gd name="connsiteY24" fmla="*/ 54001 h 486000"/>
              <a:gd name="connsiteX25" fmla="*/ 567000 w 1026000"/>
              <a:gd name="connsiteY25" fmla="*/ 54001 h 486000"/>
              <a:gd name="connsiteX26" fmla="*/ 540000 w 1026000"/>
              <a:gd name="connsiteY26" fmla="*/ 27000 h 486000"/>
              <a:gd name="connsiteX27" fmla="*/ 567000 w 1026000"/>
              <a:gd name="connsiteY27" fmla="*/ 0 h 486000"/>
              <a:gd name="connsiteX28" fmla="*/ 594000 w 1026000"/>
              <a:gd name="connsiteY28" fmla="*/ 27000 h 486000"/>
              <a:gd name="connsiteX29" fmla="*/ 567000 w 1026000"/>
              <a:gd name="connsiteY29" fmla="*/ 54001 h 486000"/>
              <a:gd name="connsiteX30" fmla="*/ 675000 w 1026000"/>
              <a:gd name="connsiteY30" fmla="*/ 54001 h 486000"/>
              <a:gd name="connsiteX31" fmla="*/ 648000 w 1026000"/>
              <a:gd name="connsiteY31" fmla="*/ 27000 h 486000"/>
              <a:gd name="connsiteX32" fmla="*/ 675000 w 1026000"/>
              <a:gd name="connsiteY32" fmla="*/ 0 h 486000"/>
              <a:gd name="connsiteX33" fmla="*/ 702000 w 1026000"/>
              <a:gd name="connsiteY33" fmla="*/ 27000 h 486000"/>
              <a:gd name="connsiteX34" fmla="*/ 675000 w 1026000"/>
              <a:gd name="connsiteY34" fmla="*/ 54001 h 486000"/>
              <a:gd name="connsiteX35" fmla="*/ 783000 w 1026000"/>
              <a:gd name="connsiteY35" fmla="*/ 54001 h 486000"/>
              <a:gd name="connsiteX36" fmla="*/ 756000 w 1026000"/>
              <a:gd name="connsiteY36" fmla="*/ 27000 h 486000"/>
              <a:gd name="connsiteX37" fmla="*/ 783000 w 1026000"/>
              <a:gd name="connsiteY37" fmla="*/ 0 h 486000"/>
              <a:gd name="connsiteX38" fmla="*/ 810000 w 1026000"/>
              <a:gd name="connsiteY38" fmla="*/ 27000 h 486000"/>
              <a:gd name="connsiteX39" fmla="*/ 783000 w 1026000"/>
              <a:gd name="connsiteY39" fmla="*/ 54001 h 486000"/>
              <a:gd name="connsiteX40" fmla="*/ 891000 w 1026000"/>
              <a:gd name="connsiteY40" fmla="*/ 54001 h 486000"/>
              <a:gd name="connsiteX41" fmla="*/ 864000 w 1026000"/>
              <a:gd name="connsiteY41" fmla="*/ 27000 h 486000"/>
              <a:gd name="connsiteX42" fmla="*/ 891000 w 1026000"/>
              <a:gd name="connsiteY42" fmla="*/ 0 h 486000"/>
              <a:gd name="connsiteX43" fmla="*/ 918000 w 1026000"/>
              <a:gd name="connsiteY43" fmla="*/ 27000 h 486000"/>
              <a:gd name="connsiteX44" fmla="*/ 891000 w 1026000"/>
              <a:gd name="connsiteY44" fmla="*/ 54001 h 486000"/>
              <a:gd name="connsiteX45" fmla="*/ 999000 w 1026000"/>
              <a:gd name="connsiteY45" fmla="*/ 54001 h 486000"/>
              <a:gd name="connsiteX46" fmla="*/ 972000 w 1026000"/>
              <a:gd name="connsiteY46" fmla="*/ 27000 h 486000"/>
              <a:gd name="connsiteX47" fmla="*/ 999000 w 1026000"/>
              <a:gd name="connsiteY47" fmla="*/ 0 h 486000"/>
              <a:gd name="connsiteX48" fmla="*/ 1026000 w 1026000"/>
              <a:gd name="connsiteY48" fmla="*/ 27000 h 486000"/>
              <a:gd name="connsiteX49" fmla="*/ 999000 w 1026000"/>
              <a:gd name="connsiteY49" fmla="*/ 54001 h 486000"/>
              <a:gd name="connsiteX50" fmla="*/ 27000 w 1026000"/>
              <a:gd name="connsiteY50" fmla="*/ 162000 h 486000"/>
              <a:gd name="connsiteX51" fmla="*/ 0 w 1026000"/>
              <a:gd name="connsiteY51" fmla="*/ 135000 h 486000"/>
              <a:gd name="connsiteX52" fmla="*/ 27000 w 1026000"/>
              <a:gd name="connsiteY52" fmla="*/ 108001 h 486000"/>
              <a:gd name="connsiteX53" fmla="*/ 54000 w 1026000"/>
              <a:gd name="connsiteY53" fmla="*/ 135000 h 486000"/>
              <a:gd name="connsiteX54" fmla="*/ 27000 w 1026000"/>
              <a:gd name="connsiteY54" fmla="*/ 162000 h 486000"/>
              <a:gd name="connsiteX55" fmla="*/ 135000 w 1026000"/>
              <a:gd name="connsiteY55" fmla="*/ 162000 h 486000"/>
              <a:gd name="connsiteX56" fmla="*/ 108000 w 1026000"/>
              <a:gd name="connsiteY56" fmla="*/ 135000 h 486000"/>
              <a:gd name="connsiteX57" fmla="*/ 135000 w 1026000"/>
              <a:gd name="connsiteY57" fmla="*/ 108001 h 486000"/>
              <a:gd name="connsiteX58" fmla="*/ 162000 w 1026000"/>
              <a:gd name="connsiteY58" fmla="*/ 135000 h 486000"/>
              <a:gd name="connsiteX59" fmla="*/ 135000 w 1026000"/>
              <a:gd name="connsiteY59" fmla="*/ 162000 h 486000"/>
              <a:gd name="connsiteX60" fmla="*/ 243000 w 1026000"/>
              <a:gd name="connsiteY60" fmla="*/ 162000 h 486000"/>
              <a:gd name="connsiteX61" fmla="*/ 216000 w 1026000"/>
              <a:gd name="connsiteY61" fmla="*/ 135000 h 486000"/>
              <a:gd name="connsiteX62" fmla="*/ 243000 w 1026000"/>
              <a:gd name="connsiteY62" fmla="*/ 108001 h 486000"/>
              <a:gd name="connsiteX63" fmla="*/ 270000 w 1026000"/>
              <a:gd name="connsiteY63" fmla="*/ 135000 h 486000"/>
              <a:gd name="connsiteX64" fmla="*/ 243000 w 1026000"/>
              <a:gd name="connsiteY64" fmla="*/ 162000 h 486000"/>
              <a:gd name="connsiteX65" fmla="*/ 351000 w 1026000"/>
              <a:gd name="connsiteY65" fmla="*/ 162000 h 486000"/>
              <a:gd name="connsiteX66" fmla="*/ 324000 w 1026000"/>
              <a:gd name="connsiteY66" fmla="*/ 135000 h 486000"/>
              <a:gd name="connsiteX67" fmla="*/ 351000 w 1026000"/>
              <a:gd name="connsiteY67" fmla="*/ 108001 h 486000"/>
              <a:gd name="connsiteX68" fmla="*/ 378000 w 1026000"/>
              <a:gd name="connsiteY68" fmla="*/ 135000 h 486000"/>
              <a:gd name="connsiteX69" fmla="*/ 351000 w 1026000"/>
              <a:gd name="connsiteY69" fmla="*/ 162000 h 486000"/>
              <a:gd name="connsiteX70" fmla="*/ 459000 w 1026000"/>
              <a:gd name="connsiteY70" fmla="*/ 162000 h 486000"/>
              <a:gd name="connsiteX71" fmla="*/ 432000 w 1026000"/>
              <a:gd name="connsiteY71" fmla="*/ 135000 h 486000"/>
              <a:gd name="connsiteX72" fmla="*/ 459000 w 1026000"/>
              <a:gd name="connsiteY72" fmla="*/ 108001 h 486000"/>
              <a:gd name="connsiteX73" fmla="*/ 486000 w 1026000"/>
              <a:gd name="connsiteY73" fmla="*/ 135000 h 486000"/>
              <a:gd name="connsiteX74" fmla="*/ 459000 w 1026000"/>
              <a:gd name="connsiteY74" fmla="*/ 162000 h 486000"/>
              <a:gd name="connsiteX75" fmla="*/ 567000 w 1026000"/>
              <a:gd name="connsiteY75" fmla="*/ 162000 h 486000"/>
              <a:gd name="connsiteX76" fmla="*/ 540000 w 1026000"/>
              <a:gd name="connsiteY76" fmla="*/ 135000 h 486000"/>
              <a:gd name="connsiteX77" fmla="*/ 567000 w 1026000"/>
              <a:gd name="connsiteY77" fmla="*/ 108001 h 486000"/>
              <a:gd name="connsiteX78" fmla="*/ 594000 w 1026000"/>
              <a:gd name="connsiteY78" fmla="*/ 135000 h 486000"/>
              <a:gd name="connsiteX79" fmla="*/ 567000 w 1026000"/>
              <a:gd name="connsiteY79" fmla="*/ 162000 h 486000"/>
              <a:gd name="connsiteX80" fmla="*/ 675000 w 1026000"/>
              <a:gd name="connsiteY80" fmla="*/ 162000 h 486000"/>
              <a:gd name="connsiteX81" fmla="*/ 648000 w 1026000"/>
              <a:gd name="connsiteY81" fmla="*/ 135000 h 486000"/>
              <a:gd name="connsiteX82" fmla="*/ 675000 w 1026000"/>
              <a:gd name="connsiteY82" fmla="*/ 108001 h 486000"/>
              <a:gd name="connsiteX83" fmla="*/ 702000 w 1026000"/>
              <a:gd name="connsiteY83" fmla="*/ 135000 h 486000"/>
              <a:gd name="connsiteX84" fmla="*/ 675000 w 1026000"/>
              <a:gd name="connsiteY84" fmla="*/ 162000 h 486000"/>
              <a:gd name="connsiteX85" fmla="*/ 783000 w 1026000"/>
              <a:gd name="connsiteY85" fmla="*/ 162000 h 486000"/>
              <a:gd name="connsiteX86" fmla="*/ 756000 w 1026000"/>
              <a:gd name="connsiteY86" fmla="*/ 135000 h 486000"/>
              <a:gd name="connsiteX87" fmla="*/ 783000 w 1026000"/>
              <a:gd name="connsiteY87" fmla="*/ 108001 h 486000"/>
              <a:gd name="connsiteX88" fmla="*/ 810000 w 1026000"/>
              <a:gd name="connsiteY88" fmla="*/ 135000 h 486000"/>
              <a:gd name="connsiteX89" fmla="*/ 783000 w 1026000"/>
              <a:gd name="connsiteY89" fmla="*/ 162000 h 486000"/>
              <a:gd name="connsiteX90" fmla="*/ 891000 w 1026000"/>
              <a:gd name="connsiteY90" fmla="*/ 162000 h 486000"/>
              <a:gd name="connsiteX91" fmla="*/ 864000 w 1026000"/>
              <a:gd name="connsiteY91" fmla="*/ 135000 h 486000"/>
              <a:gd name="connsiteX92" fmla="*/ 891000 w 1026000"/>
              <a:gd name="connsiteY92" fmla="*/ 108001 h 486000"/>
              <a:gd name="connsiteX93" fmla="*/ 918000 w 1026000"/>
              <a:gd name="connsiteY93" fmla="*/ 135000 h 486000"/>
              <a:gd name="connsiteX94" fmla="*/ 891000 w 1026000"/>
              <a:gd name="connsiteY94" fmla="*/ 162000 h 486000"/>
              <a:gd name="connsiteX95" fmla="*/ 999000 w 1026000"/>
              <a:gd name="connsiteY95" fmla="*/ 162000 h 486000"/>
              <a:gd name="connsiteX96" fmla="*/ 972000 w 1026000"/>
              <a:gd name="connsiteY96" fmla="*/ 135000 h 486000"/>
              <a:gd name="connsiteX97" fmla="*/ 999000 w 1026000"/>
              <a:gd name="connsiteY97" fmla="*/ 108001 h 486000"/>
              <a:gd name="connsiteX98" fmla="*/ 1026000 w 1026000"/>
              <a:gd name="connsiteY98" fmla="*/ 135000 h 486000"/>
              <a:gd name="connsiteX99" fmla="*/ 999000 w 1026000"/>
              <a:gd name="connsiteY99" fmla="*/ 162000 h 486000"/>
              <a:gd name="connsiteX100" fmla="*/ 27000 w 1026000"/>
              <a:gd name="connsiteY100" fmla="*/ 270001 h 486000"/>
              <a:gd name="connsiteX101" fmla="*/ 0 w 1026000"/>
              <a:gd name="connsiteY101" fmla="*/ 243001 h 486000"/>
              <a:gd name="connsiteX102" fmla="*/ 27000 w 1026000"/>
              <a:gd name="connsiteY102" fmla="*/ 216001 h 486000"/>
              <a:gd name="connsiteX103" fmla="*/ 54000 w 1026000"/>
              <a:gd name="connsiteY103" fmla="*/ 243001 h 486000"/>
              <a:gd name="connsiteX104" fmla="*/ 27000 w 1026000"/>
              <a:gd name="connsiteY104" fmla="*/ 270001 h 486000"/>
              <a:gd name="connsiteX105" fmla="*/ 135000 w 1026000"/>
              <a:gd name="connsiteY105" fmla="*/ 270001 h 486000"/>
              <a:gd name="connsiteX106" fmla="*/ 108000 w 1026000"/>
              <a:gd name="connsiteY106" fmla="*/ 243001 h 486000"/>
              <a:gd name="connsiteX107" fmla="*/ 135000 w 1026000"/>
              <a:gd name="connsiteY107" fmla="*/ 216001 h 486000"/>
              <a:gd name="connsiteX108" fmla="*/ 162000 w 1026000"/>
              <a:gd name="connsiteY108" fmla="*/ 243001 h 486000"/>
              <a:gd name="connsiteX109" fmla="*/ 135000 w 1026000"/>
              <a:gd name="connsiteY109" fmla="*/ 270001 h 486000"/>
              <a:gd name="connsiteX110" fmla="*/ 243000 w 1026000"/>
              <a:gd name="connsiteY110" fmla="*/ 270001 h 486000"/>
              <a:gd name="connsiteX111" fmla="*/ 216000 w 1026000"/>
              <a:gd name="connsiteY111" fmla="*/ 243001 h 486000"/>
              <a:gd name="connsiteX112" fmla="*/ 243000 w 1026000"/>
              <a:gd name="connsiteY112" fmla="*/ 216001 h 486000"/>
              <a:gd name="connsiteX113" fmla="*/ 270000 w 1026000"/>
              <a:gd name="connsiteY113" fmla="*/ 243001 h 486000"/>
              <a:gd name="connsiteX114" fmla="*/ 243000 w 1026000"/>
              <a:gd name="connsiteY114" fmla="*/ 270001 h 486000"/>
              <a:gd name="connsiteX115" fmla="*/ 351000 w 1026000"/>
              <a:gd name="connsiteY115" fmla="*/ 270001 h 486000"/>
              <a:gd name="connsiteX116" fmla="*/ 324000 w 1026000"/>
              <a:gd name="connsiteY116" fmla="*/ 243001 h 486000"/>
              <a:gd name="connsiteX117" fmla="*/ 351000 w 1026000"/>
              <a:gd name="connsiteY117" fmla="*/ 216001 h 486000"/>
              <a:gd name="connsiteX118" fmla="*/ 378000 w 1026000"/>
              <a:gd name="connsiteY118" fmla="*/ 243001 h 486000"/>
              <a:gd name="connsiteX119" fmla="*/ 351000 w 1026000"/>
              <a:gd name="connsiteY119" fmla="*/ 270001 h 486000"/>
              <a:gd name="connsiteX120" fmla="*/ 459000 w 1026000"/>
              <a:gd name="connsiteY120" fmla="*/ 270001 h 486000"/>
              <a:gd name="connsiteX121" fmla="*/ 432000 w 1026000"/>
              <a:gd name="connsiteY121" fmla="*/ 243001 h 486000"/>
              <a:gd name="connsiteX122" fmla="*/ 459000 w 1026000"/>
              <a:gd name="connsiteY122" fmla="*/ 216001 h 486000"/>
              <a:gd name="connsiteX123" fmla="*/ 486000 w 1026000"/>
              <a:gd name="connsiteY123" fmla="*/ 243001 h 486000"/>
              <a:gd name="connsiteX124" fmla="*/ 459000 w 1026000"/>
              <a:gd name="connsiteY124" fmla="*/ 270001 h 486000"/>
              <a:gd name="connsiteX125" fmla="*/ 567000 w 1026000"/>
              <a:gd name="connsiteY125" fmla="*/ 270001 h 486000"/>
              <a:gd name="connsiteX126" fmla="*/ 540000 w 1026000"/>
              <a:gd name="connsiteY126" fmla="*/ 243001 h 486000"/>
              <a:gd name="connsiteX127" fmla="*/ 567000 w 1026000"/>
              <a:gd name="connsiteY127" fmla="*/ 216001 h 486000"/>
              <a:gd name="connsiteX128" fmla="*/ 594000 w 1026000"/>
              <a:gd name="connsiteY128" fmla="*/ 243001 h 486000"/>
              <a:gd name="connsiteX129" fmla="*/ 567000 w 1026000"/>
              <a:gd name="connsiteY129" fmla="*/ 270001 h 486000"/>
              <a:gd name="connsiteX130" fmla="*/ 675000 w 1026000"/>
              <a:gd name="connsiteY130" fmla="*/ 270001 h 486000"/>
              <a:gd name="connsiteX131" fmla="*/ 648000 w 1026000"/>
              <a:gd name="connsiteY131" fmla="*/ 243001 h 486000"/>
              <a:gd name="connsiteX132" fmla="*/ 675000 w 1026000"/>
              <a:gd name="connsiteY132" fmla="*/ 216001 h 486000"/>
              <a:gd name="connsiteX133" fmla="*/ 702000 w 1026000"/>
              <a:gd name="connsiteY133" fmla="*/ 243001 h 486000"/>
              <a:gd name="connsiteX134" fmla="*/ 675000 w 1026000"/>
              <a:gd name="connsiteY134" fmla="*/ 270001 h 486000"/>
              <a:gd name="connsiteX135" fmla="*/ 783000 w 1026000"/>
              <a:gd name="connsiteY135" fmla="*/ 270001 h 486000"/>
              <a:gd name="connsiteX136" fmla="*/ 756000 w 1026000"/>
              <a:gd name="connsiteY136" fmla="*/ 243001 h 486000"/>
              <a:gd name="connsiteX137" fmla="*/ 783000 w 1026000"/>
              <a:gd name="connsiteY137" fmla="*/ 216001 h 486000"/>
              <a:gd name="connsiteX138" fmla="*/ 810000 w 1026000"/>
              <a:gd name="connsiteY138" fmla="*/ 243001 h 486000"/>
              <a:gd name="connsiteX139" fmla="*/ 783000 w 1026000"/>
              <a:gd name="connsiteY139" fmla="*/ 270001 h 486000"/>
              <a:gd name="connsiteX140" fmla="*/ 891000 w 1026000"/>
              <a:gd name="connsiteY140" fmla="*/ 270001 h 486000"/>
              <a:gd name="connsiteX141" fmla="*/ 864000 w 1026000"/>
              <a:gd name="connsiteY141" fmla="*/ 243001 h 486000"/>
              <a:gd name="connsiteX142" fmla="*/ 891000 w 1026000"/>
              <a:gd name="connsiteY142" fmla="*/ 216001 h 486000"/>
              <a:gd name="connsiteX143" fmla="*/ 918000 w 1026000"/>
              <a:gd name="connsiteY143" fmla="*/ 243001 h 486000"/>
              <a:gd name="connsiteX144" fmla="*/ 891000 w 1026000"/>
              <a:gd name="connsiteY144" fmla="*/ 270001 h 486000"/>
              <a:gd name="connsiteX145" fmla="*/ 999000 w 1026000"/>
              <a:gd name="connsiteY145" fmla="*/ 270001 h 486000"/>
              <a:gd name="connsiteX146" fmla="*/ 972000 w 1026000"/>
              <a:gd name="connsiteY146" fmla="*/ 243001 h 486000"/>
              <a:gd name="connsiteX147" fmla="*/ 999000 w 1026000"/>
              <a:gd name="connsiteY147" fmla="*/ 216001 h 486000"/>
              <a:gd name="connsiteX148" fmla="*/ 1026000 w 1026000"/>
              <a:gd name="connsiteY148" fmla="*/ 243001 h 486000"/>
              <a:gd name="connsiteX149" fmla="*/ 999000 w 1026000"/>
              <a:gd name="connsiteY149" fmla="*/ 270001 h 486000"/>
              <a:gd name="connsiteX150" fmla="*/ 27000 w 1026000"/>
              <a:gd name="connsiteY150" fmla="*/ 378000 h 486000"/>
              <a:gd name="connsiteX151" fmla="*/ 0 w 1026000"/>
              <a:gd name="connsiteY151" fmla="*/ 351000 h 486000"/>
              <a:gd name="connsiteX152" fmla="*/ 27000 w 1026000"/>
              <a:gd name="connsiteY152" fmla="*/ 324000 h 486000"/>
              <a:gd name="connsiteX153" fmla="*/ 54000 w 1026000"/>
              <a:gd name="connsiteY153" fmla="*/ 351000 h 486000"/>
              <a:gd name="connsiteX154" fmla="*/ 27000 w 1026000"/>
              <a:gd name="connsiteY154" fmla="*/ 378000 h 486000"/>
              <a:gd name="connsiteX155" fmla="*/ 135000 w 1026000"/>
              <a:gd name="connsiteY155" fmla="*/ 378000 h 486000"/>
              <a:gd name="connsiteX156" fmla="*/ 108000 w 1026000"/>
              <a:gd name="connsiteY156" fmla="*/ 351000 h 486000"/>
              <a:gd name="connsiteX157" fmla="*/ 135000 w 1026000"/>
              <a:gd name="connsiteY157" fmla="*/ 324000 h 486000"/>
              <a:gd name="connsiteX158" fmla="*/ 162000 w 1026000"/>
              <a:gd name="connsiteY158" fmla="*/ 351000 h 486000"/>
              <a:gd name="connsiteX159" fmla="*/ 135000 w 1026000"/>
              <a:gd name="connsiteY159" fmla="*/ 378000 h 486000"/>
              <a:gd name="connsiteX160" fmla="*/ 243000 w 1026000"/>
              <a:gd name="connsiteY160" fmla="*/ 378000 h 486000"/>
              <a:gd name="connsiteX161" fmla="*/ 216000 w 1026000"/>
              <a:gd name="connsiteY161" fmla="*/ 351000 h 486000"/>
              <a:gd name="connsiteX162" fmla="*/ 243000 w 1026000"/>
              <a:gd name="connsiteY162" fmla="*/ 324000 h 486000"/>
              <a:gd name="connsiteX163" fmla="*/ 270000 w 1026000"/>
              <a:gd name="connsiteY163" fmla="*/ 351000 h 486000"/>
              <a:gd name="connsiteX164" fmla="*/ 243000 w 1026000"/>
              <a:gd name="connsiteY164" fmla="*/ 378000 h 486000"/>
              <a:gd name="connsiteX165" fmla="*/ 351000 w 1026000"/>
              <a:gd name="connsiteY165" fmla="*/ 378000 h 486000"/>
              <a:gd name="connsiteX166" fmla="*/ 324000 w 1026000"/>
              <a:gd name="connsiteY166" fmla="*/ 351000 h 486000"/>
              <a:gd name="connsiteX167" fmla="*/ 351000 w 1026000"/>
              <a:gd name="connsiteY167" fmla="*/ 324000 h 486000"/>
              <a:gd name="connsiteX168" fmla="*/ 378000 w 1026000"/>
              <a:gd name="connsiteY168" fmla="*/ 351000 h 486000"/>
              <a:gd name="connsiteX169" fmla="*/ 351000 w 1026000"/>
              <a:gd name="connsiteY169" fmla="*/ 378000 h 486000"/>
              <a:gd name="connsiteX170" fmla="*/ 459000 w 1026000"/>
              <a:gd name="connsiteY170" fmla="*/ 378000 h 486000"/>
              <a:gd name="connsiteX171" fmla="*/ 432000 w 1026000"/>
              <a:gd name="connsiteY171" fmla="*/ 351000 h 486000"/>
              <a:gd name="connsiteX172" fmla="*/ 459000 w 1026000"/>
              <a:gd name="connsiteY172" fmla="*/ 324000 h 486000"/>
              <a:gd name="connsiteX173" fmla="*/ 486000 w 1026000"/>
              <a:gd name="connsiteY173" fmla="*/ 351000 h 486000"/>
              <a:gd name="connsiteX174" fmla="*/ 459000 w 1026000"/>
              <a:gd name="connsiteY174" fmla="*/ 378000 h 486000"/>
              <a:gd name="connsiteX175" fmla="*/ 567000 w 1026000"/>
              <a:gd name="connsiteY175" fmla="*/ 378000 h 486000"/>
              <a:gd name="connsiteX176" fmla="*/ 540000 w 1026000"/>
              <a:gd name="connsiteY176" fmla="*/ 351000 h 486000"/>
              <a:gd name="connsiteX177" fmla="*/ 567000 w 1026000"/>
              <a:gd name="connsiteY177" fmla="*/ 324000 h 486000"/>
              <a:gd name="connsiteX178" fmla="*/ 594000 w 1026000"/>
              <a:gd name="connsiteY178" fmla="*/ 351000 h 486000"/>
              <a:gd name="connsiteX179" fmla="*/ 567000 w 1026000"/>
              <a:gd name="connsiteY179" fmla="*/ 378000 h 486000"/>
              <a:gd name="connsiteX180" fmla="*/ 675000 w 1026000"/>
              <a:gd name="connsiteY180" fmla="*/ 378000 h 486000"/>
              <a:gd name="connsiteX181" fmla="*/ 648000 w 1026000"/>
              <a:gd name="connsiteY181" fmla="*/ 351000 h 486000"/>
              <a:gd name="connsiteX182" fmla="*/ 675000 w 1026000"/>
              <a:gd name="connsiteY182" fmla="*/ 324000 h 486000"/>
              <a:gd name="connsiteX183" fmla="*/ 702000 w 1026000"/>
              <a:gd name="connsiteY183" fmla="*/ 351000 h 486000"/>
              <a:gd name="connsiteX184" fmla="*/ 675000 w 1026000"/>
              <a:gd name="connsiteY184" fmla="*/ 378000 h 486000"/>
              <a:gd name="connsiteX185" fmla="*/ 783000 w 1026000"/>
              <a:gd name="connsiteY185" fmla="*/ 378000 h 486000"/>
              <a:gd name="connsiteX186" fmla="*/ 756000 w 1026000"/>
              <a:gd name="connsiteY186" fmla="*/ 351000 h 486000"/>
              <a:gd name="connsiteX187" fmla="*/ 783000 w 1026000"/>
              <a:gd name="connsiteY187" fmla="*/ 324000 h 486000"/>
              <a:gd name="connsiteX188" fmla="*/ 810000 w 1026000"/>
              <a:gd name="connsiteY188" fmla="*/ 351000 h 486000"/>
              <a:gd name="connsiteX189" fmla="*/ 783000 w 1026000"/>
              <a:gd name="connsiteY189" fmla="*/ 378000 h 486000"/>
              <a:gd name="connsiteX190" fmla="*/ 891000 w 1026000"/>
              <a:gd name="connsiteY190" fmla="*/ 378000 h 486000"/>
              <a:gd name="connsiteX191" fmla="*/ 864000 w 1026000"/>
              <a:gd name="connsiteY191" fmla="*/ 351000 h 486000"/>
              <a:gd name="connsiteX192" fmla="*/ 891000 w 1026000"/>
              <a:gd name="connsiteY192" fmla="*/ 324000 h 486000"/>
              <a:gd name="connsiteX193" fmla="*/ 918000 w 1026000"/>
              <a:gd name="connsiteY193" fmla="*/ 351000 h 486000"/>
              <a:gd name="connsiteX194" fmla="*/ 891000 w 1026000"/>
              <a:gd name="connsiteY194" fmla="*/ 378000 h 486000"/>
              <a:gd name="connsiteX195" fmla="*/ 999000 w 1026000"/>
              <a:gd name="connsiteY195" fmla="*/ 378000 h 486000"/>
              <a:gd name="connsiteX196" fmla="*/ 972000 w 1026000"/>
              <a:gd name="connsiteY196" fmla="*/ 351000 h 486000"/>
              <a:gd name="connsiteX197" fmla="*/ 999000 w 1026000"/>
              <a:gd name="connsiteY197" fmla="*/ 324000 h 486000"/>
              <a:gd name="connsiteX198" fmla="*/ 1026000 w 1026000"/>
              <a:gd name="connsiteY198" fmla="*/ 351000 h 486000"/>
              <a:gd name="connsiteX199" fmla="*/ 999000 w 1026000"/>
              <a:gd name="connsiteY199" fmla="*/ 378000 h 486000"/>
              <a:gd name="connsiteX200" fmla="*/ 27000 w 1026000"/>
              <a:gd name="connsiteY200" fmla="*/ 486000 h 486000"/>
              <a:gd name="connsiteX201" fmla="*/ 0 w 1026000"/>
              <a:gd name="connsiteY201" fmla="*/ 459001 h 486000"/>
              <a:gd name="connsiteX202" fmla="*/ 27000 w 1026000"/>
              <a:gd name="connsiteY202" fmla="*/ 432001 h 486000"/>
              <a:gd name="connsiteX203" fmla="*/ 54000 w 1026000"/>
              <a:gd name="connsiteY203" fmla="*/ 459001 h 486000"/>
              <a:gd name="connsiteX204" fmla="*/ 27000 w 1026000"/>
              <a:gd name="connsiteY204" fmla="*/ 486000 h 486000"/>
              <a:gd name="connsiteX205" fmla="*/ 135000 w 1026000"/>
              <a:gd name="connsiteY205" fmla="*/ 486000 h 486000"/>
              <a:gd name="connsiteX206" fmla="*/ 108000 w 1026000"/>
              <a:gd name="connsiteY206" fmla="*/ 459001 h 486000"/>
              <a:gd name="connsiteX207" fmla="*/ 135000 w 1026000"/>
              <a:gd name="connsiteY207" fmla="*/ 432001 h 486000"/>
              <a:gd name="connsiteX208" fmla="*/ 162000 w 1026000"/>
              <a:gd name="connsiteY208" fmla="*/ 459001 h 486000"/>
              <a:gd name="connsiteX209" fmla="*/ 135000 w 1026000"/>
              <a:gd name="connsiteY209" fmla="*/ 486000 h 486000"/>
              <a:gd name="connsiteX210" fmla="*/ 243000 w 1026000"/>
              <a:gd name="connsiteY210" fmla="*/ 486000 h 486000"/>
              <a:gd name="connsiteX211" fmla="*/ 216000 w 1026000"/>
              <a:gd name="connsiteY211" fmla="*/ 459001 h 486000"/>
              <a:gd name="connsiteX212" fmla="*/ 243000 w 1026000"/>
              <a:gd name="connsiteY212" fmla="*/ 432001 h 486000"/>
              <a:gd name="connsiteX213" fmla="*/ 270000 w 1026000"/>
              <a:gd name="connsiteY213" fmla="*/ 459001 h 486000"/>
              <a:gd name="connsiteX214" fmla="*/ 243000 w 1026000"/>
              <a:gd name="connsiteY214" fmla="*/ 486000 h 486000"/>
              <a:gd name="connsiteX215" fmla="*/ 351000 w 1026000"/>
              <a:gd name="connsiteY215" fmla="*/ 486000 h 486000"/>
              <a:gd name="connsiteX216" fmla="*/ 324000 w 1026000"/>
              <a:gd name="connsiteY216" fmla="*/ 459001 h 486000"/>
              <a:gd name="connsiteX217" fmla="*/ 351000 w 1026000"/>
              <a:gd name="connsiteY217" fmla="*/ 432001 h 486000"/>
              <a:gd name="connsiteX218" fmla="*/ 378000 w 1026000"/>
              <a:gd name="connsiteY218" fmla="*/ 459001 h 486000"/>
              <a:gd name="connsiteX219" fmla="*/ 351000 w 1026000"/>
              <a:gd name="connsiteY219" fmla="*/ 486000 h 486000"/>
              <a:gd name="connsiteX220" fmla="*/ 459000 w 1026000"/>
              <a:gd name="connsiteY220" fmla="*/ 486000 h 486000"/>
              <a:gd name="connsiteX221" fmla="*/ 432000 w 1026000"/>
              <a:gd name="connsiteY221" fmla="*/ 459001 h 486000"/>
              <a:gd name="connsiteX222" fmla="*/ 459000 w 1026000"/>
              <a:gd name="connsiteY222" fmla="*/ 432001 h 486000"/>
              <a:gd name="connsiteX223" fmla="*/ 486000 w 1026000"/>
              <a:gd name="connsiteY223" fmla="*/ 459001 h 486000"/>
              <a:gd name="connsiteX224" fmla="*/ 459000 w 1026000"/>
              <a:gd name="connsiteY224" fmla="*/ 486000 h 486000"/>
              <a:gd name="connsiteX225" fmla="*/ 567000 w 1026000"/>
              <a:gd name="connsiteY225" fmla="*/ 486000 h 486000"/>
              <a:gd name="connsiteX226" fmla="*/ 540000 w 1026000"/>
              <a:gd name="connsiteY226" fmla="*/ 459001 h 486000"/>
              <a:gd name="connsiteX227" fmla="*/ 567000 w 1026000"/>
              <a:gd name="connsiteY227" fmla="*/ 432001 h 486000"/>
              <a:gd name="connsiteX228" fmla="*/ 594000 w 1026000"/>
              <a:gd name="connsiteY228" fmla="*/ 459001 h 486000"/>
              <a:gd name="connsiteX229" fmla="*/ 567000 w 1026000"/>
              <a:gd name="connsiteY229" fmla="*/ 486000 h 486000"/>
              <a:gd name="connsiteX230" fmla="*/ 675000 w 1026000"/>
              <a:gd name="connsiteY230" fmla="*/ 486000 h 486000"/>
              <a:gd name="connsiteX231" fmla="*/ 648000 w 1026000"/>
              <a:gd name="connsiteY231" fmla="*/ 459001 h 486000"/>
              <a:gd name="connsiteX232" fmla="*/ 675000 w 1026000"/>
              <a:gd name="connsiteY232" fmla="*/ 432001 h 486000"/>
              <a:gd name="connsiteX233" fmla="*/ 702000 w 1026000"/>
              <a:gd name="connsiteY233" fmla="*/ 459001 h 486000"/>
              <a:gd name="connsiteX234" fmla="*/ 675000 w 1026000"/>
              <a:gd name="connsiteY234" fmla="*/ 486000 h 486000"/>
              <a:gd name="connsiteX235" fmla="*/ 783000 w 1026000"/>
              <a:gd name="connsiteY235" fmla="*/ 486000 h 486000"/>
              <a:gd name="connsiteX236" fmla="*/ 756000 w 1026000"/>
              <a:gd name="connsiteY236" fmla="*/ 459001 h 486000"/>
              <a:gd name="connsiteX237" fmla="*/ 783000 w 1026000"/>
              <a:gd name="connsiteY237" fmla="*/ 432001 h 486000"/>
              <a:gd name="connsiteX238" fmla="*/ 810000 w 1026000"/>
              <a:gd name="connsiteY238" fmla="*/ 459001 h 486000"/>
              <a:gd name="connsiteX239" fmla="*/ 783000 w 1026000"/>
              <a:gd name="connsiteY239" fmla="*/ 486000 h 486000"/>
              <a:gd name="connsiteX240" fmla="*/ 891000 w 1026000"/>
              <a:gd name="connsiteY240" fmla="*/ 486000 h 486000"/>
              <a:gd name="connsiteX241" fmla="*/ 864000 w 1026000"/>
              <a:gd name="connsiteY241" fmla="*/ 459001 h 486000"/>
              <a:gd name="connsiteX242" fmla="*/ 891000 w 1026000"/>
              <a:gd name="connsiteY242" fmla="*/ 432001 h 486000"/>
              <a:gd name="connsiteX243" fmla="*/ 918000 w 1026000"/>
              <a:gd name="connsiteY243" fmla="*/ 459001 h 486000"/>
              <a:gd name="connsiteX244" fmla="*/ 891000 w 1026000"/>
              <a:gd name="connsiteY244" fmla="*/ 486000 h 486000"/>
              <a:gd name="connsiteX245" fmla="*/ 999000 w 1026000"/>
              <a:gd name="connsiteY245" fmla="*/ 486000 h 486000"/>
              <a:gd name="connsiteX246" fmla="*/ 972000 w 1026000"/>
              <a:gd name="connsiteY246" fmla="*/ 459001 h 486000"/>
              <a:gd name="connsiteX247" fmla="*/ 999000 w 1026000"/>
              <a:gd name="connsiteY247" fmla="*/ 432001 h 486000"/>
              <a:gd name="connsiteX248" fmla="*/ 1026000 w 1026000"/>
              <a:gd name="connsiteY248" fmla="*/ 459001 h 486000"/>
              <a:gd name="connsiteX249" fmla="*/ 999000 w 1026000"/>
              <a:gd name="connsiteY249" fmla="*/ 486000 h 4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</a:cxnLst>
            <a:rect l="l" t="t" r="r" b="b"/>
            <a:pathLst>
              <a:path w="1026000" h="486000">
                <a:moveTo>
                  <a:pt x="27000" y="54001"/>
                </a:moveTo>
                <a:cubicBezTo>
                  <a:pt x="12088" y="54001"/>
                  <a:pt x="0" y="41913"/>
                  <a:pt x="0" y="27000"/>
                </a:cubicBezTo>
                <a:cubicBezTo>
                  <a:pt x="0" y="12088"/>
                  <a:pt x="12088" y="0"/>
                  <a:pt x="27000" y="0"/>
                </a:cubicBezTo>
                <a:cubicBezTo>
                  <a:pt x="41912" y="0"/>
                  <a:pt x="54000" y="12088"/>
                  <a:pt x="54000" y="27000"/>
                </a:cubicBezTo>
                <a:cubicBezTo>
                  <a:pt x="54000" y="41913"/>
                  <a:pt x="41912" y="54001"/>
                  <a:pt x="27000" y="54001"/>
                </a:cubicBezTo>
                <a:close/>
                <a:moveTo>
                  <a:pt x="135000" y="54001"/>
                </a:moveTo>
                <a:cubicBezTo>
                  <a:pt x="120088" y="54001"/>
                  <a:pt x="108000" y="41913"/>
                  <a:pt x="108000" y="27000"/>
                </a:cubicBezTo>
                <a:cubicBezTo>
                  <a:pt x="108000" y="12088"/>
                  <a:pt x="120088" y="0"/>
                  <a:pt x="135000" y="0"/>
                </a:cubicBezTo>
                <a:cubicBezTo>
                  <a:pt x="149912" y="0"/>
                  <a:pt x="162000" y="12088"/>
                  <a:pt x="162000" y="27000"/>
                </a:cubicBezTo>
                <a:cubicBezTo>
                  <a:pt x="162000" y="41913"/>
                  <a:pt x="149912" y="54001"/>
                  <a:pt x="135000" y="54001"/>
                </a:cubicBezTo>
                <a:close/>
                <a:moveTo>
                  <a:pt x="243000" y="54001"/>
                </a:moveTo>
                <a:cubicBezTo>
                  <a:pt x="228088" y="54001"/>
                  <a:pt x="216000" y="41913"/>
                  <a:pt x="216000" y="27000"/>
                </a:cubicBezTo>
                <a:cubicBezTo>
                  <a:pt x="216000" y="12088"/>
                  <a:pt x="228088" y="0"/>
                  <a:pt x="243000" y="0"/>
                </a:cubicBezTo>
                <a:cubicBezTo>
                  <a:pt x="257912" y="0"/>
                  <a:pt x="270000" y="12088"/>
                  <a:pt x="270000" y="27000"/>
                </a:cubicBezTo>
                <a:cubicBezTo>
                  <a:pt x="270000" y="41913"/>
                  <a:pt x="257912" y="54001"/>
                  <a:pt x="243000" y="54001"/>
                </a:cubicBezTo>
                <a:close/>
                <a:moveTo>
                  <a:pt x="351000" y="54001"/>
                </a:moveTo>
                <a:cubicBezTo>
                  <a:pt x="336088" y="54001"/>
                  <a:pt x="324000" y="41913"/>
                  <a:pt x="324000" y="27000"/>
                </a:cubicBezTo>
                <a:cubicBezTo>
                  <a:pt x="324000" y="12088"/>
                  <a:pt x="336088" y="0"/>
                  <a:pt x="351000" y="0"/>
                </a:cubicBezTo>
                <a:cubicBezTo>
                  <a:pt x="365912" y="0"/>
                  <a:pt x="378000" y="12088"/>
                  <a:pt x="378000" y="27000"/>
                </a:cubicBezTo>
                <a:cubicBezTo>
                  <a:pt x="378000" y="41913"/>
                  <a:pt x="365912" y="54001"/>
                  <a:pt x="351000" y="54001"/>
                </a:cubicBezTo>
                <a:close/>
                <a:moveTo>
                  <a:pt x="459000" y="54001"/>
                </a:moveTo>
                <a:cubicBezTo>
                  <a:pt x="444088" y="54001"/>
                  <a:pt x="432000" y="41913"/>
                  <a:pt x="432000" y="27000"/>
                </a:cubicBezTo>
                <a:cubicBezTo>
                  <a:pt x="432000" y="12088"/>
                  <a:pt x="444088" y="0"/>
                  <a:pt x="459000" y="0"/>
                </a:cubicBezTo>
                <a:cubicBezTo>
                  <a:pt x="473912" y="0"/>
                  <a:pt x="486000" y="12088"/>
                  <a:pt x="486000" y="27000"/>
                </a:cubicBezTo>
                <a:cubicBezTo>
                  <a:pt x="486000" y="41913"/>
                  <a:pt x="473912" y="54001"/>
                  <a:pt x="459000" y="54001"/>
                </a:cubicBezTo>
                <a:close/>
                <a:moveTo>
                  <a:pt x="567000" y="54001"/>
                </a:moveTo>
                <a:cubicBezTo>
                  <a:pt x="552088" y="54001"/>
                  <a:pt x="540000" y="41913"/>
                  <a:pt x="540000" y="27000"/>
                </a:cubicBezTo>
                <a:cubicBezTo>
                  <a:pt x="540000" y="12088"/>
                  <a:pt x="552088" y="0"/>
                  <a:pt x="567000" y="0"/>
                </a:cubicBezTo>
                <a:cubicBezTo>
                  <a:pt x="581912" y="0"/>
                  <a:pt x="594000" y="12088"/>
                  <a:pt x="594000" y="27000"/>
                </a:cubicBezTo>
                <a:cubicBezTo>
                  <a:pt x="594000" y="41913"/>
                  <a:pt x="581912" y="54001"/>
                  <a:pt x="567000" y="54001"/>
                </a:cubicBezTo>
                <a:close/>
                <a:moveTo>
                  <a:pt x="675000" y="54001"/>
                </a:moveTo>
                <a:cubicBezTo>
                  <a:pt x="660088" y="54001"/>
                  <a:pt x="648000" y="41913"/>
                  <a:pt x="648000" y="27000"/>
                </a:cubicBezTo>
                <a:cubicBezTo>
                  <a:pt x="648000" y="12088"/>
                  <a:pt x="660088" y="0"/>
                  <a:pt x="675000" y="0"/>
                </a:cubicBezTo>
                <a:cubicBezTo>
                  <a:pt x="689912" y="0"/>
                  <a:pt x="702000" y="12088"/>
                  <a:pt x="702000" y="27000"/>
                </a:cubicBezTo>
                <a:cubicBezTo>
                  <a:pt x="702000" y="41913"/>
                  <a:pt x="689912" y="54001"/>
                  <a:pt x="675000" y="54001"/>
                </a:cubicBezTo>
                <a:close/>
                <a:moveTo>
                  <a:pt x="783000" y="54001"/>
                </a:moveTo>
                <a:cubicBezTo>
                  <a:pt x="768088" y="54001"/>
                  <a:pt x="756000" y="41913"/>
                  <a:pt x="756000" y="27000"/>
                </a:cubicBezTo>
                <a:cubicBezTo>
                  <a:pt x="756000" y="12088"/>
                  <a:pt x="768088" y="0"/>
                  <a:pt x="783000" y="0"/>
                </a:cubicBezTo>
                <a:cubicBezTo>
                  <a:pt x="797912" y="0"/>
                  <a:pt x="810000" y="12088"/>
                  <a:pt x="810000" y="27000"/>
                </a:cubicBezTo>
                <a:cubicBezTo>
                  <a:pt x="810000" y="41913"/>
                  <a:pt x="797912" y="54001"/>
                  <a:pt x="783000" y="54001"/>
                </a:cubicBezTo>
                <a:close/>
                <a:moveTo>
                  <a:pt x="891000" y="54001"/>
                </a:moveTo>
                <a:cubicBezTo>
                  <a:pt x="876088" y="54001"/>
                  <a:pt x="864000" y="41913"/>
                  <a:pt x="864000" y="27000"/>
                </a:cubicBezTo>
                <a:cubicBezTo>
                  <a:pt x="864000" y="12088"/>
                  <a:pt x="876088" y="0"/>
                  <a:pt x="891000" y="0"/>
                </a:cubicBezTo>
                <a:cubicBezTo>
                  <a:pt x="905912" y="0"/>
                  <a:pt x="918000" y="12088"/>
                  <a:pt x="918000" y="27000"/>
                </a:cubicBezTo>
                <a:cubicBezTo>
                  <a:pt x="918000" y="41913"/>
                  <a:pt x="905912" y="54001"/>
                  <a:pt x="891000" y="54001"/>
                </a:cubicBezTo>
                <a:close/>
                <a:moveTo>
                  <a:pt x="999000" y="54001"/>
                </a:moveTo>
                <a:cubicBezTo>
                  <a:pt x="984088" y="54001"/>
                  <a:pt x="972000" y="41913"/>
                  <a:pt x="972000" y="27000"/>
                </a:cubicBezTo>
                <a:cubicBezTo>
                  <a:pt x="972000" y="12088"/>
                  <a:pt x="984088" y="0"/>
                  <a:pt x="999000" y="0"/>
                </a:cubicBezTo>
                <a:cubicBezTo>
                  <a:pt x="1013912" y="0"/>
                  <a:pt x="1026000" y="12088"/>
                  <a:pt x="1026000" y="27000"/>
                </a:cubicBezTo>
                <a:cubicBezTo>
                  <a:pt x="1026000" y="41913"/>
                  <a:pt x="1013912" y="54001"/>
                  <a:pt x="999000" y="54001"/>
                </a:cubicBezTo>
                <a:close/>
                <a:moveTo>
                  <a:pt x="27000" y="162000"/>
                </a:moveTo>
                <a:cubicBezTo>
                  <a:pt x="12088" y="162000"/>
                  <a:pt x="0" y="149912"/>
                  <a:pt x="0" y="135000"/>
                </a:cubicBezTo>
                <a:cubicBezTo>
                  <a:pt x="0" y="120089"/>
                  <a:pt x="12088" y="108001"/>
                  <a:pt x="27000" y="108001"/>
                </a:cubicBezTo>
                <a:cubicBezTo>
                  <a:pt x="41912" y="108001"/>
                  <a:pt x="54000" y="120089"/>
                  <a:pt x="54000" y="135000"/>
                </a:cubicBezTo>
                <a:cubicBezTo>
                  <a:pt x="54000" y="149912"/>
                  <a:pt x="41912" y="162000"/>
                  <a:pt x="27000" y="162000"/>
                </a:cubicBezTo>
                <a:close/>
                <a:moveTo>
                  <a:pt x="135000" y="162000"/>
                </a:moveTo>
                <a:cubicBezTo>
                  <a:pt x="120088" y="162000"/>
                  <a:pt x="108000" y="149912"/>
                  <a:pt x="108000" y="135000"/>
                </a:cubicBezTo>
                <a:cubicBezTo>
                  <a:pt x="108000" y="120089"/>
                  <a:pt x="120088" y="108001"/>
                  <a:pt x="135000" y="108001"/>
                </a:cubicBezTo>
                <a:cubicBezTo>
                  <a:pt x="149912" y="108001"/>
                  <a:pt x="162000" y="120089"/>
                  <a:pt x="162000" y="135000"/>
                </a:cubicBezTo>
                <a:cubicBezTo>
                  <a:pt x="162000" y="149912"/>
                  <a:pt x="149912" y="162000"/>
                  <a:pt x="135000" y="162000"/>
                </a:cubicBezTo>
                <a:close/>
                <a:moveTo>
                  <a:pt x="243000" y="162000"/>
                </a:moveTo>
                <a:cubicBezTo>
                  <a:pt x="228088" y="162000"/>
                  <a:pt x="216000" y="149912"/>
                  <a:pt x="216000" y="135000"/>
                </a:cubicBezTo>
                <a:cubicBezTo>
                  <a:pt x="216000" y="120089"/>
                  <a:pt x="228088" y="108001"/>
                  <a:pt x="243000" y="108001"/>
                </a:cubicBezTo>
                <a:cubicBezTo>
                  <a:pt x="257912" y="108001"/>
                  <a:pt x="270000" y="120089"/>
                  <a:pt x="270000" y="135000"/>
                </a:cubicBezTo>
                <a:cubicBezTo>
                  <a:pt x="270000" y="149912"/>
                  <a:pt x="257912" y="162000"/>
                  <a:pt x="243000" y="162000"/>
                </a:cubicBezTo>
                <a:close/>
                <a:moveTo>
                  <a:pt x="351000" y="162000"/>
                </a:moveTo>
                <a:cubicBezTo>
                  <a:pt x="336088" y="162000"/>
                  <a:pt x="324000" y="149912"/>
                  <a:pt x="324000" y="135000"/>
                </a:cubicBezTo>
                <a:cubicBezTo>
                  <a:pt x="324000" y="120089"/>
                  <a:pt x="336088" y="108001"/>
                  <a:pt x="351000" y="108001"/>
                </a:cubicBezTo>
                <a:cubicBezTo>
                  <a:pt x="365912" y="108001"/>
                  <a:pt x="378000" y="120089"/>
                  <a:pt x="378000" y="135000"/>
                </a:cubicBezTo>
                <a:cubicBezTo>
                  <a:pt x="378000" y="149912"/>
                  <a:pt x="365912" y="162000"/>
                  <a:pt x="351000" y="162000"/>
                </a:cubicBezTo>
                <a:close/>
                <a:moveTo>
                  <a:pt x="459000" y="162000"/>
                </a:moveTo>
                <a:cubicBezTo>
                  <a:pt x="444088" y="162000"/>
                  <a:pt x="432000" y="149912"/>
                  <a:pt x="432000" y="135000"/>
                </a:cubicBezTo>
                <a:cubicBezTo>
                  <a:pt x="432000" y="120089"/>
                  <a:pt x="444088" y="108001"/>
                  <a:pt x="459000" y="108001"/>
                </a:cubicBezTo>
                <a:cubicBezTo>
                  <a:pt x="473912" y="108001"/>
                  <a:pt x="486000" y="120089"/>
                  <a:pt x="486000" y="135000"/>
                </a:cubicBezTo>
                <a:cubicBezTo>
                  <a:pt x="486000" y="149912"/>
                  <a:pt x="473912" y="162000"/>
                  <a:pt x="459000" y="162000"/>
                </a:cubicBezTo>
                <a:close/>
                <a:moveTo>
                  <a:pt x="567000" y="162000"/>
                </a:moveTo>
                <a:cubicBezTo>
                  <a:pt x="552088" y="162000"/>
                  <a:pt x="540000" y="149912"/>
                  <a:pt x="540000" y="135000"/>
                </a:cubicBezTo>
                <a:cubicBezTo>
                  <a:pt x="540000" y="120089"/>
                  <a:pt x="552088" y="108001"/>
                  <a:pt x="567000" y="108001"/>
                </a:cubicBezTo>
                <a:cubicBezTo>
                  <a:pt x="581912" y="108001"/>
                  <a:pt x="594000" y="120089"/>
                  <a:pt x="594000" y="135000"/>
                </a:cubicBezTo>
                <a:cubicBezTo>
                  <a:pt x="594000" y="149912"/>
                  <a:pt x="581912" y="162000"/>
                  <a:pt x="567000" y="162000"/>
                </a:cubicBezTo>
                <a:close/>
                <a:moveTo>
                  <a:pt x="675000" y="162000"/>
                </a:moveTo>
                <a:cubicBezTo>
                  <a:pt x="660088" y="162000"/>
                  <a:pt x="648000" y="149912"/>
                  <a:pt x="648000" y="135000"/>
                </a:cubicBezTo>
                <a:cubicBezTo>
                  <a:pt x="648000" y="120089"/>
                  <a:pt x="660088" y="108001"/>
                  <a:pt x="675000" y="108001"/>
                </a:cubicBezTo>
                <a:cubicBezTo>
                  <a:pt x="689912" y="108001"/>
                  <a:pt x="702000" y="120089"/>
                  <a:pt x="702000" y="135000"/>
                </a:cubicBezTo>
                <a:cubicBezTo>
                  <a:pt x="702000" y="149912"/>
                  <a:pt x="689912" y="162000"/>
                  <a:pt x="675000" y="162000"/>
                </a:cubicBezTo>
                <a:close/>
                <a:moveTo>
                  <a:pt x="783000" y="162000"/>
                </a:moveTo>
                <a:cubicBezTo>
                  <a:pt x="768088" y="162000"/>
                  <a:pt x="756000" y="149912"/>
                  <a:pt x="756000" y="135000"/>
                </a:cubicBezTo>
                <a:cubicBezTo>
                  <a:pt x="756000" y="120089"/>
                  <a:pt x="768088" y="108001"/>
                  <a:pt x="783000" y="108001"/>
                </a:cubicBezTo>
                <a:cubicBezTo>
                  <a:pt x="797912" y="108001"/>
                  <a:pt x="810000" y="120089"/>
                  <a:pt x="810000" y="135000"/>
                </a:cubicBezTo>
                <a:cubicBezTo>
                  <a:pt x="810000" y="149912"/>
                  <a:pt x="797912" y="162000"/>
                  <a:pt x="783000" y="162000"/>
                </a:cubicBezTo>
                <a:close/>
                <a:moveTo>
                  <a:pt x="891000" y="162000"/>
                </a:moveTo>
                <a:cubicBezTo>
                  <a:pt x="876088" y="162000"/>
                  <a:pt x="864000" y="149912"/>
                  <a:pt x="864000" y="135000"/>
                </a:cubicBezTo>
                <a:cubicBezTo>
                  <a:pt x="864000" y="120089"/>
                  <a:pt x="876088" y="108001"/>
                  <a:pt x="891000" y="108001"/>
                </a:cubicBezTo>
                <a:cubicBezTo>
                  <a:pt x="905912" y="108001"/>
                  <a:pt x="918000" y="120089"/>
                  <a:pt x="918000" y="135000"/>
                </a:cubicBezTo>
                <a:cubicBezTo>
                  <a:pt x="918000" y="149912"/>
                  <a:pt x="905912" y="162000"/>
                  <a:pt x="891000" y="162000"/>
                </a:cubicBezTo>
                <a:close/>
                <a:moveTo>
                  <a:pt x="999000" y="162000"/>
                </a:moveTo>
                <a:cubicBezTo>
                  <a:pt x="984088" y="162000"/>
                  <a:pt x="972000" y="149912"/>
                  <a:pt x="972000" y="135000"/>
                </a:cubicBezTo>
                <a:cubicBezTo>
                  <a:pt x="972000" y="120089"/>
                  <a:pt x="984088" y="108001"/>
                  <a:pt x="999000" y="108001"/>
                </a:cubicBezTo>
                <a:cubicBezTo>
                  <a:pt x="1013912" y="108001"/>
                  <a:pt x="1026000" y="120089"/>
                  <a:pt x="1026000" y="135000"/>
                </a:cubicBezTo>
                <a:cubicBezTo>
                  <a:pt x="1026000" y="149912"/>
                  <a:pt x="1013912" y="162000"/>
                  <a:pt x="999000" y="162000"/>
                </a:cubicBezTo>
                <a:close/>
                <a:moveTo>
                  <a:pt x="27000" y="270001"/>
                </a:moveTo>
                <a:cubicBezTo>
                  <a:pt x="12088" y="270001"/>
                  <a:pt x="0" y="257913"/>
                  <a:pt x="0" y="243001"/>
                </a:cubicBezTo>
                <a:cubicBezTo>
                  <a:pt x="0" y="228088"/>
                  <a:pt x="12088" y="216001"/>
                  <a:pt x="27000" y="216001"/>
                </a:cubicBezTo>
                <a:cubicBezTo>
                  <a:pt x="41912" y="216001"/>
                  <a:pt x="54000" y="228088"/>
                  <a:pt x="54000" y="243001"/>
                </a:cubicBezTo>
                <a:cubicBezTo>
                  <a:pt x="54000" y="257913"/>
                  <a:pt x="41912" y="270001"/>
                  <a:pt x="27000" y="270001"/>
                </a:cubicBezTo>
                <a:close/>
                <a:moveTo>
                  <a:pt x="135000" y="270001"/>
                </a:moveTo>
                <a:cubicBezTo>
                  <a:pt x="120088" y="270001"/>
                  <a:pt x="108000" y="257913"/>
                  <a:pt x="108000" y="243001"/>
                </a:cubicBezTo>
                <a:cubicBezTo>
                  <a:pt x="108000" y="228088"/>
                  <a:pt x="120088" y="216001"/>
                  <a:pt x="135000" y="216001"/>
                </a:cubicBezTo>
                <a:cubicBezTo>
                  <a:pt x="149912" y="216001"/>
                  <a:pt x="162000" y="228088"/>
                  <a:pt x="162000" y="243001"/>
                </a:cubicBezTo>
                <a:cubicBezTo>
                  <a:pt x="162000" y="257913"/>
                  <a:pt x="149912" y="270001"/>
                  <a:pt x="135000" y="270001"/>
                </a:cubicBezTo>
                <a:close/>
                <a:moveTo>
                  <a:pt x="243000" y="270001"/>
                </a:moveTo>
                <a:cubicBezTo>
                  <a:pt x="228088" y="270001"/>
                  <a:pt x="216000" y="257913"/>
                  <a:pt x="216000" y="243001"/>
                </a:cubicBezTo>
                <a:cubicBezTo>
                  <a:pt x="216000" y="228088"/>
                  <a:pt x="228088" y="216001"/>
                  <a:pt x="243000" y="216001"/>
                </a:cubicBezTo>
                <a:cubicBezTo>
                  <a:pt x="257912" y="216001"/>
                  <a:pt x="270000" y="228088"/>
                  <a:pt x="270000" y="243001"/>
                </a:cubicBezTo>
                <a:cubicBezTo>
                  <a:pt x="270000" y="257913"/>
                  <a:pt x="257912" y="270001"/>
                  <a:pt x="243000" y="270001"/>
                </a:cubicBezTo>
                <a:close/>
                <a:moveTo>
                  <a:pt x="351000" y="270001"/>
                </a:moveTo>
                <a:cubicBezTo>
                  <a:pt x="336088" y="270001"/>
                  <a:pt x="324000" y="257913"/>
                  <a:pt x="324000" y="243001"/>
                </a:cubicBezTo>
                <a:cubicBezTo>
                  <a:pt x="324000" y="228088"/>
                  <a:pt x="336088" y="216001"/>
                  <a:pt x="351000" y="216001"/>
                </a:cubicBezTo>
                <a:cubicBezTo>
                  <a:pt x="365912" y="216001"/>
                  <a:pt x="378000" y="228088"/>
                  <a:pt x="378000" y="243001"/>
                </a:cubicBezTo>
                <a:cubicBezTo>
                  <a:pt x="378000" y="257913"/>
                  <a:pt x="365912" y="270001"/>
                  <a:pt x="351000" y="270001"/>
                </a:cubicBezTo>
                <a:close/>
                <a:moveTo>
                  <a:pt x="459000" y="270001"/>
                </a:moveTo>
                <a:cubicBezTo>
                  <a:pt x="444088" y="270001"/>
                  <a:pt x="432000" y="257913"/>
                  <a:pt x="432000" y="243001"/>
                </a:cubicBezTo>
                <a:cubicBezTo>
                  <a:pt x="432000" y="228088"/>
                  <a:pt x="444088" y="216001"/>
                  <a:pt x="459000" y="216001"/>
                </a:cubicBezTo>
                <a:cubicBezTo>
                  <a:pt x="473912" y="216001"/>
                  <a:pt x="486000" y="228088"/>
                  <a:pt x="486000" y="243001"/>
                </a:cubicBezTo>
                <a:cubicBezTo>
                  <a:pt x="486000" y="257913"/>
                  <a:pt x="473912" y="270001"/>
                  <a:pt x="459000" y="270001"/>
                </a:cubicBezTo>
                <a:close/>
                <a:moveTo>
                  <a:pt x="567000" y="270001"/>
                </a:moveTo>
                <a:cubicBezTo>
                  <a:pt x="552088" y="270001"/>
                  <a:pt x="540000" y="257913"/>
                  <a:pt x="540000" y="243001"/>
                </a:cubicBezTo>
                <a:cubicBezTo>
                  <a:pt x="540000" y="228088"/>
                  <a:pt x="552088" y="216001"/>
                  <a:pt x="567000" y="216001"/>
                </a:cubicBezTo>
                <a:cubicBezTo>
                  <a:pt x="581912" y="216001"/>
                  <a:pt x="594000" y="228088"/>
                  <a:pt x="594000" y="243001"/>
                </a:cubicBezTo>
                <a:cubicBezTo>
                  <a:pt x="594000" y="257913"/>
                  <a:pt x="581912" y="270001"/>
                  <a:pt x="567000" y="270001"/>
                </a:cubicBezTo>
                <a:close/>
                <a:moveTo>
                  <a:pt x="675000" y="270001"/>
                </a:moveTo>
                <a:cubicBezTo>
                  <a:pt x="660088" y="270001"/>
                  <a:pt x="648000" y="257913"/>
                  <a:pt x="648000" y="243001"/>
                </a:cubicBezTo>
                <a:cubicBezTo>
                  <a:pt x="648000" y="228088"/>
                  <a:pt x="660088" y="216001"/>
                  <a:pt x="675000" y="216001"/>
                </a:cubicBezTo>
                <a:cubicBezTo>
                  <a:pt x="689912" y="216001"/>
                  <a:pt x="702000" y="228088"/>
                  <a:pt x="702000" y="243001"/>
                </a:cubicBezTo>
                <a:cubicBezTo>
                  <a:pt x="702000" y="257913"/>
                  <a:pt x="689912" y="270001"/>
                  <a:pt x="675000" y="270001"/>
                </a:cubicBezTo>
                <a:close/>
                <a:moveTo>
                  <a:pt x="783000" y="270001"/>
                </a:moveTo>
                <a:cubicBezTo>
                  <a:pt x="768088" y="270001"/>
                  <a:pt x="756000" y="257913"/>
                  <a:pt x="756000" y="243001"/>
                </a:cubicBezTo>
                <a:cubicBezTo>
                  <a:pt x="756000" y="228088"/>
                  <a:pt x="768088" y="216001"/>
                  <a:pt x="783000" y="216001"/>
                </a:cubicBezTo>
                <a:cubicBezTo>
                  <a:pt x="797912" y="216001"/>
                  <a:pt x="810000" y="228088"/>
                  <a:pt x="810000" y="243001"/>
                </a:cubicBezTo>
                <a:cubicBezTo>
                  <a:pt x="810000" y="257913"/>
                  <a:pt x="797912" y="270001"/>
                  <a:pt x="783000" y="270001"/>
                </a:cubicBezTo>
                <a:close/>
                <a:moveTo>
                  <a:pt x="891000" y="270001"/>
                </a:moveTo>
                <a:cubicBezTo>
                  <a:pt x="876088" y="270001"/>
                  <a:pt x="864000" y="257913"/>
                  <a:pt x="864000" y="243001"/>
                </a:cubicBezTo>
                <a:cubicBezTo>
                  <a:pt x="864000" y="228088"/>
                  <a:pt x="876088" y="216001"/>
                  <a:pt x="891000" y="216001"/>
                </a:cubicBezTo>
                <a:cubicBezTo>
                  <a:pt x="905912" y="216001"/>
                  <a:pt x="918000" y="228088"/>
                  <a:pt x="918000" y="243001"/>
                </a:cubicBezTo>
                <a:cubicBezTo>
                  <a:pt x="918000" y="257913"/>
                  <a:pt x="905912" y="270001"/>
                  <a:pt x="891000" y="270001"/>
                </a:cubicBezTo>
                <a:close/>
                <a:moveTo>
                  <a:pt x="999000" y="270001"/>
                </a:moveTo>
                <a:cubicBezTo>
                  <a:pt x="984088" y="270001"/>
                  <a:pt x="972000" y="257913"/>
                  <a:pt x="972000" y="243001"/>
                </a:cubicBezTo>
                <a:cubicBezTo>
                  <a:pt x="972000" y="228088"/>
                  <a:pt x="984088" y="216001"/>
                  <a:pt x="999000" y="216001"/>
                </a:cubicBezTo>
                <a:cubicBezTo>
                  <a:pt x="1013912" y="216001"/>
                  <a:pt x="1026000" y="228088"/>
                  <a:pt x="1026000" y="243001"/>
                </a:cubicBezTo>
                <a:cubicBezTo>
                  <a:pt x="1026000" y="257913"/>
                  <a:pt x="1013912" y="270001"/>
                  <a:pt x="999000" y="270001"/>
                </a:cubicBezTo>
                <a:close/>
                <a:moveTo>
                  <a:pt x="27000" y="378000"/>
                </a:moveTo>
                <a:cubicBezTo>
                  <a:pt x="12088" y="378000"/>
                  <a:pt x="0" y="365913"/>
                  <a:pt x="0" y="351000"/>
                </a:cubicBezTo>
                <a:cubicBezTo>
                  <a:pt x="0" y="336088"/>
                  <a:pt x="12088" y="324000"/>
                  <a:pt x="27000" y="324000"/>
                </a:cubicBezTo>
                <a:cubicBezTo>
                  <a:pt x="41912" y="324000"/>
                  <a:pt x="54000" y="336088"/>
                  <a:pt x="54000" y="351000"/>
                </a:cubicBezTo>
                <a:cubicBezTo>
                  <a:pt x="54000" y="365913"/>
                  <a:pt x="41912" y="378000"/>
                  <a:pt x="27000" y="378000"/>
                </a:cubicBezTo>
                <a:close/>
                <a:moveTo>
                  <a:pt x="135000" y="378000"/>
                </a:moveTo>
                <a:cubicBezTo>
                  <a:pt x="120088" y="378000"/>
                  <a:pt x="108000" y="365913"/>
                  <a:pt x="108000" y="351000"/>
                </a:cubicBezTo>
                <a:cubicBezTo>
                  <a:pt x="108000" y="336088"/>
                  <a:pt x="120088" y="324000"/>
                  <a:pt x="135000" y="324000"/>
                </a:cubicBezTo>
                <a:cubicBezTo>
                  <a:pt x="149912" y="324000"/>
                  <a:pt x="162000" y="336088"/>
                  <a:pt x="162000" y="351000"/>
                </a:cubicBezTo>
                <a:cubicBezTo>
                  <a:pt x="162000" y="365913"/>
                  <a:pt x="149912" y="378000"/>
                  <a:pt x="135000" y="378000"/>
                </a:cubicBezTo>
                <a:close/>
                <a:moveTo>
                  <a:pt x="243000" y="378000"/>
                </a:moveTo>
                <a:cubicBezTo>
                  <a:pt x="228088" y="378000"/>
                  <a:pt x="216000" y="365913"/>
                  <a:pt x="216000" y="351000"/>
                </a:cubicBezTo>
                <a:cubicBezTo>
                  <a:pt x="216000" y="336088"/>
                  <a:pt x="228088" y="324000"/>
                  <a:pt x="243000" y="324000"/>
                </a:cubicBezTo>
                <a:cubicBezTo>
                  <a:pt x="257912" y="324000"/>
                  <a:pt x="270000" y="336088"/>
                  <a:pt x="270000" y="351000"/>
                </a:cubicBezTo>
                <a:cubicBezTo>
                  <a:pt x="270000" y="365913"/>
                  <a:pt x="257912" y="378000"/>
                  <a:pt x="243000" y="378000"/>
                </a:cubicBezTo>
                <a:close/>
                <a:moveTo>
                  <a:pt x="351000" y="378000"/>
                </a:moveTo>
                <a:cubicBezTo>
                  <a:pt x="336088" y="378000"/>
                  <a:pt x="324000" y="365913"/>
                  <a:pt x="324000" y="351000"/>
                </a:cubicBezTo>
                <a:cubicBezTo>
                  <a:pt x="324000" y="336088"/>
                  <a:pt x="336088" y="324000"/>
                  <a:pt x="351000" y="324000"/>
                </a:cubicBezTo>
                <a:cubicBezTo>
                  <a:pt x="365912" y="324000"/>
                  <a:pt x="378000" y="336088"/>
                  <a:pt x="378000" y="351000"/>
                </a:cubicBezTo>
                <a:cubicBezTo>
                  <a:pt x="378000" y="365913"/>
                  <a:pt x="365912" y="378000"/>
                  <a:pt x="351000" y="378000"/>
                </a:cubicBezTo>
                <a:close/>
                <a:moveTo>
                  <a:pt x="459000" y="378000"/>
                </a:moveTo>
                <a:cubicBezTo>
                  <a:pt x="444088" y="378000"/>
                  <a:pt x="432000" y="365913"/>
                  <a:pt x="432000" y="351000"/>
                </a:cubicBezTo>
                <a:cubicBezTo>
                  <a:pt x="432000" y="336088"/>
                  <a:pt x="444088" y="324000"/>
                  <a:pt x="459000" y="324000"/>
                </a:cubicBezTo>
                <a:cubicBezTo>
                  <a:pt x="473912" y="324000"/>
                  <a:pt x="486000" y="336088"/>
                  <a:pt x="486000" y="351000"/>
                </a:cubicBezTo>
                <a:cubicBezTo>
                  <a:pt x="486000" y="365913"/>
                  <a:pt x="473912" y="378000"/>
                  <a:pt x="459000" y="378000"/>
                </a:cubicBezTo>
                <a:close/>
                <a:moveTo>
                  <a:pt x="567000" y="378000"/>
                </a:moveTo>
                <a:cubicBezTo>
                  <a:pt x="552088" y="378000"/>
                  <a:pt x="540000" y="365913"/>
                  <a:pt x="540000" y="351000"/>
                </a:cubicBezTo>
                <a:cubicBezTo>
                  <a:pt x="540000" y="336088"/>
                  <a:pt x="552088" y="324000"/>
                  <a:pt x="567000" y="324000"/>
                </a:cubicBezTo>
                <a:cubicBezTo>
                  <a:pt x="581912" y="324000"/>
                  <a:pt x="594000" y="336088"/>
                  <a:pt x="594000" y="351000"/>
                </a:cubicBezTo>
                <a:cubicBezTo>
                  <a:pt x="594000" y="365913"/>
                  <a:pt x="581912" y="378000"/>
                  <a:pt x="567000" y="378000"/>
                </a:cubicBezTo>
                <a:close/>
                <a:moveTo>
                  <a:pt x="675000" y="378000"/>
                </a:moveTo>
                <a:cubicBezTo>
                  <a:pt x="660088" y="378000"/>
                  <a:pt x="648000" y="365913"/>
                  <a:pt x="648000" y="351000"/>
                </a:cubicBezTo>
                <a:cubicBezTo>
                  <a:pt x="648000" y="336088"/>
                  <a:pt x="660088" y="324000"/>
                  <a:pt x="675000" y="324000"/>
                </a:cubicBezTo>
                <a:cubicBezTo>
                  <a:pt x="689912" y="324000"/>
                  <a:pt x="702000" y="336088"/>
                  <a:pt x="702000" y="351000"/>
                </a:cubicBezTo>
                <a:cubicBezTo>
                  <a:pt x="702000" y="365913"/>
                  <a:pt x="689912" y="378000"/>
                  <a:pt x="675000" y="378000"/>
                </a:cubicBezTo>
                <a:close/>
                <a:moveTo>
                  <a:pt x="783000" y="378000"/>
                </a:moveTo>
                <a:cubicBezTo>
                  <a:pt x="768088" y="378000"/>
                  <a:pt x="756000" y="365913"/>
                  <a:pt x="756000" y="351000"/>
                </a:cubicBezTo>
                <a:cubicBezTo>
                  <a:pt x="756000" y="336088"/>
                  <a:pt x="768088" y="324000"/>
                  <a:pt x="783000" y="324000"/>
                </a:cubicBezTo>
                <a:cubicBezTo>
                  <a:pt x="797912" y="324000"/>
                  <a:pt x="810000" y="336088"/>
                  <a:pt x="810000" y="351000"/>
                </a:cubicBezTo>
                <a:cubicBezTo>
                  <a:pt x="810000" y="365913"/>
                  <a:pt x="797912" y="378000"/>
                  <a:pt x="783000" y="378000"/>
                </a:cubicBezTo>
                <a:close/>
                <a:moveTo>
                  <a:pt x="891000" y="378000"/>
                </a:moveTo>
                <a:cubicBezTo>
                  <a:pt x="876088" y="378000"/>
                  <a:pt x="864000" y="365913"/>
                  <a:pt x="864000" y="351000"/>
                </a:cubicBezTo>
                <a:cubicBezTo>
                  <a:pt x="864000" y="336088"/>
                  <a:pt x="876088" y="324000"/>
                  <a:pt x="891000" y="324000"/>
                </a:cubicBezTo>
                <a:cubicBezTo>
                  <a:pt x="905912" y="324000"/>
                  <a:pt x="918000" y="336088"/>
                  <a:pt x="918000" y="351000"/>
                </a:cubicBezTo>
                <a:cubicBezTo>
                  <a:pt x="918000" y="365913"/>
                  <a:pt x="905912" y="378000"/>
                  <a:pt x="891000" y="378000"/>
                </a:cubicBezTo>
                <a:close/>
                <a:moveTo>
                  <a:pt x="999000" y="378000"/>
                </a:moveTo>
                <a:cubicBezTo>
                  <a:pt x="984088" y="378000"/>
                  <a:pt x="972000" y="365913"/>
                  <a:pt x="972000" y="351000"/>
                </a:cubicBezTo>
                <a:cubicBezTo>
                  <a:pt x="972000" y="336088"/>
                  <a:pt x="984088" y="324000"/>
                  <a:pt x="999000" y="324000"/>
                </a:cubicBezTo>
                <a:cubicBezTo>
                  <a:pt x="1013912" y="324000"/>
                  <a:pt x="1026000" y="336088"/>
                  <a:pt x="1026000" y="351000"/>
                </a:cubicBezTo>
                <a:cubicBezTo>
                  <a:pt x="1026000" y="365913"/>
                  <a:pt x="1013912" y="378000"/>
                  <a:pt x="999000" y="378000"/>
                </a:cubicBezTo>
                <a:close/>
                <a:moveTo>
                  <a:pt x="27000" y="486000"/>
                </a:moveTo>
                <a:cubicBezTo>
                  <a:pt x="12088" y="486000"/>
                  <a:pt x="0" y="473912"/>
                  <a:pt x="0" y="459001"/>
                </a:cubicBezTo>
                <a:cubicBezTo>
                  <a:pt x="0" y="444089"/>
                  <a:pt x="12088" y="432001"/>
                  <a:pt x="27000" y="432001"/>
                </a:cubicBezTo>
                <a:cubicBezTo>
                  <a:pt x="41912" y="432001"/>
                  <a:pt x="54000" y="444089"/>
                  <a:pt x="54000" y="459001"/>
                </a:cubicBezTo>
                <a:cubicBezTo>
                  <a:pt x="54000" y="473912"/>
                  <a:pt x="41912" y="486000"/>
                  <a:pt x="27000" y="486000"/>
                </a:cubicBezTo>
                <a:close/>
                <a:moveTo>
                  <a:pt x="135000" y="486000"/>
                </a:moveTo>
                <a:cubicBezTo>
                  <a:pt x="120088" y="486000"/>
                  <a:pt x="108000" y="473912"/>
                  <a:pt x="108000" y="459001"/>
                </a:cubicBezTo>
                <a:cubicBezTo>
                  <a:pt x="108000" y="444089"/>
                  <a:pt x="120088" y="432001"/>
                  <a:pt x="135000" y="432001"/>
                </a:cubicBezTo>
                <a:cubicBezTo>
                  <a:pt x="149912" y="432001"/>
                  <a:pt x="162000" y="444089"/>
                  <a:pt x="162000" y="459001"/>
                </a:cubicBezTo>
                <a:cubicBezTo>
                  <a:pt x="162000" y="473912"/>
                  <a:pt x="149912" y="486000"/>
                  <a:pt x="135000" y="486000"/>
                </a:cubicBezTo>
                <a:close/>
                <a:moveTo>
                  <a:pt x="243000" y="486000"/>
                </a:moveTo>
                <a:cubicBezTo>
                  <a:pt x="228088" y="486000"/>
                  <a:pt x="216000" y="473912"/>
                  <a:pt x="216000" y="459001"/>
                </a:cubicBezTo>
                <a:cubicBezTo>
                  <a:pt x="216000" y="444089"/>
                  <a:pt x="228088" y="432001"/>
                  <a:pt x="243000" y="432001"/>
                </a:cubicBezTo>
                <a:cubicBezTo>
                  <a:pt x="257912" y="432001"/>
                  <a:pt x="270000" y="444089"/>
                  <a:pt x="270000" y="459001"/>
                </a:cubicBezTo>
                <a:cubicBezTo>
                  <a:pt x="270000" y="473912"/>
                  <a:pt x="257912" y="486000"/>
                  <a:pt x="243000" y="486000"/>
                </a:cubicBezTo>
                <a:close/>
                <a:moveTo>
                  <a:pt x="351000" y="486000"/>
                </a:moveTo>
                <a:cubicBezTo>
                  <a:pt x="336088" y="486000"/>
                  <a:pt x="324000" y="473912"/>
                  <a:pt x="324000" y="459001"/>
                </a:cubicBezTo>
                <a:cubicBezTo>
                  <a:pt x="324000" y="444089"/>
                  <a:pt x="336088" y="432001"/>
                  <a:pt x="351000" y="432001"/>
                </a:cubicBezTo>
                <a:cubicBezTo>
                  <a:pt x="365912" y="432001"/>
                  <a:pt x="378000" y="444089"/>
                  <a:pt x="378000" y="459001"/>
                </a:cubicBezTo>
                <a:cubicBezTo>
                  <a:pt x="378000" y="473912"/>
                  <a:pt x="365912" y="486000"/>
                  <a:pt x="351000" y="486000"/>
                </a:cubicBezTo>
                <a:close/>
                <a:moveTo>
                  <a:pt x="459000" y="486000"/>
                </a:moveTo>
                <a:cubicBezTo>
                  <a:pt x="444088" y="486000"/>
                  <a:pt x="432000" y="473912"/>
                  <a:pt x="432000" y="459001"/>
                </a:cubicBezTo>
                <a:cubicBezTo>
                  <a:pt x="432000" y="444089"/>
                  <a:pt x="444088" y="432001"/>
                  <a:pt x="459000" y="432001"/>
                </a:cubicBezTo>
                <a:cubicBezTo>
                  <a:pt x="473912" y="432001"/>
                  <a:pt x="486000" y="444089"/>
                  <a:pt x="486000" y="459001"/>
                </a:cubicBezTo>
                <a:cubicBezTo>
                  <a:pt x="486000" y="473912"/>
                  <a:pt x="473912" y="486000"/>
                  <a:pt x="459000" y="486000"/>
                </a:cubicBezTo>
                <a:close/>
                <a:moveTo>
                  <a:pt x="567000" y="486000"/>
                </a:moveTo>
                <a:cubicBezTo>
                  <a:pt x="552088" y="486000"/>
                  <a:pt x="540000" y="473912"/>
                  <a:pt x="540000" y="459001"/>
                </a:cubicBezTo>
                <a:cubicBezTo>
                  <a:pt x="540000" y="444089"/>
                  <a:pt x="552088" y="432001"/>
                  <a:pt x="567000" y="432001"/>
                </a:cubicBezTo>
                <a:cubicBezTo>
                  <a:pt x="581912" y="432001"/>
                  <a:pt x="594000" y="444089"/>
                  <a:pt x="594000" y="459001"/>
                </a:cubicBezTo>
                <a:cubicBezTo>
                  <a:pt x="594000" y="473912"/>
                  <a:pt x="581912" y="486000"/>
                  <a:pt x="567000" y="486000"/>
                </a:cubicBezTo>
                <a:close/>
                <a:moveTo>
                  <a:pt x="675000" y="486000"/>
                </a:moveTo>
                <a:cubicBezTo>
                  <a:pt x="660088" y="486000"/>
                  <a:pt x="648000" y="473912"/>
                  <a:pt x="648000" y="459001"/>
                </a:cubicBezTo>
                <a:cubicBezTo>
                  <a:pt x="648000" y="444089"/>
                  <a:pt x="660088" y="432001"/>
                  <a:pt x="675000" y="432001"/>
                </a:cubicBezTo>
                <a:cubicBezTo>
                  <a:pt x="689912" y="432001"/>
                  <a:pt x="702000" y="444089"/>
                  <a:pt x="702000" y="459001"/>
                </a:cubicBezTo>
                <a:cubicBezTo>
                  <a:pt x="702000" y="473912"/>
                  <a:pt x="689912" y="486000"/>
                  <a:pt x="675000" y="486000"/>
                </a:cubicBezTo>
                <a:close/>
                <a:moveTo>
                  <a:pt x="783000" y="486000"/>
                </a:moveTo>
                <a:cubicBezTo>
                  <a:pt x="768088" y="486000"/>
                  <a:pt x="756000" y="473912"/>
                  <a:pt x="756000" y="459001"/>
                </a:cubicBezTo>
                <a:cubicBezTo>
                  <a:pt x="756000" y="444089"/>
                  <a:pt x="768088" y="432001"/>
                  <a:pt x="783000" y="432001"/>
                </a:cubicBezTo>
                <a:cubicBezTo>
                  <a:pt x="797912" y="432001"/>
                  <a:pt x="810000" y="444089"/>
                  <a:pt x="810000" y="459001"/>
                </a:cubicBezTo>
                <a:cubicBezTo>
                  <a:pt x="810000" y="473912"/>
                  <a:pt x="797912" y="486000"/>
                  <a:pt x="783000" y="486000"/>
                </a:cubicBezTo>
                <a:close/>
                <a:moveTo>
                  <a:pt x="891000" y="486000"/>
                </a:moveTo>
                <a:cubicBezTo>
                  <a:pt x="876088" y="486000"/>
                  <a:pt x="864000" y="473912"/>
                  <a:pt x="864000" y="459001"/>
                </a:cubicBezTo>
                <a:cubicBezTo>
                  <a:pt x="864000" y="444089"/>
                  <a:pt x="876088" y="432001"/>
                  <a:pt x="891000" y="432001"/>
                </a:cubicBezTo>
                <a:cubicBezTo>
                  <a:pt x="905912" y="432001"/>
                  <a:pt x="918000" y="444089"/>
                  <a:pt x="918000" y="459001"/>
                </a:cubicBezTo>
                <a:cubicBezTo>
                  <a:pt x="918000" y="473912"/>
                  <a:pt x="905912" y="486000"/>
                  <a:pt x="891000" y="486000"/>
                </a:cubicBezTo>
                <a:close/>
                <a:moveTo>
                  <a:pt x="999000" y="486000"/>
                </a:moveTo>
                <a:cubicBezTo>
                  <a:pt x="984088" y="486000"/>
                  <a:pt x="972000" y="473912"/>
                  <a:pt x="972000" y="459001"/>
                </a:cubicBezTo>
                <a:cubicBezTo>
                  <a:pt x="972000" y="444089"/>
                  <a:pt x="984088" y="432001"/>
                  <a:pt x="999000" y="432001"/>
                </a:cubicBezTo>
                <a:cubicBezTo>
                  <a:pt x="1013912" y="432001"/>
                  <a:pt x="1026000" y="444089"/>
                  <a:pt x="1026000" y="459001"/>
                </a:cubicBezTo>
                <a:cubicBezTo>
                  <a:pt x="1026000" y="473912"/>
                  <a:pt x="1013912" y="486000"/>
                  <a:pt x="999000" y="48600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317500" algn="ctr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8FBFF"/>
              </a:solidFill>
              <a:effectLst/>
              <a:uLnTx/>
              <a:uFillTx/>
              <a:latin typeface=""/>
              <a:ea typeface="MiSans" panose="00000500000000000000" pitchFamily="2" charset="-122"/>
              <a:sym typeface=""/>
            </a:endParaRPr>
          </a:p>
        </p:txBody>
      </p:sp>
      <p:sp>
        <p:nvSpPr>
          <p:cNvPr id="72" name="任意多边形: 形状 71">
            <a:extLst>
              <a:ext uri="{FF2B5EF4-FFF2-40B4-BE49-F238E27FC236}">
                <a16:creationId xmlns:a16="http://schemas.microsoft.com/office/drawing/2014/main" id="{39375069-1ACE-BDE4-D51B-585A2C8A80AD}"/>
              </a:ext>
            </a:extLst>
          </p:cNvPr>
          <p:cNvSpPr/>
          <p:nvPr userDrawn="1"/>
        </p:nvSpPr>
        <p:spPr>
          <a:xfrm rot="10800000">
            <a:off x="0" y="889000"/>
            <a:ext cx="1026000" cy="486000"/>
          </a:xfrm>
          <a:custGeom>
            <a:avLst/>
            <a:gdLst>
              <a:gd name="connsiteX0" fmla="*/ 27000 w 1026000"/>
              <a:gd name="connsiteY0" fmla="*/ 54001 h 486000"/>
              <a:gd name="connsiteX1" fmla="*/ 0 w 1026000"/>
              <a:gd name="connsiteY1" fmla="*/ 27000 h 486000"/>
              <a:gd name="connsiteX2" fmla="*/ 27000 w 1026000"/>
              <a:gd name="connsiteY2" fmla="*/ 0 h 486000"/>
              <a:gd name="connsiteX3" fmla="*/ 54000 w 1026000"/>
              <a:gd name="connsiteY3" fmla="*/ 27000 h 486000"/>
              <a:gd name="connsiteX4" fmla="*/ 27000 w 1026000"/>
              <a:gd name="connsiteY4" fmla="*/ 54001 h 486000"/>
              <a:gd name="connsiteX5" fmla="*/ 135000 w 1026000"/>
              <a:gd name="connsiteY5" fmla="*/ 54001 h 486000"/>
              <a:gd name="connsiteX6" fmla="*/ 108000 w 1026000"/>
              <a:gd name="connsiteY6" fmla="*/ 27000 h 486000"/>
              <a:gd name="connsiteX7" fmla="*/ 135000 w 1026000"/>
              <a:gd name="connsiteY7" fmla="*/ 0 h 486000"/>
              <a:gd name="connsiteX8" fmla="*/ 162000 w 1026000"/>
              <a:gd name="connsiteY8" fmla="*/ 27000 h 486000"/>
              <a:gd name="connsiteX9" fmla="*/ 135000 w 1026000"/>
              <a:gd name="connsiteY9" fmla="*/ 54001 h 486000"/>
              <a:gd name="connsiteX10" fmla="*/ 243000 w 1026000"/>
              <a:gd name="connsiteY10" fmla="*/ 54001 h 486000"/>
              <a:gd name="connsiteX11" fmla="*/ 216000 w 1026000"/>
              <a:gd name="connsiteY11" fmla="*/ 27000 h 486000"/>
              <a:gd name="connsiteX12" fmla="*/ 243000 w 1026000"/>
              <a:gd name="connsiteY12" fmla="*/ 0 h 486000"/>
              <a:gd name="connsiteX13" fmla="*/ 270000 w 1026000"/>
              <a:gd name="connsiteY13" fmla="*/ 27000 h 486000"/>
              <a:gd name="connsiteX14" fmla="*/ 243000 w 1026000"/>
              <a:gd name="connsiteY14" fmla="*/ 54001 h 486000"/>
              <a:gd name="connsiteX15" fmla="*/ 351000 w 1026000"/>
              <a:gd name="connsiteY15" fmla="*/ 54001 h 486000"/>
              <a:gd name="connsiteX16" fmla="*/ 324000 w 1026000"/>
              <a:gd name="connsiteY16" fmla="*/ 27000 h 486000"/>
              <a:gd name="connsiteX17" fmla="*/ 351000 w 1026000"/>
              <a:gd name="connsiteY17" fmla="*/ 0 h 486000"/>
              <a:gd name="connsiteX18" fmla="*/ 378000 w 1026000"/>
              <a:gd name="connsiteY18" fmla="*/ 27000 h 486000"/>
              <a:gd name="connsiteX19" fmla="*/ 351000 w 1026000"/>
              <a:gd name="connsiteY19" fmla="*/ 54001 h 486000"/>
              <a:gd name="connsiteX20" fmla="*/ 459000 w 1026000"/>
              <a:gd name="connsiteY20" fmla="*/ 54001 h 486000"/>
              <a:gd name="connsiteX21" fmla="*/ 432000 w 1026000"/>
              <a:gd name="connsiteY21" fmla="*/ 27000 h 486000"/>
              <a:gd name="connsiteX22" fmla="*/ 459000 w 1026000"/>
              <a:gd name="connsiteY22" fmla="*/ 0 h 486000"/>
              <a:gd name="connsiteX23" fmla="*/ 486000 w 1026000"/>
              <a:gd name="connsiteY23" fmla="*/ 27000 h 486000"/>
              <a:gd name="connsiteX24" fmla="*/ 459000 w 1026000"/>
              <a:gd name="connsiteY24" fmla="*/ 54001 h 486000"/>
              <a:gd name="connsiteX25" fmla="*/ 567000 w 1026000"/>
              <a:gd name="connsiteY25" fmla="*/ 54001 h 486000"/>
              <a:gd name="connsiteX26" fmla="*/ 540000 w 1026000"/>
              <a:gd name="connsiteY26" fmla="*/ 27000 h 486000"/>
              <a:gd name="connsiteX27" fmla="*/ 567000 w 1026000"/>
              <a:gd name="connsiteY27" fmla="*/ 0 h 486000"/>
              <a:gd name="connsiteX28" fmla="*/ 594000 w 1026000"/>
              <a:gd name="connsiteY28" fmla="*/ 27000 h 486000"/>
              <a:gd name="connsiteX29" fmla="*/ 567000 w 1026000"/>
              <a:gd name="connsiteY29" fmla="*/ 54001 h 486000"/>
              <a:gd name="connsiteX30" fmla="*/ 675000 w 1026000"/>
              <a:gd name="connsiteY30" fmla="*/ 54001 h 486000"/>
              <a:gd name="connsiteX31" fmla="*/ 648000 w 1026000"/>
              <a:gd name="connsiteY31" fmla="*/ 27000 h 486000"/>
              <a:gd name="connsiteX32" fmla="*/ 675000 w 1026000"/>
              <a:gd name="connsiteY32" fmla="*/ 0 h 486000"/>
              <a:gd name="connsiteX33" fmla="*/ 702000 w 1026000"/>
              <a:gd name="connsiteY33" fmla="*/ 27000 h 486000"/>
              <a:gd name="connsiteX34" fmla="*/ 675000 w 1026000"/>
              <a:gd name="connsiteY34" fmla="*/ 54001 h 486000"/>
              <a:gd name="connsiteX35" fmla="*/ 783000 w 1026000"/>
              <a:gd name="connsiteY35" fmla="*/ 54001 h 486000"/>
              <a:gd name="connsiteX36" fmla="*/ 756000 w 1026000"/>
              <a:gd name="connsiteY36" fmla="*/ 27000 h 486000"/>
              <a:gd name="connsiteX37" fmla="*/ 783000 w 1026000"/>
              <a:gd name="connsiteY37" fmla="*/ 0 h 486000"/>
              <a:gd name="connsiteX38" fmla="*/ 810000 w 1026000"/>
              <a:gd name="connsiteY38" fmla="*/ 27000 h 486000"/>
              <a:gd name="connsiteX39" fmla="*/ 783000 w 1026000"/>
              <a:gd name="connsiteY39" fmla="*/ 54001 h 486000"/>
              <a:gd name="connsiteX40" fmla="*/ 891000 w 1026000"/>
              <a:gd name="connsiteY40" fmla="*/ 54001 h 486000"/>
              <a:gd name="connsiteX41" fmla="*/ 864000 w 1026000"/>
              <a:gd name="connsiteY41" fmla="*/ 27000 h 486000"/>
              <a:gd name="connsiteX42" fmla="*/ 891000 w 1026000"/>
              <a:gd name="connsiteY42" fmla="*/ 0 h 486000"/>
              <a:gd name="connsiteX43" fmla="*/ 918000 w 1026000"/>
              <a:gd name="connsiteY43" fmla="*/ 27000 h 486000"/>
              <a:gd name="connsiteX44" fmla="*/ 891000 w 1026000"/>
              <a:gd name="connsiteY44" fmla="*/ 54001 h 486000"/>
              <a:gd name="connsiteX45" fmla="*/ 999000 w 1026000"/>
              <a:gd name="connsiteY45" fmla="*/ 54001 h 486000"/>
              <a:gd name="connsiteX46" fmla="*/ 972000 w 1026000"/>
              <a:gd name="connsiteY46" fmla="*/ 27000 h 486000"/>
              <a:gd name="connsiteX47" fmla="*/ 999000 w 1026000"/>
              <a:gd name="connsiteY47" fmla="*/ 0 h 486000"/>
              <a:gd name="connsiteX48" fmla="*/ 1026000 w 1026000"/>
              <a:gd name="connsiteY48" fmla="*/ 27000 h 486000"/>
              <a:gd name="connsiteX49" fmla="*/ 999000 w 1026000"/>
              <a:gd name="connsiteY49" fmla="*/ 54001 h 486000"/>
              <a:gd name="connsiteX50" fmla="*/ 27000 w 1026000"/>
              <a:gd name="connsiteY50" fmla="*/ 162000 h 486000"/>
              <a:gd name="connsiteX51" fmla="*/ 0 w 1026000"/>
              <a:gd name="connsiteY51" fmla="*/ 135000 h 486000"/>
              <a:gd name="connsiteX52" fmla="*/ 27000 w 1026000"/>
              <a:gd name="connsiteY52" fmla="*/ 108001 h 486000"/>
              <a:gd name="connsiteX53" fmla="*/ 54000 w 1026000"/>
              <a:gd name="connsiteY53" fmla="*/ 135000 h 486000"/>
              <a:gd name="connsiteX54" fmla="*/ 27000 w 1026000"/>
              <a:gd name="connsiteY54" fmla="*/ 162000 h 486000"/>
              <a:gd name="connsiteX55" fmla="*/ 135000 w 1026000"/>
              <a:gd name="connsiteY55" fmla="*/ 162000 h 486000"/>
              <a:gd name="connsiteX56" fmla="*/ 108000 w 1026000"/>
              <a:gd name="connsiteY56" fmla="*/ 135000 h 486000"/>
              <a:gd name="connsiteX57" fmla="*/ 135000 w 1026000"/>
              <a:gd name="connsiteY57" fmla="*/ 108001 h 486000"/>
              <a:gd name="connsiteX58" fmla="*/ 162000 w 1026000"/>
              <a:gd name="connsiteY58" fmla="*/ 135000 h 486000"/>
              <a:gd name="connsiteX59" fmla="*/ 135000 w 1026000"/>
              <a:gd name="connsiteY59" fmla="*/ 162000 h 486000"/>
              <a:gd name="connsiteX60" fmla="*/ 243000 w 1026000"/>
              <a:gd name="connsiteY60" fmla="*/ 162000 h 486000"/>
              <a:gd name="connsiteX61" fmla="*/ 216000 w 1026000"/>
              <a:gd name="connsiteY61" fmla="*/ 135000 h 486000"/>
              <a:gd name="connsiteX62" fmla="*/ 243000 w 1026000"/>
              <a:gd name="connsiteY62" fmla="*/ 108001 h 486000"/>
              <a:gd name="connsiteX63" fmla="*/ 270000 w 1026000"/>
              <a:gd name="connsiteY63" fmla="*/ 135000 h 486000"/>
              <a:gd name="connsiteX64" fmla="*/ 243000 w 1026000"/>
              <a:gd name="connsiteY64" fmla="*/ 162000 h 486000"/>
              <a:gd name="connsiteX65" fmla="*/ 351000 w 1026000"/>
              <a:gd name="connsiteY65" fmla="*/ 162000 h 486000"/>
              <a:gd name="connsiteX66" fmla="*/ 324000 w 1026000"/>
              <a:gd name="connsiteY66" fmla="*/ 135000 h 486000"/>
              <a:gd name="connsiteX67" fmla="*/ 351000 w 1026000"/>
              <a:gd name="connsiteY67" fmla="*/ 108001 h 486000"/>
              <a:gd name="connsiteX68" fmla="*/ 378000 w 1026000"/>
              <a:gd name="connsiteY68" fmla="*/ 135000 h 486000"/>
              <a:gd name="connsiteX69" fmla="*/ 351000 w 1026000"/>
              <a:gd name="connsiteY69" fmla="*/ 162000 h 486000"/>
              <a:gd name="connsiteX70" fmla="*/ 459000 w 1026000"/>
              <a:gd name="connsiteY70" fmla="*/ 162000 h 486000"/>
              <a:gd name="connsiteX71" fmla="*/ 432000 w 1026000"/>
              <a:gd name="connsiteY71" fmla="*/ 135000 h 486000"/>
              <a:gd name="connsiteX72" fmla="*/ 459000 w 1026000"/>
              <a:gd name="connsiteY72" fmla="*/ 108001 h 486000"/>
              <a:gd name="connsiteX73" fmla="*/ 486000 w 1026000"/>
              <a:gd name="connsiteY73" fmla="*/ 135000 h 486000"/>
              <a:gd name="connsiteX74" fmla="*/ 459000 w 1026000"/>
              <a:gd name="connsiteY74" fmla="*/ 162000 h 486000"/>
              <a:gd name="connsiteX75" fmla="*/ 567000 w 1026000"/>
              <a:gd name="connsiteY75" fmla="*/ 162000 h 486000"/>
              <a:gd name="connsiteX76" fmla="*/ 540000 w 1026000"/>
              <a:gd name="connsiteY76" fmla="*/ 135000 h 486000"/>
              <a:gd name="connsiteX77" fmla="*/ 567000 w 1026000"/>
              <a:gd name="connsiteY77" fmla="*/ 108001 h 486000"/>
              <a:gd name="connsiteX78" fmla="*/ 594000 w 1026000"/>
              <a:gd name="connsiteY78" fmla="*/ 135000 h 486000"/>
              <a:gd name="connsiteX79" fmla="*/ 567000 w 1026000"/>
              <a:gd name="connsiteY79" fmla="*/ 162000 h 486000"/>
              <a:gd name="connsiteX80" fmla="*/ 675000 w 1026000"/>
              <a:gd name="connsiteY80" fmla="*/ 162000 h 486000"/>
              <a:gd name="connsiteX81" fmla="*/ 648000 w 1026000"/>
              <a:gd name="connsiteY81" fmla="*/ 135000 h 486000"/>
              <a:gd name="connsiteX82" fmla="*/ 675000 w 1026000"/>
              <a:gd name="connsiteY82" fmla="*/ 108001 h 486000"/>
              <a:gd name="connsiteX83" fmla="*/ 702000 w 1026000"/>
              <a:gd name="connsiteY83" fmla="*/ 135000 h 486000"/>
              <a:gd name="connsiteX84" fmla="*/ 675000 w 1026000"/>
              <a:gd name="connsiteY84" fmla="*/ 162000 h 486000"/>
              <a:gd name="connsiteX85" fmla="*/ 783000 w 1026000"/>
              <a:gd name="connsiteY85" fmla="*/ 162000 h 486000"/>
              <a:gd name="connsiteX86" fmla="*/ 756000 w 1026000"/>
              <a:gd name="connsiteY86" fmla="*/ 135000 h 486000"/>
              <a:gd name="connsiteX87" fmla="*/ 783000 w 1026000"/>
              <a:gd name="connsiteY87" fmla="*/ 108001 h 486000"/>
              <a:gd name="connsiteX88" fmla="*/ 810000 w 1026000"/>
              <a:gd name="connsiteY88" fmla="*/ 135000 h 486000"/>
              <a:gd name="connsiteX89" fmla="*/ 783000 w 1026000"/>
              <a:gd name="connsiteY89" fmla="*/ 162000 h 486000"/>
              <a:gd name="connsiteX90" fmla="*/ 891000 w 1026000"/>
              <a:gd name="connsiteY90" fmla="*/ 162000 h 486000"/>
              <a:gd name="connsiteX91" fmla="*/ 864000 w 1026000"/>
              <a:gd name="connsiteY91" fmla="*/ 135000 h 486000"/>
              <a:gd name="connsiteX92" fmla="*/ 891000 w 1026000"/>
              <a:gd name="connsiteY92" fmla="*/ 108001 h 486000"/>
              <a:gd name="connsiteX93" fmla="*/ 918000 w 1026000"/>
              <a:gd name="connsiteY93" fmla="*/ 135000 h 486000"/>
              <a:gd name="connsiteX94" fmla="*/ 891000 w 1026000"/>
              <a:gd name="connsiteY94" fmla="*/ 162000 h 486000"/>
              <a:gd name="connsiteX95" fmla="*/ 999000 w 1026000"/>
              <a:gd name="connsiteY95" fmla="*/ 162000 h 486000"/>
              <a:gd name="connsiteX96" fmla="*/ 972000 w 1026000"/>
              <a:gd name="connsiteY96" fmla="*/ 135000 h 486000"/>
              <a:gd name="connsiteX97" fmla="*/ 999000 w 1026000"/>
              <a:gd name="connsiteY97" fmla="*/ 108001 h 486000"/>
              <a:gd name="connsiteX98" fmla="*/ 1026000 w 1026000"/>
              <a:gd name="connsiteY98" fmla="*/ 135000 h 486000"/>
              <a:gd name="connsiteX99" fmla="*/ 999000 w 1026000"/>
              <a:gd name="connsiteY99" fmla="*/ 162000 h 486000"/>
              <a:gd name="connsiteX100" fmla="*/ 27000 w 1026000"/>
              <a:gd name="connsiteY100" fmla="*/ 270001 h 486000"/>
              <a:gd name="connsiteX101" fmla="*/ 0 w 1026000"/>
              <a:gd name="connsiteY101" fmla="*/ 243001 h 486000"/>
              <a:gd name="connsiteX102" fmla="*/ 27000 w 1026000"/>
              <a:gd name="connsiteY102" fmla="*/ 216001 h 486000"/>
              <a:gd name="connsiteX103" fmla="*/ 54000 w 1026000"/>
              <a:gd name="connsiteY103" fmla="*/ 243001 h 486000"/>
              <a:gd name="connsiteX104" fmla="*/ 27000 w 1026000"/>
              <a:gd name="connsiteY104" fmla="*/ 270001 h 486000"/>
              <a:gd name="connsiteX105" fmla="*/ 135000 w 1026000"/>
              <a:gd name="connsiteY105" fmla="*/ 270001 h 486000"/>
              <a:gd name="connsiteX106" fmla="*/ 108000 w 1026000"/>
              <a:gd name="connsiteY106" fmla="*/ 243001 h 486000"/>
              <a:gd name="connsiteX107" fmla="*/ 135000 w 1026000"/>
              <a:gd name="connsiteY107" fmla="*/ 216001 h 486000"/>
              <a:gd name="connsiteX108" fmla="*/ 162000 w 1026000"/>
              <a:gd name="connsiteY108" fmla="*/ 243001 h 486000"/>
              <a:gd name="connsiteX109" fmla="*/ 135000 w 1026000"/>
              <a:gd name="connsiteY109" fmla="*/ 270001 h 486000"/>
              <a:gd name="connsiteX110" fmla="*/ 243000 w 1026000"/>
              <a:gd name="connsiteY110" fmla="*/ 270001 h 486000"/>
              <a:gd name="connsiteX111" fmla="*/ 216000 w 1026000"/>
              <a:gd name="connsiteY111" fmla="*/ 243001 h 486000"/>
              <a:gd name="connsiteX112" fmla="*/ 243000 w 1026000"/>
              <a:gd name="connsiteY112" fmla="*/ 216001 h 486000"/>
              <a:gd name="connsiteX113" fmla="*/ 270000 w 1026000"/>
              <a:gd name="connsiteY113" fmla="*/ 243001 h 486000"/>
              <a:gd name="connsiteX114" fmla="*/ 243000 w 1026000"/>
              <a:gd name="connsiteY114" fmla="*/ 270001 h 486000"/>
              <a:gd name="connsiteX115" fmla="*/ 351000 w 1026000"/>
              <a:gd name="connsiteY115" fmla="*/ 270001 h 486000"/>
              <a:gd name="connsiteX116" fmla="*/ 324000 w 1026000"/>
              <a:gd name="connsiteY116" fmla="*/ 243001 h 486000"/>
              <a:gd name="connsiteX117" fmla="*/ 351000 w 1026000"/>
              <a:gd name="connsiteY117" fmla="*/ 216001 h 486000"/>
              <a:gd name="connsiteX118" fmla="*/ 378000 w 1026000"/>
              <a:gd name="connsiteY118" fmla="*/ 243001 h 486000"/>
              <a:gd name="connsiteX119" fmla="*/ 351000 w 1026000"/>
              <a:gd name="connsiteY119" fmla="*/ 270001 h 486000"/>
              <a:gd name="connsiteX120" fmla="*/ 459000 w 1026000"/>
              <a:gd name="connsiteY120" fmla="*/ 270001 h 486000"/>
              <a:gd name="connsiteX121" fmla="*/ 432000 w 1026000"/>
              <a:gd name="connsiteY121" fmla="*/ 243001 h 486000"/>
              <a:gd name="connsiteX122" fmla="*/ 459000 w 1026000"/>
              <a:gd name="connsiteY122" fmla="*/ 216001 h 486000"/>
              <a:gd name="connsiteX123" fmla="*/ 486000 w 1026000"/>
              <a:gd name="connsiteY123" fmla="*/ 243001 h 486000"/>
              <a:gd name="connsiteX124" fmla="*/ 459000 w 1026000"/>
              <a:gd name="connsiteY124" fmla="*/ 270001 h 486000"/>
              <a:gd name="connsiteX125" fmla="*/ 567000 w 1026000"/>
              <a:gd name="connsiteY125" fmla="*/ 270001 h 486000"/>
              <a:gd name="connsiteX126" fmla="*/ 540000 w 1026000"/>
              <a:gd name="connsiteY126" fmla="*/ 243001 h 486000"/>
              <a:gd name="connsiteX127" fmla="*/ 567000 w 1026000"/>
              <a:gd name="connsiteY127" fmla="*/ 216001 h 486000"/>
              <a:gd name="connsiteX128" fmla="*/ 594000 w 1026000"/>
              <a:gd name="connsiteY128" fmla="*/ 243001 h 486000"/>
              <a:gd name="connsiteX129" fmla="*/ 567000 w 1026000"/>
              <a:gd name="connsiteY129" fmla="*/ 270001 h 486000"/>
              <a:gd name="connsiteX130" fmla="*/ 675000 w 1026000"/>
              <a:gd name="connsiteY130" fmla="*/ 270001 h 486000"/>
              <a:gd name="connsiteX131" fmla="*/ 648000 w 1026000"/>
              <a:gd name="connsiteY131" fmla="*/ 243001 h 486000"/>
              <a:gd name="connsiteX132" fmla="*/ 675000 w 1026000"/>
              <a:gd name="connsiteY132" fmla="*/ 216001 h 486000"/>
              <a:gd name="connsiteX133" fmla="*/ 702000 w 1026000"/>
              <a:gd name="connsiteY133" fmla="*/ 243001 h 486000"/>
              <a:gd name="connsiteX134" fmla="*/ 675000 w 1026000"/>
              <a:gd name="connsiteY134" fmla="*/ 270001 h 486000"/>
              <a:gd name="connsiteX135" fmla="*/ 783000 w 1026000"/>
              <a:gd name="connsiteY135" fmla="*/ 270001 h 486000"/>
              <a:gd name="connsiteX136" fmla="*/ 756000 w 1026000"/>
              <a:gd name="connsiteY136" fmla="*/ 243001 h 486000"/>
              <a:gd name="connsiteX137" fmla="*/ 783000 w 1026000"/>
              <a:gd name="connsiteY137" fmla="*/ 216001 h 486000"/>
              <a:gd name="connsiteX138" fmla="*/ 810000 w 1026000"/>
              <a:gd name="connsiteY138" fmla="*/ 243001 h 486000"/>
              <a:gd name="connsiteX139" fmla="*/ 783000 w 1026000"/>
              <a:gd name="connsiteY139" fmla="*/ 270001 h 486000"/>
              <a:gd name="connsiteX140" fmla="*/ 891000 w 1026000"/>
              <a:gd name="connsiteY140" fmla="*/ 270001 h 486000"/>
              <a:gd name="connsiteX141" fmla="*/ 864000 w 1026000"/>
              <a:gd name="connsiteY141" fmla="*/ 243001 h 486000"/>
              <a:gd name="connsiteX142" fmla="*/ 891000 w 1026000"/>
              <a:gd name="connsiteY142" fmla="*/ 216001 h 486000"/>
              <a:gd name="connsiteX143" fmla="*/ 918000 w 1026000"/>
              <a:gd name="connsiteY143" fmla="*/ 243001 h 486000"/>
              <a:gd name="connsiteX144" fmla="*/ 891000 w 1026000"/>
              <a:gd name="connsiteY144" fmla="*/ 270001 h 486000"/>
              <a:gd name="connsiteX145" fmla="*/ 999000 w 1026000"/>
              <a:gd name="connsiteY145" fmla="*/ 270001 h 486000"/>
              <a:gd name="connsiteX146" fmla="*/ 972000 w 1026000"/>
              <a:gd name="connsiteY146" fmla="*/ 243001 h 486000"/>
              <a:gd name="connsiteX147" fmla="*/ 999000 w 1026000"/>
              <a:gd name="connsiteY147" fmla="*/ 216001 h 486000"/>
              <a:gd name="connsiteX148" fmla="*/ 1026000 w 1026000"/>
              <a:gd name="connsiteY148" fmla="*/ 243001 h 486000"/>
              <a:gd name="connsiteX149" fmla="*/ 999000 w 1026000"/>
              <a:gd name="connsiteY149" fmla="*/ 270001 h 486000"/>
              <a:gd name="connsiteX150" fmla="*/ 27000 w 1026000"/>
              <a:gd name="connsiteY150" fmla="*/ 378000 h 486000"/>
              <a:gd name="connsiteX151" fmla="*/ 0 w 1026000"/>
              <a:gd name="connsiteY151" fmla="*/ 351000 h 486000"/>
              <a:gd name="connsiteX152" fmla="*/ 27000 w 1026000"/>
              <a:gd name="connsiteY152" fmla="*/ 324000 h 486000"/>
              <a:gd name="connsiteX153" fmla="*/ 54000 w 1026000"/>
              <a:gd name="connsiteY153" fmla="*/ 351000 h 486000"/>
              <a:gd name="connsiteX154" fmla="*/ 27000 w 1026000"/>
              <a:gd name="connsiteY154" fmla="*/ 378000 h 486000"/>
              <a:gd name="connsiteX155" fmla="*/ 135000 w 1026000"/>
              <a:gd name="connsiteY155" fmla="*/ 378000 h 486000"/>
              <a:gd name="connsiteX156" fmla="*/ 108000 w 1026000"/>
              <a:gd name="connsiteY156" fmla="*/ 351000 h 486000"/>
              <a:gd name="connsiteX157" fmla="*/ 135000 w 1026000"/>
              <a:gd name="connsiteY157" fmla="*/ 324000 h 486000"/>
              <a:gd name="connsiteX158" fmla="*/ 162000 w 1026000"/>
              <a:gd name="connsiteY158" fmla="*/ 351000 h 486000"/>
              <a:gd name="connsiteX159" fmla="*/ 135000 w 1026000"/>
              <a:gd name="connsiteY159" fmla="*/ 378000 h 486000"/>
              <a:gd name="connsiteX160" fmla="*/ 243000 w 1026000"/>
              <a:gd name="connsiteY160" fmla="*/ 378000 h 486000"/>
              <a:gd name="connsiteX161" fmla="*/ 216000 w 1026000"/>
              <a:gd name="connsiteY161" fmla="*/ 351000 h 486000"/>
              <a:gd name="connsiteX162" fmla="*/ 243000 w 1026000"/>
              <a:gd name="connsiteY162" fmla="*/ 324000 h 486000"/>
              <a:gd name="connsiteX163" fmla="*/ 270000 w 1026000"/>
              <a:gd name="connsiteY163" fmla="*/ 351000 h 486000"/>
              <a:gd name="connsiteX164" fmla="*/ 243000 w 1026000"/>
              <a:gd name="connsiteY164" fmla="*/ 378000 h 486000"/>
              <a:gd name="connsiteX165" fmla="*/ 351000 w 1026000"/>
              <a:gd name="connsiteY165" fmla="*/ 378000 h 486000"/>
              <a:gd name="connsiteX166" fmla="*/ 324000 w 1026000"/>
              <a:gd name="connsiteY166" fmla="*/ 351000 h 486000"/>
              <a:gd name="connsiteX167" fmla="*/ 351000 w 1026000"/>
              <a:gd name="connsiteY167" fmla="*/ 324000 h 486000"/>
              <a:gd name="connsiteX168" fmla="*/ 378000 w 1026000"/>
              <a:gd name="connsiteY168" fmla="*/ 351000 h 486000"/>
              <a:gd name="connsiteX169" fmla="*/ 351000 w 1026000"/>
              <a:gd name="connsiteY169" fmla="*/ 378000 h 486000"/>
              <a:gd name="connsiteX170" fmla="*/ 459000 w 1026000"/>
              <a:gd name="connsiteY170" fmla="*/ 378000 h 486000"/>
              <a:gd name="connsiteX171" fmla="*/ 432000 w 1026000"/>
              <a:gd name="connsiteY171" fmla="*/ 351000 h 486000"/>
              <a:gd name="connsiteX172" fmla="*/ 459000 w 1026000"/>
              <a:gd name="connsiteY172" fmla="*/ 324000 h 486000"/>
              <a:gd name="connsiteX173" fmla="*/ 486000 w 1026000"/>
              <a:gd name="connsiteY173" fmla="*/ 351000 h 486000"/>
              <a:gd name="connsiteX174" fmla="*/ 459000 w 1026000"/>
              <a:gd name="connsiteY174" fmla="*/ 378000 h 486000"/>
              <a:gd name="connsiteX175" fmla="*/ 567000 w 1026000"/>
              <a:gd name="connsiteY175" fmla="*/ 378000 h 486000"/>
              <a:gd name="connsiteX176" fmla="*/ 540000 w 1026000"/>
              <a:gd name="connsiteY176" fmla="*/ 351000 h 486000"/>
              <a:gd name="connsiteX177" fmla="*/ 567000 w 1026000"/>
              <a:gd name="connsiteY177" fmla="*/ 324000 h 486000"/>
              <a:gd name="connsiteX178" fmla="*/ 594000 w 1026000"/>
              <a:gd name="connsiteY178" fmla="*/ 351000 h 486000"/>
              <a:gd name="connsiteX179" fmla="*/ 567000 w 1026000"/>
              <a:gd name="connsiteY179" fmla="*/ 378000 h 486000"/>
              <a:gd name="connsiteX180" fmla="*/ 675000 w 1026000"/>
              <a:gd name="connsiteY180" fmla="*/ 378000 h 486000"/>
              <a:gd name="connsiteX181" fmla="*/ 648000 w 1026000"/>
              <a:gd name="connsiteY181" fmla="*/ 351000 h 486000"/>
              <a:gd name="connsiteX182" fmla="*/ 675000 w 1026000"/>
              <a:gd name="connsiteY182" fmla="*/ 324000 h 486000"/>
              <a:gd name="connsiteX183" fmla="*/ 702000 w 1026000"/>
              <a:gd name="connsiteY183" fmla="*/ 351000 h 486000"/>
              <a:gd name="connsiteX184" fmla="*/ 675000 w 1026000"/>
              <a:gd name="connsiteY184" fmla="*/ 378000 h 486000"/>
              <a:gd name="connsiteX185" fmla="*/ 783000 w 1026000"/>
              <a:gd name="connsiteY185" fmla="*/ 378000 h 486000"/>
              <a:gd name="connsiteX186" fmla="*/ 756000 w 1026000"/>
              <a:gd name="connsiteY186" fmla="*/ 351000 h 486000"/>
              <a:gd name="connsiteX187" fmla="*/ 783000 w 1026000"/>
              <a:gd name="connsiteY187" fmla="*/ 324000 h 486000"/>
              <a:gd name="connsiteX188" fmla="*/ 810000 w 1026000"/>
              <a:gd name="connsiteY188" fmla="*/ 351000 h 486000"/>
              <a:gd name="connsiteX189" fmla="*/ 783000 w 1026000"/>
              <a:gd name="connsiteY189" fmla="*/ 378000 h 486000"/>
              <a:gd name="connsiteX190" fmla="*/ 891000 w 1026000"/>
              <a:gd name="connsiteY190" fmla="*/ 378000 h 486000"/>
              <a:gd name="connsiteX191" fmla="*/ 864000 w 1026000"/>
              <a:gd name="connsiteY191" fmla="*/ 351000 h 486000"/>
              <a:gd name="connsiteX192" fmla="*/ 891000 w 1026000"/>
              <a:gd name="connsiteY192" fmla="*/ 324000 h 486000"/>
              <a:gd name="connsiteX193" fmla="*/ 918000 w 1026000"/>
              <a:gd name="connsiteY193" fmla="*/ 351000 h 486000"/>
              <a:gd name="connsiteX194" fmla="*/ 891000 w 1026000"/>
              <a:gd name="connsiteY194" fmla="*/ 378000 h 486000"/>
              <a:gd name="connsiteX195" fmla="*/ 999000 w 1026000"/>
              <a:gd name="connsiteY195" fmla="*/ 378000 h 486000"/>
              <a:gd name="connsiteX196" fmla="*/ 972000 w 1026000"/>
              <a:gd name="connsiteY196" fmla="*/ 351000 h 486000"/>
              <a:gd name="connsiteX197" fmla="*/ 999000 w 1026000"/>
              <a:gd name="connsiteY197" fmla="*/ 324000 h 486000"/>
              <a:gd name="connsiteX198" fmla="*/ 1026000 w 1026000"/>
              <a:gd name="connsiteY198" fmla="*/ 351000 h 486000"/>
              <a:gd name="connsiteX199" fmla="*/ 999000 w 1026000"/>
              <a:gd name="connsiteY199" fmla="*/ 378000 h 486000"/>
              <a:gd name="connsiteX200" fmla="*/ 27000 w 1026000"/>
              <a:gd name="connsiteY200" fmla="*/ 486000 h 486000"/>
              <a:gd name="connsiteX201" fmla="*/ 0 w 1026000"/>
              <a:gd name="connsiteY201" fmla="*/ 459001 h 486000"/>
              <a:gd name="connsiteX202" fmla="*/ 27000 w 1026000"/>
              <a:gd name="connsiteY202" fmla="*/ 432001 h 486000"/>
              <a:gd name="connsiteX203" fmla="*/ 54000 w 1026000"/>
              <a:gd name="connsiteY203" fmla="*/ 459001 h 486000"/>
              <a:gd name="connsiteX204" fmla="*/ 27000 w 1026000"/>
              <a:gd name="connsiteY204" fmla="*/ 486000 h 486000"/>
              <a:gd name="connsiteX205" fmla="*/ 135000 w 1026000"/>
              <a:gd name="connsiteY205" fmla="*/ 486000 h 486000"/>
              <a:gd name="connsiteX206" fmla="*/ 108000 w 1026000"/>
              <a:gd name="connsiteY206" fmla="*/ 459001 h 486000"/>
              <a:gd name="connsiteX207" fmla="*/ 135000 w 1026000"/>
              <a:gd name="connsiteY207" fmla="*/ 432001 h 486000"/>
              <a:gd name="connsiteX208" fmla="*/ 162000 w 1026000"/>
              <a:gd name="connsiteY208" fmla="*/ 459001 h 486000"/>
              <a:gd name="connsiteX209" fmla="*/ 135000 w 1026000"/>
              <a:gd name="connsiteY209" fmla="*/ 486000 h 486000"/>
              <a:gd name="connsiteX210" fmla="*/ 243000 w 1026000"/>
              <a:gd name="connsiteY210" fmla="*/ 486000 h 486000"/>
              <a:gd name="connsiteX211" fmla="*/ 216000 w 1026000"/>
              <a:gd name="connsiteY211" fmla="*/ 459001 h 486000"/>
              <a:gd name="connsiteX212" fmla="*/ 243000 w 1026000"/>
              <a:gd name="connsiteY212" fmla="*/ 432001 h 486000"/>
              <a:gd name="connsiteX213" fmla="*/ 270000 w 1026000"/>
              <a:gd name="connsiteY213" fmla="*/ 459001 h 486000"/>
              <a:gd name="connsiteX214" fmla="*/ 243000 w 1026000"/>
              <a:gd name="connsiteY214" fmla="*/ 486000 h 486000"/>
              <a:gd name="connsiteX215" fmla="*/ 351000 w 1026000"/>
              <a:gd name="connsiteY215" fmla="*/ 486000 h 486000"/>
              <a:gd name="connsiteX216" fmla="*/ 324000 w 1026000"/>
              <a:gd name="connsiteY216" fmla="*/ 459001 h 486000"/>
              <a:gd name="connsiteX217" fmla="*/ 351000 w 1026000"/>
              <a:gd name="connsiteY217" fmla="*/ 432001 h 486000"/>
              <a:gd name="connsiteX218" fmla="*/ 378000 w 1026000"/>
              <a:gd name="connsiteY218" fmla="*/ 459001 h 486000"/>
              <a:gd name="connsiteX219" fmla="*/ 351000 w 1026000"/>
              <a:gd name="connsiteY219" fmla="*/ 486000 h 486000"/>
              <a:gd name="connsiteX220" fmla="*/ 459000 w 1026000"/>
              <a:gd name="connsiteY220" fmla="*/ 486000 h 486000"/>
              <a:gd name="connsiteX221" fmla="*/ 432000 w 1026000"/>
              <a:gd name="connsiteY221" fmla="*/ 459001 h 486000"/>
              <a:gd name="connsiteX222" fmla="*/ 459000 w 1026000"/>
              <a:gd name="connsiteY222" fmla="*/ 432001 h 486000"/>
              <a:gd name="connsiteX223" fmla="*/ 486000 w 1026000"/>
              <a:gd name="connsiteY223" fmla="*/ 459001 h 486000"/>
              <a:gd name="connsiteX224" fmla="*/ 459000 w 1026000"/>
              <a:gd name="connsiteY224" fmla="*/ 486000 h 486000"/>
              <a:gd name="connsiteX225" fmla="*/ 567000 w 1026000"/>
              <a:gd name="connsiteY225" fmla="*/ 486000 h 486000"/>
              <a:gd name="connsiteX226" fmla="*/ 540000 w 1026000"/>
              <a:gd name="connsiteY226" fmla="*/ 459001 h 486000"/>
              <a:gd name="connsiteX227" fmla="*/ 567000 w 1026000"/>
              <a:gd name="connsiteY227" fmla="*/ 432001 h 486000"/>
              <a:gd name="connsiteX228" fmla="*/ 594000 w 1026000"/>
              <a:gd name="connsiteY228" fmla="*/ 459001 h 486000"/>
              <a:gd name="connsiteX229" fmla="*/ 567000 w 1026000"/>
              <a:gd name="connsiteY229" fmla="*/ 486000 h 486000"/>
              <a:gd name="connsiteX230" fmla="*/ 675000 w 1026000"/>
              <a:gd name="connsiteY230" fmla="*/ 486000 h 486000"/>
              <a:gd name="connsiteX231" fmla="*/ 648000 w 1026000"/>
              <a:gd name="connsiteY231" fmla="*/ 459001 h 486000"/>
              <a:gd name="connsiteX232" fmla="*/ 675000 w 1026000"/>
              <a:gd name="connsiteY232" fmla="*/ 432001 h 486000"/>
              <a:gd name="connsiteX233" fmla="*/ 702000 w 1026000"/>
              <a:gd name="connsiteY233" fmla="*/ 459001 h 486000"/>
              <a:gd name="connsiteX234" fmla="*/ 675000 w 1026000"/>
              <a:gd name="connsiteY234" fmla="*/ 486000 h 486000"/>
              <a:gd name="connsiteX235" fmla="*/ 783000 w 1026000"/>
              <a:gd name="connsiteY235" fmla="*/ 486000 h 486000"/>
              <a:gd name="connsiteX236" fmla="*/ 756000 w 1026000"/>
              <a:gd name="connsiteY236" fmla="*/ 459001 h 486000"/>
              <a:gd name="connsiteX237" fmla="*/ 783000 w 1026000"/>
              <a:gd name="connsiteY237" fmla="*/ 432001 h 486000"/>
              <a:gd name="connsiteX238" fmla="*/ 810000 w 1026000"/>
              <a:gd name="connsiteY238" fmla="*/ 459001 h 486000"/>
              <a:gd name="connsiteX239" fmla="*/ 783000 w 1026000"/>
              <a:gd name="connsiteY239" fmla="*/ 486000 h 486000"/>
              <a:gd name="connsiteX240" fmla="*/ 891000 w 1026000"/>
              <a:gd name="connsiteY240" fmla="*/ 486000 h 486000"/>
              <a:gd name="connsiteX241" fmla="*/ 864000 w 1026000"/>
              <a:gd name="connsiteY241" fmla="*/ 459001 h 486000"/>
              <a:gd name="connsiteX242" fmla="*/ 891000 w 1026000"/>
              <a:gd name="connsiteY242" fmla="*/ 432001 h 486000"/>
              <a:gd name="connsiteX243" fmla="*/ 918000 w 1026000"/>
              <a:gd name="connsiteY243" fmla="*/ 459001 h 486000"/>
              <a:gd name="connsiteX244" fmla="*/ 891000 w 1026000"/>
              <a:gd name="connsiteY244" fmla="*/ 486000 h 486000"/>
              <a:gd name="connsiteX245" fmla="*/ 999000 w 1026000"/>
              <a:gd name="connsiteY245" fmla="*/ 486000 h 486000"/>
              <a:gd name="connsiteX246" fmla="*/ 972000 w 1026000"/>
              <a:gd name="connsiteY246" fmla="*/ 459001 h 486000"/>
              <a:gd name="connsiteX247" fmla="*/ 999000 w 1026000"/>
              <a:gd name="connsiteY247" fmla="*/ 432001 h 486000"/>
              <a:gd name="connsiteX248" fmla="*/ 1026000 w 1026000"/>
              <a:gd name="connsiteY248" fmla="*/ 459001 h 486000"/>
              <a:gd name="connsiteX249" fmla="*/ 999000 w 1026000"/>
              <a:gd name="connsiteY249" fmla="*/ 486000 h 4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</a:cxnLst>
            <a:rect l="l" t="t" r="r" b="b"/>
            <a:pathLst>
              <a:path w="1026000" h="486000">
                <a:moveTo>
                  <a:pt x="27000" y="54001"/>
                </a:moveTo>
                <a:cubicBezTo>
                  <a:pt x="12088" y="54001"/>
                  <a:pt x="0" y="41913"/>
                  <a:pt x="0" y="27000"/>
                </a:cubicBezTo>
                <a:cubicBezTo>
                  <a:pt x="0" y="12088"/>
                  <a:pt x="12088" y="0"/>
                  <a:pt x="27000" y="0"/>
                </a:cubicBezTo>
                <a:cubicBezTo>
                  <a:pt x="41912" y="0"/>
                  <a:pt x="54000" y="12088"/>
                  <a:pt x="54000" y="27000"/>
                </a:cubicBezTo>
                <a:cubicBezTo>
                  <a:pt x="54000" y="41913"/>
                  <a:pt x="41912" y="54001"/>
                  <a:pt x="27000" y="54001"/>
                </a:cubicBezTo>
                <a:close/>
                <a:moveTo>
                  <a:pt x="135000" y="54001"/>
                </a:moveTo>
                <a:cubicBezTo>
                  <a:pt x="120088" y="54001"/>
                  <a:pt x="108000" y="41913"/>
                  <a:pt x="108000" y="27000"/>
                </a:cubicBezTo>
                <a:cubicBezTo>
                  <a:pt x="108000" y="12088"/>
                  <a:pt x="120088" y="0"/>
                  <a:pt x="135000" y="0"/>
                </a:cubicBezTo>
                <a:cubicBezTo>
                  <a:pt x="149912" y="0"/>
                  <a:pt x="162000" y="12088"/>
                  <a:pt x="162000" y="27000"/>
                </a:cubicBezTo>
                <a:cubicBezTo>
                  <a:pt x="162000" y="41913"/>
                  <a:pt x="149912" y="54001"/>
                  <a:pt x="135000" y="54001"/>
                </a:cubicBezTo>
                <a:close/>
                <a:moveTo>
                  <a:pt x="243000" y="54001"/>
                </a:moveTo>
                <a:cubicBezTo>
                  <a:pt x="228088" y="54001"/>
                  <a:pt x="216000" y="41913"/>
                  <a:pt x="216000" y="27000"/>
                </a:cubicBezTo>
                <a:cubicBezTo>
                  <a:pt x="216000" y="12088"/>
                  <a:pt x="228088" y="0"/>
                  <a:pt x="243000" y="0"/>
                </a:cubicBezTo>
                <a:cubicBezTo>
                  <a:pt x="257912" y="0"/>
                  <a:pt x="270000" y="12088"/>
                  <a:pt x="270000" y="27000"/>
                </a:cubicBezTo>
                <a:cubicBezTo>
                  <a:pt x="270000" y="41913"/>
                  <a:pt x="257912" y="54001"/>
                  <a:pt x="243000" y="54001"/>
                </a:cubicBezTo>
                <a:close/>
                <a:moveTo>
                  <a:pt x="351000" y="54001"/>
                </a:moveTo>
                <a:cubicBezTo>
                  <a:pt x="336088" y="54001"/>
                  <a:pt x="324000" y="41913"/>
                  <a:pt x="324000" y="27000"/>
                </a:cubicBezTo>
                <a:cubicBezTo>
                  <a:pt x="324000" y="12088"/>
                  <a:pt x="336088" y="0"/>
                  <a:pt x="351000" y="0"/>
                </a:cubicBezTo>
                <a:cubicBezTo>
                  <a:pt x="365912" y="0"/>
                  <a:pt x="378000" y="12088"/>
                  <a:pt x="378000" y="27000"/>
                </a:cubicBezTo>
                <a:cubicBezTo>
                  <a:pt x="378000" y="41913"/>
                  <a:pt x="365912" y="54001"/>
                  <a:pt x="351000" y="54001"/>
                </a:cubicBezTo>
                <a:close/>
                <a:moveTo>
                  <a:pt x="459000" y="54001"/>
                </a:moveTo>
                <a:cubicBezTo>
                  <a:pt x="444088" y="54001"/>
                  <a:pt x="432000" y="41913"/>
                  <a:pt x="432000" y="27000"/>
                </a:cubicBezTo>
                <a:cubicBezTo>
                  <a:pt x="432000" y="12088"/>
                  <a:pt x="444088" y="0"/>
                  <a:pt x="459000" y="0"/>
                </a:cubicBezTo>
                <a:cubicBezTo>
                  <a:pt x="473912" y="0"/>
                  <a:pt x="486000" y="12088"/>
                  <a:pt x="486000" y="27000"/>
                </a:cubicBezTo>
                <a:cubicBezTo>
                  <a:pt x="486000" y="41913"/>
                  <a:pt x="473912" y="54001"/>
                  <a:pt x="459000" y="54001"/>
                </a:cubicBezTo>
                <a:close/>
                <a:moveTo>
                  <a:pt x="567000" y="54001"/>
                </a:moveTo>
                <a:cubicBezTo>
                  <a:pt x="552088" y="54001"/>
                  <a:pt x="540000" y="41913"/>
                  <a:pt x="540000" y="27000"/>
                </a:cubicBezTo>
                <a:cubicBezTo>
                  <a:pt x="540000" y="12088"/>
                  <a:pt x="552088" y="0"/>
                  <a:pt x="567000" y="0"/>
                </a:cubicBezTo>
                <a:cubicBezTo>
                  <a:pt x="581912" y="0"/>
                  <a:pt x="594000" y="12088"/>
                  <a:pt x="594000" y="27000"/>
                </a:cubicBezTo>
                <a:cubicBezTo>
                  <a:pt x="594000" y="41913"/>
                  <a:pt x="581912" y="54001"/>
                  <a:pt x="567000" y="54001"/>
                </a:cubicBezTo>
                <a:close/>
                <a:moveTo>
                  <a:pt x="675000" y="54001"/>
                </a:moveTo>
                <a:cubicBezTo>
                  <a:pt x="660088" y="54001"/>
                  <a:pt x="648000" y="41913"/>
                  <a:pt x="648000" y="27000"/>
                </a:cubicBezTo>
                <a:cubicBezTo>
                  <a:pt x="648000" y="12088"/>
                  <a:pt x="660088" y="0"/>
                  <a:pt x="675000" y="0"/>
                </a:cubicBezTo>
                <a:cubicBezTo>
                  <a:pt x="689912" y="0"/>
                  <a:pt x="702000" y="12088"/>
                  <a:pt x="702000" y="27000"/>
                </a:cubicBezTo>
                <a:cubicBezTo>
                  <a:pt x="702000" y="41913"/>
                  <a:pt x="689912" y="54001"/>
                  <a:pt x="675000" y="54001"/>
                </a:cubicBezTo>
                <a:close/>
                <a:moveTo>
                  <a:pt x="783000" y="54001"/>
                </a:moveTo>
                <a:cubicBezTo>
                  <a:pt x="768088" y="54001"/>
                  <a:pt x="756000" y="41913"/>
                  <a:pt x="756000" y="27000"/>
                </a:cubicBezTo>
                <a:cubicBezTo>
                  <a:pt x="756000" y="12088"/>
                  <a:pt x="768088" y="0"/>
                  <a:pt x="783000" y="0"/>
                </a:cubicBezTo>
                <a:cubicBezTo>
                  <a:pt x="797912" y="0"/>
                  <a:pt x="810000" y="12088"/>
                  <a:pt x="810000" y="27000"/>
                </a:cubicBezTo>
                <a:cubicBezTo>
                  <a:pt x="810000" y="41913"/>
                  <a:pt x="797912" y="54001"/>
                  <a:pt x="783000" y="54001"/>
                </a:cubicBezTo>
                <a:close/>
                <a:moveTo>
                  <a:pt x="891000" y="54001"/>
                </a:moveTo>
                <a:cubicBezTo>
                  <a:pt x="876088" y="54001"/>
                  <a:pt x="864000" y="41913"/>
                  <a:pt x="864000" y="27000"/>
                </a:cubicBezTo>
                <a:cubicBezTo>
                  <a:pt x="864000" y="12088"/>
                  <a:pt x="876088" y="0"/>
                  <a:pt x="891000" y="0"/>
                </a:cubicBezTo>
                <a:cubicBezTo>
                  <a:pt x="905912" y="0"/>
                  <a:pt x="918000" y="12088"/>
                  <a:pt x="918000" y="27000"/>
                </a:cubicBezTo>
                <a:cubicBezTo>
                  <a:pt x="918000" y="41913"/>
                  <a:pt x="905912" y="54001"/>
                  <a:pt x="891000" y="54001"/>
                </a:cubicBezTo>
                <a:close/>
                <a:moveTo>
                  <a:pt x="999000" y="54001"/>
                </a:moveTo>
                <a:cubicBezTo>
                  <a:pt x="984088" y="54001"/>
                  <a:pt x="972000" y="41913"/>
                  <a:pt x="972000" y="27000"/>
                </a:cubicBezTo>
                <a:cubicBezTo>
                  <a:pt x="972000" y="12088"/>
                  <a:pt x="984088" y="0"/>
                  <a:pt x="999000" y="0"/>
                </a:cubicBezTo>
                <a:cubicBezTo>
                  <a:pt x="1013912" y="0"/>
                  <a:pt x="1026000" y="12088"/>
                  <a:pt x="1026000" y="27000"/>
                </a:cubicBezTo>
                <a:cubicBezTo>
                  <a:pt x="1026000" y="41913"/>
                  <a:pt x="1013912" y="54001"/>
                  <a:pt x="999000" y="54001"/>
                </a:cubicBezTo>
                <a:close/>
                <a:moveTo>
                  <a:pt x="27000" y="162000"/>
                </a:moveTo>
                <a:cubicBezTo>
                  <a:pt x="12088" y="162000"/>
                  <a:pt x="0" y="149912"/>
                  <a:pt x="0" y="135000"/>
                </a:cubicBezTo>
                <a:cubicBezTo>
                  <a:pt x="0" y="120089"/>
                  <a:pt x="12088" y="108001"/>
                  <a:pt x="27000" y="108001"/>
                </a:cubicBezTo>
                <a:cubicBezTo>
                  <a:pt x="41912" y="108001"/>
                  <a:pt x="54000" y="120089"/>
                  <a:pt x="54000" y="135000"/>
                </a:cubicBezTo>
                <a:cubicBezTo>
                  <a:pt x="54000" y="149912"/>
                  <a:pt x="41912" y="162000"/>
                  <a:pt x="27000" y="162000"/>
                </a:cubicBezTo>
                <a:close/>
                <a:moveTo>
                  <a:pt x="135000" y="162000"/>
                </a:moveTo>
                <a:cubicBezTo>
                  <a:pt x="120088" y="162000"/>
                  <a:pt x="108000" y="149912"/>
                  <a:pt x="108000" y="135000"/>
                </a:cubicBezTo>
                <a:cubicBezTo>
                  <a:pt x="108000" y="120089"/>
                  <a:pt x="120088" y="108001"/>
                  <a:pt x="135000" y="108001"/>
                </a:cubicBezTo>
                <a:cubicBezTo>
                  <a:pt x="149912" y="108001"/>
                  <a:pt x="162000" y="120089"/>
                  <a:pt x="162000" y="135000"/>
                </a:cubicBezTo>
                <a:cubicBezTo>
                  <a:pt x="162000" y="149912"/>
                  <a:pt x="149912" y="162000"/>
                  <a:pt x="135000" y="162000"/>
                </a:cubicBezTo>
                <a:close/>
                <a:moveTo>
                  <a:pt x="243000" y="162000"/>
                </a:moveTo>
                <a:cubicBezTo>
                  <a:pt x="228088" y="162000"/>
                  <a:pt x="216000" y="149912"/>
                  <a:pt x="216000" y="135000"/>
                </a:cubicBezTo>
                <a:cubicBezTo>
                  <a:pt x="216000" y="120089"/>
                  <a:pt x="228088" y="108001"/>
                  <a:pt x="243000" y="108001"/>
                </a:cubicBezTo>
                <a:cubicBezTo>
                  <a:pt x="257912" y="108001"/>
                  <a:pt x="270000" y="120089"/>
                  <a:pt x="270000" y="135000"/>
                </a:cubicBezTo>
                <a:cubicBezTo>
                  <a:pt x="270000" y="149912"/>
                  <a:pt x="257912" y="162000"/>
                  <a:pt x="243000" y="162000"/>
                </a:cubicBezTo>
                <a:close/>
                <a:moveTo>
                  <a:pt x="351000" y="162000"/>
                </a:moveTo>
                <a:cubicBezTo>
                  <a:pt x="336088" y="162000"/>
                  <a:pt x="324000" y="149912"/>
                  <a:pt x="324000" y="135000"/>
                </a:cubicBezTo>
                <a:cubicBezTo>
                  <a:pt x="324000" y="120089"/>
                  <a:pt x="336088" y="108001"/>
                  <a:pt x="351000" y="108001"/>
                </a:cubicBezTo>
                <a:cubicBezTo>
                  <a:pt x="365912" y="108001"/>
                  <a:pt x="378000" y="120089"/>
                  <a:pt x="378000" y="135000"/>
                </a:cubicBezTo>
                <a:cubicBezTo>
                  <a:pt x="378000" y="149912"/>
                  <a:pt x="365912" y="162000"/>
                  <a:pt x="351000" y="162000"/>
                </a:cubicBezTo>
                <a:close/>
                <a:moveTo>
                  <a:pt x="459000" y="162000"/>
                </a:moveTo>
                <a:cubicBezTo>
                  <a:pt x="444088" y="162000"/>
                  <a:pt x="432000" y="149912"/>
                  <a:pt x="432000" y="135000"/>
                </a:cubicBezTo>
                <a:cubicBezTo>
                  <a:pt x="432000" y="120089"/>
                  <a:pt x="444088" y="108001"/>
                  <a:pt x="459000" y="108001"/>
                </a:cubicBezTo>
                <a:cubicBezTo>
                  <a:pt x="473912" y="108001"/>
                  <a:pt x="486000" y="120089"/>
                  <a:pt x="486000" y="135000"/>
                </a:cubicBezTo>
                <a:cubicBezTo>
                  <a:pt x="486000" y="149912"/>
                  <a:pt x="473912" y="162000"/>
                  <a:pt x="459000" y="162000"/>
                </a:cubicBezTo>
                <a:close/>
                <a:moveTo>
                  <a:pt x="567000" y="162000"/>
                </a:moveTo>
                <a:cubicBezTo>
                  <a:pt x="552088" y="162000"/>
                  <a:pt x="540000" y="149912"/>
                  <a:pt x="540000" y="135000"/>
                </a:cubicBezTo>
                <a:cubicBezTo>
                  <a:pt x="540000" y="120089"/>
                  <a:pt x="552088" y="108001"/>
                  <a:pt x="567000" y="108001"/>
                </a:cubicBezTo>
                <a:cubicBezTo>
                  <a:pt x="581912" y="108001"/>
                  <a:pt x="594000" y="120089"/>
                  <a:pt x="594000" y="135000"/>
                </a:cubicBezTo>
                <a:cubicBezTo>
                  <a:pt x="594000" y="149912"/>
                  <a:pt x="581912" y="162000"/>
                  <a:pt x="567000" y="162000"/>
                </a:cubicBezTo>
                <a:close/>
                <a:moveTo>
                  <a:pt x="675000" y="162000"/>
                </a:moveTo>
                <a:cubicBezTo>
                  <a:pt x="660088" y="162000"/>
                  <a:pt x="648000" y="149912"/>
                  <a:pt x="648000" y="135000"/>
                </a:cubicBezTo>
                <a:cubicBezTo>
                  <a:pt x="648000" y="120089"/>
                  <a:pt x="660088" y="108001"/>
                  <a:pt x="675000" y="108001"/>
                </a:cubicBezTo>
                <a:cubicBezTo>
                  <a:pt x="689912" y="108001"/>
                  <a:pt x="702000" y="120089"/>
                  <a:pt x="702000" y="135000"/>
                </a:cubicBezTo>
                <a:cubicBezTo>
                  <a:pt x="702000" y="149912"/>
                  <a:pt x="689912" y="162000"/>
                  <a:pt x="675000" y="162000"/>
                </a:cubicBezTo>
                <a:close/>
                <a:moveTo>
                  <a:pt x="783000" y="162000"/>
                </a:moveTo>
                <a:cubicBezTo>
                  <a:pt x="768088" y="162000"/>
                  <a:pt x="756000" y="149912"/>
                  <a:pt x="756000" y="135000"/>
                </a:cubicBezTo>
                <a:cubicBezTo>
                  <a:pt x="756000" y="120089"/>
                  <a:pt x="768088" y="108001"/>
                  <a:pt x="783000" y="108001"/>
                </a:cubicBezTo>
                <a:cubicBezTo>
                  <a:pt x="797912" y="108001"/>
                  <a:pt x="810000" y="120089"/>
                  <a:pt x="810000" y="135000"/>
                </a:cubicBezTo>
                <a:cubicBezTo>
                  <a:pt x="810000" y="149912"/>
                  <a:pt x="797912" y="162000"/>
                  <a:pt x="783000" y="162000"/>
                </a:cubicBezTo>
                <a:close/>
                <a:moveTo>
                  <a:pt x="891000" y="162000"/>
                </a:moveTo>
                <a:cubicBezTo>
                  <a:pt x="876088" y="162000"/>
                  <a:pt x="864000" y="149912"/>
                  <a:pt x="864000" y="135000"/>
                </a:cubicBezTo>
                <a:cubicBezTo>
                  <a:pt x="864000" y="120089"/>
                  <a:pt x="876088" y="108001"/>
                  <a:pt x="891000" y="108001"/>
                </a:cubicBezTo>
                <a:cubicBezTo>
                  <a:pt x="905912" y="108001"/>
                  <a:pt x="918000" y="120089"/>
                  <a:pt x="918000" y="135000"/>
                </a:cubicBezTo>
                <a:cubicBezTo>
                  <a:pt x="918000" y="149912"/>
                  <a:pt x="905912" y="162000"/>
                  <a:pt x="891000" y="162000"/>
                </a:cubicBezTo>
                <a:close/>
                <a:moveTo>
                  <a:pt x="999000" y="162000"/>
                </a:moveTo>
                <a:cubicBezTo>
                  <a:pt x="984088" y="162000"/>
                  <a:pt x="972000" y="149912"/>
                  <a:pt x="972000" y="135000"/>
                </a:cubicBezTo>
                <a:cubicBezTo>
                  <a:pt x="972000" y="120089"/>
                  <a:pt x="984088" y="108001"/>
                  <a:pt x="999000" y="108001"/>
                </a:cubicBezTo>
                <a:cubicBezTo>
                  <a:pt x="1013912" y="108001"/>
                  <a:pt x="1026000" y="120089"/>
                  <a:pt x="1026000" y="135000"/>
                </a:cubicBezTo>
                <a:cubicBezTo>
                  <a:pt x="1026000" y="149912"/>
                  <a:pt x="1013912" y="162000"/>
                  <a:pt x="999000" y="162000"/>
                </a:cubicBezTo>
                <a:close/>
                <a:moveTo>
                  <a:pt x="27000" y="270001"/>
                </a:moveTo>
                <a:cubicBezTo>
                  <a:pt x="12088" y="270001"/>
                  <a:pt x="0" y="257913"/>
                  <a:pt x="0" y="243001"/>
                </a:cubicBezTo>
                <a:cubicBezTo>
                  <a:pt x="0" y="228088"/>
                  <a:pt x="12088" y="216001"/>
                  <a:pt x="27000" y="216001"/>
                </a:cubicBezTo>
                <a:cubicBezTo>
                  <a:pt x="41912" y="216001"/>
                  <a:pt x="54000" y="228088"/>
                  <a:pt x="54000" y="243001"/>
                </a:cubicBezTo>
                <a:cubicBezTo>
                  <a:pt x="54000" y="257913"/>
                  <a:pt x="41912" y="270001"/>
                  <a:pt x="27000" y="270001"/>
                </a:cubicBezTo>
                <a:close/>
                <a:moveTo>
                  <a:pt x="135000" y="270001"/>
                </a:moveTo>
                <a:cubicBezTo>
                  <a:pt x="120088" y="270001"/>
                  <a:pt x="108000" y="257913"/>
                  <a:pt x="108000" y="243001"/>
                </a:cubicBezTo>
                <a:cubicBezTo>
                  <a:pt x="108000" y="228088"/>
                  <a:pt x="120088" y="216001"/>
                  <a:pt x="135000" y="216001"/>
                </a:cubicBezTo>
                <a:cubicBezTo>
                  <a:pt x="149912" y="216001"/>
                  <a:pt x="162000" y="228088"/>
                  <a:pt x="162000" y="243001"/>
                </a:cubicBezTo>
                <a:cubicBezTo>
                  <a:pt x="162000" y="257913"/>
                  <a:pt x="149912" y="270001"/>
                  <a:pt x="135000" y="270001"/>
                </a:cubicBezTo>
                <a:close/>
                <a:moveTo>
                  <a:pt x="243000" y="270001"/>
                </a:moveTo>
                <a:cubicBezTo>
                  <a:pt x="228088" y="270001"/>
                  <a:pt x="216000" y="257913"/>
                  <a:pt x="216000" y="243001"/>
                </a:cubicBezTo>
                <a:cubicBezTo>
                  <a:pt x="216000" y="228088"/>
                  <a:pt x="228088" y="216001"/>
                  <a:pt x="243000" y="216001"/>
                </a:cubicBezTo>
                <a:cubicBezTo>
                  <a:pt x="257912" y="216001"/>
                  <a:pt x="270000" y="228088"/>
                  <a:pt x="270000" y="243001"/>
                </a:cubicBezTo>
                <a:cubicBezTo>
                  <a:pt x="270000" y="257913"/>
                  <a:pt x="257912" y="270001"/>
                  <a:pt x="243000" y="270001"/>
                </a:cubicBezTo>
                <a:close/>
                <a:moveTo>
                  <a:pt x="351000" y="270001"/>
                </a:moveTo>
                <a:cubicBezTo>
                  <a:pt x="336088" y="270001"/>
                  <a:pt x="324000" y="257913"/>
                  <a:pt x="324000" y="243001"/>
                </a:cubicBezTo>
                <a:cubicBezTo>
                  <a:pt x="324000" y="228088"/>
                  <a:pt x="336088" y="216001"/>
                  <a:pt x="351000" y="216001"/>
                </a:cubicBezTo>
                <a:cubicBezTo>
                  <a:pt x="365912" y="216001"/>
                  <a:pt x="378000" y="228088"/>
                  <a:pt x="378000" y="243001"/>
                </a:cubicBezTo>
                <a:cubicBezTo>
                  <a:pt x="378000" y="257913"/>
                  <a:pt x="365912" y="270001"/>
                  <a:pt x="351000" y="270001"/>
                </a:cubicBezTo>
                <a:close/>
                <a:moveTo>
                  <a:pt x="459000" y="270001"/>
                </a:moveTo>
                <a:cubicBezTo>
                  <a:pt x="444088" y="270001"/>
                  <a:pt x="432000" y="257913"/>
                  <a:pt x="432000" y="243001"/>
                </a:cubicBezTo>
                <a:cubicBezTo>
                  <a:pt x="432000" y="228088"/>
                  <a:pt x="444088" y="216001"/>
                  <a:pt x="459000" y="216001"/>
                </a:cubicBezTo>
                <a:cubicBezTo>
                  <a:pt x="473912" y="216001"/>
                  <a:pt x="486000" y="228088"/>
                  <a:pt x="486000" y="243001"/>
                </a:cubicBezTo>
                <a:cubicBezTo>
                  <a:pt x="486000" y="257913"/>
                  <a:pt x="473912" y="270001"/>
                  <a:pt x="459000" y="270001"/>
                </a:cubicBezTo>
                <a:close/>
                <a:moveTo>
                  <a:pt x="567000" y="270001"/>
                </a:moveTo>
                <a:cubicBezTo>
                  <a:pt x="552088" y="270001"/>
                  <a:pt x="540000" y="257913"/>
                  <a:pt x="540000" y="243001"/>
                </a:cubicBezTo>
                <a:cubicBezTo>
                  <a:pt x="540000" y="228088"/>
                  <a:pt x="552088" y="216001"/>
                  <a:pt x="567000" y="216001"/>
                </a:cubicBezTo>
                <a:cubicBezTo>
                  <a:pt x="581912" y="216001"/>
                  <a:pt x="594000" y="228088"/>
                  <a:pt x="594000" y="243001"/>
                </a:cubicBezTo>
                <a:cubicBezTo>
                  <a:pt x="594000" y="257913"/>
                  <a:pt x="581912" y="270001"/>
                  <a:pt x="567000" y="270001"/>
                </a:cubicBezTo>
                <a:close/>
                <a:moveTo>
                  <a:pt x="675000" y="270001"/>
                </a:moveTo>
                <a:cubicBezTo>
                  <a:pt x="660088" y="270001"/>
                  <a:pt x="648000" y="257913"/>
                  <a:pt x="648000" y="243001"/>
                </a:cubicBezTo>
                <a:cubicBezTo>
                  <a:pt x="648000" y="228088"/>
                  <a:pt x="660088" y="216001"/>
                  <a:pt x="675000" y="216001"/>
                </a:cubicBezTo>
                <a:cubicBezTo>
                  <a:pt x="689912" y="216001"/>
                  <a:pt x="702000" y="228088"/>
                  <a:pt x="702000" y="243001"/>
                </a:cubicBezTo>
                <a:cubicBezTo>
                  <a:pt x="702000" y="257913"/>
                  <a:pt x="689912" y="270001"/>
                  <a:pt x="675000" y="270001"/>
                </a:cubicBezTo>
                <a:close/>
                <a:moveTo>
                  <a:pt x="783000" y="270001"/>
                </a:moveTo>
                <a:cubicBezTo>
                  <a:pt x="768088" y="270001"/>
                  <a:pt x="756000" y="257913"/>
                  <a:pt x="756000" y="243001"/>
                </a:cubicBezTo>
                <a:cubicBezTo>
                  <a:pt x="756000" y="228088"/>
                  <a:pt x="768088" y="216001"/>
                  <a:pt x="783000" y="216001"/>
                </a:cubicBezTo>
                <a:cubicBezTo>
                  <a:pt x="797912" y="216001"/>
                  <a:pt x="810000" y="228088"/>
                  <a:pt x="810000" y="243001"/>
                </a:cubicBezTo>
                <a:cubicBezTo>
                  <a:pt x="810000" y="257913"/>
                  <a:pt x="797912" y="270001"/>
                  <a:pt x="783000" y="270001"/>
                </a:cubicBezTo>
                <a:close/>
                <a:moveTo>
                  <a:pt x="891000" y="270001"/>
                </a:moveTo>
                <a:cubicBezTo>
                  <a:pt x="876088" y="270001"/>
                  <a:pt x="864000" y="257913"/>
                  <a:pt x="864000" y="243001"/>
                </a:cubicBezTo>
                <a:cubicBezTo>
                  <a:pt x="864000" y="228088"/>
                  <a:pt x="876088" y="216001"/>
                  <a:pt x="891000" y="216001"/>
                </a:cubicBezTo>
                <a:cubicBezTo>
                  <a:pt x="905912" y="216001"/>
                  <a:pt x="918000" y="228088"/>
                  <a:pt x="918000" y="243001"/>
                </a:cubicBezTo>
                <a:cubicBezTo>
                  <a:pt x="918000" y="257913"/>
                  <a:pt x="905912" y="270001"/>
                  <a:pt x="891000" y="270001"/>
                </a:cubicBezTo>
                <a:close/>
                <a:moveTo>
                  <a:pt x="999000" y="270001"/>
                </a:moveTo>
                <a:cubicBezTo>
                  <a:pt x="984088" y="270001"/>
                  <a:pt x="972000" y="257913"/>
                  <a:pt x="972000" y="243001"/>
                </a:cubicBezTo>
                <a:cubicBezTo>
                  <a:pt x="972000" y="228088"/>
                  <a:pt x="984088" y="216001"/>
                  <a:pt x="999000" y="216001"/>
                </a:cubicBezTo>
                <a:cubicBezTo>
                  <a:pt x="1013912" y="216001"/>
                  <a:pt x="1026000" y="228088"/>
                  <a:pt x="1026000" y="243001"/>
                </a:cubicBezTo>
                <a:cubicBezTo>
                  <a:pt x="1026000" y="257913"/>
                  <a:pt x="1013912" y="270001"/>
                  <a:pt x="999000" y="270001"/>
                </a:cubicBezTo>
                <a:close/>
                <a:moveTo>
                  <a:pt x="27000" y="378000"/>
                </a:moveTo>
                <a:cubicBezTo>
                  <a:pt x="12088" y="378000"/>
                  <a:pt x="0" y="365913"/>
                  <a:pt x="0" y="351000"/>
                </a:cubicBezTo>
                <a:cubicBezTo>
                  <a:pt x="0" y="336088"/>
                  <a:pt x="12088" y="324000"/>
                  <a:pt x="27000" y="324000"/>
                </a:cubicBezTo>
                <a:cubicBezTo>
                  <a:pt x="41912" y="324000"/>
                  <a:pt x="54000" y="336088"/>
                  <a:pt x="54000" y="351000"/>
                </a:cubicBezTo>
                <a:cubicBezTo>
                  <a:pt x="54000" y="365913"/>
                  <a:pt x="41912" y="378000"/>
                  <a:pt x="27000" y="378000"/>
                </a:cubicBezTo>
                <a:close/>
                <a:moveTo>
                  <a:pt x="135000" y="378000"/>
                </a:moveTo>
                <a:cubicBezTo>
                  <a:pt x="120088" y="378000"/>
                  <a:pt x="108000" y="365913"/>
                  <a:pt x="108000" y="351000"/>
                </a:cubicBezTo>
                <a:cubicBezTo>
                  <a:pt x="108000" y="336088"/>
                  <a:pt x="120088" y="324000"/>
                  <a:pt x="135000" y="324000"/>
                </a:cubicBezTo>
                <a:cubicBezTo>
                  <a:pt x="149912" y="324000"/>
                  <a:pt x="162000" y="336088"/>
                  <a:pt x="162000" y="351000"/>
                </a:cubicBezTo>
                <a:cubicBezTo>
                  <a:pt x="162000" y="365913"/>
                  <a:pt x="149912" y="378000"/>
                  <a:pt x="135000" y="378000"/>
                </a:cubicBezTo>
                <a:close/>
                <a:moveTo>
                  <a:pt x="243000" y="378000"/>
                </a:moveTo>
                <a:cubicBezTo>
                  <a:pt x="228088" y="378000"/>
                  <a:pt x="216000" y="365913"/>
                  <a:pt x="216000" y="351000"/>
                </a:cubicBezTo>
                <a:cubicBezTo>
                  <a:pt x="216000" y="336088"/>
                  <a:pt x="228088" y="324000"/>
                  <a:pt x="243000" y="324000"/>
                </a:cubicBezTo>
                <a:cubicBezTo>
                  <a:pt x="257912" y="324000"/>
                  <a:pt x="270000" y="336088"/>
                  <a:pt x="270000" y="351000"/>
                </a:cubicBezTo>
                <a:cubicBezTo>
                  <a:pt x="270000" y="365913"/>
                  <a:pt x="257912" y="378000"/>
                  <a:pt x="243000" y="378000"/>
                </a:cubicBezTo>
                <a:close/>
                <a:moveTo>
                  <a:pt x="351000" y="378000"/>
                </a:moveTo>
                <a:cubicBezTo>
                  <a:pt x="336088" y="378000"/>
                  <a:pt x="324000" y="365913"/>
                  <a:pt x="324000" y="351000"/>
                </a:cubicBezTo>
                <a:cubicBezTo>
                  <a:pt x="324000" y="336088"/>
                  <a:pt x="336088" y="324000"/>
                  <a:pt x="351000" y="324000"/>
                </a:cubicBezTo>
                <a:cubicBezTo>
                  <a:pt x="365912" y="324000"/>
                  <a:pt x="378000" y="336088"/>
                  <a:pt x="378000" y="351000"/>
                </a:cubicBezTo>
                <a:cubicBezTo>
                  <a:pt x="378000" y="365913"/>
                  <a:pt x="365912" y="378000"/>
                  <a:pt x="351000" y="378000"/>
                </a:cubicBezTo>
                <a:close/>
                <a:moveTo>
                  <a:pt x="459000" y="378000"/>
                </a:moveTo>
                <a:cubicBezTo>
                  <a:pt x="444088" y="378000"/>
                  <a:pt x="432000" y="365913"/>
                  <a:pt x="432000" y="351000"/>
                </a:cubicBezTo>
                <a:cubicBezTo>
                  <a:pt x="432000" y="336088"/>
                  <a:pt x="444088" y="324000"/>
                  <a:pt x="459000" y="324000"/>
                </a:cubicBezTo>
                <a:cubicBezTo>
                  <a:pt x="473912" y="324000"/>
                  <a:pt x="486000" y="336088"/>
                  <a:pt x="486000" y="351000"/>
                </a:cubicBezTo>
                <a:cubicBezTo>
                  <a:pt x="486000" y="365913"/>
                  <a:pt x="473912" y="378000"/>
                  <a:pt x="459000" y="378000"/>
                </a:cubicBezTo>
                <a:close/>
                <a:moveTo>
                  <a:pt x="567000" y="378000"/>
                </a:moveTo>
                <a:cubicBezTo>
                  <a:pt x="552088" y="378000"/>
                  <a:pt x="540000" y="365913"/>
                  <a:pt x="540000" y="351000"/>
                </a:cubicBezTo>
                <a:cubicBezTo>
                  <a:pt x="540000" y="336088"/>
                  <a:pt x="552088" y="324000"/>
                  <a:pt x="567000" y="324000"/>
                </a:cubicBezTo>
                <a:cubicBezTo>
                  <a:pt x="581912" y="324000"/>
                  <a:pt x="594000" y="336088"/>
                  <a:pt x="594000" y="351000"/>
                </a:cubicBezTo>
                <a:cubicBezTo>
                  <a:pt x="594000" y="365913"/>
                  <a:pt x="581912" y="378000"/>
                  <a:pt x="567000" y="378000"/>
                </a:cubicBezTo>
                <a:close/>
                <a:moveTo>
                  <a:pt x="675000" y="378000"/>
                </a:moveTo>
                <a:cubicBezTo>
                  <a:pt x="660088" y="378000"/>
                  <a:pt x="648000" y="365913"/>
                  <a:pt x="648000" y="351000"/>
                </a:cubicBezTo>
                <a:cubicBezTo>
                  <a:pt x="648000" y="336088"/>
                  <a:pt x="660088" y="324000"/>
                  <a:pt x="675000" y="324000"/>
                </a:cubicBezTo>
                <a:cubicBezTo>
                  <a:pt x="689912" y="324000"/>
                  <a:pt x="702000" y="336088"/>
                  <a:pt x="702000" y="351000"/>
                </a:cubicBezTo>
                <a:cubicBezTo>
                  <a:pt x="702000" y="365913"/>
                  <a:pt x="689912" y="378000"/>
                  <a:pt x="675000" y="378000"/>
                </a:cubicBezTo>
                <a:close/>
                <a:moveTo>
                  <a:pt x="783000" y="378000"/>
                </a:moveTo>
                <a:cubicBezTo>
                  <a:pt x="768088" y="378000"/>
                  <a:pt x="756000" y="365913"/>
                  <a:pt x="756000" y="351000"/>
                </a:cubicBezTo>
                <a:cubicBezTo>
                  <a:pt x="756000" y="336088"/>
                  <a:pt x="768088" y="324000"/>
                  <a:pt x="783000" y="324000"/>
                </a:cubicBezTo>
                <a:cubicBezTo>
                  <a:pt x="797912" y="324000"/>
                  <a:pt x="810000" y="336088"/>
                  <a:pt x="810000" y="351000"/>
                </a:cubicBezTo>
                <a:cubicBezTo>
                  <a:pt x="810000" y="365913"/>
                  <a:pt x="797912" y="378000"/>
                  <a:pt x="783000" y="378000"/>
                </a:cubicBezTo>
                <a:close/>
                <a:moveTo>
                  <a:pt x="891000" y="378000"/>
                </a:moveTo>
                <a:cubicBezTo>
                  <a:pt x="876088" y="378000"/>
                  <a:pt x="864000" y="365913"/>
                  <a:pt x="864000" y="351000"/>
                </a:cubicBezTo>
                <a:cubicBezTo>
                  <a:pt x="864000" y="336088"/>
                  <a:pt x="876088" y="324000"/>
                  <a:pt x="891000" y="324000"/>
                </a:cubicBezTo>
                <a:cubicBezTo>
                  <a:pt x="905912" y="324000"/>
                  <a:pt x="918000" y="336088"/>
                  <a:pt x="918000" y="351000"/>
                </a:cubicBezTo>
                <a:cubicBezTo>
                  <a:pt x="918000" y="365913"/>
                  <a:pt x="905912" y="378000"/>
                  <a:pt x="891000" y="378000"/>
                </a:cubicBezTo>
                <a:close/>
                <a:moveTo>
                  <a:pt x="999000" y="378000"/>
                </a:moveTo>
                <a:cubicBezTo>
                  <a:pt x="984088" y="378000"/>
                  <a:pt x="972000" y="365913"/>
                  <a:pt x="972000" y="351000"/>
                </a:cubicBezTo>
                <a:cubicBezTo>
                  <a:pt x="972000" y="336088"/>
                  <a:pt x="984088" y="324000"/>
                  <a:pt x="999000" y="324000"/>
                </a:cubicBezTo>
                <a:cubicBezTo>
                  <a:pt x="1013912" y="324000"/>
                  <a:pt x="1026000" y="336088"/>
                  <a:pt x="1026000" y="351000"/>
                </a:cubicBezTo>
                <a:cubicBezTo>
                  <a:pt x="1026000" y="365913"/>
                  <a:pt x="1013912" y="378000"/>
                  <a:pt x="999000" y="378000"/>
                </a:cubicBezTo>
                <a:close/>
                <a:moveTo>
                  <a:pt x="27000" y="486000"/>
                </a:moveTo>
                <a:cubicBezTo>
                  <a:pt x="12088" y="486000"/>
                  <a:pt x="0" y="473912"/>
                  <a:pt x="0" y="459001"/>
                </a:cubicBezTo>
                <a:cubicBezTo>
                  <a:pt x="0" y="444089"/>
                  <a:pt x="12088" y="432001"/>
                  <a:pt x="27000" y="432001"/>
                </a:cubicBezTo>
                <a:cubicBezTo>
                  <a:pt x="41912" y="432001"/>
                  <a:pt x="54000" y="444089"/>
                  <a:pt x="54000" y="459001"/>
                </a:cubicBezTo>
                <a:cubicBezTo>
                  <a:pt x="54000" y="473912"/>
                  <a:pt x="41912" y="486000"/>
                  <a:pt x="27000" y="486000"/>
                </a:cubicBezTo>
                <a:close/>
                <a:moveTo>
                  <a:pt x="135000" y="486000"/>
                </a:moveTo>
                <a:cubicBezTo>
                  <a:pt x="120088" y="486000"/>
                  <a:pt x="108000" y="473912"/>
                  <a:pt x="108000" y="459001"/>
                </a:cubicBezTo>
                <a:cubicBezTo>
                  <a:pt x="108000" y="444089"/>
                  <a:pt x="120088" y="432001"/>
                  <a:pt x="135000" y="432001"/>
                </a:cubicBezTo>
                <a:cubicBezTo>
                  <a:pt x="149912" y="432001"/>
                  <a:pt x="162000" y="444089"/>
                  <a:pt x="162000" y="459001"/>
                </a:cubicBezTo>
                <a:cubicBezTo>
                  <a:pt x="162000" y="473912"/>
                  <a:pt x="149912" y="486000"/>
                  <a:pt x="135000" y="486000"/>
                </a:cubicBezTo>
                <a:close/>
                <a:moveTo>
                  <a:pt x="243000" y="486000"/>
                </a:moveTo>
                <a:cubicBezTo>
                  <a:pt x="228088" y="486000"/>
                  <a:pt x="216000" y="473912"/>
                  <a:pt x="216000" y="459001"/>
                </a:cubicBezTo>
                <a:cubicBezTo>
                  <a:pt x="216000" y="444089"/>
                  <a:pt x="228088" y="432001"/>
                  <a:pt x="243000" y="432001"/>
                </a:cubicBezTo>
                <a:cubicBezTo>
                  <a:pt x="257912" y="432001"/>
                  <a:pt x="270000" y="444089"/>
                  <a:pt x="270000" y="459001"/>
                </a:cubicBezTo>
                <a:cubicBezTo>
                  <a:pt x="270000" y="473912"/>
                  <a:pt x="257912" y="486000"/>
                  <a:pt x="243000" y="486000"/>
                </a:cubicBezTo>
                <a:close/>
                <a:moveTo>
                  <a:pt x="351000" y="486000"/>
                </a:moveTo>
                <a:cubicBezTo>
                  <a:pt x="336088" y="486000"/>
                  <a:pt x="324000" y="473912"/>
                  <a:pt x="324000" y="459001"/>
                </a:cubicBezTo>
                <a:cubicBezTo>
                  <a:pt x="324000" y="444089"/>
                  <a:pt x="336088" y="432001"/>
                  <a:pt x="351000" y="432001"/>
                </a:cubicBezTo>
                <a:cubicBezTo>
                  <a:pt x="365912" y="432001"/>
                  <a:pt x="378000" y="444089"/>
                  <a:pt x="378000" y="459001"/>
                </a:cubicBezTo>
                <a:cubicBezTo>
                  <a:pt x="378000" y="473912"/>
                  <a:pt x="365912" y="486000"/>
                  <a:pt x="351000" y="486000"/>
                </a:cubicBezTo>
                <a:close/>
                <a:moveTo>
                  <a:pt x="459000" y="486000"/>
                </a:moveTo>
                <a:cubicBezTo>
                  <a:pt x="444088" y="486000"/>
                  <a:pt x="432000" y="473912"/>
                  <a:pt x="432000" y="459001"/>
                </a:cubicBezTo>
                <a:cubicBezTo>
                  <a:pt x="432000" y="444089"/>
                  <a:pt x="444088" y="432001"/>
                  <a:pt x="459000" y="432001"/>
                </a:cubicBezTo>
                <a:cubicBezTo>
                  <a:pt x="473912" y="432001"/>
                  <a:pt x="486000" y="444089"/>
                  <a:pt x="486000" y="459001"/>
                </a:cubicBezTo>
                <a:cubicBezTo>
                  <a:pt x="486000" y="473912"/>
                  <a:pt x="473912" y="486000"/>
                  <a:pt x="459000" y="486000"/>
                </a:cubicBezTo>
                <a:close/>
                <a:moveTo>
                  <a:pt x="567000" y="486000"/>
                </a:moveTo>
                <a:cubicBezTo>
                  <a:pt x="552088" y="486000"/>
                  <a:pt x="540000" y="473912"/>
                  <a:pt x="540000" y="459001"/>
                </a:cubicBezTo>
                <a:cubicBezTo>
                  <a:pt x="540000" y="444089"/>
                  <a:pt x="552088" y="432001"/>
                  <a:pt x="567000" y="432001"/>
                </a:cubicBezTo>
                <a:cubicBezTo>
                  <a:pt x="581912" y="432001"/>
                  <a:pt x="594000" y="444089"/>
                  <a:pt x="594000" y="459001"/>
                </a:cubicBezTo>
                <a:cubicBezTo>
                  <a:pt x="594000" y="473912"/>
                  <a:pt x="581912" y="486000"/>
                  <a:pt x="567000" y="486000"/>
                </a:cubicBezTo>
                <a:close/>
                <a:moveTo>
                  <a:pt x="675000" y="486000"/>
                </a:moveTo>
                <a:cubicBezTo>
                  <a:pt x="660088" y="486000"/>
                  <a:pt x="648000" y="473912"/>
                  <a:pt x="648000" y="459001"/>
                </a:cubicBezTo>
                <a:cubicBezTo>
                  <a:pt x="648000" y="444089"/>
                  <a:pt x="660088" y="432001"/>
                  <a:pt x="675000" y="432001"/>
                </a:cubicBezTo>
                <a:cubicBezTo>
                  <a:pt x="689912" y="432001"/>
                  <a:pt x="702000" y="444089"/>
                  <a:pt x="702000" y="459001"/>
                </a:cubicBezTo>
                <a:cubicBezTo>
                  <a:pt x="702000" y="473912"/>
                  <a:pt x="689912" y="486000"/>
                  <a:pt x="675000" y="486000"/>
                </a:cubicBezTo>
                <a:close/>
                <a:moveTo>
                  <a:pt x="783000" y="486000"/>
                </a:moveTo>
                <a:cubicBezTo>
                  <a:pt x="768088" y="486000"/>
                  <a:pt x="756000" y="473912"/>
                  <a:pt x="756000" y="459001"/>
                </a:cubicBezTo>
                <a:cubicBezTo>
                  <a:pt x="756000" y="444089"/>
                  <a:pt x="768088" y="432001"/>
                  <a:pt x="783000" y="432001"/>
                </a:cubicBezTo>
                <a:cubicBezTo>
                  <a:pt x="797912" y="432001"/>
                  <a:pt x="810000" y="444089"/>
                  <a:pt x="810000" y="459001"/>
                </a:cubicBezTo>
                <a:cubicBezTo>
                  <a:pt x="810000" y="473912"/>
                  <a:pt x="797912" y="486000"/>
                  <a:pt x="783000" y="486000"/>
                </a:cubicBezTo>
                <a:close/>
                <a:moveTo>
                  <a:pt x="891000" y="486000"/>
                </a:moveTo>
                <a:cubicBezTo>
                  <a:pt x="876088" y="486000"/>
                  <a:pt x="864000" y="473912"/>
                  <a:pt x="864000" y="459001"/>
                </a:cubicBezTo>
                <a:cubicBezTo>
                  <a:pt x="864000" y="444089"/>
                  <a:pt x="876088" y="432001"/>
                  <a:pt x="891000" y="432001"/>
                </a:cubicBezTo>
                <a:cubicBezTo>
                  <a:pt x="905912" y="432001"/>
                  <a:pt x="918000" y="444089"/>
                  <a:pt x="918000" y="459001"/>
                </a:cubicBezTo>
                <a:cubicBezTo>
                  <a:pt x="918000" y="473912"/>
                  <a:pt x="905912" y="486000"/>
                  <a:pt x="891000" y="486000"/>
                </a:cubicBezTo>
                <a:close/>
                <a:moveTo>
                  <a:pt x="999000" y="486000"/>
                </a:moveTo>
                <a:cubicBezTo>
                  <a:pt x="984088" y="486000"/>
                  <a:pt x="972000" y="473912"/>
                  <a:pt x="972000" y="459001"/>
                </a:cubicBezTo>
                <a:cubicBezTo>
                  <a:pt x="972000" y="444089"/>
                  <a:pt x="984088" y="432001"/>
                  <a:pt x="999000" y="432001"/>
                </a:cubicBezTo>
                <a:cubicBezTo>
                  <a:pt x="1013912" y="432001"/>
                  <a:pt x="1026000" y="444089"/>
                  <a:pt x="1026000" y="459001"/>
                </a:cubicBezTo>
                <a:cubicBezTo>
                  <a:pt x="1026000" y="473912"/>
                  <a:pt x="1013912" y="486000"/>
                  <a:pt x="999000" y="48600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317500" algn="ctr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8FBFF"/>
              </a:solidFill>
              <a:effectLst/>
              <a:uLnTx/>
              <a:uFillTx/>
              <a:latin typeface=""/>
              <a:ea typeface="MiSans" panose="00000500000000000000" pitchFamily="2" charset="-122"/>
              <a:sym typeface=""/>
            </a:endParaRPr>
          </a:p>
        </p:txBody>
      </p:sp>
      <p:sp>
        <p:nvSpPr>
          <p:cNvPr id="73" name="十字形 72">
            <a:extLst>
              <a:ext uri="{FF2B5EF4-FFF2-40B4-BE49-F238E27FC236}">
                <a16:creationId xmlns:a16="http://schemas.microsoft.com/office/drawing/2014/main" id="{38E819B7-17FA-AABC-BDAB-AE9100EDF38E}"/>
              </a:ext>
            </a:extLst>
          </p:cNvPr>
          <p:cNvSpPr/>
          <p:nvPr userDrawn="1"/>
        </p:nvSpPr>
        <p:spPr>
          <a:xfrm rot="18900000" flipV="1">
            <a:off x="497807" y="5061096"/>
            <a:ext cx="388800" cy="388800"/>
          </a:xfrm>
          <a:prstGeom prst="plus">
            <a:avLst>
              <a:gd name="adj" fmla="val 39940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36576" rIns="73152" bIns="36576" rtlCol="0" anchor="ctr"/>
          <a:lstStyle/>
          <a:p>
            <a:pPr algn="ctr"/>
            <a:endParaRPr lang="zh-CN" altLang="en-US" sz="1440" dirty="0"/>
          </a:p>
        </p:txBody>
      </p:sp>
      <p:sp>
        <p:nvSpPr>
          <p:cNvPr id="77" name="十字形 76">
            <a:extLst>
              <a:ext uri="{FF2B5EF4-FFF2-40B4-BE49-F238E27FC236}">
                <a16:creationId xmlns:a16="http://schemas.microsoft.com/office/drawing/2014/main" id="{1233A06A-D15B-C7DD-7EE9-F89C289894A7}"/>
              </a:ext>
            </a:extLst>
          </p:cNvPr>
          <p:cNvSpPr/>
          <p:nvPr userDrawn="1"/>
        </p:nvSpPr>
        <p:spPr>
          <a:xfrm rot="18900000" flipV="1">
            <a:off x="4739557" y="1530533"/>
            <a:ext cx="388800" cy="388800"/>
          </a:xfrm>
          <a:prstGeom prst="plus">
            <a:avLst>
              <a:gd name="adj" fmla="val 3994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36576" rIns="73152" bIns="36576" rtlCol="0" anchor="ctr"/>
          <a:lstStyle/>
          <a:p>
            <a:pPr algn="ctr"/>
            <a:endParaRPr lang="zh-CN" altLang="en-US" sz="1440"/>
          </a:p>
        </p:txBody>
      </p:sp>
      <p:sp>
        <p:nvSpPr>
          <p:cNvPr id="78" name="十字形 77">
            <a:extLst>
              <a:ext uri="{FF2B5EF4-FFF2-40B4-BE49-F238E27FC236}">
                <a16:creationId xmlns:a16="http://schemas.microsoft.com/office/drawing/2014/main" id="{4AD5DCB5-9BF1-7C29-0DC5-AFFE75BACBE4}"/>
              </a:ext>
            </a:extLst>
          </p:cNvPr>
          <p:cNvSpPr/>
          <p:nvPr userDrawn="1"/>
        </p:nvSpPr>
        <p:spPr>
          <a:xfrm rot="18900000" flipV="1">
            <a:off x="9357301" y="5652765"/>
            <a:ext cx="388800" cy="388800"/>
          </a:xfrm>
          <a:prstGeom prst="plus">
            <a:avLst>
              <a:gd name="adj" fmla="val 3994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36576" rIns="73152" bIns="36576" rtlCol="0" anchor="ctr"/>
          <a:lstStyle/>
          <a:p>
            <a:pPr algn="ctr"/>
            <a:endParaRPr lang="zh-CN" altLang="en-US" sz="1440"/>
          </a:p>
        </p:txBody>
      </p:sp>
      <p:sp>
        <p:nvSpPr>
          <p:cNvPr id="79" name="平行四边形 78">
            <a:extLst>
              <a:ext uri="{FF2B5EF4-FFF2-40B4-BE49-F238E27FC236}">
                <a16:creationId xmlns:a16="http://schemas.microsoft.com/office/drawing/2014/main" id="{28E21229-0EBB-52DD-F6DF-D33FE1EF9993}"/>
              </a:ext>
            </a:extLst>
          </p:cNvPr>
          <p:cNvSpPr/>
          <p:nvPr userDrawn="1"/>
        </p:nvSpPr>
        <p:spPr>
          <a:xfrm rot="5400000">
            <a:off x="11993871" y="1384119"/>
            <a:ext cx="157778" cy="237523"/>
          </a:xfrm>
          <a:prstGeom prst="parallelogram">
            <a:avLst>
              <a:gd name="adj" fmla="val 5075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0" name="平行四边形 79">
            <a:extLst>
              <a:ext uri="{FF2B5EF4-FFF2-40B4-BE49-F238E27FC236}">
                <a16:creationId xmlns:a16="http://schemas.microsoft.com/office/drawing/2014/main" id="{78506E03-C268-FB1A-11A2-95FF7AF01DA5}"/>
              </a:ext>
            </a:extLst>
          </p:cNvPr>
          <p:cNvSpPr/>
          <p:nvPr userDrawn="1"/>
        </p:nvSpPr>
        <p:spPr>
          <a:xfrm rot="5400000">
            <a:off x="11993871" y="1590640"/>
            <a:ext cx="157778" cy="237523"/>
          </a:xfrm>
          <a:prstGeom prst="parallelogram">
            <a:avLst>
              <a:gd name="adj" fmla="val 5075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1" name="平行四边形 80">
            <a:extLst>
              <a:ext uri="{FF2B5EF4-FFF2-40B4-BE49-F238E27FC236}">
                <a16:creationId xmlns:a16="http://schemas.microsoft.com/office/drawing/2014/main" id="{16525A20-C62A-3A66-E25F-8581CB2950DC}"/>
              </a:ext>
            </a:extLst>
          </p:cNvPr>
          <p:cNvSpPr/>
          <p:nvPr userDrawn="1"/>
        </p:nvSpPr>
        <p:spPr>
          <a:xfrm rot="5400000">
            <a:off x="11993871" y="1797161"/>
            <a:ext cx="157778" cy="237523"/>
          </a:xfrm>
          <a:prstGeom prst="parallelogram">
            <a:avLst>
              <a:gd name="adj" fmla="val 5075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2" name="平行四边形 81">
            <a:extLst>
              <a:ext uri="{FF2B5EF4-FFF2-40B4-BE49-F238E27FC236}">
                <a16:creationId xmlns:a16="http://schemas.microsoft.com/office/drawing/2014/main" id="{8AF5B02E-4189-518A-054C-5FFB9B8CD107}"/>
              </a:ext>
            </a:extLst>
          </p:cNvPr>
          <p:cNvSpPr/>
          <p:nvPr userDrawn="1"/>
        </p:nvSpPr>
        <p:spPr>
          <a:xfrm rot="5400000">
            <a:off x="11993871" y="2003682"/>
            <a:ext cx="157778" cy="237523"/>
          </a:xfrm>
          <a:prstGeom prst="parallelogram">
            <a:avLst>
              <a:gd name="adj" fmla="val 5075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3" name="平行四边形 82">
            <a:extLst>
              <a:ext uri="{FF2B5EF4-FFF2-40B4-BE49-F238E27FC236}">
                <a16:creationId xmlns:a16="http://schemas.microsoft.com/office/drawing/2014/main" id="{CAB6EEA8-FDBF-26AC-71D4-5F1CA858790E}"/>
              </a:ext>
            </a:extLst>
          </p:cNvPr>
          <p:cNvSpPr/>
          <p:nvPr userDrawn="1"/>
        </p:nvSpPr>
        <p:spPr>
          <a:xfrm rot="5400000">
            <a:off x="11993871" y="2210203"/>
            <a:ext cx="157778" cy="237523"/>
          </a:xfrm>
          <a:prstGeom prst="parallelogram">
            <a:avLst>
              <a:gd name="adj" fmla="val 5075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4" name="平行四边形 83">
            <a:extLst>
              <a:ext uri="{FF2B5EF4-FFF2-40B4-BE49-F238E27FC236}">
                <a16:creationId xmlns:a16="http://schemas.microsoft.com/office/drawing/2014/main" id="{19C32683-4753-A656-1227-A9D6FA01827E}"/>
              </a:ext>
            </a:extLst>
          </p:cNvPr>
          <p:cNvSpPr/>
          <p:nvPr userDrawn="1"/>
        </p:nvSpPr>
        <p:spPr>
          <a:xfrm rot="5400000">
            <a:off x="11993871" y="2416724"/>
            <a:ext cx="157778" cy="237523"/>
          </a:xfrm>
          <a:prstGeom prst="parallelogram">
            <a:avLst>
              <a:gd name="adj" fmla="val 5075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5" name="平行四边形 84">
            <a:extLst>
              <a:ext uri="{FF2B5EF4-FFF2-40B4-BE49-F238E27FC236}">
                <a16:creationId xmlns:a16="http://schemas.microsoft.com/office/drawing/2014/main" id="{D14E0CC9-401E-9883-8F5F-D7B6402DB875}"/>
              </a:ext>
            </a:extLst>
          </p:cNvPr>
          <p:cNvSpPr/>
          <p:nvPr userDrawn="1"/>
        </p:nvSpPr>
        <p:spPr>
          <a:xfrm rot="5400000">
            <a:off x="11993871" y="2623245"/>
            <a:ext cx="157778" cy="237523"/>
          </a:xfrm>
          <a:prstGeom prst="parallelogram">
            <a:avLst>
              <a:gd name="adj" fmla="val 5075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6" name="平行四边形 85">
            <a:extLst>
              <a:ext uri="{FF2B5EF4-FFF2-40B4-BE49-F238E27FC236}">
                <a16:creationId xmlns:a16="http://schemas.microsoft.com/office/drawing/2014/main" id="{8FF956C6-B944-D868-B9A0-497B2C27BE44}"/>
              </a:ext>
            </a:extLst>
          </p:cNvPr>
          <p:cNvSpPr/>
          <p:nvPr userDrawn="1"/>
        </p:nvSpPr>
        <p:spPr>
          <a:xfrm rot="5400000">
            <a:off x="11993871" y="2829766"/>
            <a:ext cx="157778" cy="237523"/>
          </a:xfrm>
          <a:prstGeom prst="parallelogram">
            <a:avLst>
              <a:gd name="adj" fmla="val 5075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7" name="平行四边形 86">
            <a:extLst>
              <a:ext uri="{FF2B5EF4-FFF2-40B4-BE49-F238E27FC236}">
                <a16:creationId xmlns:a16="http://schemas.microsoft.com/office/drawing/2014/main" id="{E8E6D87C-5C9B-EF5D-221A-02FEC6F9FBC2}"/>
              </a:ext>
            </a:extLst>
          </p:cNvPr>
          <p:cNvSpPr/>
          <p:nvPr userDrawn="1"/>
        </p:nvSpPr>
        <p:spPr>
          <a:xfrm rot="5400000">
            <a:off x="11993871" y="3036287"/>
            <a:ext cx="157778" cy="237523"/>
          </a:xfrm>
          <a:prstGeom prst="parallelogram">
            <a:avLst>
              <a:gd name="adj" fmla="val 5075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8" name="平行四边形 87">
            <a:extLst>
              <a:ext uri="{FF2B5EF4-FFF2-40B4-BE49-F238E27FC236}">
                <a16:creationId xmlns:a16="http://schemas.microsoft.com/office/drawing/2014/main" id="{A715F3D5-CD1B-9864-75B4-093CD544D152}"/>
              </a:ext>
            </a:extLst>
          </p:cNvPr>
          <p:cNvSpPr/>
          <p:nvPr userDrawn="1"/>
        </p:nvSpPr>
        <p:spPr>
          <a:xfrm rot="5400000">
            <a:off x="11993871" y="3242808"/>
            <a:ext cx="157778" cy="237523"/>
          </a:xfrm>
          <a:prstGeom prst="parallelogram">
            <a:avLst>
              <a:gd name="adj" fmla="val 5075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9" name="平行四边形 88">
            <a:extLst>
              <a:ext uri="{FF2B5EF4-FFF2-40B4-BE49-F238E27FC236}">
                <a16:creationId xmlns:a16="http://schemas.microsoft.com/office/drawing/2014/main" id="{076E0049-4259-1A54-8BD8-600ED15CD3AA}"/>
              </a:ext>
            </a:extLst>
          </p:cNvPr>
          <p:cNvSpPr/>
          <p:nvPr userDrawn="1"/>
        </p:nvSpPr>
        <p:spPr>
          <a:xfrm rot="5400000">
            <a:off x="11993871" y="3449329"/>
            <a:ext cx="157778" cy="237523"/>
          </a:xfrm>
          <a:prstGeom prst="parallelogram">
            <a:avLst>
              <a:gd name="adj" fmla="val 5075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0" name="平行四边形 89">
            <a:extLst>
              <a:ext uri="{FF2B5EF4-FFF2-40B4-BE49-F238E27FC236}">
                <a16:creationId xmlns:a16="http://schemas.microsoft.com/office/drawing/2014/main" id="{7047617A-5B98-AA51-DF96-A651A013C160}"/>
              </a:ext>
            </a:extLst>
          </p:cNvPr>
          <p:cNvSpPr/>
          <p:nvPr userDrawn="1"/>
        </p:nvSpPr>
        <p:spPr>
          <a:xfrm rot="5400000">
            <a:off x="11993871" y="3655850"/>
            <a:ext cx="157778" cy="237523"/>
          </a:xfrm>
          <a:prstGeom prst="parallelogram">
            <a:avLst>
              <a:gd name="adj" fmla="val 5075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1" name="平行四边形 90">
            <a:extLst>
              <a:ext uri="{FF2B5EF4-FFF2-40B4-BE49-F238E27FC236}">
                <a16:creationId xmlns:a16="http://schemas.microsoft.com/office/drawing/2014/main" id="{80D4BEAB-FDA0-6B5A-E341-B7AC8018A3C2}"/>
              </a:ext>
            </a:extLst>
          </p:cNvPr>
          <p:cNvSpPr/>
          <p:nvPr userDrawn="1"/>
        </p:nvSpPr>
        <p:spPr>
          <a:xfrm rot="5400000">
            <a:off x="11993871" y="3862368"/>
            <a:ext cx="157778" cy="237523"/>
          </a:xfrm>
          <a:prstGeom prst="parallelogram">
            <a:avLst>
              <a:gd name="adj" fmla="val 5075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2" name="任意多边形: 形状 91">
            <a:extLst>
              <a:ext uri="{FF2B5EF4-FFF2-40B4-BE49-F238E27FC236}">
                <a16:creationId xmlns:a16="http://schemas.microsoft.com/office/drawing/2014/main" id="{9DDD4722-5BDB-D6BC-6E9E-D68A46314677}"/>
              </a:ext>
            </a:extLst>
          </p:cNvPr>
          <p:cNvSpPr/>
          <p:nvPr userDrawn="1"/>
        </p:nvSpPr>
        <p:spPr>
          <a:xfrm>
            <a:off x="1" y="2369631"/>
            <a:ext cx="157475" cy="394147"/>
          </a:xfrm>
          <a:custGeom>
            <a:avLst/>
            <a:gdLst>
              <a:gd name="connsiteX0" fmla="*/ 0 w 157475"/>
              <a:gd name="connsiteY0" fmla="*/ 0 h 394147"/>
              <a:gd name="connsiteX1" fmla="*/ 33801 w 157475"/>
              <a:gd name="connsiteY1" fmla="*/ 10492 h 394147"/>
              <a:gd name="connsiteX2" fmla="*/ 157475 w 157475"/>
              <a:gd name="connsiteY2" fmla="*/ 197073 h 394147"/>
              <a:gd name="connsiteX3" fmla="*/ 33801 w 157475"/>
              <a:gd name="connsiteY3" fmla="*/ 383654 h 394147"/>
              <a:gd name="connsiteX4" fmla="*/ 0 w 157475"/>
              <a:gd name="connsiteY4" fmla="*/ 394147 h 394147"/>
              <a:gd name="connsiteX5" fmla="*/ 0 w 157475"/>
              <a:gd name="connsiteY5" fmla="*/ 348477 h 394147"/>
              <a:gd name="connsiteX6" fmla="*/ 17452 w 157475"/>
              <a:gd name="connsiteY6" fmla="*/ 344954 h 394147"/>
              <a:gd name="connsiteX7" fmla="*/ 115474 w 157475"/>
              <a:gd name="connsiteY7" fmla="*/ 197073 h 394147"/>
              <a:gd name="connsiteX8" fmla="*/ 17452 w 157475"/>
              <a:gd name="connsiteY8" fmla="*/ 49193 h 394147"/>
              <a:gd name="connsiteX9" fmla="*/ 0 w 157475"/>
              <a:gd name="connsiteY9" fmla="*/ 45669 h 394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475" h="394147">
                <a:moveTo>
                  <a:pt x="0" y="0"/>
                </a:moveTo>
                <a:lnTo>
                  <a:pt x="33801" y="10492"/>
                </a:lnTo>
                <a:cubicBezTo>
                  <a:pt x="106479" y="41233"/>
                  <a:pt x="157475" y="113198"/>
                  <a:pt x="157475" y="197073"/>
                </a:cubicBezTo>
                <a:cubicBezTo>
                  <a:pt x="157475" y="280949"/>
                  <a:pt x="106479" y="352914"/>
                  <a:pt x="33801" y="383654"/>
                </a:cubicBezTo>
                <a:lnTo>
                  <a:pt x="0" y="394147"/>
                </a:lnTo>
                <a:lnTo>
                  <a:pt x="0" y="348477"/>
                </a:lnTo>
                <a:lnTo>
                  <a:pt x="17452" y="344954"/>
                </a:lnTo>
                <a:cubicBezTo>
                  <a:pt x="75056" y="320590"/>
                  <a:pt x="115474" y="263552"/>
                  <a:pt x="115474" y="197073"/>
                </a:cubicBezTo>
                <a:cubicBezTo>
                  <a:pt x="115474" y="130595"/>
                  <a:pt x="75056" y="73557"/>
                  <a:pt x="17452" y="49193"/>
                </a:cubicBezTo>
                <a:lnTo>
                  <a:pt x="0" y="4566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grpSp>
        <p:nvGrpSpPr>
          <p:cNvPr id="93" name="组合 92">
            <a:extLst>
              <a:ext uri="{FF2B5EF4-FFF2-40B4-BE49-F238E27FC236}">
                <a16:creationId xmlns:a16="http://schemas.microsoft.com/office/drawing/2014/main" id="{EAE868B3-F29E-21E8-9462-63D32DA47DAB}"/>
              </a:ext>
            </a:extLst>
          </p:cNvPr>
          <p:cNvGrpSpPr/>
          <p:nvPr userDrawn="1"/>
        </p:nvGrpSpPr>
        <p:grpSpPr>
          <a:xfrm>
            <a:off x="5239719" y="5447812"/>
            <a:ext cx="1712561" cy="371982"/>
            <a:chOff x="4048256" y="-11771"/>
            <a:chExt cx="1712561" cy="371982"/>
          </a:xfrm>
          <a:solidFill>
            <a:schemeClr val="accent3"/>
          </a:solidFill>
        </p:grpSpPr>
        <p:grpSp>
          <p:nvGrpSpPr>
            <p:cNvPr id="94" name="组合 93">
              <a:extLst>
                <a:ext uri="{FF2B5EF4-FFF2-40B4-BE49-F238E27FC236}">
                  <a16:creationId xmlns:a16="http://schemas.microsoft.com/office/drawing/2014/main" id="{B5B838CB-5D93-1996-E37A-F4169D283C37}"/>
                </a:ext>
              </a:extLst>
            </p:cNvPr>
            <p:cNvGrpSpPr/>
            <p:nvPr/>
          </p:nvGrpSpPr>
          <p:grpSpPr>
            <a:xfrm>
              <a:off x="4167571" y="-11771"/>
              <a:ext cx="1593246" cy="146406"/>
              <a:chOff x="4177731" y="3469"/>
              <a:chExt cx="1593246" cy="146406"/>
            </a:xfrm>
            <a:grpFill/>
          </p:grpSpPr>
          <p:sp>
            <p:nvSpPr>
              <p:cNvPr id="112" name="椭圆 111">
                <a:extLst>
                  <a:ext uri="{FF2B5EF4-FFF2-40B4-BE49-F238E27FC236}">
                    <a16:creationId xmlns:a16="http://schemas.microsoft.com/office/drawing/2014/main" id="{09B125A2-3D21-D187-8B97-674C1869F288}"/>
                  </a:ext>
                </a:extLst>
              </p:cNvPr>
              <p:cNvSpPr/>
              <p:nvPr/>
            </p:nvSpPr>
            <p:spPr>
              <a:xfrm>
                <a:off x="4177731" y="3469"/>
                <a:ext cx="146406" cy="146406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5883" tIns="32941" rIns="65883" bIns="32941" rtlCol="0" anchor="ctr"/>
              <a:lstStyle/>
              <a:p>
                <a:pPr algn="ctr"/>
                <a:endParaRPr lang="zh-CN" altLang="en-US" sz="1297"/>
              </a:p>
            </p:txBody>
          </p:sp>
          <p:sp>
            <p:nvSpPr>
              <p:cNvPr id="113" name="椭圆 112">
                <a:extLst>
                  <a:ext uri="{FF2B5EF4-FFF2-40B4-BE49-F238E27FC236}">
                    <a16:creationId xmlns:a16="http://schemas.microsoft.com/office/drawing/2014/main" id="{318C73A3-E8B9-F868-B871-4890B7FFFFE4}"/>
                  </a:ext>
                </a:extLst>
              </p:cNvPr>
              <p:cNvSpPr/>
              <p:nvPr/>
            </p:nvSpPr>
            <p:spPr>
              <a:xfrm>
                <a:off x="4384423" y="3469"/>
                <a:ext cx="146406" cy="146406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5883" tIns="32941" rIns="65883" bIns="32941" rtlCol="0" anchor="ctr"/>
              <a:lstStyle/>
              <a:p>
                <a:pPr algn="ctr"/>
                <a:endParaRPr lang="zh-CN" altLang="en-US" sz="1297"/>
              </a:p>
            </p:txBody>
          </p:sp>
          <p:sp>
            <p:nvSpPr>
              <p:cNvPr id="114" name="椭圆 113">
                <a:extLst>
                  <a:ext uri="{FF2B5EF4-FFF2-40B4-BE49-F238E27FC236}">
                    <a16:creationId xmlns:a16="http://schemas.microsoft.com/office/drawing/2014/main" id="{152CC525-BB85-8026-E682-D1CFF5C7FA2A}"/>
                  </a:ext>
                </a:extLst>
              </p:cNvPr>
              <p:cNvSpPr/>
              <p:nvPr/>
            </p:nvSpPr>
            <p:spPr>
              <a:xfrm>
                <a:off x="4591116" y="3469"/>
                <a:ext cx="146406" cy="146406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5883" tIns="32941" rIns="65883" bIns="32941" rtlCol="0" anchor="ctr"/>
              <a:lstStyle/>
              <a:p>
                <a:pPr algn="ctr"/>
                <a:endParaRPr lang="zh-CN" altLang="en-US" sz="1297"/>
              </a:p>
            </p:txBody>
          </p:sp>
          <p:sp>
            <p:nvSpPr>
              <p:cNvPr id="115" name="椭圆 114">
                <a:extLst>
                  <a:ext uri="{FF2B5EF4-FFF2-40B4-BE49-F238E27FC236}">
                    <a16:creationId xmlns:a16="http://schemas.microsoft.com/office/drawing/2014/main" id="{D9B97735-E794-C1B9-BE02-88A1E85B6F17}"/>
                  </a:ext>
                </a:extLst>
              </p:cNvPr>
              <p:cNvSpPr/>
              <p:nvPr/>
            </p:nvSpPr>
            <p:spPr>
              <a:xfrm>
                <a:off x="4797807" y="3469"/>
                <a:ext cx="146406" cy="146406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5883" tIns="32941" rIns="65883" bIns="32941" rtlCol="0" anchor="ctr"/>
              <a:lstStyle/>
              <a:p>
                <a:pPr algn="ctr"/>
                <a:endParaRPr lang="zh-CN" altLang="en-US" sz="1297"/>
              </a:p>
            </p:txBody>
          </p:sp>
          <p:sp>
            <p:nvSpPr>
              <p:cNvPr id="116" name="椭圆 115">
                <a:extLst>
                  <a:ext uri="{FF2B5EF4-FFF2-40B4-BE49-F238E27FC236}">
                    <a16:creationId xmlns:a16="http://schemas.microsoft.com/office/drawing/2014/main" id="{84CD179B-8469-A670-9A8A-036BC81663FE}"/>
                  </a:ext>
                </a:extLst>
              </p:cNvPr>
              <p:cNvSpPr/>
              <p:nvPr/>
            </p:nvSpPr>
            <p:spPr>
              <a:xfrm>
                <a:off x="5004499" y="3469"/>
                <a:ext cx="146406" cy="146406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5883" tIns="32941" rIns="65883" bIns="32941" rtlCol="0" anchor="ctr"/>
              <a:lstStyle/>
              <a:p>
                <a:pPr algn="ctr"/>
                <a:endParaRPr lang="zh-CN" altLang="en-US" sz="1297"/>
              </a:p>
            </p:txBody>
          </p:sp>
          <p:sp>
            <p:nvSpPr>
              <p:cNvPr id="117" name="椭圆 116">
                <a:extLst>
                  <a:ext uri="{FF2B5EF4-FFF2-40B4-BE49-F238E27FC236}">
                    <a16:creationId xmlns:a16="http://schemas.microsoft.com/office/drawing/2014/main" id="{359FF74E-CB2E-BA76-8A82-149B273DEF7D}"/>
                  </a:ext>
                </a:extLst>
              </p:cNvPr>
              <p:cNvSpPr/>
              <p:nvPr/>
            </p:nvSpPr>
            <p:spPr>
              <a:xfrm>
                <a:off x="5211190" y="3469"/>
                <a:ext cx="146406" cy="146406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5883" tIns="32941" rIns="65883" bIns="32941" rtlCol="0" anchor="ctr"/>
              <a:lstStyle/>
              <a:p>
                <a:pPr algn="ctr"/>
                <a:endParaRPr lang="zh-CN" altLang="en-US" sz="1297"/>
              </a:p>
            </p:txBody>
          </p:sp>
          <p:sp>
            <p:nvSpPr>
              <p:cNvPr id="118" name="椭圆 117">
                <a:extLst>
                  <a:ext uri="{FF2B5EF4-FFF2-40B4-BE49-F238E27FC236}">
                    <a16:creationId xmlns:a16="http://schemas.microsoft.com/office/drawing/2014/main" id="{B1FC5B0B-0228-3FB9-B4E2-3FD764F590F2}"/>
                  </a:ext>
                </a:extLst>
              </p:cNvPr>
              <p:cNvSpPr/>
              <p:nvPr/>
            </p:nvSpPr>
            <p:spPr>
              <a:xfrm>
                <a:off x="5417883" y="3469"/>
                <a:ext cx="146406" cy="146406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5883" tIns="32941" rIns="65883" bIns="32941" rtlCol="0" anchor="ctr"/>
              <a:lstStyle/>
              <a:p>
                <a:pPr algn="ctr"/>
                <a:endParaRPr lang="zh-CN" altLang="en-US" sz="1297"/>
              </a:p>
            </p:txBody>
          </p:sp>
          <p:sp>
            <p:nvSpPr>
              <p:cNvPr id="119" name="椭圆 118">
                <a:extLst>
                  <a:ext uri="{FF2B5EF4-FFF2-40B4-BE49-F238E27FC236}">
                    <a16:creationId xmlns:a16="http://schemas.microsoft.com/office/drawing/2014/main" id="{65C830E7-3998-D68F-5440-F47ED1579FEB}"/>
                  </a:ext>
                </a:extLst>
              </p:cNvPr>
              <p:cNvSpPr/>
              <p:nvPr/>
            </p:nvSpPr>
            <p:spPr>
              <a:xfrm>
                <a:off x="5624571" y="3469"/>
                <a:ext cx="146406" cy="146406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5883" tIns="32941" rIns="65883" bIns="32941" rtlCol="0" anchor="ctr"/>
              <a:lstStyle/>
              <a:p>
                <a:pPr algn="ctr"/>
                <a:endParaRPr lang="zh-CN" altLang="en-US" sz="1297"/>
              </a:p>
            </p:txBody>
          </p:sp>
        </p:grpSp>
        <p:grpSp>
          <p:nvGrpSpPr>
            <p:cNvPr id="95" name="组合 94">
              <a:extLst>
                <a:ext uri="{FF2B5EF4-FFF2-40B4-BE49-F238E27FC236}">
                  <a16:creationId xmlns:a16="http://schemas.microsoft.com/office/drawing/2014/main" id="{E56916A6-D45D-4A48-9F9B-D7958ED4B1D2}"/>
                </a:ext>
              </a:extLst>
            </p:cNvPr>
            <p:cNvGrpSpPr/>
            <p:nvPr/>
          </p:nvGrpSpPr>
          <p:grpSpPr>
            <a:xfrm>
              <a:off x="4048256" y="213805"/>
              <a:ext cx="1593246" cy="146406"/>
              <a:chOff x="4149497" y="56850"/>
              <a:chExt cx="1593246" cy="146406"/>
            </a:xfrm>
            <a:grpFill/>
          </p:grpSpPr>
          <p:sp>
            <p:nvSpPr>
              <p:cNvPr id="96" name="椭圆 95">
                <a:extLst>
                  <a:ext uri="{FF2B5EF4-FFF2-40B4-BE49-F238E27FC236}">
                    <a16:creationId xmlns:a16="http://schemas.microsoft.com/office/drawing/2014/main" id="{DA930EC4-AAB3-9E79-63D4-F503CFCE2138}"/>
                  </a:ext>
                </a:extLst>
              </p:cNvPr>
              <p:cNvSpPr/>
              <p:nvPr/>
            </p:nvSpPr>
            <p:spPr>
              <a:xfrm>
                <a:off x="4149497" y="56850"/>
                <a:ext cx="146406" cy="146406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5883" tIns="32941" rIns="65883" bIns="32941" rtlCol="0" anchor="ctr"/>
              <a:lstStyle/>
              <a:p>
                <a:pPr algn="ctr"/>
                <a:endParaRPr lang="zh-CN" altLang="en-US" sz="1297"/>
              </a:p>
            </p:txBody>
          </p:sp>
          <p:sp>
            <p:nvSpPr>
              <p:cNvPr id="97" name="椭圆 96">
                <a:extLst>
                  <a:ext uri="{FF2B5EF4-FFF2-40B4-BE49-F238E27FC236}">
                    <a16:creationId xmlns:a16="http://schemas.microsoft.com/office/drawing/2014/main" id="{FA6842F3-10B0-7985-29D4-5FF2E266DAE6}"/>
                  </a:ext>
                </a:extLst>
              </p:cNvPr>
              <p:cNvSpPr/>
              <p:nvPr/>
            </p:nvSpPr>
            <p:spPr>
              <a:xfrm>
                <a:off x="4356188" y="56850"/>
                <a:ext cx="146406" cy="146406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5883" tIns="32941" rIns="65883" bIns="32941" rtlCol="0" anchor="ctr"/>
              <a:lstStyle/>
              <a:p>
                <a:pPr algn="ctr"/>
                <a:endParaRPr lang="zh-CN" altLang="en-US" sz="1297"/>
              </a:p>
            </p:txBody>
          </p:sp>
          <p:sp>
            <p:nvSpPr>
              <p:cNvPr id="98" name="椭圆 97">
                <a:extLst>
                  <a:ext uri="{FF2B5EF4-FFF2-40B4-BE49-F238E27FC236}">
                    <a16:creationId xmlns:a16="http://schemas.microsoft.com/office/drawing/2014/main" id="{4F7B59DD-2E9A-50B9-F071-7928725D8088}"/>
                  </a:ext>
                </a:extLst>
              </p:cNvPr>
              <p:cNvSpPr/>
              <p:nvPr/>
            </p:nvSpPr>
            <p:spPr>
              <a:xfrm>
                <a:off x="4562880" y="56850"/>
                <a:ext cx="146406" cy="146406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5883" tIns="32941" rIns="65883" bIns="32941" rtlCol="0" anchor="ctr"/>
              <a:lstStyle/>
              <a:p>
                <a:pPr algn="ctr"/>
                <a:endParaRPr lang="zh-CN" altLang="en-US" sz="1297"/>
              </a:p>
            </p:txBody>
          </p:sp>
          <p:sp>
            <p:nvSpPr>
              <p:cNvPr id="100" name="椭圆 99">
                <a:extLst>
                  <a:ext uri="{FF2B5EF4-FFF2-40B4-BE49-F238E27FC236}">
                    <a16:creationId xmlns:a16="http://schemas.microsoft.com/office/drawing/2014/main" id="{8C5A6ED3-9898-3F04-A5E6-E3F055D1371C}"/>
                  </a:ext>
                </a:extLst>
              </p:cNvPr>
              <p:cNvSpPr/>
              <p:nvPr/>
            </p:nvSpPr>
            <p:spPr>
              <a:xfrm>
                <a:off x="4769573" y="56850"/>
                <a:ext cx="146406" cy="146406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5883" tIns="32941" rIns="65883" bIns="32941" rtlCol="0" anchor="ctr"/>
              <a:lstStyle/>
              <a:p>
                <a:pPr algn="ctr"/>
                <a:endParaRPr lang="zh-CN" altLang="en-US" sz="1297"/>
              </a:p>
            </p:txBody>
          </p:sp>
          <p:sp>
            <p:nvSpPr>
              <p:cNvPr id="101" name="椭圆 100">
                <a:extLst>
                  <a:ext uri="{FF2B5EF4-FFF2-40B4-BE49-F238E27FC236}">
                    <a16:creationId xmlns:a16="http://schemas.microsoft.com/office/drawing/2014/main" id="{D4E81E94-755E-2913-0E2B-98EFA3D1CB03}"/>
                  </a:ext>
                </a:extLst>
              </p:cNvPr>
              <p:cNvSpPr/>
              <p:nvPr/>
            </p:nvSpPr>
            <p:spPr>
              <a:xfrm>
                <a:off x="4976264" y="56850"/>
                <a:ext cx="146406" cy="146406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5883" tIns="32941" rIns="65883" bIns="32941" rtlCol="0" anchor="ctr"/>
              <a:lstStyle/>
              <a:p>
                <a:pPr algn="ctr"/>
                <a:endParaRPr lang="zh-CN" altLang="en-US" sz="1297"/>
              </a:p>
            </p:txBody>
          </p:sp>
          <p:sp>
            <p:nvSpPr>
              <p:cNvPr id="102" name="椭圆 101">
                <a:extLst>
                  <a:ext uri="{FF2B5EF4-FFF2-40B4-BE49-F238E27FC236}">
                    <a16:creationId xmlns:a16="http://schemas.microsoft.com/office/drawing/2014/main" id="{667A17A2-73B7-8F9E-AC86-D2BF654E8F5B}"/>
                  </a:ext>
                </a:extLst>
              </p:cNvPr>
              <p:cNvSpPr/>
              <p:nvPr/>
            </p:nvSpPr>
            <p:spPr>
              <a:xfrm>
                <a:off x="5182956" y="56850"/>
                <a:ext cx="146406" cy="146406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5883" tIns="32941" rIns="65883" bIns="32941" rtlCol="0" anchor="ctr"/>
              <a:lstStyle/>
              <a:p>
                <a:pPr algn="ctr"/>
                <a:endParaRPr lang="zh-CN" altLang="en-US" sz="1297"/>
              </a:p>
            </p:txBody>
          </p:sp>
          <p:sp>
            <p:nvSpPr>
              <p:cNvPr id="103" name="椭圆 102">
                <a:extLst>
                  <a:ext uri="{FF2B5EF4-FFF2-40B4-BE49-F238E27FC236}">
                    <a16:creationId xmlns:a16="http://schemas.microsoft.com/office/drawing/2014/main" id="{89FC7AAB-EBA4-FA9F-1923-97F8A14B507A}"/>
                  </a:ext>
                </a:extLst>
              </p:cNvPr>
              <p:cNvSpPr/>
              <p:nvPr/>
            </p:nvSpPr>
            <p:spPr>
              <a:xfrm>
                <a:off x="5389647" y="56850"/>
                <a:ext cx="146406" cy="146406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5883" tIns="32941" rIns="65883" bIns="32941" rtlCol="0" anchor="ctr"/>
              <a:lstStyle/>
              <a:p>
                <a:pPr algn="ctr"/>
                <a:endParaRPr lang="zh-CN" altLang="en-US" sz="1297"/>
              </a:p>
            </p:txBody>
          </p:sp>
          <p:sp>
            <p:nvSpPr>
              <p:cNvPr id="111" name="椭圆 110">
                <a:extLst>
                  <a:ext uri="{FF2B5EF4-FFF2-40B4-BE49-F238E27FC236}">
                    <a16:creationId xmlns:a16="http://schemas.microsoft.com/office/drawing/2014/main" id="{E8EEF7DE-28F6-AE26-E9EB-FC2C51B07337}"/>
                  </a:ext>
                </a:extLst>
              </p:cNvPr>
              <p:cNvSpPr/>
              <p:nvPr/>
            </p:nvSpPr>
            <p:spPr>
              <a:xfrm>
                <a:off x="5596337" y="56850"/>
                <a:ext cx="146406" cy="146406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5883" tIns="32941" rIns="65883" bIns="32941" rtlCol="0" anchor="ctr"/>
              <a:lstStyle/>
              <a:p>
                <a:pPr algn="ctr"/>
                <a:endParaRPr lang="zh-CN" altLang="en-US" sz="1297"/>
              </a:p>
            </p:txBody>
          </p:sp>
        </p:grpSp>
      </p:grpSp>
      <p:grpSp>
        <p:nvGrpSpPr>
          <p:cNvPr id="120" name="组合 119">
            <a:extLst>
              <a:ext uri="{FF2B5EF4-FFF2-40B4-BE49-F238E27FC236}">
                <a16:creationId xmlns:a16="http://schemas.microsoft.com/office/drawing/2014/main" id="{B1C0025B-B135-8974-79DB-727282362C34}"/>
              </a:ext>
            </a:extLst>
          </p:cNvPr>
          <p:cNvGrpSpPr/>
          <p:nvPr userDrawn="1"/>
        </p:nvGrpSpPr>
        <p:grpSpPr>
          <a:xfrm>
            <a:off x="10688364" y="5971282"/>
            <a:ext cx="1503637" cy="886719"/>
            <a:chOff x="10688364" y="5971282"/>
            <a:chExt cx="1503637" cy="886719"/>
          </a:xfrm>
        </p:grpSpPr>
        <p:sp>
          <p:nvSpPr>
            <p:cNvPr id="121" name="任意多边形: 形状 120">
              <a:extLst>
                <a:ext uri="{FF2B5EF4-FFF2-40B4-BE49-F238E27FC236}">
                  <a16:creationId xmlns:a16="http://schemas.microsoft.com/office/drawing/2014/main" id="{41CEBF56-119E-6AD1-6AB1-3F76FE9A45FD}"/>
                </a:ext>
              </a:extLst>
            </p:cNvPr>
            <p:cNvSpPr/>
            <p:nvPr/>
          </p:nvSpPr>
          <p:spPr>
            <a:xfrm>
              <a:off x="10688364" y="5971282"/>
              <a:ext cx="1503637" cy="886718"/>
            </a:xfrm>
            <a:custGeom>
              <a:avLst/>
              <a:gdLst>
                <a:gd name="connsiteX0" fmla="*/ 1008337 w 1503637"/>
                <a:gd name="connsiteY0" fmla="*/ 0 h 886718"/>
                <a:gd name="connsiteX1" fmla="*/ 1495470 w 1503637"/>
                <a:gd name="connsiteY1" fmla="*/ 123347 h 886718"/>
                <a:gd name="connsiteX2" fmla="*/ 1503637 w 1503637"/>
                <a:gd name="connsiteY2" fmla="*/ 128308 h 886718"/>
                <a:gd name="connsiteX3" fmla="*/ 1503637 w 1503637"/>
                <a:gd name="connsiteY3" fmla="*/ 886718 h 886718"/>
                <a:gd name="connsiteX4" fmla="*/ 0 w 1503637"/>
                <a:gd name="connsiteY4" fmla="*/ 886718 h 886718"/>
                <a:gd name="connsiteX5" fmla="*/ 7128 w 1503637"/>
                <a:gd name="connsiteY5" fmla="*/ 816009 h 886718"/>
                <a:gd name="connsiteX6" fmla="*/ 1008337 w 1503637"/>
                <a:gd name="connsiteY6" fmla="*/ 0 h 886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03637" h="886718">
                  <a:moveTo>
                    <a:pt x="1008337" y="0"/>
                  </a:moveTo>
                  <a:cubicBezTo>
                    <a:pt x="1184718" y="0"/>
                    <a:pt x="1350663" y="44683"/>
                    <a:pt x="1495470" y="123347"/>
                  </a:cubicBezTo>
                  <a:lnTo>
                    <a:pt x="1503637" y="128308"/>
                  </a:lnTo>
                  <a:lnTo>
                    <a:pt x="1503637" y="886718"/>
                  </a:lnTo>
                  <a:lnTo>
                    <a:pt x="0" y="886718"/>
                  </a:lnTo>
                  <a:lnTo>
                    <a:pt x="7128" y="816009"/>
                  </a:lnTo>
                  <a:cubicBezTo>
                    <a:pt x="102423" y="350314"/>
                    <a:pt x="514469" y="0"/>
                    <a:pt x="1008337" y="0"/>
                  </a:cubicBezTo>
                  <a:close/>
                </a:path>
              </a:pathLst>
            </a:custGeom>
            <a:noFill/>
            <a:ln w="10414" cap="flat" cmpd="sng" algn="ctr">
              <a:solidFill>
                <a:schemeClr val="bg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74981" tIns="37490" rIns="74981" bIns="37490" rtlCol="0" anchor="ctr">
              <a:noAutofit/>
            </a:bodyPr>
            <a:lstStyle/>
            <a:p>
              <a:pPr algn="ctr"/>
              <a:endParaRPr lang="zh-CN" altLang="en-US" sz="1476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22" name="任意多边形: 形状 121">
              <a:extLst>
                <a:ext uri="{FF2B5EF4-FFF2-40B4-BE49-F238E27FC236}">
                  <a16:creationId xmlns:a16="http://schemas.microsoft.com/office/drawing/2014/main" id="{85F52D66-242B-B00B-4956-077C605F90D7}"/>
                </a:ext>
              </a:extLst>
            </p:cNvPr>
            <p:cNvSpPr/>
            <p:nvPr/>
          </p:nvSpPr>
          <p:spPr>
            <a:xfrm>
              <a:off x="10839168" y="6122088"/>
              <a:ext cx="1352833" cy="735912"/>
            </a:xfrm>
            <a:custGeom>
              <a:avLst/>
              <a:gdLst>
                <a:gd name="connsiteX0" fmla="*/ 857533 w 1352833"/>
                <a:gd name="connsiteY0" fmla="*/ 0 h 735912"/>
                <a:gd name="connsiteX1" fmla="*/ 1344611 w 1352833"/>
                <a:gd name="connsiteY1" fmla="*/ 148782 h 735912"/>
                <a:gd name="connsiteX2" fmla="*/ 1352833 w 1352833"/>
                <a:gd name="connsiteY2" fmla="*/ 155565 h 735912"/>
                <a:gd name="connsiteX3" fmla="*/ 1352833 w 1352833"/>
                <a:gd name="connsiteY3" fmla="*/ 735912 h 735912"/>
                <a:gd name="connsiteX4" fmla="*/ 0 w 1352833"/>
                <a:gd name="connsiteY4" fmla="*/ 735912 h 735912"/>
                <a:gd name="connsiteX5" fmla="*/ 4064 w 1352833"/>
                <a:gd name="connsiteY5" fmla="*/ 695597 h 735912"/>
                <a:gd name="connsiteX6" fmla="*/ 857533 w 1352833"/>
                <a:gd name="connsiteY6" fmla="*/ 0 h 735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52833" h="735912">
                  <a:moveTo>
                    <a:pt x="857533" y="0"/>
                  </a:moveTo>
                  <a:cubicBezTo>
                    <a:pt x="1037958" y="0"/>
                    <a:pt x="1205572" y="54849"/>
                    <a:pt x="1344611" y="148782"/>
                  </a:cubicBezTo>
                  <a:lnTo>
                    <a:pt x="1352833" y="155565"/>
                  </a:lnTo>
                  <a:lnTo>
                    <a:pt x="1352833" y="735912"/>
                  </a:lnTo>
                  <a:lnTo>
                    <a:pt x="0" y="735912"/>
                  </a:lnTo>
                  <a:lnTo>
                    <a:pt x="4064" y="695597"/>
                  </a:lnTo>
                  <a:cubicBezTo>
                    <a:pt x="85297" y="298621"/>
                    <a:pt x="436542" y="0"/>
                    <a:pt x="857533" y="0"/>
                  </a:cubicBezTo>
                  <a:close/>
                </a:path>
              </a:pathLst>
            </a:custGeom>
            <a:noFill/>
            <a:ln w="10414" cap="flat" cmpd="sng" algn="ctr">
              <a:solidFill>
                <a:schemeClr val="bg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74981" tIns="37490" rIns="74981" bIns="37490" rtlCol="0" anchor="ctr">
              <a:noAutofit/>
            </a:bodyPr>
            <a:lstStyle/>
            <a:p>
              <a:pPr algn="ctr"/>
              <a:endParaRPr lang="zh-CN" altLang="en-US" sz="1476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23" name="任意多边形: 形状 122">
              <a:extLst>
                <a:ext uri="{FF2B5EF4-FFF2-40B4-BE49-F238E27FC236}">
                  <a16:creationId xmlns:a16="http://schemas.microsoft.com/office/drawing/2014/main" id="{0B4E7817-1EC8-1B8A-E1A7-9A051D56DCFA}"/>
                </a:ext>
              </a:extLst>
            </p:cNvPr>
            <p:cNvSpPr/>
            <p:nvPr/>
          </p:nvSpPr>
          <p:spPr>
            <a:xfrm>
              <a:off x="10989974" y="6272892"/>
              <a:ext cx="1202027" cy="585108"/>
            </a:xfrm>
            <a:custGeom>
              <a:avLst/>
              <a:gdLst>
                <a:gd name="connsiteX0" fmla="*/ 706729 w 1202027"/>
                <a:gd name="connsiteY0" fmla="*/ 0 h 585108"/>
                <a:gd name="connsiteX1" fmla="*/ 1109491 w 1202027"/>
                <a:gd name="connsiteY1" fmla="*/ 123027 h 585108"/>
                <a:gd name="connsiteX2" fmla="*/ 1202027 w 1202027"/>
                <a:gd name="connsiteY2" fmla="*/ 199376 h 585108"/>
                <a:gd name="connsiteX3" fmla="*/ 1202027 w 1202027"/>
                <a:gd name="connsiteY3" fmla="*/ 585108 h 585108"/>
                <a:gd name="connsiteX4" fmla="*/ 0 w 1202027"/>
                <a:gd name="connsiteY4" fmla="*/ 585108 h 585108"/>
                <a:gd name="connsiteX5" fmla="*/ 1000 w 1202027"/>
                <a:gd name="connsiteY5" fmla="*/ 575185 h 585108"/>
                <a:gd name="connsiteX6" fmla="*/ 706729 w 1202027"/>
                <a:gd name="connsiteY6" fmla="*/ 0 h 585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02027" h="585108">
                  <a:moveTo>
                    <a:pt x="706729" y="0"/>
                  </a:moveTo>
                  <a:cubicBezTo>
                    <a:pt x="855921" y="0"/>
                    <a:pt x="994521" y="45354"/>
                    <a:pt x="1109491" y="123027"/>
                  </a:cubicBezTo>
                  <a:lnTo>
                    <a:pt x="1202027" y="199376"/>
                  </a:lnTo>
                  <a:lnTo>
                    <a:pt x="1202027" y="585108"/>
                  </a:lnTo>
                  <a:lnTo>
                    <a:pt x="0" y="585108"/>
                  </a:lnTo>
                  <a:lnTo>
                    <a:pt x="1000" y="575185"/>
                  </a:lnTo>
                  <a:cubicBezTo>
                    <a:pt x="68171" y="246928"/>
                    <a:pt x="358614" y="0"/>
                    <a:pt x="706729" y="0"/>
                  </a:cubicBezTo>
                  <a:close/>
                </a:path>
              </a:pathLst>
            </a:custGeom>
            <a:noFill/>
            <a:ln w="10414" cap="flat" cmpd="sng" algn="ctr">
              <a:solidFill>
                <a:schemeClr val="bg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74981" tIns="37490" rIns="74981" bIns="37490" rtlCol="0" anchor="ctr">
              <a:noAutofit/>
            </a:bodyPr>
            <a:lstStyle/>
            <a:p>
              <a:pPr algn="ctr"/>
              <a:endParaRPr lang="zh-CN" altLang="en-US" sz="1476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24" name="任意多边形: 形状 123">
              <a:extLst>
                <a:ext uri="{FF2B5EF4-FFF2-40B4-BE49-F238E27FC236}">
                  <a16:creationId xmlns:a16="http://schemas.microsoft.com/office/drawing/2014/main" id="{A277A78D-E9F8-1DDB-F375-E085983636DD}"/>
                </a:ext>
              </a:extLst>
            </p:cNvPr>
            <p:cNvSpPr/>
            <p:nvPr/>
          </p:nvSpPr>
          <p:spPr>
            <a:xfrm>
              <a:off x="11145069" y="6423696"/>
              <a:ext cx="1046931" cy="434304"/>
            </a:xfrm>
            <a:custGeom>
              <a:avLst/>
              <a:gdLst>
                <a:gd name="connsiteX0" fmla="*/ 551634 w 1046931"/>
                <a:gd name="connsiteY0" fmla="*/ 0 h 434304"/>
                <a:gd name="connsiteX1" fmla="*/ 1023922 w 1046931"/>
                <a:gd name="connsiteY1" fmla="*/ 251113 h 434304"/>
                <a:gd name="connsiteX2" fmla="*/ 1046931 w 1046931"/>
                <a:gd name="connsiteY2" fmla="*/ 293504 h 434304"/>
                <a:gd name="connsiteX3" fmla="*/ 1046931 w 1046931"/>
                <a:gd name="connsiteY3" fmla="*/ 434304 h 434304"/>
                <a:gd name="connsiteX4" fmla="*/ 0 w 1046931"/>
                <a:gd name="connsiteY4" fmla="*/ 434304 h 434304"/>
                <a:gd name="connsiteX5" fmla="*/ 26833 w 1046931"/>
                <a:gd name="connsiteY5" fmla="*/ 347861 h 434304"/>
                <a:gd name="connsiteX6" fmla="*/ 551634 w 1046931"/>
                <a:gd name="connsiteY6" fmla="*/ 0 h 434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6931" h="434304">
                  <a:moveTo>
                    <a:pt x="551634" y="0"/>
                  </a:moveTo>
                  <a:cubicBezTo>
                    <a:pt x="748233" y="0"/>
                    <a:pt x="921568" y="99610"/>
                    <a:pt x="1023922" y="251113"/>
                  </a:cubicBezTo>
                  <a:lnTo>
                    <a:pt x="1046931" y="293504"/>
                  </a:lnTo>
                  <a:lnTo>
                    <a:pt x="1046931" y="434304"/>
                  </a:lnTo>
                  <a:lnTo>
                    <a:pt x="0" y="434304"/>
                  </a:lnTo>
                  <a:lnTo>
                    <a:pt x="26833" y="347861"/>
                  </a:lnTo>
                  <a:cubicBezTo>
                    <a:pt x="113297" y="143438"/>
                    <a:pt x="315715" y="0"/>
                    <a:pt x="551634" y="0"/>
                  </a:cubicBezTo>
                  <a:close/>
                </a:path>
              </a:pathLst>
            </a:custGeom>
            <a:noFill/>
            <a:ln w="10414" cap="flat" cmpd="sng" algn="ctr">
              <a:solidFill>
                <a:schemeClr val="bg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74981" tIns="37490" rIns="74981" bIns="37490" rtlCol="0" anchor="ctr">
              <a:noAutofit/>
            </a:bodyPr>
            <a:lstStyle/>
            <a:p>
              <a:pPr algn="ctr"/>
              <a:endParaRPr lang="zh-CN" altLang="en-US" sz="1476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25" name="任意多边形: 形状 124">
              <a:extLst>
                <a:ext uri="{FF2B5EF4-FFF2-40B4-BE49-F238E27FC236}">
                  <a16:creationId xmlns:a16="http://schemas.microsoft.com/office/drawing/2014/main" id="{27E0C95A-5B70-6C4E-331B-E0C57FBED239}"/>
                </a:ext>
              </a:extLst>
            </p:cNvPr>
            <p:cNvSpPr/>
            <p:nvPr/>
          </p:nvSpPr>
          <p:spPr>
            <a:xfrm>
              <a:off x="11302243" y="6574502"/>
              <a:ext cx="788916" cy="283498"/>
            </a:xfrm>
            <a:custGeom>
              <a:avLst/>
              <a:gdLst>
                <a:gd name="connsiteX0" fmla="*/ 394458 w 788916"/>
                <a:gd name="connsiteY0" fmla="*/ 0 h 283498"/>
                <a:gd name="connsiteX1" fmla="*/ 780305 w 788916"/>
                <a:gd name="connsiteY1" fmla="*/ 255757 h 283498"/>
                <a:gd name="connsiteX2" fmla="*/ 788916 w 788916"/>
                <a:gd name="connsiteY2" fmla="*/ 283498 h 283498"/>
                <a:gd name="connsiteX3" fmla="*/ 0 w 788916"/>
                <a:gd name="connsiteY3" fmla="*/ 283498 h 283498"/>
                <a:gd name="connsiteX4" fmla="*/ 8611 w 788916"/>
                <a:gd name="connsiteY4" fmla="*/ 255757 h 283498"/>
                <a:gd name="connsiteX5" fmla="*/ 394458 w 788916"/>
                <a:gd name="connsiteY5" fmla="*/ 0 h 283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88916" h="283498">
                  <a:moveTo>
                    <a:pt x="394458" y="0"/>
                  </a:moveTo>
                  <a:cubicBezTo>
                    <a:pt x="567912" y="0"/>
                    <a:pt x="716735" y="105459"/>
                    <a:pt x="780305" y="255757"/>
                  </a:cubicBezTo>
                  <a:lnTo>
                    <a:pt x="788916" y="283498"/>
                  </a:lnTo>
                  <a:lnTo>
                    <a:pt x="0" y="283498"/>
                  </a:lnTo>
                  <a:lnTo>
                    <a:pt x="8611" y="255757"/>
                  </a:lnTo>
                  <a:cubicBezTo>
                    <a:pt x="72181" y="105459"/>
                    <a:pt x="221004" y="0"/>
                    <a:pt x="394458" y="0"/>
                  </a:cubicBezTo>
                  <a:close/>
                </a:path>
              </a:pathLst>
            </a:custGeom>
            <a:noFill/>
            <a:ln w="10414" cap="flat" cmpd="sng" algn="ctr">
              <a:solidFill>
                <a:schemeClr val="bg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74981" tIns="37490" rIns="74981" bIns="37490" rtlCol="0" anchor="ctr">
              <a:noAutofit/>
            </a:bodyPr>
            <a:lstStyle/>
            <a:p>
              <a:pPr algn="ctr"/>
              <a:endParaRPr lang="zh-CN" altLang="en-US" sz="1476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26" name="任意多边形: 形状 125">
              <a:extLst>
                <a:ext uri="{FF2B5EF4-FFF2-40B4-BE49-F238E27FC236}">
                  <a16:creationId xmlns:a16="http://schemas.microsoft.com/office/drawing/2014/main" id="{3AFB37FA-A1D7-8253-150E-AC032D4AF4E5}"/>
                </a:ext>
              </a:extLst>
            </p:cNvPr>
            <p:cNvSpPr/>
            <p:nvPr/>
          </p:nvSpPr>
          <p:spPr>
            <a:xfrm>
              <a:off x="11470679" y="6725306"/>
              <a:ext cx="452044" cy="132695"/>
            </a:xfrm>
            <a:custGeom>
              <a:avLst/>
              <a:gdLst>
                <a:gd name="connsiteX0" fmla="*/ 226022 w 452044"/>
                <a:gd name="connsiteY0" fmla="*/ 0 h 132695"/>
                <a:gd name="connsiteX1" fmla="*/ 415492 w 452044"/>
                <a:gd name="connsiteY1" fmla="*/ 78481 h 132695"/>
                <a:gd name="connsiteX2" fmla="*/ 452044 w 452044"/>
                <a:gd name="connsiteY2" fmla="*/ 132695 h 132695"/>
                <a:gd name="connsiteX3" fmla="*/ 0 w 452044"/>
                <a:gd name="connsiteY3" fmla="*/ 132695 h 132695"/>
                <a:gd name="connsiteX4" fmla="*/ 36552 w 452044"/>
                <a:gd name="connsiteY4" fmla="*/ 78481 h 132695"/>
                <a:gd name="connsiteX5" fmla="*/ 226022 w 452044"/>
                <a:gd name="connsiteY5" fmla="*/ 0 h 132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2044" h="132695">
                  <a:moveTo>
                    <a:pt x="226022" y="0"/>
                  </a:moveTo>
                  <a:cubicBezTo>
                    <a:pt x="300015" y="0"/>
                    <a:pt x="367002" y="29992"/>
                    <a:pt x="415492" y="78481"/>
                  </a:cubicBezTo>
                  <a:lnTo>
                    <a:pt x="452044" y="132695"/>
                  </a:lnTo>
                  <a:lnTo>
                    <a:pt x="0" y="132695"/>
                  </a:lnTo>
                  <a:lnTo>
                    <a:pt x="36552" y="78481"/>
                  </a:lnTo>
                  <a:cubicBezTo>
                    <a:pt x="85042" y="29992"/>
                    <a:pt x="152030" y="0"/>
                    <a:pt x="226022" y="0"/>
                  </a:cubicBezTo>
                  <a:close/>
                </a:path>
              </a:pathLst>
            </a:custGeom>
            <a:noFill/>
            <a:ln w="10414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74981" tIns="37490" rIns="74981" bIns="37490" rtlCol="0" anchor="ctr">
              <a:noAutofit/>
            </a:bodyPr>
            <a:lstStyle/>
            <a:p>
              <a:pPr algn="ctr"/>
              <a:endParaRPr lang="zh-CN" altLang="en-US" sz="1476"/>
            </a:p>
          </p:txBody>
        </p:sp>
      </p:grpSp>
      <p:sp>
        <p:nvSpPr>
          <p:cNvPr id="127" name="矩形 126">
            <a:extLst>
              <a:ext uri="{FF2B5EF4-FFF2-40B4-BE49-F238E27FC236}">
                <a16:creationId xmlns:a16="http://schemas.microsoft.com/office/drawing/2014/main" id="{557BCBD8-1577-9475-1F36-C11BF0EF4D3D}"/>
              </a:ext>
            </a:extLst>
          </p:cNvPr>
          <p:cNvSpPr/>
          <p:nvPr userDrawn="1"/>
        </p:nvSpPr>
        <p:spPr>
          <a:xfrm>
            <a:off x="-5146" y="-5956"/>
            <a:ext cx="12192001" cy="672997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dist="76200" dir="5400000" algn="ctr" rotWithShape="0">
              <a:schemeClr val="tx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Manrope3 Medium" panose="00000606000000000000" pitchFamily="50" charset="0"/>
            </a:endParaRPr>
          </a:p>
        </p:txBody>
      </p:sp>
      <p:grpSp>
        <p:nvGrpSpPr>
          <p:cNvPr id="128" name="组合 127">
            <a:extLst>
              <a:ext uri="{FF2B5EF4-FFF2-40B4-BE49-F238E27FC236}">
                <a16:creationId xmlns:a16="http://schemas.microsoft.com/office/drawing/2014/main" id="{97A0767F-2995-52AC-1118-7BDD10AFF774}"/>
              </a:ext>
            </a:extLst>
          </p:cNvPr>
          <p:cNvGrpSpPr/>
          <p:nvPr userDrawn="1"/>
        </p:nvGrpSpPr>
        <p:grpSpPr>
          <a:xfrm>
            <a:off x="9649023" y="203767"/>
            <a:ext cx="2047677" cy="322041"/>
            <a:chOff x="9649023" y="203767"/>
            <a:chExt cx="2047677" cy="322041"/>
          </a:xfrm>
        </p:grpSpPr>
        <p:sp>
          <p:nvSpPr>
            <p:cNvPr id="129" name="矩形: 圆角 128">
              <a:extLst>
                <a:ext uri="{FF2B5EF4-FFF2-40B4-BE49-F238E27FC236}">
                  <a16:creationId xmlns:a16="http://schemas.microsoft.com/office/drawing/2014/main" id="{F736623A-18AA-D4E9-7356-E7C62D8AD77B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9649023" y="203768"/>
              <a:ext cx="2047677" cy="32204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6448">
              <a:solidFill>
                <a:schemeClr val="accent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4806" tIns="22403" rIns="44806" bIns="22403" rtlCol="0" anchor="ctr"/>
            <a:lstStyle/>
            <a:p>
              <a:pPr algn="ctr"/>
              <a:endParaRPr lang="zh-CN" altLang="en-US" sz="882" dirty="0"/>
            </a:p>
          </p:txBody>
        </p:sp>
        <p:sp>
          <p:nvSpPr>
            <p:cNvPr id="130" name="矩形: 圆角 129">
              <a:extLst>
                <a:ext uri="{FF2B5EF4-FFF2-40B4-BE49-F238E27FC236}">
                  <a16:creationId xmlns:a16="http://schemas.microsoft.com/office/drawing/2014/main" id="{BEA34FE5-DA84-1A91-0A4A-83E0F94F2BEC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9649023" y="203767"/>
              <a:ext cx="1153745" cy="32204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 w="26448">
              <a:solidFill>
                <a:schemeClr val="accent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4806" tIns="22403" rIns="44806" bIns="22403" rtlCol="0" anchor="ctr"/>
            <a:lstStyle/>
            <a:p>
              <a:pPr algn="ctr"/>
              <a:endParaRPr lang="zh-CN" altLang="en-US" sz="882" dirty="0">
                <a:solidFill>
                  <a:schemeClr val="bg1"/>
                </a:solidFill>
              </a:endParaRPr>
            </a:p>
          </p:txBody>
        </p:sp>
      </p:grpSp>
      <p:pic>
        <p:nvPicPr>
          <p:cNvPr id="147" name="图片 146">
            <a:hlinkClick r:id="rId5"/>
            <a:extLst>
              <a:ext uri="{FF2B5EF4-FFF2-40B4-BE49-F238E27FC236}">
                <a16:creationId xmlns:a16="http://schemas.microsoft.com/office/drawing/2014/main" id="{34645507-1860-C024-F8BC-07D681C2634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183017"/>
            <a:ext cx="2120472" cy="279903"/>
          </a:xfrm>
          <a:prstGeom prst="rect">
            <a:avLst/>
          </a:prstGeom>
        </p:spPr>
      </p:pic>
      <p:sp>
        <p:nvSpPr>
          <p:cNvPr id="150" name="文本占位符 7">
            <a:extLst>
              <a:ext uri="{FF2B5EF4-FFF2-40B4-BE49-F238E27FC236}">
                <a16:creationId xmlns:a16="http://schemas.microsoft.com/office/drawing/2014/main" id="{24C57D47-32A5-B01B-E9DD-36489A2D34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63815" y="1121759"/>
            <a:ext cx="1210528" cy="722887"/>
          </a:xfrm>
        </p:spPr>
        <p:txBody>
          <a:bodyPr/>
          <a:lstStyle>
            <a:lvl1pPr marL="0" indent="0">
              <a:buNone/>
              <a:defRPr>
                <a:solidFill>
                  <a:schemeClr val="accent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922" b="0" i="0" u="none" strike="noStrike" kern="1200" cap="none" spc="0" normalizeH="0" baseline="0" noProof="0" dirty="0">
                <a:ln>
                  <a:noFill/>
                </a:ln>
                <a:solidFill>
                  <a:srgbClr val="FF8728"/>
                </a:solidFill>
                <a:effectLst/>
                <a:uLnTx/>
                <a:uFillTx/>
                <a:latin typeface="思源黑体 CN Bold"/>
                <a:ea typeface="思源黑体 CN Bold"/>
                <a:cs typeface="+mn-cs"/>
              </a:rPr>
              <a:t>目录</a:t>
            </a:r>
          </a:p>
        </p:txBody>
      </p:sp>
      <p:sp>
        <p:nvSpPr>
          <p:cNvPr id="151" name="文本占位符 7">
            <a:extLst>
              <a:ext uri="{FF2B5EF4-FFF2-40B4-BE49-F238E27FC236}">
                <a16:creationId xmlns:a16="http://schemas.microsoft.com/office/drawing/2014/main" id="{1F9DA600-C5F9-5750-2845-EEA04994470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26913" y="1754447"/>
            <a:ext cx="1614884" cy="283735"/>
          </a:xfr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60" b="0" i="0" u="none" strike="noStrike" kern="1200" cap="none" spc="0" normalizeH="0" baseline="0" noProof="0" dirty="0">
                <a:ln>
                  <a:noFill/>
                </a:ln>
                <a:solidFill>
                  <a:srgbClr val="006B5E"/>
                </a:solidFill>
                <a:effectLst/>
                <a:uLnTx/>
                <a:uFillTx/>
                <a:latin typeface="Manrope3 Medium" panose="00000606000000000000" pitchFamily="50" charset="0"/>
                <a:ea typeface="思源黑体 CN Regular"/>
                <a:cs typeface="+mn-cs"/>
              </a:rPr>
              <a:t>TABLE OF CONTENTS</a:t>
            </a:r>
            <a:endParaRPr kumimoji="0" lang="zh-CN" altLang="en-US" sz="1060" b="0" i="0" u="none" strike="noStrike" kern="1200" cap="none" spc="0" normalizeH="0" baseline="0" noProof="0" dirty="0">
              <a:ln>
                <a:noFill/>
              </a:ln>
              <a:solidFill>
                <a:srgbClr val="006B5E"/>
              </a:solidFill>
              <a:effectLst/>
              <a:uLnTx/>
              <a:uFillTx/>
              <a:latin typeface="Manrope3 Medium"/>
              <a:ea typeface="思源黑体 CN Regular"/>
              <a:cs typeface="+mn-cs"/>
            </a:endParaRPr>
          </a:p>
        </p:txBody>
      </p:sp>
      <p:sp>
        <p:nvSpPr>
          <p:cNvPr id="152" name="文本占位符 7">
            <a:extLst>
              <a:ext uri="{FF2B5EF4-FFF2-40B4-BE49-F238E27FC236}">
                <a16:creationId xmlns:a16="http://schemas.microsoft.com/office/drawing/2014/main" id="{2367CC2E-210B-C198-7CAB-3B4A1FBF09D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03973" y="2353240"/>
            <a:ext cx="2663177" cy="527445"/>
          </a:xfr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300" b="0" i="0" u="none" strike="noStrike" kern="1200" cap="none" spc="0" normalizeH="0" baseline="0" noProof="0" dirty="0">
                <a:ln>
                  <a:noFill/>
                </a:ln>
                <a:solidFill>
                  <a:srgbClr val="FF8728"/>
                </a:solidFill>
                <a:effectLst/>
                <a:uLnTx/>
                <a:uFillTx/>
                <a:latin typeface="Manrope3 Bold"/>
                <a:ea typeface="思源黑体 CN Regular"/>
                <a:cs typeface="+mn-cs"/>
              </a:rPr>
              <a:t>01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FF8728"/>
                </a:solidFill>
                <a:effectLst/>
                <a:uLnTx/>
                <a:uFillTx/>
                <a:latin typeface="Manrope3 Bold"/>
                <a:ea typeface="思源黑体 CN Regular"/>
                <a:cs typeface="+mn-cs"/>
              </a:rPr>
              <a:t>: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6B5E"/>
                </a:solidFill>
                <a:effectLst/>
                <a:uLnTx/>
                <a:uFillTx/>
                <a:latin typeface="思源黑体 CN Bold"/>
                <a:ea typeface="思源黑体 CN Bold"/>
                <a:cs typeface="+mn-cs"/>
              </a:rPr>
              <a:t>请输入标题</a:t>
            </a:r>
          </a:p>
        </p:txBody>
      </p:sp>
      <p:sp>
        <p:nvSpPr>
          <p:cNvPr id="153" name="文本占位符 7">
            <a:extLst>
              <a:ext uri="{FF2B5EF4-FFF2-40B4-BE49-F238E27FC236}">
                <a16:creationId xmlns:a16="http://schemas.microsoft.com/office/drawing/2014/main" id="{FC24C063-A00B-49E2-C698-2EC7B26CAC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03972" y="2805392"/>
            <a:ext cx="2570835" cy="19440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nrope3 Medium" panose="00000606000000000000" pitchFamily="50" charset="0"/>
                <a:ea typeface="思源黑体 CN Regular"/>
                <a:cs typeface="+mn-cs"/>
              </a:rPr>
              <a:t>PLEASE ENTER A TITLE</a:t>
            </a: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anrope3 Medium"/>
              <a:ea typeface="思源黑体 CN Regular"/>
              <a:cs typeface="+mn-cs"/>
            </a:endParaRPr>
          </a:p>
        </p:txBody>
      </p:sp>
      <p:sp>
        <p:nvSpPr>
          <p:cNvPr id="154" name="文本占位符 7">
            <a:extLst>
              <a:ext uri="{FF2B5EF4-FFF2-40B4-BE49-F238E27FC236}">
                <a16:creationId xmlns:a16="http://schemas.microsoft.com/office/drawing/2014/main" id="{BB380A63-674D-DBA7-A664-5BC2697C350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03973" y="3567749"/>
            <a:ext cx="2663177" cy="527445"/>
          </a:xfr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300" b="0" i="0" u="none" strike="noStrike" kern="1200" cap="none" spc="0" normalizeH="0" baseline="0" noProof="0" dirty="0">
                <a:ln>
                  <a:noFill/>
                </a:ln>
                <a:solidFill>
                  <a:srgbClr val="FF8728"/>
                </a:solidFill>
                <a:effectLst/>
                <a:uLnTx/>
                <a:uFillTx/>
                <a:latin typeface="Manrope3 Bold"/>
                <a:ea typeface="思源黑体 CN Regular"/>
                <a:cs typeface="+mn-cs"/>
              </a:rPr>
              <a:t>03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FF8728"/>
                </a:solidFill>
                <a:effectLst/>
                <a:uLnTx/>
                <a:uFillTx/>
                <a:latin typeface="Manrope3 Bold"/>
                <a:ea typeface="思源黑体 CN Regular"/>
                <a:cs typeface="+mn-cs"/>
              </a:rPr>
              <a:t>: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6B5E"/>
                </a:solidFill>
                <a:effectLst/>
                <a:uLnTx/>
                <a:uFillTx/>
                <a:latin typeface="思源黑体 CN Bold"/>
                <a:ea typeface="思源黑体 CN Bold"/>
                <a:cs typeface="+mn-cs"/>
              </a:rPr>
              <a:t>请输入标题</a:t>
            </a:r>
          </a:p>
        </p:txBody>
      </p:sp>
      <p:sp>
        <p:nvSpPr>
          <p:cNvPr id="155" name="文本占位符 7">
            <a:extLst>
              <a:ext uri="{FF2B5EF4-FFF2-40B4-BE49-F238E27FC236}">
                <a16:creationId xmlns:a16="http://schemas.microsoft.com/office/drawing/2014/main" id="{7B6B92BE-D0CE-C929-B596-EB6B40F8333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03972" y="4019901"/>
            <a:ext cx="2570835" cy="19440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nrope3 Medium" panose="00000606000000000000" pitchFamily="50" charset="0"/>
                <a:ea typeface="思源黑体 CN Regular"/>
                <a:cs typeface="+mn-cs"/>
              </a:rPr>
              <a:t>PLEASE ENTER A TITLE</a:t>
            </a: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anrope3 Medium"/>
              <a:ea typeface="思源黑体 CN Regular"/>
              <a:cs typeface="+mn-cs"/>
            </a:endParaRPr>
          </a:p>
        </p:txBody>
      </p:sp>
      <p:sp>
        <p:nvSpPr>
          <p:cNvPr id="156" name="文本占位符 7">
            <a:extLst>
              <a:ext uri="{FF2B5EF4-FFF2-40B4-BE49-F238E27FC236}">
                <a16:creationId xmlns:a16="http://schemas.microsoft.com/office/drawing/2014/main" id="{69233905-CFDE-C73B-3C8D-0F93D24D3D8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17434" y="2353240"/>
            <a:ext cx="2663177" cy="527445"/>
          </a:xfr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300" b="0" i="0" u="none" strike="noStrike" kern="1200" cap="none" spc="0" normalizeH="0" baseline="0" noProof="0" dirty="0">
                <a:ln>
                  <a:noFill/>
                </a:ln>
                <a:solidFill>
                  <a:srgbClr val="FF8728"/>
                </a:solidFill>
                <a:effectLst/>
                <a:uLnTx/>
                <a:uFillTx/>
                <a:latin typeface="Manrope3 Bold"/>
                <a:ea typeface="思源黑体 CN Regular"/>
                <a:cs typeface="+mn-cs"/>
              </a:rPr>
              <a:t>02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FF8728"/>
                </a:solidFill>
                <a:effectLst/>
                <a:uLnTx/>
                <a:uFillTx/>
                <a:latin typeface="Manrope3 Bold"/>
                <a:ea typeface="思源黑体 CN Regular"/>
                <a:cs typeface="+mn-cs"/>
              </a:rPr>
              <a:t>: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6B5E"/>
                </a:solidFill>
                <a:effectLst/>
                <a:uLnTx/>
                <a:uFillTx/>
                <a:latin typeface="思源黑体 CN Bold"/>
                <a:ea typeface="思源黑体 CN Bold"/>
                <a:cs typeface="+mn-cs"/>
              </a:rPr>
              <a:t>请输入标题</a:t>
            </a:r>
          </a:p>
        </p:txBody>
      </p:sp>
      <p:sp>
        <p:nvSpPr>
          <p:cNvPr id="157" name="文本占位符 7">
            <a:extLst>
              <a:ext uri="{FF2B5EF4-FFF2-40B4-BE49-F238E27FC236}">
                <a16:creationId xmlns:a16="http://schemas.microsoft.com/office/drawing/2014/main" id="{662AC7D8-A2A1-677C-8710-F7B874966B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317433" y="2805392"/>
            <a:ext cx="2570835" cy="19440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nrope3 Medium" panose="00000606000000000000" pitchFamily="50" charset="0"/>
                <a:ea typeface="思源黑体 CN Regular"/>
                <a:cs typeface="+mn-cs"/>
              </a:rPr>
              <a:t>PLEASE ENTER A TITLE</a:t>
            </a: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anrope3 Medium"/>
              <a:ea typeface="思源黑体 CN Regular"/>
              <a:cs typeface="+mn-cs"/>
            </a:endParaRPr>
          </a:p>
        </p:txBody>
      </p:sp>
      <p:sp>
        <p:nvSpPr>
          <p:cNvPr id="158" name="文本占位符 7">
            <a:extLst>
              <a:ext uri="{FF2B5EF4-FFF2-40B4-BE49-F238E27FC236}">
                <a16:creationId xmlns:a16="http://schemas.microsoft.com/office/drawing/2014/main" id="{0D5F919E-C4C3-F8F8-7864-CC1E9934993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317434" y="3567749"/>
            <a:ext cx="2663177" cy="527445"/>
          </a:xfr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300" b="0" i="0" u="none" strike="noStrike" kern="1200" cap="none" spc="0" normalizeH="0" baseline="0" noProof="0" dirty="0">
                <a:ln>
                  <a:noFill/>
                </a:ln>
                <a:solidFill>
                  <a:srgbClr val="FF8728"/>
                </a:solidFill>
                <a:effectLst/>
                <a:uLnTx/>
                <a:uFillTx/>
                <a:latin typeface="Manrope3 Bold"/>
                <a:ea typeface="思源黑体 CN Regular"/>
                <a:cs typeface="+mn-cs"/>
              </a:rPr>
              <a:t>04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FF8728"/>
                </a:solidFill>
                <a:effectLst/>
                <a:uLnTx/>
                <a:uFillTx/>
                <a:latin typeface="Manrope3 Bold"/>
                <a:ea typeface="思源黑体 CN Regular"/>
                <a:cs typeface="+mn-cs"/>
              </a:rPr>
              <a:t>: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6B5E"/>
                </a:solidFill>
                <a:effectLst/>
                <a:uLnTx/>
                <a:uFillTx/>
                <a:latin typeface="思源黑体 CN Bold"/>
                <a:ea typeface="思源黑体 CN Bold"/>
                <a:cs typeface="+mn-cs"/>
              </a:rPr>
              <a:t>请输入标题</a:t>
            </a:r>
          </a:p>
        </p:txBody>
      </p:sp>
      <p:sp>
        <p:nvSpPr>
          <p:cNvPr id="159" name="文本占位符 7">
            <a:extLst>
              <a:ext uri="{FF2B5EF4-FFF2-40B4-BE49-F238E27FC236}">
                <a16:creationId xmlns:a16="http://schemas.microsoft.com/office/drawing/2014/main" id="{8A681944-3650-4811-E815-2DFC540E28E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317433" y="4019901"/>
            <a:ext cx="2570835" cy="19440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nrope3 Medium" panose="00000606000000000000" pitchFamily="50" charset="0"/>
                <a:ea typeface="思源黑体 CN Regular"/>
                <a:cs typeface="+mn-cs"/>
              </a:rPr>
              <a:t>PLEASE ENTER A TITLE</a:t>
            </a: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anrope3 Medium"/>
              <a:ea typeface="思源黑体 CN Regular"/>
              <a:cs typeface="+mn-cs"/>
            </a:endParaRPr>
          </a:p>
        </p:txBody>
      </p:sp>
      <p:sp>
        <p:nvSpPr>
          <p:cNvPr id="160" name="文本占位符 7">
            <a:extLst>
              <a:ext uri="{FF2B5EF4-FFF2-40B4-BE49-F238E27FC236}">
                <a16:creationId xmlns:a16="http://schemas.microsoft.com/office/drawing/2014/main" id="{3EACD9D4-1A99-A4E6-1D26-BCB70E7C80C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956817" y="262707"/>
            <a:ext cx="513063" cy="20021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882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anrope3 Medium"/>
                <a:ea typeface="思源黑体 CN Regular"/>
                <a:cs typeface="+mn-cs"/>
              </a:rPr>
              <a:t>标题</a:t>
            </a:r>
          </a:p>
        </p:txBody>
      </p:sp>
      <p:sp>
        <p:nvSpPr>
          <p:cNvPr id="166" name="文本占位符 7">
            <a:extLst>
              <a:ext uri="{FF2B5EF4-FFF2-40B4-BE49-F238E27FC236}">
                <a16:creationId xmlns:a16="http://schemas.microsoft.com/office/drawing/2014/main" id="{B4C8F259-8394-395B-88D5-F224D75B130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866954" y="260807"/>
            <a:ext cx="765559" cy="20021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88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nrope3 Medium"/>
                <a:ea typeface="思源黑体 CN Regular"/>
                <a:cs typeface="+mn-cs"/>
              </a:rPr>
              <a:t>请输入内容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82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anrope3 Medium"/>
              <a:ea typeface="思源黑体 CN Regular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24413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7DAF84D1-27A3-A6BB-4A4B-906D7E9D42C1}"/>
              </a:ext>
            </a:extLst>
          </p:cNvPr>
          <p:cNvSpPr/>
          <p:nvPr userDrawn="1"/>
        </p:nvSpPr>
        <p:spPr>
          <a:xfrm>
            <a:off x="0" y="6222999"/>
            <a:ext cx="12192000" cy="635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C0148764-C601-7B89-513F-00594BB7E21B}"/>
              </a:ext>
            </a:extLst>
          </p:cNvPr>
          <p:cNvSpPr/>
          <p:nvPr userDrawn="1"/>
        </p:nvSpPr>
        <p:spPr>
          <a:xfrm>
            <a:off x="0" y="5923280"/>
            <a:ext cx="12192000" cy="2997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8" name="任意多边形: 形状 7">
            <a:extLst>
              <a:ext uri="{FF2B5EF4-FFF2-40B4-BE49-F238E27FC236}">
                <a16:creationId xmlns:a16="http://schemas.microsoft.com/office/drawing/2014/main" id="{3285ED6B-61EC-7DA9-D847-535D74E7EEDD}"/>
              </a:ext>
            </a:extLst>
          </p:cNvPr>
          <p:cNvSpPr/>
          <p:nvPr userDrawn="1"/>
        </p:nvSpPr>
        <p:spPr>
          <a:xfrm>
            <a:off x="10688364" y="5971282"/>
            <a:ext cx="1503637" cy="886718"/>
          </a:xfrm>
          <a:custGeom>
            <a:avLst/>
            <a:gdLst>
              <a:gd name="connsiteX0" fmla="*/ 1008337 w 1503637"/>
              <a:gd name="connsiteY0" fmla="*/ 0 h 886718"/>
              <a:gd name="connsiteX1" fmla="*/ 1495470 w 1503637"/>
              <a:gd name="connsiteY1" fmla="*/ 123347 h 886718"/>
              <a:gd name="connsiteX2" fmla="*/ 1503637 w 1503637"/>
              <a:gd name="connsiteY2" fmla="*/ 128308 h 886718"/>
              <a:gd name="connsiteX3" fmla="*/ 1503637 w 1503637"/>
              <a:gd name="connsiteY3" fmla="*/ 886718 h 886718"/>
              <a:gd name="connsiteX4" fmla="*/ 0 w 1503637"/>
              <a:gd name="connsiteY4" fmla="*/ 886718 h 886718"/>
              <a:gd name="connsiteX5" fmla="*/ 7128 w 1503637"/>
              <a:gd name="connsiteY5" fmla="*/ 816009 h 886718"/>
              <a:gd name="connsiteX6" fmla="*/ 1008337 w 1503637"/>
              <a:gd name="connsiteY6" fmla="*/ 0 h 886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03637" h="886718">
                <a:moveTo>
                  <a:pt x="1008337" y="0"/>
                </a:moveTo>
                <a:cubicBezTo>
                  <a:pt x="1184718" y="0"/>
                  <a:pt x="1350663" y="44683"/>
                  <a:pt x="1495470" y="123347"/>
                </a:cubicBezTo>
                <a:lnTo>
                  <a:pt x="1503637" y="128308"/>
                </a:lnTo>
                <a:lnTo>
                  <a:pt x="1503637" y="886718"/>
                </a:lnTo>
                <a:lnTo>
                  <a:pt x="0" y="886718"/>
                </a:lnTo>
                <a:lnTo>
                  <a:pt x="7128" y="816009"/>
                </a:lnTo>
                <a:cubicBezTo>
                  <a:pt x="102423" y="350314"/>
                  <a:pt x="514469" y="0"/>
                  <a:pt x="1008337" y="0"/>
                </a:cubicBezTo>
                <a:close/>
              </a:path>
            </a:pathLst>
          </a:custGeom>
          <a:noFill/>
          <a:ln w="10414" cap="flat" cmpd="sng" algn="ctr">
            <a:solidFill>
              <a:schemeClr val="bg1">
                <a:lumMod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4981" tIns="37490" rIns="74981" bIns="37490" rtlCol="0" anchor="ctr">
            <a:noAutofit/>
          </a:bodyPr>
          <a:lstStyle/>
          <a:p>
            <a:pPr algn="ctr"/>
            <a:endParaRPr lang="zh-CN" altLang="en-US" sz="1476">
              <a:solidFill>
                <a:schemeClr val="lt1">
                  <a:lumMod val="100000"/>
                </a:schemeClr>
              </a:solidFill>
            </a:endParaRPr>
          </a:p>
        </p:txBody>
      </p:sp>
      <p:sp>
        <p:nvSpPr>
          <p:cNvPr id="9" name="任意多边形: 形状 8">
            <a:extLst>
              <a:ext uri="{FF2B5EF4-FFF2-40B4-BE49-F238E27FC236}">
                <a16:creationId xmlns:a16="http://schemas.microsoft.com/office/drawing/2014/main" id="{C25BA3F9-C11F-BC57-9833-B4CC0332702F}"/>
              </a:ext>
            </a:extLst>
          </p:cNvPr>
          <p:cNvSpPr/>
          <p:nvPr userDrawn="1"/>
        </p:nvSpPr>
        <p:spPr>
          <a:xfrm>
            <a:off x="10839168" y="6122088"/>
            <a:ext cx="1352833" cy="735912"/>
          </a:xfrm>
          <a:custGeom>
            <a:avLst/>
            <a:gdLst>
              <a:gd name="connsiteX0" fmla="*/ 857533 w 1352833"/>
              <a:gd name="connsiteY0" fmla="*/ 0 h 735912"/>
              <a:gd name="connsiteX1" fmla="*/ 1344611 w 1352833"/>
              <a:gd name="connsiteY1" fmla="*/ 148782 h 735912"/>
              <a:gd name="connsiteX2" fmla="*/ 1352833 w 1352833"/>
              <a:gd name="connsiteY2" fmla="*/ 155565 h 735912"/>
              <a:gd name="connsiteX3" fmla="*/ 1352833 w 1352833"/>
              <a:gd name="connsiteY3" fmla="*/ 735912 h 735912"/>
              <a:gd name="connsiteX4" fmla="*/ 0 w 1352833"/>
              <a:gd name="connsiteY4" fmla="*/ 735912 h 735912"/>
              <a:gd name="connsiteX5" fmla="*/ 4064 w 1352833"/>
              <a:gd name="connsiteY5" fmla="*/ 695597 h 735912"/>
              <a:gd name="connsiteX6" fmla="*/ 857533 w 1352833"/>
              <a:gd name="connsiteY6" fmla="*/ 0 h 735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52833" h="735912">
                <a:moveTo>
                  <a:pt x="857533" y="0"/>
                </a:moveTo>
                <a:cubicBezTo>
                  <a:pt x="1037958" y="0"/>
                  <a:pt x="1205572" y="54849"/>
                  <a:pt x="1344611" y="148782"/>
                </a:cubicBezTo>
                <a:lnTo>
                  <a:pt x="1352833" y="155565"/>
                </a:lnTo>
                <a:lnTo>
                  <a:pt x="1352833" y="735912"/>
                </a:lnTo>
                <a:lnTo>
                  <a:pt x="0" y="735912"/>
                </a:lnTo>
                <a:lnTo>
                  <a:pt x="4064" y="695597"/>
                </a:lnTo>
                <a:cubicBezTo>
                  <a:pt x="85297" y="298621"/>
                  <a:pt x="436542" y="0"/>
                  <a:pt x="857533" y="0"/>
                </a:cubicBezTo>
                <a:close/>
              </a:path>
            </a:pathLst>
          </a:custGeom>
          <a:noFill/>
          <a:ln w="10414" cap="flat" cmpd="sng" algn="ctr">
            <a:solidFill>
              <a:schemeClr val="bg1">
                <a:lumMod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4981" tIns="37490" rIns="74981" bIns="37490" rtlCol="0" anchor="ctr">
            <a:noAutofit/>
          </a:bodyPr>
          <a:lstStyle/>
          <a:p>
            <a:pPr algn="ctr"/>
            <a:endParaRPr lang="zh-CN" altLang="en-US" sz="1476">
              <a:solidFill>
                <a:schemeClr val="lt1">
                  <a:lumMod val="100000"/>
                </a:schemeClr>
              </a:solidFill>
            </a:endParaRPr>
          </a:p>
        </p:txBody>
      </p:sp>
      <p:sp>
        <p:nvSpPr>
          <p:cNvPr id="10" name="任意多边形: 形状 9">
            <a:extLst>
              <a:ext uri="{FF2B5EF4-FFF2-40B4-BE49-F238E27FC236}">
                <a16:creationId xmlns:a16="http://schemas.microsoft.com/office/drawing/2014/main" id="{0F1013A4-C527-8F37-E8A9-F362B5E89BEF}"/>
              </a:ext>
            </a:extLst>
          </p:cNvPr>
          <p:cNvSpPr/>
          <p:nvPr userDrawn="1"/>
        </p:nvSpPr>
        <p:spPr>
          <a:xfrm>
            <a:off x="10989974" y="6272892"/>
            <a:ext cx="1202027" cy="585108"/>
          </a:xfrm>
          <a:custGeom>
            <a:avLst/>
            <a:gdLst>
              <a:gd name="connsiteX0" fmla="*/ 706729 w 1202027"/>
              <a:gd name="connsiteY0" fmla="*/ 0 h 585108"/>
              <a:gd name="connsiteX1" fmla="*/ 1109491 w 1202027"/>
              <a:gd name="connsiteY1" fmla="*/ 123027 h 585108"/>
              <a:gd name="connsiteX2" fmla="*/ 1202027 w 1202027"/>
              <a:gd name="connsiteY2" fmla="*/ 199376 h 585108"/>
              <a:gd name="connsiteX3" fmla="*/ 1202027 w 1202027"/>
              <a:gd name="connsiteY3" fmla="*/ 585108 h 585108"/>
              <a:gd name="connsiteX4" fmla="*/ 0 w 1202027"/>
              <a:gd name="connsiteY4" fmla="*/ 585108 h 585108"/>
              <a:gd name="connsiteX5" fmla="*/ 1000 w 1202027"/>
              <a:gd name="connsiteY5" fmla="*/ 575185 h 585108"/>
              <a:gd name="connsiteX6" fmla="*/ 706729 w 1202027"/>
              <a:gd name="connsiteY6" fmla="*/ 0 h 585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02027" h="585108">
                <a:moveTo>
                  <a:pt x="706729" y="0"/>
                </a:moveTo>
                <a:cubicBezTo>
                  <a:pt x="855921" y="0"/>
                  <a:pt x="994521" y="45354"/>
                  <a:pt x="1109491" y="123027"/>
                </a:cubicBezTo>
                <a:lnTo>
                  <a:pt x="1202027" y="199376"/>
                </a:lnTo>
                <a:lnTo>
                  <a:pt x="1202027" y="585108"/>
                </a:lnTo>
                <a:lnTo>
                  <a:pt x="0" y="585108"/>
                </a:lnTo>
                <a:lnTo>
                  <a:pt x="1000" y="575185"/>
                </a:lnTo>
                <a:cubicBezTo>
                  <a:pt x="68171" y="246928"/>
                  <a:pt x="358614" y="0"/>
                  <a:pt x="706729" y="0"/>
                </a:cubicBezTo>
                <a:close/>
              </a:path>
            </a:pathLst>
          </a:custGeom>
          <a:noFill/>
          <a:ln w="10414" cap="flat" cmpd="sng" algn="ctr">
            <a:solidFill>
              <a:schemeClr val="bg1">
                <a:lumMod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4981" tIns="37490" rIns="74981" bIns="37490" rtlCol="0" anchor="ctr">
            <a:noAutofit/>
          </a:bodyPr>
          <a:lstStyle/>
          <a:p>
            <a:pPr algn="ctr"/>
            <a:endParaRPr lang="zh-CN" altLang="en-US" sz="1476">
              <a:solidFill>
                <a:schemeClr val="lt1">
                  <a:lumMod val="100000"/>
                </a:schemeClr>
              </a:solidFill>
            </a:endParaRPr>
          </a:p>
        </p:txBody>
      </p:sp>
      <p:sp>
        <p:nvSpPr>
          <p:cNvPr id="11" name="任意多边形: 形状 10">
            <a:extLst>
              <a:ext uri="{FF2B5EF4-FFF2-40B4-BE49-F238E27FC236}">
                <a16:creationId xmlns:a16="http://schemas.microsoft.com/office/drawing/2014/main" id="{AAADBBBE-A11F-E294-4AF3-13C8BAB0BD32}"/>
              </a:ext>
            </a:extLst>
          </p:cNvPr>
          <p:cNvSpPr/>
          <p:nvPr userDrawn="1"/>
        </p:nvSpPr>
        <p:spPr>
          <a:xfrm>
            <a:off x="11145069" y="6423696"/>
            <a:ext cx="1046931" cy="434304"/>
          </a:xfrm>
          <a:custGeom>
            <a:avLst/>
            <a:gdLst>
              <a:gd name="connsiteX0" fmla="*/ 551634 w 1046931"/>
              <a:gd name="connsiteY0" fmla="*/ 0 h 434304"/>
              <a:gd name="connsiteX1" fmla="*/ 1023922 w 1046931"/>
              <a:gd name="connsiteY1" fmla="*/ 251113 h 434304"/>
              <a:gd name="connsiteX2" fmla="*/ 1046931 w 1046931"/>
              <a:gd name="connsiteY2" fmla="*/ 293504 h 434304"/>
              <a:gd name="connsiteX3" fmla="*/ 1046931 w 1046931"/>
              <a:gd name="connsiteY3" fmla="*/ 434304 h 434304"/>
              <a:gd name="connsiteX4" fmla="*/ 0 w 1046931"/>
              <a:gd name="connsiteY4" fmla="*/ 434304 h 434304"/>
              <a:gd name="connsiteX5" fmla="*/ 26833 w 1046931"/>
              <a:gd name="connsiteY5" fmla="*/ 347861 h 434304"/>
              <a:gd name="connsiteX6" fmla="*/ 551634 w 1046931"/>
              <a:gd name="connsiteY6" fmla="*/ 0 h 434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6931" h="434304">
                <a:moveTo>
                  <a:pt x="551634" y="0"/>
                </a:moveTo>
                <a:cubicBezTo>
                  <a:pt x="748233" y="0"/>
                  <a:pt x="921568" y="99610"/>
                  <a:pt x="1023922" y="251113"/>
                </a:cubicBezTo>
                <a:lnTo>
                  <a:pt x="1046931" y="293504"/>
                </a:lnTo>
                <a:lnTo>
                  <a:pt x="1046931" y="434304"/>
                </a:lnTo>
                <a:lnTo>
                  <a:pt x="0" y="434304"/>
                </a:lnTo>
                <a:lnTo>
                  <a:pt x="26833" y="347861"/>
                </a:lnTo>
                <a:cubicBezTo>
                  <a:pt x="113297" y="143438"/>
                  <a:pt x="315715" y="0"/>
                  <a:pt x="551634" y="0"/>
                </a:cubicBezTo>
                <a:close/>
              </a:path>
            </a:pathLst>
          </a:custGeom>
          <a:noFill/>
          <a:ln w="10414" cap="flat" cmpd="sng" algn="ctr">
            <a:solidFill>
              <a:schemeClr val="bg1">
                <a:lumMod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4981" tIns="37490" rIns="74981" bIns="37490" rtlCol="0" anchor="ctr">
            <a:noAutofit/>
          </a:bodyPr>
          <a:lstStyle/>
          <a:p>
            <a:pPr algn="ctr"/>
            <a:endParaRPr lang="zh-CN" altLang="en-US" sz="1476">
              <a:solidFill>
                <a:schemeClr val="lt1">
                  <a:lumMod val="100000"/>
                </a:schemeClr>
              </a:solidFill>
            </a:endParaRPr>
          </a:p>
        </p:txBody>
      </p:sp>
      <p:sp>
        <p:nvSpPr>
          <p:cNvPr id="12" name="任意多边形: 形状 11">
            <a:extLst>
              <a:ext uri="{FF2B5EF4-FFF2-40B4-BE49-F238E27FC236}">
                <a16:creationId xmlns:a16="http://schemas.microsoft.com/office/drawing/2014/main" id="{BF524142-507A-E314-A078-193D01F34691}"/>
              </a:ext>
            </a:extLst>
          </p:cNvPr>
          <p:cNvSpPr/>
          <p:nvPr userDrawn="1"/>
        </p:nvSpPr>
        <p:spPr>
          <a:xfrm>
            <a:off x="11302243" y="6574502"/>
            <a:ext cx="788916" cy="283498"/>
          </a:xfrm>
          <a:custGeom>
            <a:avLst/>
            <a:gdLst>
              <a:gd name="connsiteX0" fmla="*/ 394458 w 788916"/>
              <a:gd name="connsiteY0" fmla="*/ 0 h 283498"/>
              <a:gd name="connsiteX1" fmla="*/ 780305 w 788916"/>
              <a:gd name="connsiteY1" fmla="*/ 255757 h 283498"/>
              <a:gd name="connsiteX2" fmla="*/ 788916 w 788916"/>
              <a:gd name="connsiteY2" fmla="*/ 283498 h 283498"/>
              <a:gd name="connsiteX3" fmla="*/ 0 w 788916"/>
              <a:gd name="connsiteY3" fmla="*/ 283498 h 283498"/>
              <a:gd name="connsiteX4" fmla="*/ 8611 w 788916"/>
              <a:gd name="connsiteY4" fmla="*/ 255757 h 283498"/>
              <a:gd name="connsiteX5" fmla="*/ 394458 w 788916"/>
              <a:gd name="connsiteY5" fmla="*/ 0 h 283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88916" h="283498">
                <a:moveTo>
                  <a:pt x="394458" y="0"/>
                </a:moveTo>
                <a:cubicBezTo>
                  <a:pt x="567912" y="0"/>
                  <a:pt x="716735" y="105459"/>
                  <a:pt x="780305" y="255757"/>
                </a:cubicBezTo>
                <a:lnTo>
                  <a:pt x="788916" y="283498"/>
                </a:lnTo>
                <a:lnTo>
                  <a:pt x="0" y="283498"/>
                </a:lnTo>
                <a:lnTo>
                  <a:pt x="8611" y="255757"/>
                </a:lnTo>
                <a:cubicBezTo>
                  <a:pt x="72181" y="105459"/>
                  <a:pt x="221004" y="0"/>
                  <a:pt x="394458" y="0"/>
                </a:cubicBezTo>
                <a:close/>
              </a:path>
            </a:pathLst>
          </a:custGeom>
          <a:noFill/>
          <a:ln w="10414" cap="flat" cmpd="sng" algn="ctr">
            <a:solidFill>
              <a:schemeClr val="bg1">
                <a:lumMod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4981" tIns="37490" rIns="74981" bIns="37490" rtlCol="0" anchor="ctr">
            <a:noAutofit/>
          </a:bodyPr>
          <a:lstStyle/>
          <a:p>
            <a:pPr algn="ctr"/>
            <a:endParaRPr lang="zh-CN" altLang="en-US" sz="1476">
              <a:solidFill>
                <a:schemeClr val="lt1">
                  <a:lumMod val="100000"/>
                </a:schemeClr>
              </a:solidFill>
            </a:endParaRPr>
          </a:p>
        </p:txBody>
      </p:sp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C845CF81-4C45-B888-0F49-382B72D7D441}"/>
              </a:ext>
            </a:extLst>
          </p:cNvPr>
          <p:cNvSpPr/>
          <p:nvPr userDrawn="1"/>
        </p:nvSpPr>
        <p:spPr>
          <a:xfrm>
            <a:off x="11470679" y="6725306"/>
            <a:ext cx="452044" cy="132695"/>
          </a:xfrm>
          <a:custGeom>
            <a:avLst/>
            <a:gdLst>
              <a:gd name="connsiteX0" fmla="*/ 226022 w 452044"/>
              <a:gd name="connsiteY0" fmla="*/ 0 h 132695"/>
              <a:gd name="connsiteX1" fmla="*/ 415492 w 452044"/>
              <a:gd name="connsiteY1" fmla="*/ 78481 h 132695"/>
              <a:gd name="connsiteX2" fmla="*/ 452044 w 452044"/>
              <a:gd name="connsiteY2" fmla="*/ 132695 h 132695"/>
              <a:gd name="connsiteX3" fmla="*/ 0 w 452044"/>
              <a:gd name="connsiteY3" fmla="*/ 132695 h 132695"/>
              <a:gd name="connsiteX4" fmla="*/ 36552 w 452044"/>
              <a:gd name="connsiteY4" fmla="*/ 78481 h 132695"/>
              <a:gd name="connsiteX5" fmla="*/ 226022 w 452044"/>
              <a:gd name="connsiteY5" fmla="*/ 0 h 132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52044" h="132695">
                <a:moveTo>
                  <a:pt x="226022" y="0"/>
                </a:moveTo>
                <a:cubicBezTo>
                  <a:pt x="300015" y="0"/>
                  <a:pt x="367002" y="29992"/>
                  <a:pt x="415492" y="78481"/>
                </a:cubicBezTo>
                <a:lnTo>
                  <a:pt x="452044" y="132695"/>
                </a:lnTo>
                <a:lnTo>
                  <a:pt x="0" y="132695"/>
                </a:lnTo>
                <a:lnTo>
                  <a:pt x="36552" y="78481"/>
                </a:lnTo>
                <a:cubicBezTo>
                  <a:pt x="85042" y="29992"/>
                  <a:pt x="152030" y="0"/>
                  <a:pt x="226022" y="0"/>
                </a:cubicBezTo>
                <a:close/>
              </a:path>
            </a:pathLst>
          </a:custGeom>
          <a:noFill/>
          <a:ln w="10414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4981" tIns="37490" rIns="74981" bIns="37490" rtlCol="0" anchor="ctr">
            <a:noAutofit/>
          </a:bodyPr>
          <a:lstStyle/>
          <a:p>
            <a:pPr algn="ctr"/>
            <a:endParaRPr lang="zh-CN" altLang="en-US" sz="1476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A999EAE6-3865-1E3E-8867-63D397879364}"/>
              </a:ext>
            </a:extLst>
          </p:cNvPr>
          <p:cNvSpPr/>
          <p:nvPr userDrawn="1"/>
        </p:nvSpPr>
        <p:spPr>
          <a:xfrm>
            <a:off x="-5146" y="-5956"/>
            <a:ext cx="12192001" cy="672997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dist="76200" dir="5400000" algn="ctr" rotWithShape="0">
              <a:schemeClr val="tx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Manrope3 Medium" panose="00000606000000000000" pitchFamily="50" charset="0"/>
            </a:endParaRPr>
          </a:p>
        </p:txBody>
      </p:sp>
      <p:pic>
        <p:nvPicPr>
          <p:cNvPr id="20" name="图片 19">
            <a:hlinkClick r:id="rId4"/>
            <a:extLst>
              <a:ext uri="{FF2B5EF4-FFF2-40B4-BE49-F238E27FC236}">
                <a16:creationId xmlns:a16="http://schemas.microsoft.com/office/drawing/2014/main" id="{DF192289-2D70-946B-8DE8-20176CB2295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183017"/>
            <a:ext cx="2120472" cy="279903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BB975036-3409-6737-9AE8-0D8819E14400}"/>
              </a:ext>
            </a:extLst>
          </p:cNvPr>
          <p:cNvGrpSpPr/>
          <p:nvPr userDrawn="1"/>
        </p:nvGrpSpPr>
        <p:grpSpPr>
          <a:xfrm>
            <a:off x="9649023" y="203767"/>
            <a:ext cx="2047677" cy="322041"/>
            <a:chOff x="9649023" y="203767"/>
            <a:chExt cx="2047677" cy="322041"/>
          </a:xfrm>
        </p:grpSpPr>
        <p:sp>
          <p:nvSpPr>
            <p:cNvPr id="24" name="矩形: 圆角 23">
              <a:extLst>
                <a:ext uri="{FF2B5EF4-FFF2-40B4-BE49-F238E27FC236}">
                  <a16:creationId xmlns:a16="http://schemas.microsoft.com/office/drawing/2014/main" id="{A25B20A6-83B3-CFD3-FBEB-8E3E322042FB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9649023" y="203768"/>
              <a:ext cx="2047677" cy="32204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6448">
              <a:solidFill>
                <a:schemeClr val="accent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4806" tIns="22403" rIns="44806" bIns="22403" rtlCol="0" anchor="ctr"/>
            <a:lstStyle/>
            <a:p>
              <a:pPr algn="ctr"/>
              <a:endParaRPr lang="zh-CN" altLang="en-US" sz="882" dirty="0"/>
            </a:p>
          </p:txBody>
        </p:sp>
        <p:sp>
          <p:nvSpPr>
            <p:cNvPr id="25" name="矩形: 圆角 24">
              <a:extLst>
                <a:ext uri="{FF2B5EF4-FFF2-40B4-BE49-F238E27FC236}">
                  <a16:creationId xmlns:a16="http://schemas.microsoft.com/office/drawing/2014/main" id="{46940888-87A4-D522-B15B-5290030CAC53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9649023" y="203767"/>
              <a:ext cx="1153745" cy="32204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 w="26448">
              <a:solidFill>
                <a:schemeClr val="accent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4806" tIns="22403" rIns="44806" bIns="22403" rtlCol="0" anchor="ctr"/>
            <a:lstStyle/>
            <a:p>
              <a:pPr algn="ctr"/>
              <a:endParaRPr lang="zh-CN" altLang="en-US" sz="882" dirty="0">
                <a:solidFill>
                  <a:schemeClr val="bg1"/>
                </a:solidFill>
              </a:endParaRPr>
            </a:p>
          </p:txBody>
        </p:sp>
      </p:grpSp>
      <p:sp>
        <p:nvSpPr>
          <p:cNvPr id="26" name="文本占位符 7">
            <a:extLst>
              <a:ext uri="{FF2B5EF4-FFF2-40B4-BE49-F238E27FC236}">
                <a16:creationId xmlns:a16="http://schemas.microsoft.com/office/drawing/2014/main" id="{5AC916AC-5E80-D06F-4890-7924C133176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956817" y="262707"/>
            <a:ext cx="513063" cy="20021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882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anrope3 Medium"/>
                <a:ea typeface="思源黑体 CN Regular"/>
                <a:cs typeface="+mn-cs"/>
              </a:rPr>
              <a:t>标题</a:t>
            </a:r>
          </a:p>
        </p:txBody>
      </p:sp>
      <p:sp>
        <p:nvSpPr>
          <p:cNvPr id="27" name="文本占位符 7">
            <a:extLst>
              <a:ext uri="{FF2B5EF4-FFF2-40B4-BE49-F238E27FC236}">
                <a16:creationId xmlns:a16="http://schemas.microsoft.com/office/drawing/2014/main" id="{807C26E2-98C3-CCC3-7F6E-11AC7CB5A0A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866954" y="260807"/>
            <a:ext cx="765559" cy="20021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88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nrope3 Medium"/>
                <a:ea typeface="思源黑体 CN Regular"/>
                <a:cs typeface="+mn-cs"/>
              </a:rPr>
              <a:t>请输入内容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82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anrope3 Medium"/>
              <a:ea typeface="思源黑体 CN Regular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3783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9210760-5F93-7A03-154A-BC1DDBD7A09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7625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其他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67116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D3A2010-81CD-68AE-004D-24A83D409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A2CDD41-2852-2AF3-82F3-56B73E9F69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6F08B5D-AC7B-4B19-322E-AFCFD08590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7B4870-998D-4EED-A7EC-563005FCB7D4}" type="datetimeFigureOut">
              <a:rPr lang="zh-CN" altLang="en-US" smtClean="0"/>
              <a:t>2022/8/11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24BCE57-B673-B48B-4371-04650EC74D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74B3594-E54A-0C1E-E942-0C8A6DDF2E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23269F-A712-46A4-B824-6A301737691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670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4" r:id="rId4"/>
    <p:sldLayoutId id="2147483655" r:id="rId5"/>
    <p:sldLayoutId id="2147483650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04" userDrawn="1">
          <p15:clr>
            <a:srgbClr val="F26B43"/>
          </p15:clr>
        </p15:guide>
        <p15:guide id="2" pos="7368" userDrawn="1">
          <p15:clr>
            <a:srgbClr val="F26B43"/>
          </p15:clr>
        </p15:guide>
        <p15:guide id="3" orient="horz" pos="560" userDrawn="1">
          <p15:clr>
            <a:srgbClr val="F26B43"/>
          </p15:clr>
        </p15:guide>
        <p15:guide id="4" orient="horz" pos="624" userDrawn="1">
          <p15:clr>
            <a:srgbClr val="F26B43"/>
          </p15:clr>
        </p15:guide>
        <p15:guide id="5" orient="horz" pos="4056" userDrawn="1">
          <p15:clr>
            <a:srgbClr val="F26B43"/>
          </p15:clr>
        </p15:guide>
        <p15:guide id="6" orient="horz" pos="399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fficeplus.cn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30.xml"/><Relationship Id="rId7" Type="http://schemas.openxmlformats.org/officeDocument/2006/relationships/image" Target="../media/image2.png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hyperlink" Target="http://www.officeplus.cn/" TargetMode="External"/><Relationship Id="rId5" Type="http://schemas.openxmlformats.org/officeDocument/2006/relationships/image" Target="../media/image9.jpeg"/><Relationship Id="rId4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fficeplus.cn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hyperlink" Target="http://www.officeplus.cn/" TargetMode="External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7" Type="http://schemas.openxmlformats.org/officeDocument/2006/relationships/image" Target="../media/image2.pn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hyperlink" Target="http://www.officeplus.cn/" TargetMode="External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officeplus.cn/" TargetMode="External"/><Relationship Id="rId3" Type="http://schemas.openxmlformats.org/officeDocument/2006/relationships/tags" Target="../tags/tag13.xml"/><Relationship Id="rId7" Type="http://schemas.openxmlformats.org/officeDocument/2006/relationships/image" Target="../media/image6.jpeg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.png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hyperlink" Target="http://www.officeplus.cn/" TargetMode="Externa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image" Target="../media/image2.png"/><Relationship Id="rId5" Type="http://schemas.openxmlformats.org/officeDocument/2006/relationships/hyperlink" Target="http://www.officeplus.cn/" TargetMode="External"/><Relationship Id="rId4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21.xml"/><Relationship Id="rId7" Type="http://schemas.openxmlformats.org/officeDocument/2006/relationships/image" Target="../media/image2.png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hyperlink" Target="http://www.officeplus.cn/" TargetMode="External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image" Target="../media/image2.png"/><Relationship Id="rId5" Type="http://schemas.openxmlformats.org/officeDocument/2006/relationships/hyperlink" Target="http://www.officeplus.cn/" TargetMode="External"/><Relationship Id="rId4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27.xml"/><Relationship Id="rId7" Type="http://schemas.openxmlformats.org/officeDocument/2006/relationships/image" Target="../media/image2.png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hyperlink" Target="http://www.officeplus.cn/" TargetMode="External"/><Relationship Id="rId5" Type="http://schemas.openxmlformats.org/officeDocument/2006/relationships/chart" Target="../charts/chart1.xml"/><Relationship Id="rId4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: 圆角 5">
            <a:extLst>
              <a:ext uri="{FF2B5EF4-FFF2-40B4-BE49-F238E27FC236}">
                <a16:creationId xmlns:a16="http://schemas.microsoft.com/office/drawing/2014/main" id="{211A7724-1E24-C7D6-E18F-0FA72EF816AB}"/>
              </a:ext>
            </a:extLst>
          </p:cNvPr>
          <p:cNvSpPr/>
          <p:nvPr/>
        </p:nvSpPr>
        <p:spPr>
          <a:xfrm>
            <a:off x="1005678" y="1724934"/>
            <a:ext cx="3448050" cy="3448050"/>
          </a:xfrm>
          <a:prstGeom prst="roundRect">
            <a:avLst/>
          </a:prstGeom>
          <a:blipFill>
            <a:blip r:embed="rId2"/>
            <a:srcRect/>
            <a:stretch>
              <a:fillRect l="-24889" r="-24889"/>
            </a:stretch>
          </a:blipFill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D6C226FC-EBEC-5DF9-3034-1506ECC4459D}"/>
              </a:ext>
            </a:extLst>
          </p:cNvPr>
          <p:cNvSpPr txBox="1"/>
          <p:nvPr/>
        </p:nvSpPr>
        <p:spPr>
          <a:xfrm>
            <a:off x="5667264" y="1687352"/>
            <a:ext cx="6147365" cy="177023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zh-CN" altLang="en-US" sz="5400" b="0" i="0" dirty="0">
                <a:solidFill>
                  <a:schemeClr val="accent2"/>
                </a:solidFill>
                <a:effectLst/>
                <a:latin typeface="+mj-ea"/>
                <a:ea typeface="+mj-ea"/>
              </a:rPr>
              <a:t>个人季度总结汇报</a:t>
            </a:r>
            <a:endParaRPr lang="en-US" altLang="zh-CN" sz="5400" b="0" i="0" dirty="0">
              <a:solidFill>
                <a:schemeClr val="accent2"/>
              </a:solidFill>
              <a:effectLst/>
              <a:latin typeface="+mj-ea"/>
              <a:ea typeface="+mj-ea"/>
            </a:endParaRPr>
          </a:p>
          <a:p>
            <a:r>
              <a:rPr lang="zh-CN" altLang="en-US" sz="5400" b="0" i="0" dirty="0">
                <a:solidFill>
                  <a:schemeClr val="accent1"/>
                </a:solidFill>
                <a:effectLst/>
                <a:latin typeface="+mj-ea"/>
                <a:ea typeface="+mj-ea"/>
              </a:rPr>
              <a:t>商务风</a:t>
            </a:r>
            <a:r>
              <a:rPr lang="en-US" altLang="zh-CN" sz="5400" b="0" i="0" dirty="0">
                <a:solidFill>
                  <a:schemeClr val="accent1"/>
                </a:solidFill>
                <a:effectLst/>
                <a:latin typeface="+mj-lt"/>
                <a:ea typeface="+mj-ea"/>
              </a:rPr>
              <a:t>PPT</a:t>
            </a:r>
            <a:r>
              <a:rPr lang="zh-CN" altLang="en-US" sz="5400" b="0" i="0" dirty="0">
                <a:solidFill>
                  <a:schemeClr val="accent1"/>
                </a:solidFill>
                <a:effectLst/>
                <a:latin typeface="+mj-ea"/>
                <a:ea typeface="+mj-ea"/>
              </a:rPr>
              <a:t>模板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233A03F9-13EC-9042-F34B-0B6C93128422}"/>
              </a:ext>
            </a:extLst>
          </p:cNvPr>
          <p:cNvSpPr txBox="1"/>
          <p:nvPr/>
        </p:nvSpPr>
        <p:spPr>
          <a:xfrm>
            <a:off x="5667265" y="3436063"/>
            <a:ext cx="4558718" cy="59007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altLang="zh-CN" b="0" i="0" dirty="0">
                <a:effectLst/>
              </a:rPr>
              <a:t>Personal quarterly summary report Business PPT template</a:t>
            </a:r>
            <a:endParaRPr lang="zh-CN" altLang="en-US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93AE0583-6F77-0D96-3CA5-84B34EF49829}"/>
              </a:ext>
            </a:extLst>
          </p:cNvPr>
          <p:cNvSpPr/>
          <p:nvPr/>
        </p:nvSpPr>
        <p:spPr>
          <a:xfrm>
            <a:off x="0" y="6222999"/>
            <a:ext cx="12192000" cy="635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51EE9DEB-AF14-9747-5361-0259E7F1CB0F}"/>
              </a:ext>
            </a:extLst>
          </p:cNvPr>
          <p:cNvSpPr/>
          <p:nvPr/>
        </p:nvSpPr>
        <p:spPr>
          <a:xfrm>
            <a:off x="0" y="5923280"/>
            <a:ext cx="12192000" cy="2997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61" name="任意多边形: 形状 60">
            <a:extLst>
              <a:ext uri="{FF2B5EF4-FFF2-40B4-BE49-F238E27FC236}">
                <a16:creationId xmlns:a16="http://schemas.microsoft.com/office/drawing/2014/main" id="{C6BB1D4A-9B07-E728-A1FE-B5F4029B273A}"/>
              </a:ext>
            </a:extLst>
          </p:cNvPr>
          <p:cNvSpPr/>
          <p:nvPr/>
        </p:nvSpPr>
        <p:spPr>
          <a:xfrm>
            <a:off x="10688364" y="5971282"/>
            <a:ext cx="1503637" cy="886718"/>
          </a:xfrm>
          <a:custGeom>
            <a:avLst/>
            <a:gdLst>
              <a:gd name="connsiteX0" fmla="*/ 1008337 w 1503637"/>
              <a:gd name="connsiteY0" fmla="*/ 0 h 886718"/>
              <a:gd name="connsiteX1" fmla="*/ 1495470 w 1503637"/>
              <a:gd name="connsiteY1" fmla="*/ 123347 h 886718"/>
              <a:gd name="connsiteX2" fmla="*/ 1503637 w 1503637"/>
              <a:gd name="connsiteY2" fmla="*/ 128308 h 886718"/>
              <a:gd name="connsiteX3" fmla="*/ 1503637 w 1503637"/>
              <a:gd name="connsiteY3" fmla="*/ 886718 h 886718"/>
              <a:gd name="connsiteX4" fmla="*/ 0 w 1503637"/>
              <a:gd name="connsiteY4" fmla="*/ 886718 h 886718"/>
              <a:gd name="connsiteX5" fmla="*/ 7128 w 1503637"/>
              <a:gd name="connsiteY5" fmla="*/ 816009 h 886718"/>
              <a:gd name="connsiteX6" fmla="*/ 1008337 w 1503637"/>
              <a:gd name="connsiteY6" fmla="*/ 0 h 886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03637" h="886718">
                <a:moveTo>
                  <a:pt x="1008337" y="0"/>
                </a:moveTo>
                <a:cubicBezTo>
                  <a:pt x="1184718" y="0"/>
                  <a:pt x="1350663" y="44683"/>
                  <a:pt x="1495470" y="123347"/>
                </a:cubicBezTo>
                <a:lnTo>
                  <a:pt x="1503637" y="128308"/>
                </a:lnTo>
                <a:lnTo>
                  <a:pt x="1503637" y="886718"/>
                </a:lnTo>
                <a:lnTo>
                  <a:pt x="0" y="886718"/>
                </a:lnTo>
                <a:lnTo>
                  <a:pt x="7128" y="816009"/>
                </a:lnTo>
                <a:cubicBezTo>
                  <a:pt x="102423" y="350314"/>
                  <a:pt x="514469" y="0"/>
                  <a:pt x="1008337" y="0"/>
                </a:cubicBezTo>
                <a:close/>
              </a:path>
            </a:pathLst>
          </a:custGeom>
          <a:noFill/>
          <a:ln w="10414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4981" tIns="37490" rIns="74981" bIns="37490" rtlCol="0" anchor="ctr">
            <a:noAutofit/>
          </a:bodyPr>
          <a:lstStyle/>
          <a:p>
            <a:pPr algn="ctr"/>
            <a:endParaRPr lang="zh-CN" altLang="en-US" sz="1476">
              <a:solidFill>
                <a:schemeClr val="lt1">
                  <a:lumMod val="100000"/>
                </a:schemeClr>
              </a:solidFill>
            </a:endParaRPr>
          </a:p>
        </p:txBody>
      </p:sp>
      <p:sp>
        <p:nvSpPr>
          <p:cNvPr id="67" name="任意多边形: 形状 66">
            <a:extLst>
              <a:ext uri="{FF2B5EF4-FFF2-40B4-BE49-F238E27FC236}">
                <a16:creationId xmlns:a16="http://schemas.microsoft.com/office/drawing/2014/main" id="{282EB153-9444-3B70-1966-7DF1D4325F2B}"/>
              </a:ext>
            </a:extLst>
          </p:cNvPr>
          <p:cNvSpPr/>
          <p:nvPr/>
        </p:nvSpPr>
        <p:spPr>
          <a:xfrm>
            <a:off x="10839168" y="6122088"/>
            <a:ext cx="1352833" cy="735912"/>
          </a:xfrm>
          <a:custGeom>
            <a:avLst/>
            <a:gdLst>
              <a:gd name="connsiteX0" fmla="*/ 857533 w 1352833"/>
              <a:gd name="connsiteY0" fmla="*/ 0 h 735912"/>
              <a:gd name="connsiteX1" fmla="*/ 1344611 w 1352833"/>
              <a:gd name="connsiteY1" fmla="*/ 148782 h 735912"/>
              <a:gd name="connsiteX2" fmla="*/ 1352833 w 1352833"/>
              <a:gd name="connsiteY2" fmla="*/ 155565 h 735912"/>
              <a:gd name="connsiteX3" fmla="*/ 1352833 w 1352833"/>
              <a:gd name="connsiteY3" fmla="*/ 735912 h 735912"/>
              <a:gd name="connsiteX4" fmla="*/ 0 w 1352833"/>
              <a:gd name="connsiteY4" fmla="*/ 735912 h 735912"/>
              <a:gd name="connsiteX5" fmla="*/ 4064 w 1352833"/>
              <a:gd name="connsiteY5" fmla="*/ 695597 h 735912"/>
              <a:gd name="connsiteX6" fmla="*/ 857533 w 1352833"/>
              <a:gd name="connsiteY6" fmla="*/ 0 h 735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52833" h="735912">
                <a:moveTo>
                  <a:pt x="857533" y="0"/>
                </a:moveTo>
                <a:cubicBezTo>
                  <a:pt x="1037958" y="0"/>
                  <a:pt x="1205572" y="54849"/>
                  <a:pt x="1344611" y="148782"/>
                </a:cubicBezTo>
                <a:lnTo>
                  <a:pt x="1352833" y="155565"/>
                </a:lnTo>
                <a:lnTo>
                  <a:pt x="1352833" y="735912"/>
                </a:lnTo>
                <a:lnTo>
                  <a:pt x="0" y="735912"/>
                </a:lnTo>
                <a:lnTo>
                  <a:pt x="4064" y="695597"/>
                </a:lnTo>
                <a:cubicBezTo>
                  <a:pt x="85297" y="298621"/>
                  <a:pt x="436542" y="0"/>
                  <a:pt x="857533" y="0"/>
                </a:cubicBezTo>
                <a:close/>
              </a:path>
            </a:pathLst>
          </a:custGeom>
          <a:noFill/>
          <a:ln w="10414" cap="flat" cmpd="sng" algn="ctr">
            <a:solidFill>
              <a:schemeClr val="bg1">
                <a:lumMod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4981" tIns="37490" rIns="74981" bIns="37490" rtlCol="0" anchor="ctr">
            <a:noAutofit/>
          </a:bodyPr>
          <a:lstStyle/>
          <a:p>
            <a:pPr algn="ctr"/>
            <a:endParaRPr lang="zh-CN" altLang="en-US" sz="1476">
              <a:solidFill>
                <a:schemeClr val="lt1">
                  <a:lumMod val="100000"/>
                </a:schemeClr>
              </a:solidFill>
            </a:endParaRPr>
          </a:p>
        </p:txBody>
      </p:sp>
      <p:sp>
        <p:nvSpPr>
          <p:cNvPr id="68" name="任意多边形: 形状 67">
            <a:extLst>
              <a:ext uri="{FF2B5EF4-FFF2-40B4-BE49-F238E27FC236}">
                <a16:creationId xmlns:a16="http://schemas.microsoft.com/office/drawing/2014/main" id="{CEB2FDE8-FDE2-5D6E-CDF3-8210227C0A8D}"/>
              </a:ext>
            </a:extLst>
          </p:cNvPr>
          <p:cNvSpPr/>
          <p:nvPr/>
        </p:nvSpPr>
        <p:spPr>
          <a:xfrm>
            <a:off x="10989974" y="6272892"/>
            <a:ext cx="1202027" cy="585108"/>
          </a:xfrm>
          <a:custGeom>
            <a:avLst/>
            <a:gdLst>
              <a:gd name="connsiteX0" fmla="*/ 706729 w 1202027"/>
              <a:gd name="connsiteY0" fmla="*/ 0 h 585108"/>
              <a:gd name="connsiteX1" fmla="*/ 1109491 w 1202027"/>
              <a:gd name="connsiteY1" fmla="*/ 123027 h 585108"/>
              <a:gd name="connsiteX2" fmla="*/ 1202027 w 1202027"/>
              <a:gd name="connsiteY2" fmla="*/ 199376 h 585108"/>
              <a:gd name="connsiteX3" fmla="*/ 1202027 w 1202027"/>
              <a:gd name="connsiteY3" fmla="*/ 585108 h 585108"/>
              <a:gd name="connsiteX4" fmla="*/ 0 w 1202027"/>
              <a:gd name="connsiteY4" fmla="*/ 585108 h 585108"/>
              <a:gd name="connsiteX5" fmla="*/ 1000 w 1202027"/>
              <a:gd name="connsiteY5" fmla="*/ 575185 h 585108"/>
              <a:gd name="connsiteX6" fmla="*/ 706729 w 1202027"/>
              <a:gd name="connsiteY6" fmla="*/ 0 h 585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02027" h="585108">
                <a:moveTo>
                  <a:pt x="706729" y="0"/>
                </a:moveTo>
                <a:cubicBezTo>
                  <a:pt x="855921" y="0"/>
                  <a:pt x="994521" y="45354"/>
                  <a:pt x="1109491" y="123027"/>
                </a:cubicBezTo>
                <a:lnTo>
                  <a:pt x="1202027" y="199376"/>
                </a:lnTo>
                <a:lnTo>
                  <a:pt x="1202027" y="585108"/>
                </a:lnTo>
                <a:lnTo>
                  <a:pt x="0" y="585108"/>
                </a:lnTo>
                <a:lnTo>
                  <a:pt x="1000" y="575185"/>
                </a:lnTo>
                <a:cubicBezTo>
                  <a:pt x="68171" y="246928"/>
                  <a:pt x="358614" y="0"/>
                  <a:pt x="706729" y="0"/>
                </a:cubicBezTo>
                <a:close/>
              </a:path>
            </a:pathLst>
          </a:custGeom>
          <a:noFill/>
          <a:ln w="10414" cap="flat" cmpd="sng" algn="ctr">
            <a:solidFill>
              <a:schemeClr val="bg1">
                <a:lumMod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4981" tIns="37490" rIns="74981" bIns="37490" rtlCol="0" anchor="ctr">
            <a:noAutofit/>
          </a:bodyPr>
          <a:lstStyle/>
          <a:p>
            <a:pPr algn="ctr"/>
            <a:endParaRPr lang="zh-CN" altLang="en-US" sz="1476">
              <a:solidFill>
                <a:schemeClr val="lt1">
                  <a:lumMod val="100000"/>
                </a:schemeClr>
              </a:solidFill>
            </a:endParaRPr>
          </a:p>
        </p:txBody>
      </p:sp>
      <p:sp>
        <p:nvSpPr>
          <p:cNvPr id="69" name="任意多边形: 形状 68">
            <a:extLst>
              <a:ext uri="{FF2B5EF4-FFF2-40B4-BE49-F238E27FC236}">
                <a16:creationId xmlns:a16="http://schemas.microsoft.com/office/drawing/2014/main" id="{8DEF8510-4299-2A53-A41B-A4925867C109}"/>
              </a:ext>
            </a:extLst>
          </p:cNvPr>
          <p:cNvSpPr/>
          <p:nvPr/>
        </p:nvSpPr>
        <p:spPr>
          <a:xfrm>
            <a:off x="11145069" y="6423696"/>
            <a:ext cx="1046931" cy="434304"/>
          </a:xfrm>
          <a:custGeom>
            <a:avLst/>
            <a:gdLst>
              <a:gd name="connsiteX0" fmla="*/ 551634 w 1046931"/>
              <a:gd name="connsiteY0" fmla="*/ 0 h 434304"/>
              <a:gd name="connsiteX1" fmla="*/ 1023922 w 1046931"/>
              <a:gd name="connsiteY1" fmla="*/ 251113 h 434304"/>
              <a:gd name="connsiteX2" fmla="*/ 1046931 w 1046931"/>
              <a:gd name="connsiteY2" fmla="*/ 293504 h 434304"/>
              <a:gd name="connsiteX3" fmla="*/ 1046931 w 1046931"/>
              <a:gd name="connsiteY3" fmla="*/ 434304 h 434304"/>
              <a:gd name="connsiteX4" fmla="*/ 0 w 1046931"/>
              <a:gd name="connsiteY4" fmla="*/ 434304 h 434304"/>
              <a:gd name="connsiteX5" fmla="*/ 26833 w 1046931"/>
              <a:gd name="connsiteY5" fmla="*/ 347861 h 434304"/>
              <a:gd name="connsiteX6" fmla="*/ 551634 w 1046931"/>
              <a:gd name="connsiteY6" fmla="*/ 0 h 434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6931" h="434304">
                <a:moveTo>
                  <a:pt x="551634" y="0"/>
                </a:moveTo>
                <a:cubicBezTo>
                  <a:pt x="748233" y="0"/>
                  <a:pt x="921568" y="99610"/>
                  <a:pt x="1023922" y="251113"/>
                </a:cubicBezTo>
                <a:lnTo>
                  <a:pt x="1046931" y="293504"/>
                </a:lnTo>
                <a:lnTo>
                  <a:pt x="1046931" y="434304"/>
                </a:lnTo>
                <a:lnTo>
                  <a:pt x="0" y="434304"/>
                </a:lnTo>
                <a:lnTo>
                  <a:pt x="26833" y="347861"/>
                </a:lnTo>
                <a:cubicBezTo>
                  <a:pt x="113297" y="143438"/>
                  <a:pt x="315715" y="0"/>
                  <a:pt x="551634" y="0"/>
                </a:cubicBezTo>
                <a:close/>
              </a:path>
            </a:pathLst>
          </a:custGeom>
          <a:noFill/>
          <a:ln w="10414" cap="flat" cmpd="sng" algn="ctr">
            <a:solidFill>
              <a:schemeClr val="bg1">
                <a:lumMod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4981" tIns="37490" rIns="74981" bIns="37490" rtlCol="0" anchor="ctr">
            <a:noAutofit/>
          </a:bodyPr>
          <a:lstStyle/>
          <a:p>
            <a:pPr algn="ctr"/>
            <a:endParaRPr lang="zh-CN" altLang="en-US" sz="1476">
              <a:solidFill>
                <a:schemeClr val="lt1">
                  <a:lumMod val="100000"/>
                </a:schemeClr>
              </a:solidFill>
            </a:endParaRPr>
          </a:p>
        </p:txBody>
      </p:sp>
      <p:sp>
        <p:nvSpPr>
          <p:cNvPr id="70" name="任意多边形: 形状 69">
            <a:extLst>
              <a:ext uri="{FF2B5EF4-FFF2-40B4-BE49-F238E27FC236}">
                <a16:creationId xmlns:a16="http://schemas.microsoft.com/office/drawing/2014/main" id="{969AC363-C6B4-7DC5-2109-D7A7E788F1A6}"/>
              </a:ext>
            </a:extLst>
          </p:cNvPr>
          <p:cNvSpPr/>
          <p:nvPr/>
        </p:nvSpPr>
        <p:spPr>
          <a:xfrm>
            <a:off x="11302243" y="6574502"/>
            <a:ext cx="788916" cy="283498"/>
          </a:xfrm>
          <a:custGeom>
            <a:avLst/>
            <a:gdLst>
              <a:gd name="connsiteX0" fmla="*/ 394458 w 788916"/>
              <a:gd name="connsiteY0" fmla="*/ 0 h 283498"/>
              <a:gd name="connsiteX1" fmla="*/ 780305 w 788916"/>
              <a:gd name="connsiteY1" fmla="*/ 255757 h 283498"/>
              <a:gd name="connsiteX2" fmla="*/ 788916 w 788916"/>
              <a:gd name="connsiteY2" fmla="*/ 283498 h 283498"/>
              <a:gd name="connsiteX3" fmla="*/ 0 w 788916"/>
              <a:gd name="connsiteY3" fmla="*/ 283498 h 283498"/>
              <a:gd name="connsiteX4" fmla="*/ 8611 w 788916"/>
              <a:gd name="connsiteY4" fmla="*/ 255757 h 283498"/>
              <a:gd name="connsiteX5" fmla="*/ 394458 w 788916"/>
              <a:gd name="connsiteY5" fmla="*/ 0 h 283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88916" h="283498">
                <a:moveTo>
                  <a:pt x="394458" y="0"/>
                </a:moveTo>
                <a:cubicBezTo>
                  <a:pt x="567912" y="0"/>
                  <a:pt x="716735" y="105459"/>
                  <a:pt x="780305" y="255757"/>
                </a:cubicBezTo>
                <a:lnTo>
                  <a:pt x="788916" y="283498"/>
                </a:lnTo>
                <a:lnTo>
                  <a:pt x="0" y="283498"/>
                </a:lnTo>
                <a:lnTo>
                  <a:pt x="8611" y="255757"/>
                </a:lnTo>
                <a:cubicBezTo>
                  <a:pt x="72181" y="105459"/>
                  <a:pt x="221004" y="0"/>
                  <a:pt x="394458" y="0"/>
                </a:cubicBezTo>
                <a:close/>
              </a:path>
            </a:pathLst>
          </a:custGeom>
          <a:noFill/>
          <a:ln w="10414" cap="flat" cmpd="sng" algn="ctr">
            <a:solidFill>
              <a:schemeClr val="bg1">
                <a:lumMod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4981" tIns="37490" rIns="74981" bIns="37490" rtlCol="0" anchor="ctr">
            <a:noAutofit/>
          </a:bodyPr>
          <a:lstStyle/>
          <a:p>
            <a:pPr algn="ctr"/>
            <a:endParaRPr lang="zh-CN" altLang="en-US" sz="1476">
              <a:solidFill>
                <a:schemeClr val="lt1">
                  <a:lumMod val="100000"/>
                </a:schemeClr>
              </a:solidFill>
            </a:endParaRPr>
          </a:p>
        </p:txBody>
      </p:sp>
      <p:sp>
        <p:nvSpPr>
          <p:cNvPr id="71" name="任意多边形: 形状 70">
            <a:extLst>
              <a:ext uri="{FF2B5EF4-FFF2-40B4-BE49-F238E27FC236}">
                <a16:creationId xmlns:a16="http://schemas.microsoft.com/office/drawing/2014/main" id="{2DF69CE8-F0C5-CB53-A12D-395D986FC311}"/>
              </a:ext>
            </a:extLst>
          </p:cNvPr>
          <p:cNvSpPr/>
          <p:nvPr/>
        </p:nvSpPr>
        <p:spPr>
          <a:xfrm>
            <a:off x="11470679" y="6725306"/>
            <a:ext cx="452044" cy="132695"/>
          </a:xfrm>
          <a:custGeom>
            <a:avLst/>
            <a:gdLst>
              <a:gd name="connsiteX0" fmla="*/ 226022 w 452044"/>
              <a:gd name="connsiteY0" fmla="*/ 0 h 132695"/>
              <a:gd name="connsiteX1" fmla="*/ 415492 w 452044"/>
              <a:gd name="connsiteY1" fmla="*/ 78481 h 132695"/>
              <a:gd name="connsiteX2" fmla="*/ 452044 w 452044"/>
              <a:gd name="connsiteY2" fmla="*/ 132695 h 132695"/>
              <a:gd name="connsiteX3" fmla="*/ 0 w 452044"/>
              <a:gd name="connsiteY3" fmla="*/ 132695 h 132695"/>
              <a:gd name="connsiteX4" fmla="*/ 36552 w 452044"/>
              <a:gd name="connsiteY4" fmla="*/ 78481 h 132695"/>
              <a:gd name="connsiteX5" fmla="*/ 226022 w 452044"/>
              <a:gd name="connsiteY5" fmla="*/ 0 h 132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52044" h="132695">
                <a:moveTo>
                  <a:pt x="226022" y="0"/>
                </a:moveTo>
                <a:cubicBezTo>
                  <a:pt x="300015" y="0"/>
                  <a:pt x="367002" y="29992"/>
                  <a:pt x="415492" y="78481"/>
                </a:cubicBezTo>
                <a:lnTo>
                  <a:pt x="452044" y="132695"/>
                </a:lnTo>
                <a:lnTo>
                  <a:pt x="0" y="132695"/>
                </a:lnTo>
                <a:lnTo>
                  <a:pt x="36552" y="78481"/>
                </a:lnTo>
                <a:cubicBezTo>
                  <a:pt x="85042" y="29992"/>
                  <a:pt x="152030" y="0"/>
                  <a:pt x="226022" y="0"/>
                </a:cubicBezTo>
                <a:close/>
              </a:path>
            </a:pathLst>
          </a:custGeom>
          <a:noFill/>
          <a:ln w="10414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4981" tIns="37490" rIns="74981" bIns="37490" rtlCol="0" anchor="ctr">
            <a:noAutofit/>
          </a:bodyPr>
          <a:lstStyle/>
          <a:p>
            <a:pPr algn="ctr"/>
            <a:endParaRPr lang="zh-CN" altLang="en-US" sz="1476"/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6E1C13DA-CCA2-37DF-A821-B64BA48DCD01}"/>
              </a:ext>
            </a:extLst>
          </p:cNvPr>
          <p:cNvSpPr/>
          <p:nvPr/>
        </p:nvSpPr>
        <p:spPr>
          <a:xfrm>
            <a:off x="5667265" y="4222682"/>
            <a:ext cx="4537196" cy="65722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39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DFB9EC0C-CF4F-1640-70C5-7848D7E2CBE3}"/>
              </a:ext>
            </a:extLst>
          </p:cNvPr>
          <p:cNvSpPr/>
          <p:nvPr/>
        </p:nvSpPr>
        <p:spPr>
          <a:xfrm>
            <a:off x="5667264" y="4222681"/>
            <a:ext cx="2354581" cy="657225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539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</a:rPr>
              <a:t>20XX.X.X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72D749FB-5120-63DD-5A8F-F1978B85211A}"/>
              </a:ext>
            </a:extLst>
          </p:cNvPr>
          <p:cNvSpPr txBox="1"/>
          <p:nvPr/>
        </p:nvSpPr>
        <p:spPr>
          <a:xfrm>
            <a:off x="8089152" y="4350856"/>
            <a:ext cx="2292458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dirty="0">
                <a:solidFill>
                  <a:schemeClr val="accent2"/>
                </a:solidFill>
              </a:rPr>
              <a:t>演讲者</a:t>
            </a:r>
            <a:r>
              <a:rPr lang="en-US" altLang="zh-CN" dirty="0">
                <a:solidFill>
                  <a:schemeClr val="accent2"/>
                </a:solidFill>
              </a:rPr>
              <a:t>:</a:t>
            </a:r>
            <a:r>
              <a:rPr lang="en-US" altLang="zh-CN" sz="1400" dirty="0" err="1">
                <a:solidFill>
                  <a:schemeClr val="accent2"/>
                </a:solidFill>
              </a:rPr>
              <a:t>officePLUS</a:t>
            </a:r>
            <a:endParaRPr lang="zh-CN" altLang="en-US" sz="1400" dirty="0">
              <a:solidFill>
                <a:schemeClr val="accent2"/>
              </a:solidFill>
            </a:endParaRPr>
          </a:p>
        </p:txBody>
      </p:sp>
      <p:sp>
        <p:nvSpPr>
          <p:cNvPr id="23" name="任意多边形: 形状 22">
            <a:extLst>
              <a:ext uri="{FF2B5EF4-FFF2-40B4-BE49-F238E27FC236}">
                <a16:creationId xmlns:a16="http://schemas.microsoft.com/office/drawing/2014/main" id="{FA1A4FAE-4EE7-983B-E76A-FAF658C54D0E}"/>
              </a:ext>
            </a:extLst>
          </p:cNvPr>
          <p:cNvSpPr/>
          <p:nvPr/>
        </p:nvSpPr>
        <p:spPr>
          <a:xfrm rot="10800000">
            <a:off x="11183700" y="5044421"/>
            <a:ext cx="1026000" cy="486000"/>
          </a:xfrm>
          <a:custGeom>
            <a:avLst/>
            <a:gdLst>
              <a:gd name="connsiteX0" fmla="*/ 27000 w 1026000"/>
              <a:gd name="connsiteY0" fmla="*/ 54001 h 486000"/>
              <a:gd name="connsiteX1" fmla="*/ 0 w 1026000"/>
              <a:gd name="connsiteY1" fmla="*/ 27000 h 486000"/>
              <a:gd name="connsiteX2" fmla="*/ 27000 w 1026000"/>
              <a:gd name="connsiteY2" fmla="*/ 0 h 486000"/>
              <a:gd name="connsiteX3" fmla="*/ 54000 w 1026000"/>
              <a:gd name="connsiteY3" fmla="*/ 27000 h 486000"/>
              <a:gd name="connsiteX4" fmla="*/ 27000 w 1026000"/>
              <a:gd name="connsiteY4" fmla="*/ 54001 h 486000"/>
              <a:gd name="connsiteX5" fmla="*/ 135000 w 1026000"/>
              <a:gd name="connsiteY5" fmla="*/ 54001 h 486000"/>
              <a:gd name="connsiteX6" fmla="*/ 108000 w 1026000"/>
              <a:gd name="connsiteY6" fmla="*/ 27000 h 486000"/>
              <a:gd name="connsiteX7" fmla="*/ 135000 w 1026000"/>
              <a:gd name="connsiteY7" fmla="*/ 0 h 486000"/>
              <a:gd name="connsiteX8" fmla="*/ 162000 w 1026000"/>
              <a:gd name="connsiteY8" fmla="*/ 27000 h 486000"/>
              <a:gd name="connsiteX9" fmla="*/ 135000 w 1026000"/>
              <a:gd name="connsiteY9" fmla="*/ 54001 h 486000"/>
              <a:gd name="connsiteX10" fmla="*/ 243000 w 1026000"/>
              <a:gd name="connsiteY10" fmla="*/ 54001 h 486000"/>
              <a:gd name="connsiteX11" fmla="*/ 216000 w 1026000"/>
              <a:gd name="connsiteY11" fmla="*/ 27000 h 486000"/>
              <a:gd name="connsiteX12" fmla="*/ 243000 w 1026000"/>
              <a:gd name="connsiteY12" fmla="*/ 0 h 486000"/>
              <a:gd name="connsiteX13" fmla="*/ 270000 w 1026000"/>
              <a:gd name="connsiteY13" fmla="*/ 27000 h 486000"/>
              <a:gd name="connsiteX14" fmla="*/ 243000 w 1026000"/>
              <a:gd name="connsiteY14" fmla="*/ 54001 h 486000"/>
              <a:gd name="connsiteX15" fmla="*/ 351000 w 1026000"/>
              <a:gd name="connsiteY15" fmla="*/ 54001 h 486000"/>
              <a:gd name="connsiteX16" fmla="*/ 324000 w 1026000"/>
              <a:gd name="connsiteY16" fmla="*/ 27000 h 486000"/>
              <a:gd name="connsiteX17" fmla="*/ 351000 w 1026000"/>
              <a:gd name="connsiteY17" fmla="*/ 0 h 486000"/>
              <a:gd name="connsiteX18" fmla="*/ 378000 w 1026000"/>
              <a:gd name="connsiteY18" fmla="*/ 27000 h 486000"/>
              <a:gd name="connsiteX19" fmla="*/ 351000 w 1026000"/>
              <a:gd name="connsiteY19" fmla="*/ 54001 h 486000"/>
              <a:gd name="connsiteX20" fmla="*/ 459000 w 1026000"/>
              <a:gd name="connsiteY20" fmla="*/ 54001 h 486000"/>
              <a:gd name="connsiteX21" fmla="*/ 432000 w 1026000"/>
              <a:gd name="connsiteY21" fmla="*/ 27000 h 486000"/>
              <a:gd name="connsiteX22" fmla="*/ 459000 w 1026000"/>
              <a:gd name="connsiteY22" fmla="*/ 0 h 486000"/>
              <a:gd name="connsiteX23" fmla="*/ 486000 w 1026000"/>
              <a:gd name="connsiteY23" fmla="*/ 27000 h 486000"/>
              <a:gd name="connsiteX24" fmla="*/ 459000 w 1026000"/>
              <a:gd name="connsiteY24" fmla="*/ 54001 h 486000"/>
              <a:gd name="connsiteX25" fmla="*/ 567000 w 1026000"/>
              <a:gd name="connsiteY25" fmla="*/ 54001 h 486000"/>
              <a:gd name="connsiteX26" fmla="*/ 540000 w 1026000"/>
              <a:gd name="connsiteY26" fmla="*/ 27000 h 486000"/>
              <a:gd name="connsiteX27" fmla="*/ 567000 w 1026000"/>
              <a:gd name="connsiteY27" fmla="*/ 0 h 486000"/>
              <a:gd name="connsiteX28" fmla="*/ 594000 w 1026000"/>
              <a:gd name="connsiteY28" fmla="*/ 27000 h 486000"/>
              <a:gd name="connsiteX29" fmla="*/ 567000 w 1026000"/>
              <a:gd name="connsiteY29" fmla="*/ 54001 h 486000"/>
              <a:gd name="connsiteX30" fmla="*/ 675000 w 1026000"/>
              <a:gd name="connsiteY30" fmla="*/ 54001 h 486000"/>
              <a:gd name="connsiteX31" fmla="*/ 648000 w 1026000"/>
              <a:gd name="connsiteY31" fmla="*/ 27000 h 486000"/>
              <a:gd name="connsiteX32" fmla="*/ 675000 w 1026000"/>
              <a:gd name="connsiteY32" fmla="*/ 0 h 486000"/>
              <a:gd name="connsiteX33" fmla="*/ 702000 w 1026000"/>
              <a:gd name="connsiteY33" fmla="*/ 27000 h 486000"/>
              <a:gd name="connsiteX34" fmla="*/ 675000 w 1026000"/>
              <a:gd name="connsiteY34" fmla="*/ 54001 h 486000"/>
              <a:gd name="connsiteX35" fmla="*/ 783000 w 1026000"/>
              <a:gd name="connsiteY35" fmla="*/ 54001 h 486000"/>
              <a:gd name="connsiteX36" fmla="*/ 756000 w 1026000"/>
              <a:gd name="connsiteY36" fmla="*/ 27000 h 486000"/>
              <a:gd name="connsiteX37" fmla="*/ 783000 w 1026000"/>
              <a:gd name="connsiteY37" fmla="*/ 0 h 486000"/>
              <a:gd name="connsiteX38" fmla="*/ 810000 w 1026000"/>
              <a:gd name="connsiteY38" fmla="*/ 27000 h 486000"/>
              <a:gd name="connsiteX39" fmla="*/ 783000 w 1026000"/>
              <a:gd name="connsiteY39" fmla="*/ 54001 h 486000"/>
              <a:gd name="connsiteX40" fmla="*/ 891000 w 1026000"/>
              <a:gd name="connsiteY40" fmla="*/ 54001 h 486000"/>
              <a:gd name="connsiteX41" fmla="*/ 864000 w 1026000"/>
              <a:gd name="connsiteY41" fmla="*/ 27000 h 486000"/>
              <a:gd name="connsiteX42" fmla="*/ 891000 w 1026000"/>
              <a:gd name="connsiteY42" fmla="*/ 0 h 486000"/>
              <a:gd name="connsiteX43" fmla="*/ 918000 w 1026000"/>
              <a:gd name="connsiteY43" fmla="*/ 27000 h 486000"/>
              <a:gd name="connsiteX44" fmla="*/ 891000 w 1026000"/>
              <a:gd name="connsiteY44" fmla="*/ 54001 h 486000"/>
              <a:gd name="connsiteX45" fmla="*/ 999000 w 1026000"/>
              <a:gd name="connsiteY45" fmla="*/ 54001 h 486000"/>
              <a:gd name="connsiteX46" fmla="*/ 972000 w 1026000"/>
              <a:gd name="connsiteY46" fmla="*/ 27000 h 486000"/>
              <a:gd name="connsiteX47" fmla="*/ 999000 w 1026000"/>
              <a:gd name="connsiteY47" fmla="*/ 0 h 486000"/>
              <a:gd name="connsiteX48" fmla="*/ 1026000 w 1026000"/>
              <a:gd name="connsiteY48" fmla="*/ 27000 h 486000"/>
              <a:gd name="connsiteX49" fmla="*/ 999000 w 1026000"/>
              <a:gd name="connsiteY49" fmla="*/ 54001 h 486000"/>
              <a:gd name="connsiteX50" fmla="*/ 27000 w 1026000"/>
              <a:gd name="connsiteY50" fmla="*/ 162000 h 486000"/>
              <a:gd name="connsiteX51" fmla="*/ 0 w 1026000"/>
              <a:gd name="connsiteY51" fmla="*/ 135000 h 486000"/>
              <a:gd name="connsiteX52" fmla="*/ 27000 w 1026000"/>
              <a:gd name="connsiteY52" fmla="*/ 108001 h 486000"/>
              <a:gd name="connsiteX53" fmla="*/ 54000 w 1026000"/>
              <a:gd name="connsiteY53" fmla="*/ 135000 h 486000"/>
              <a:gd name="connsiteX54" fmla="*/ 27000 w 1026000"/>
              <a:gd name="connsiteY54" fmla="*/ 162000 h 486000"/>
              <a:gd name="connsiteX55" fmla="*/ 135000 w 1026000"/>
              <a:gd name="connsiteY55" fmla="*/ 162000 h 486000"/>
              <a:gd name="connsiteX56" fmla="*/ 108000 w 1026000"/>
              <a:gd name="connsiteY56" fmla="*/ 135000 h 486000"/>
              <a:gd name="connsiteX57" fmla="*/ 135000 w 1026000"/>
              <a:gd name="connsiteY57" fmla="*/ 108001 h 486000"/>
              <a:gd name="connsiteX58" fmla="*/ 162000 w 1026000"/>
              <a:gd name="connsiteY58" fmla="*/ 135000 h 486000"/>
              <a:gd name="connsiteX59" fmla="*/ 135000 w 1026000"/>
              <a:gd name="connsiteY59" fmla="*/ 162000 h 486000"/>
              <a:gd name="connsiteX60" fmla="*/ 243000 w 1026000"/>
              <a:gd name="connsiteY60" fmla="*/ 162000 h 486000"/>
              <a:gd name="connsiteX61" fmla="*/ 216000 w 1026000"/>
              <a:gd name="connsiteY61" fmla="*/ 135000 h 486000"/>
              <a:gd name="connsiteX62" fmla="*/ 243000 w 1026000"/>
              <a:gd name="connsiteY62" fmla="*/ 108001 h 486000"/>
              <a:gd name="connsiteX63" fmla="*/ 270000 w 1026000"/>
              <a:gd name="connsiteY63" fmla="*/ 135000 h 486000"/>
              <a:gd name="connsiteX64" fmla="*/ 243000 w 1026000"/>
              <a:gd name="connsiteY64" fmla="*/ 162000 h 486000"/>
              <a:gd name="connsiteX65" fmla="*/ 351000 w 1026000"/>
              <a:gd name="connsiteY65" fmla="*/ 162000 h 486000"/>
              <a:gd name="connsiteX66" fmla="*/ 324000 w 1026000"/>
              <a:gd name="connsiteY66" fmla="*/ 135000 h 486000"/>
              <a:gd name="connsiteX67" fmla="*/ 351000 w 1026000"/>
              <a:gd name="connsiteY67" fmla="*/ 108001 h 486000"/>
              <a:gd name="connsiteX68" fmla="*/ 378000 w 1026000"/>
              <a:gd name="connsiteY68" fmla="*/ 135000 h 486000"/>
              <a:gd name="connsiteX69" fmla="*/ 351000 w 1026000"/>
              <a:gd name="connsiteY69" fmla="*/ 162000 h 486000"/>
              <a:gd name="connsiteX70" fmla="*/ 459000 w 1026000"/>
              <a:gd name="connsiteY70" fmla="*/ 162000 h 486000"/>
              <a:gd name="connsiteX71" fmla="*/ 432000 w 1026000"/>
              <a:gd name="connsiteY71" fmla="*/ 135000 h 486000"/>
              <a:gd name="connsiteX72" fmla="*/ 459000 w 1026000"/>
              <a:gd name="connsiteY72" fmla="*/ 108001 h 486000"/>
              <a:gd name="connsiteX73" fmla="*/ 486000 w 1026000"/>
              <a:gd name="connsiteY73" fmla="*/ 135000 h 486000"/>
              <a:gd name="connsiteX74" fmla="*/ 459000 w 1026000"/>
              <a:gd name="connsiteY74" fmla="*/ 162000 h 486000"/>
              <a:gd name="connsiteX75" fmla="*/ 567000 w 1026000"/>
              <a:gd name="connsiteY75" fmla="*/ 162000 h 486000"/>
              <a:gd name="connsiteX76" fmla="*/ 540000 w 1026000"/>
              <a:gd name="connsiteY76" fmla="*/ 135000 h 486000"/>
              <a:gd name="connsiteX77" fmla="*/ 567000 w 1026000"/>
              <a:gd name="connsiteY77" fmla="*/ 108001 h 486000"/>
              <a:gd name="connsiteX78" fmla="*/ 594000 w 1026000"/>
              <a:gd name="connsiteY78" fmla="*/ 135000 h 486000"/>
              <a:gd name="connsiteX79" fmla="*/ 567000 w 1026000"/>
              <a:gd name="connsiteY79" fmla="*/ 162000 h 486000"/>
              <a:gd name="connsiteX80" fmla="*/ 675000 w 1026000"/>
              <a:gd name="connsiteY80" fmla="*/ 162000 h 486000"/>
              <a:gd name="connsiteX81" fmla="*/ 648000 w 1026000"/>
              <a:gd name="connsiteY81" fmla="*/ 135000 h 486000"/>
              <a:gd name="connsiteX82" fmla="*/ 675000 w 1026000"/>
              <a:gd name="connsiteY82" fmla="*/ 108001 h 486000"/>
              <a:gd name="connsiteX83" fmla="*/ 702000 w 1026000"/>
              <a:gd name="connsiteY83" fmla="*/ 135000 h 486000"/>
              <a:gd name="connsiteX84" fmla="*/ 675000 w 1026000"/>
              <a:gd name="connsiteY84" fmla="*/ 162000 h 486000"/>
              <a:gd name="connsiteX85" fmla="*/ 783000 w 1026000"/>
              <a:gd name="connsiteY85" fmla="*/ 162000 h 486000"/>
              <a:gd name="connsiteX86" fmla="*/ 756000 w 1026000"/>
              <a:gd name="connsiteY86" fmla="*/ 135000 h 486000"/>
              <a:gd name="connsiteX87" fmla="*/ 783000 w 1026000"/>
              <a:gd name="connsiteY87" fmla="*/ 108001 h 486000"/>
              <a:gd name="connsiteX88" fmla="*/ 810000 w 1026000"/>
              <a:gd name="connsiteY88" fmla="*/ 135000 h 486000"/>
              <a:gd name="connsiteX89" fmla="*/ 783000 w 1026000"/>
              <a:gd name="connsiteY89" fmla="*/ 162000 h 486000"/>
              <a:gd name="connsiteX90" fmla="*/ 891000 w 1026000"/>
              <a:gd name="connsiteY90" fmla="*/ 162000 h 486000"/>
              <a:gd name="connsiteX91" fmla="*/ 864000 w 1026000"/>
              <a:gd name="connsiteY91" fmla="*/ 135000 h 486000"/>
              <a:gd name="connsiteX92" fmla="*/ 891000 w 1026000"/>
              <a:gd name="connsiteY92" fmla="*/ 108001 h 486000"/>
              <a:gd name="connsiteX93" fmla="*/ 918000 w 1026000"/>
              <a:gd name="connsiteY93" fmla="*/ 135000 h 486000"/>
              <a:gd name="connsiteX94" fmla="*/ 891000 w 1026000"/>
              <a:gd name="connsiteY94" fmla="*/ 162000 h 486000"/>
              <a:gd name="connsiteX95" fmla="*/ 999000 w 1026000"/>
              <a:gd name="connsiteY95" fmla="*/ 162000 h 486000"/>
              <a:gd name="connsiteX96" fmla="*/ 972000 w 1026000"/>
              <a:gd name="connsiteY96" fmla="*/ 135000 h 486000"/>
              <a:gd name="connsiteX97" fmla="*/ 999000 w 1026000"/>
              <a:gd name="connsiteY97" fmla="*/ 108001 h 486000"/>
              <a:gd name="connsiteX98" fmla="*/ 1026000 w 1026000"/>
              <a:gd name="connsiteY98" fmla="*/ 135000 h 486000"/>
              <a:gd name="connsiteX99" fmla="*/ 999000 w 1026000"/>
              <a:gd name="connsiteY99" fmla="*/ 162000 h 486000"/>
              <a:gd name="connsiteX100" fmla="*/ 27000 w 1026000"/>
              <a:gd name="connsiteY100" fmla="*/ 270001 h 486000"/>
              <a:gd name="connsiteX101" fmla="*/ 0 w 1026000"/>
              <a:gd name="connsiteY101" fmla="*/ 243001 h 486000"/>
              <a:gd name="connsiteX102" fmla="*/ 27000 w 1026000"/>
              <a:gd name="connsiteY102" fmla="*/ 216001 h 486000"/>
              <a:gd name="connsiteX103" fmla="*/ 54000 w 1026000"/>
              <a:gd name="connsiteY103" fmla="*/ 243001 h 486000"/>
              <a:gd name="connsiteX104" fmla="*/ 27000 w 1026000"/>
              <a:gd name="connsiteY104" fmla="*/ 270001 h 486000"/>
              <a:gd name="connsiteX105" fmla="*/ 135000 w 1026000"/>
              <a:gd name="connsiteY105" fmla="*/ 270001 h 486000"/>
              <a:gd name="connsiteX106" fmla="*/ 108000 w 1026000"/>
              <a:gd name="connsiteY106" fmla="*/ 243001 h 486000"/>
              <a:gd name="connsiteX107" fmla="*/ 135000 w 1026000"/>
              <a:gd name="connsiteY107" fmla="*/ 216001 h 486000"/>
              <a:gd name="connsiteX108" fmla="*/ 162000 w 1026000"/>
              <a:gd name="connsiteY108" fmla="*/ 243001 h 486000"/>
              <a:gd name="connsiteX109" fmla="*/ 135000 w 1026000"/>
              <a:gd name="connsiteY109" fmla="*/ 270001 h 486000"/>
              <a:gd name="connsiteX110" fmla="*/ 243000 w 1026000"/>
              <a:gd name="connsiteY110" fmla="*/ 270001 h 486000"/>
              <a:gd name="connsiteX111" fmla="*/ 216000 w 1026000"/>
              <a:gd name="connsiteY111" fmla="*/ 243001 h 486000"/>
              <a:gd name="connsiteX112" fmla="*/ 243000 w 1026000"/>
              <a:gd name="connsiteY112" fmla="*/ 216001 h 486000"/>
              <a:gd name="connsiteX113" fmla="*/ 270000 w 1026000"/>
              <a:gd name="connsiteY113" fmla="*/ 243001 h 486000"/>
              <a:gd name="connsiteX114" fmla="*/ 243000 w 1026000"/>
              <a:gd name="connsiteY114" fmla="*/ 270001 h 486000"/>
              <a:gd name="connsiteX115" fmla="*/ 351000 w 1026000"/>
              <a:gd name="connsiteY115" fmla="*/ 270001 h 486000"/>
              <a:gd name="connsiteX116" fmla="*/ 324000 w 1026000"/>
              <a:gd name="connsiteY116" fmla="*/ 243001 h 486000"/>
              <a:gd name="connsiteX117" fmla="*/ 351000 w 1026000"/>
              <a:gd name="connsiteY117" fmla="*/ 216001 h 486000"/>
              <a:gd name="connsiteX118" fmla="*/ 378000 w 1026000"/>
              <a:gd name="connsiteY118" fmla="*/ 243001 h 486000"/>
              <a:gd name="connsiteX119" fmla="*/ 351000 w 1026000"/>
              <a:gd name="connsiteY119" fmla="*/ 270001 h 486000"/>
              <a:gd name="connsiteX120" fmla="*/ 459000 w 1026000"/>
              <a:gd name="connsiteY120" fmla="*/ 270001 h 486000"/>
              <a:gd name="connsiteX121" fmla="*/ 432000 w 1026000"/>
              <a:gd name="connsiteY121" fmla="*/ 243001 h 486000"/>
              <a:gd name="connsiteX122" fmla="*/ 459000 w 1026000"/>
              <a:gd name="connsiteY122" fmla="*/ 216001 h 486000"/>
              <a:gd name="connsiteX123" fmla="*/ 486000 w 1026000"/>
              <a:gd name="connsiteY123" fmla="*/ 243001 h 486000"/>
              <a:gd name="connsiteX124" fmla="*/ 459000 w 1026000"/>
              <a:gd name="connsiteY124" fmla="*/ 270001 h 486000"/>
              <a:gd name="connsiteX125" fmla="*/ 567000 w 1026000"/>
              <a:gd name="connsiteY125" fmla="*/ 270001 h 486000"/>
              <a:gd name="connsiteX126" fmla="*/ 540000 w 1026000"/>
              <a:gd name="connsiteY126" fmla="*/ 243001 h 486000"/>
              <a:gd name="connsiteX127" fmla="*/ 567000 w 1026000"/>
              <a:gd name="connsiteY127" fmla="*/ 216001 h 486000"/>
              <a:gd name="connsiteX128" fmla="*/ 594000 w 1026000"/>
              <a:gd name="connsiteY128" fmla="*/ 243001 h 486000"/>
              <a:gd name="connsiteX129" fmla="*/ 567000 w 1026000"/>
              <a:gd name="connsiteY129" fmla="*/ 270001 h 486000"/>
              <a:gd name="connsiteX130" fmla="*/ 675000 w 1026000"/>
              <a:gd name="connsiteY130" fmla="*/ 270001 h 486000"/>
              <a:gd name="connsiteX131" fmla="*/ 648000 w 1026000"/>
              <a:gd name="connsiteY131" fmla="*/ 243001 h 486000"/>
              <a:gd name="connsiteX132" fmla="*/ 675000 w 1026000"/>
              <a:gd name="connsiteY132" fmla="*/ 216001 h 486000"/>
              <a:gd name="connsiteX133" fmla="*/ 702000 w 1026000"/>
              <a:gd name="connsiteY133" fmla="*/ 243001 h 486000"/>
              <a:gd name="connsiteX134" fmla="*/ 675000 w 1026000"/>
              <a:gd name="connsiteY134" fmla="*/ 270001 h 486000"/>
              <a:gd name="connsiteX135" fmla="*/ 783000 w 1026000"/>
              <a:gd name="connsiteY135" fmla="*/ 270001 h 486000"/>
              <a:gd name="connsiteX136" fmla="*/ 756000 w 1026000"/>
              <a:gd name="connsiteY136" fmla="*/ 243001 h 486000"/>
              <a:gd name="connsiteX137" fmla="*/ 783000 w 1026000"/>
              <a:gd name="connsiteY137" fmla="*/ 216001 h 486000"/>
              <a:gd name="connsiteX138" fmla="*/ 810000 w 1026000"/>
              <a:gd name="connsiteY138" fmla="*/ 243001 h 486000"/>
              <a:gd name="connsiteX139" fmla="*/ 783000 w 1026000"/>
              <a:gd name="connsiteY139" fmla="*/ 270001 h 486000"/>
              <a:gd name="connsiteX140" fmla="*/ 891000 w 1026000"/>
              <a:gd name="connsiteY140" fmla="*/ 270001 h 486000"/>
              <a:gd name="connsiteX141" fmla="*/ 864000 w 1026000"/>
              <a:gd name="connsiteY141" fmla="*/ 243001 h 486000"/>
              <a:gd name="connsiteX142" fmla="*/ 891000 w 1026000"/>
              <a:gd name="connsiteY142" fmla="*/ 216001 h 486000"/>
              <a:gd name="connsiteX143" fmla="*/ 918000 w 1026000"/>
              <a:gd name="connsiteY143" fmla="*/ 243001 h 486000"/>
              <a:gd name="connsiteX144" fmla="*/ 891000 w 1026000"/>
              <a:gd name="connsiteY144" fmla="*/ 270001 h 486000"/>
              <a:gd name="connsiteX145" fmla="*/ 999000 w 1026000"/>
              <a:gd name="connsiteY145" fmla="*/ 270001 h 486000"/>
              <a:gd name="connsiteX146" fmla="*/ 972000 w 1026000"/>
              <a:gd name="connsiteY146" fmla="*/ 243001 h 486000"/>
              <a:gd name="connsiteX147" fmla="*/ 999000 w 1026000"/>
              <a:gd name="connsiteY147" fmla="*/ 216001 h 486000"/>
              <a:gd name="connsiteX148" fmla="*/ 1026000 w 1026000"/>
              <a:gd name="connsiteY148" fmla="*/ 243001 h 486000"/>
              <a:gd name="connsiteX149" fmla="*/ 999000 w 1026000"/>
              <a:gd name="connsiteY149" fmla="*/ 270001 h 486000"/>
              <a:gd name="connsiteX150" fmla="*/ 27000 w 1026000"/>
              <a:gd name="connsiteY150" fmla="*/ 378000 h 486000"/>
              <a:gd name="connsiteX151" fmla="*/ 0 w 1026000"/>
              <a:gd name="connsiteY151" fmla="*/ 351000 h 486000"/>
              <a:gd name="connsiteX152" fmla="*/ 27000 w 1026000"/>
              <a:gd name="connsiteY152" fmla="*/ 324000 h 486000"/>
              <a:gd name="connsiteX153" fmla="*/ 54000 w 1026000"/>
              <a:gd name="connsiteY153" fmla="*/ 351000 h 486000"/>
              <a:gd name="connsiteX154" fmla="*/ 27000 w 1026000"/>
              <a:gd name="connsiteY154" fmla="*/ 378000 h 486000"/>
              <a:gd name="connsiteX155" fmla="*/ 135000 w 1026000"/>
              <a:gd name="connsiteY155" fmla="*/ 378000 h 486000"/>
              <a:gd name="connsiteX156" fmla="*/ 108000 w 1026000"/>
              <a:gd name="connsiteY156" fmla="*/ 351000 h 486000"/>
              <a:gd name="connsiteX157" fmla="*/ 135000 w 1026000"/>
              <a:gd name="connsiteY157" fmla="*/ 324000 h 486000"/>
              <a:gd name="connsiteX158" fmla="*/ 162000 w 1026000"/>
              <a:gd name="connsiteY158" fmla="*/ 351000 h 486000"/>
              <a:gd name="connsiteX159" fmla="*/ 135000 w 1026000"/>
              <a:gd name="connsiteY159" fmla="*/ 378000 h 486000"/>
              <a:gd name="connsiteX160" fmla="*/ 243000 w 1026000"/>
              <a:gd name="connsiteY160" fmla="*/ 378000 h 486000"/>
              <a:gd name="connsiteX161" fmla="*/ 216000 w 1026000"/>
              <a:gd name="connsiteY161" fmla="*/ 351000 h 486000"/>
              <a:gd name="connsiteX162" fmla="*/ 243000 w 1026000"/>
              <a:gd name="connsiteY162" fmla="*/ 324000 h 486000"/>
              <a:gd name="connsiteX163" fmla="*/ 270000 w 1026000"/>
              <a:gd name="connsiteY163" fmla="*/ 351000 h 486000"/>
              <a:gd name="connsiteX164" fmla="*/ 243000 w 1026000"/>
              <a:gd name="connsiteY164" fmla="*/ 378000 h 486000"/>
              <a:gd name="connsiteX165" fmla="*/ 351000 w 1026000"/>
              <a:gd name="connsiteY165" fmla="*/ 378000 h 486000"/>
              <a:gd name="connsiteX166" fmla="*/ 324000 w 1026000"/>
              <a:gd name="connsiteY166" fmla="*/ 351000 h 486000"/>
              <a:gd name="connsiteX167" fmla="*/ 351000 w 1026000"/>
              <a:gd name="connsiteY167" fmla="*/ 324000 h 486000"/>
              <a:gd name="connsiteX168" fmla="*/ 378000 w 1026000"/>
              <a:gd name="connsiteY168" fmla="*/ 351000 h 486000"/>
              <a:gd name="connsiteX169" fmla="*/ 351000 w 1026000"/>
              <a:gd name="connsiteY169" fmla="*/ 378000 h 486000"/>
              <a:gd name="connsiteX170" fmla="*/ 459000 w 1026000"/>
              <a:gd name="connsiteY170" fmla="*/ 378000 h 486000"/>
              <a:gd name="connsiteX171" fmla="*/ 432000 w 1026000"/>
              <a:gd name="connsiteY171" fmla="*/ 351000 h 486000"/>
              <a:gd name="connsiteX172" fmla="*/ 459000 w 1026000"/>
              <a:gd name="connsiteY172" fmla="*/ 324000 h 486000"/>
              <a:gd name="connsiteX173" fmla="*/ 486000 w 1026000"/>
              <a:gd name="connsiteY173" fmla="*/ 351000 h 486000"/>
              <a:gd name="connsiteX174" fmla="*/ 459000 w 1026000"/>
              <a:gd name="connsiteY174" fmla="*/ 378000 h 486000"/>
              <a:gd name="connsiteX175" fmla="*/ 567000 w 1026000"/>
              <a:gd name="connsiteY175" fmla="*/ 378000 h 486000"/>
              <a:gd name="connsiteX176" fmla="*/ 540000 w 1026000"/>
              <a:gd name="connsiteY176" fmla="*/ 351000 h 486000"/>
              <a:gd name="connsiteX177" fmla="*/ 567000 w 1026000"/>
              <a:gd name="connsiteY177" fmla="*/ 324000 h 486000"/>
              <a:gd name="connsiteX178" fmla="*/ 594000 w 1026000"/>
              <a:gd name="connsiteY178" fmla="*/ 351000 h 486000"/>
              <a:gd name="connsiteX179" fmla="*/ 567000 w 1026000"/>
              <a:gd name="connsiteY179" fmla="*/ 378000 h 486000"/>
              <a:gd name="connsiteX180" fmla="*/ 675000 w 1026000"/>
              <a:gd name="connsiteY180" fmla="*/ 378000 h 486000"/>
              <a:gd name="connsiteX181" fmla="*/ 648000 w 1026000"/>
              <a:gd name="connsiteY181" fmla="*/ 351000 h 486000"/>
              <a:gd name="connsiteX182" fmla="*/ 675000 w 1026000"/>
              <a:gd name="connsiteY182" fmla="*/ 324000 h 486000"/>
              <a:gd name="connsiteX183" fmla="*/ 702000 w 1026000"/>
              <a:gd name="connsiteY183" fmla="*/ 351000 h 486000"/>
              <a:gd name="connsiteX184" fmla="*/ 675000 w 1026000"/>
              <a:gd name="connsiteY184" fmla="*/ 378000 h 486000"/>
              <a:gd name="connsiteX185" fmla="*/ 783000 w 1026000"/>
              <a:gd name="connsiteY185" fmla="*/ 378000 h 486000"/>
              <a:gd name="connsiteX186" fmla="*/ 756000 w 1026000"/>
              <a:gd name="connsiteY186" fmla="*/ 351000 h 486000"/>
              <a:gd name="connsiteX187" fmla="*/ 783000 w 1026000"/>
              <a:gd name="connsiteY187" fmla="*/ 324000 h 486000"/>
              <a:gd name="connsiteX188" fmla="*/ 810000 w 1026000"/>
              <a:gd name="connsiteY188" fmla="*/ 351000 h 486000"/>
              <a:gd name="connsiteX189" fmla="*/ 783000 w 1026000"/>
              <a:gd name="connsiteY189" fmla="*/ 378000 h 486000"/>
              <a:gd name="connsiteX190" fmla="*/ 891000 w 1026000"/>
              <a:gd name="connsiteY190" fmla="*/ 378000 h 486000"/>
              <a:gd name="connsiteX191" fmla="*/ 864000 w 1026000"/>
              <a:gd name="connsiteY191" fmla="*/ 351000 h 486000"/>
              <a:gd name="connsiteX192" fmla="*/ 891000 w 1026000"/>
              <a:gd name="connsiteY192" fmla="*/ 324000 h 486000"/>
              <a:gd name="connsiteX193" fmla="*/ 918000 w 1026000"/>
              <a:gd name="connsiteY193" fmla="*/ 351000 h 486000"/>
              <a:gd name="connsiteX194" fmla="*/ 891000 w 1026000"/>
              <a:gd name="connsiteY194" fmla="*/ 378000 h 486000"/>
              <a:gd name="connsiteX195" fmla="*/ 999000 w 1026000"/>
              <a:gd name="connsiteY195" fmla="*/ 378000 h 486000"/>
              <a:gd name="connsiteX196" fmla="*/ 972000 w 1026000"/>
              <a:gd name="connsiteY196" fmla="*/ 351000 h 486000"/>
              <a:gd name="connsiteX197" fmla="*/ 999000 w 1026000"/>
              <a:gd name="connsiteY197" fmla="*/ 324000 h 486000"/>
              <a:gd name="connsiteX198" fmla="*/ 1026000 w 1026000"/>
              <a:gd name="connsiteY198" fmla="*/ 351000 h 486000"/>
              <a:gd name="connsiteX199" fmla="*/ 999000 w 1026000"/>
              <a:gd name="connsiteY199" fmla="*/ 378000 h 486000"/>
              <a:gd name="connsiteX200" fmla="*/ 27000 w 1026000"/>
              <a:gd name="connsiteY200" fmla="*/ 486000 h 486000"/>
              <a:gd name="connsiteX201" fmla="*/ 0 w 1026000"/>
              <a:gd name="connsiteY201" fmla="*/ 459001 h 486000"/>
              <a:gd name="connsiteX202" fmla="*/ 27000 w 1026000"/>
              <a:gd name="connsiteY202" fmla="*/ 432001 h 486000"/>
              <a:gd name="connsiteX203" fmla="*/ 54000 w 1026000"/>
              <a:gd name="connsiteY203" fmla="*/ 459001 h 486000"/>
              <a:gd name="connsiteX204" fmla="*/ 27000 w 1026000"/>
              <a:gd name="connsiteY204" fmla="*/ 486000 h 486000"/>
              <a:gd name="connsiteX205" fmla="*/ 135000 w 1026000"/>
              <a:gd name="connsiteY205" fmla="*/ 486000 h 486000"/>
              <a:gd name="connsiteX206" fmla="*/ 108000 w 1026000"/>
              <a:gd name="connsiteY206" fmla="*/ 459001 h 486000"/>
              <a:gd name="connsiteX207" fmla="*/ 135000 w 1026000"/>
              <a:gd name="connsiteY207" fmla="*/ 432001 h 486000"/>
              <a:gd name="connsiteX208" fmla="*/ 162000 w 1026000"/>
              <a:gd name="connsiteY208" fmla="*/ 459001 h 486000"/>
              <a:gd name="connsiteX209" fmla="*/ 135000 w 1026000"/>
              <a:gd name="connsiteY209" fmla="*/ 486000 h 486000"/>
              <a:gd name="connsiteX210" fmla="*/ 243000 w 1026000"/>
              <a:gd name="connsiteY210" fmla="*/ 486000 h 486000"/>
              <a:gd name="connsiteX211" fmla="*/ 216000 w 1026000"/>
              <a:gd name="connsiteY211" fmla="*/ 459001 h 486000"/>
              <a:gd name="connsiteX212" fmla="*/ 243000 w 1026000"/>
              <a:gd name="connsiteY212" fmla="*/ 432001 h 486000"/>
              <a:gd name="connsiteX213" fmla="*/ 270000 w 1026000"/>
              <a:gd name="connsiteY213" fmla="*/ 459001 h 486000"/>
              <a:gd name="connsiteX214" fmla="*/ 243000 w 1026000"/>
              <a:gd name="connsiteY214" fmla="*/ 486000 h 486000"/>
              <a:gd name="connsiteX215" fmla="*/ 351000 w 1026000"/>
              <a:gd name="connsiteY215" fmla="*/ 486000 h 486000"/>
              <a:gd name="connsiteX216" fmla="*/ 324000 w 1026000"/>
              <a:gd name="connsiteY216" fmla="*/ 459001 h 486000"/>
              <a:gd name="connsiteX217" fmla="*/ 351000 w 1026000"/>
              <a:gd name="connsiteY217" fmla="*/ 432001 h 486000"/>
              <a:gd name="connsiteX218" fmla="*/ 378000 w 1026000"/>
              <a:gd name="connsiteY218" fmla="*/ 459001 h 486000"/>
              <a:gd name="connsiteX219" fmla="*/ 351000 w 1026000"/>
              <a:gd name="connsiteY219" fmla="*/ 486000 h 486000"/>
              <a:gd name="connsiteX220" fmla="*/ 459000 w 1026000"/>
              <a:gd name="connsiteY220" fmla="*/ 486000 h 486000"/>
              <a:gd name="connsiteX221" fmla="*/ 432000 w 1026000"/>
              <a:gd name="connsiteY221" fmla="*/ 459001 h 486000"/>
              <a:gd name="connsiteX222" fmla="*/ 459000 w 1026000"/>
              <a:gd name="connsiteY222" fmla="*/ 432001 h 486000"/>
              <a:gd name="connsiteX223" fmla="*/ 486000 w 1026000"/>
              <a:gd name="connsiteY223" fmla="*/ 459001 h 486000"/>
              <a:gd name="connsiteX224" fmla="*/ 459000 w 1026000"/>
              <a:gd name="connsiteY224" fmla="*/ 486000 h 486000"/>
              <a:gd name="connsiteX225" fmla="*/ 567000 w 1026000"/>
              <a:gd name="connsiteY225" fmla="*/ 486000 h 486000"/>
              <a:gd name="connsiteX226" fmla="*/ 540000 w 1026000"/>
              <a:gd name="connsiteY226" fmla="*/ 459001 h 486000"/>
              <a:gd name="connsiteX227" fmla="*/ 567000 w 1026000"/>
              <a:gd name="connsiteY227" fmla="*/ 432001 h 486000"/>
              <a:gd name="connsiteX228" fmla="*/ 594000 w 1026000"/>
              <a:gd name="connsiteY228" fmla="*/ 459001 h 486000"/>
              <a:gd name="connsiteX229" fmla="*/ 567000 w 1026000"/>
              <a:gd name="connsiteY229" fmla="*/ 486000 h 486000"/>
              <a:gd name="connsiteX230" fmla="*/ 675000 w 1026000"/>
              <a:gd name="connsiteY230" fmla="*/ 486000 h 486000"/>
              <a:gd name="connsiteX231" fmla="*/ 648000 w 1026000"/>
              <a:gd name="connsiteY231" fmla="*/ 459001 h 486000"/>
              <a:gd name="connsiteX232" fmla="*/ 675000 w 1026000"/>
              <a:gd name="connsiteY232" fmla="*/ 432001 h 486000"/>
              <a:gd name="connsiteX233" fmla="*/ 702000 w 1026000"/>
              <a:gd name="connsiteY233" fmla="*/ 459001 h 486000"/>
              <a:gd name="connsiteX234" fmla="*/ 675000 w 1026000"/>
              <a:gd name="connsiteY234" fmla="*/ 486000 h 486000"/>
              <a:gd name="connsiteX235" fmla="*/ 783000 w 1026000"/>
              <a:gd name="connsiteY235" fmla="*/ 486000 h 486000"/>
              <a:gd name="connsiteX236" fmla="*/ 756000 w 1026000"/>
              <a:gd name="connsiteY236" fmla="*/ 459001 h 486000"/>
              <a:gd name="connsiteX237" fmla="*/ 783000 w 1026000"/>
              <a:gd name="connsiteY237" fmla="*/ 432001 h 486000"/>
              <a:gd name="connsiteX238" fmla="*/ 810000 w 1026000"/>
              <a:gd name="connsiteY238" fmla="*/ 459001 h 486000"/>
              <a:gd name="connsiteX239" fmla="*/ 783000 w 1026000"/>
              <a:gd name="connsiteY239" fmla="*/ 486000 h 486000"/>
              <a:gd name="connsiteX240" fmla="*/ 891000 w 1026000"/>
              <a:gd name="connsiteY240" fmla="*/ 486000 h 486000"/>
              <a:gd name="connsiteX241" fmla="*/ 864000 w 1026000"/>
              <a:gd name="connsiteY241" fmla="*/ 459001 h 486000"/>
              <a:gd name="connsiteX242" fmla="*/ 891000 w 1026000"/>
              <a:gd name="connsiteY242" fmla="*/ 432001 h 486000"/>
              <a:gd name="connsiteX243" fmla="*/ 918000 w 1026000"/>
              <a:gd name="connsiteY243" fmla="*/ 459001 h 486000"/>
              <a:gd name="connsiteX244" fmla="*/ 891000 w 1026000"/>
              <a:gd name="connsiteY244" fmla="*/ 486000 h 486000"/>
              <a:gd name="connsiteX245" fmla="*/ 999000 w 1026000"/>
              <a:gd name="connsiteY245" fmla="*/ 486000 h 486000"/>
              <a:gd name="connsiteX246" fmla="*/ 972000 w 1026000"/>
              <a:gd name="connsiteY246" fmla="*/ 459001 h 486000"/>
              <a:gd name="connsiteX247" fmla="*/ 999000 w 1026000"/>
              <a:gd name="connsiteY247" fmla="*/ 432001 h 486000"/>
              <a:gd name="connsiteX248" fmla="*/ 1026000 w 1026000"/>
              <a:gd name="connsiteY248" fmla="*/ 459001 h 486000"/>
              <a:gd name="connsiteX249" fmla="*/ 999000 w 1026000"/>
              <a:gd name="connsiteY249" fmla="*/ 486000 h 4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</a:cxnLst>
            <a:rect l="l" t="t" r="r" b="b"/>
            <a:pathLst>
              <a:path w="1026000" h="486000">
                <a:moveTo>
                  <a:pt x="27000" y="54001"/>
                </a:moveTo>
                <a:cubicBezTo>
                  <a:pt x="12088" y="54001"/>
                  <a:pt x="0" y="41913"/>
                  <a:pt x="0" y="27000"/>
                </a:cubicBezTo>
                <a:cubicBezTo>
                  <a:pt x="0" y="12088"/>
                  <a:pt x="12088" y="0"/>
                  <a:pt x="27000" y="0"/>
                </a:cubicBezTo>
                <a:cubicBezTo>
                  <a:pt x="41912" y="0"/>
                  <a:pt x="54000" y="12088"/>
                  <a:pt x="54000" y="27000"/>
                </a:cubicBezTo>
                <a:cubicBezTo>
                  <a:pt x="54000" y="41913"/>
                  <a:pt x="41912" y="54001"/>
                  <a:pt x="27000" y="54001"/>
                </a:cubicBezTo>
                <a:close/>
                <a:moveTo>
                  <a:pt x="135000" y="54001"/>
                </a:moveTo>
                <a:cubicBezTo>
                  <a:pt x="120088" y="54001"/>
                  <a:pt x="108000" y="41913"/>
                  <a:pt x="108000" y="27000"/>
                </a:cubicBezTo>
                <a:cubicBezTo>
                  <a:pt x="108000" y="12088"/>
                  <a:pt x="120088" y="0"/>
                  <a:pt x="135000" y="0"/>
                </a:cubicBezTo>
                <a:cubicBezTo>
                  <a:pt x="149912" y="0"/>
                  <a:pt x="162000" y="12088"/>
                  <a:pt x="162000" y="27000"/>
                </a:cubicBezTo>
                <a:cubicBezTo>
                  <a:pt x="162000" y="41913"/>
                  <a:pt x="149912" y="54001"/>
                  <a:pt x="135000" y="54001"/>
                </a:cubicBezTo>
                <a:close/>
                <a:moveTo>
                  <a:pt x="243000" y="54001"/>
                </a:moveTo>
                <a:cubicBezTo>
                  <a:pt x="228088" y="54001"/>
                  <a:pt x="216000" y="41913"/>
                  <a:pt x="216000" y="27000"/>
                </a:cubicBezTo>
                <a:cubicBezTo>
                  <a:pt x="216000" y="12088"/>
                  <a:pt x="228088" y="0"/>
                  <a:pt x="243000" y="0"/>
                </a:cubicBezTo>
                <a:cubicBezTo>
                  <a:pt x="257912" y="0"/>
                  <a:pt x="270000" y="12088"/>
                  <a:pt x="270000" y="27000"/>
                </a:cubicBezTo>
                <a:cubicBezTo>
                  <a:pt x="270000" y="41913"/>
                  <a:pt x="257912" y="54001"/>
                  <a:pt x="243000" y="54001"/>
                </a:cubicBezTo>
                <a:close/>
                <a:moveTo>
                  <a:pt x="351000" y="54001"/>
                </a:moveTo>
                <a:cubicBezTo>
                  <a:pt x="336088" y="54001"/>
                  <a:pt x="324000" y="41913"/>
                  <a:pt x="324000" y="27000"/>
                </a:cubicBezTo>
                <a:cubicBezTo>
                  <a:pt x="324000" y="12088"/>
                  <a:pt x="336088" y="0"/>
                  <a:pt x="351000" y="0"/>
                </a:cubicBezTo>
                <a:cubicBezTo>
                  <a:pt x="365912" y="0"/>
                  <a:pt x="378000" y="12088"/>
                  <a:pt x="378000" y="27000"/>
                </a:cubicBezTo>
                <a:cubicBezTo>
                  <a:pt x="378000" y="41913"/>
                  <a:pt x="365912" y="54001"/>
                  <a:pt x="351000" y="54001"/>
                </a:cubicBezTo>
                <a:close/>
                <a:moveTo>
                  <a:pt x="459000" y="54001"/>
                </a:moveTo>
                <a:cubicBezTo>
                  <a:pt x="444088" y="54001"/>
                  <a:pt x="432000" y="41913"/>
                  <a:pt x="432000" y="27000"/>
                </a:cubicBezTo>
                <a:cubicBezTo>
                  <a:pt x="432000" y="12088"/>
                  <a:pt x="444088" y="0"/>
                  <a:pt x="459000" y="0"/>
                </a:cubicBezTo>
                <a:cubicBezTo>
                  <a:pt x="473912" y="0"/>
                  <a:pt x="486000" y="12088"/>
                  <a:pt x="486000" y="27000"/>
                </a:cubicBezTo>
                <a:cubicBezTo>
                  <a:pt x="486000" y="41913"/>
                  <a:pt x="473912" y="54001"/>
                  <a:pt x="459000" y="54001"/>
                </a:cubicBezTo>
                <a:close/>
                <a:moveTo>
                  <a:pt x="567000" y="54001"/>
                </a:moveTo>
                <a:cubicBezTo>
                  <a:pt x="552088" y="54001"/>
                  <a:pt x="540000" y="41913"/>
                  <a:pt x="540000" y="27000"/>
                </a:cubicBezTo>
                <a:cubicBezTo>
                  <a:pt x="540000" y="12088"/>
                  <a:pt x="552088" y="0"/>
                  <a:pt x="567000" y="0"/>
                </a:cubicBezTo>
                <a:cubicBezTo>
                  <a:pt x="581912" y="0"/>
                  <a:pt x="594000" y="12088"/>
                  <a:pt x="594000" y="27000"/>
                </a:cubicBezTo>
                <a:cubicBezTo>
                  <a:pt x="594000" y="41913"/>
                  <a:pt x="581912" y="54001"/>
                  <a:pt x="567000" y="54001"/>
                </a:cubicBezTo>
                <a:close/>
                <a:moveTo>
                  <a:pt x="675000" y="54001"/>
                </a:moveTo>
                <a:cubicBezTo>
                  <a:pt x="660088" y="54001"/>
                  <a:pt x="648000" y="41913"/>
                  <a:pt x="648000" y="27000"/>
                </a:cubicBezTo>
                <a:cubicBezTo>
                  <a:pt x="648000" y="12088"/>
                  <a:pt x="660088" y="0"/>
                  <a:pt x="675000" y="0"/>
                </a:cubicBezTo>
                <a:cubicBezTo>
                  <a:pt x="689912" y="0"/>
                  <a:pt x="702000" y="12088"/>
                  <a:pt x="702000" y="27000"/>
                </a:cubicBezTo>
                <a:cubicBezTo>
                  <a:pt x="702000" y="41913"/>
                  <a:pt x="689912" y="54001"/>
                  <a:pt x="675000" y="54001"/>
                </a:cubicBezTo>
                <a:close/>
                <a:moveTo>
                  <a:pt x="783000" y="54001"/>
                </a:moveTo>
                <a:cubicBezTo>
                  <a:pt x="768088" y="54001"/>
                  <a:pt x="756000" y="41913"/>
                  <a:pt x="756000" y="27000"/>
                </a:cubicBezTo>
                <a:cubicBezTo>
                  <a:pt x="756000" y="12088"/>
                  <a:pt x="768088" y="0"/>
                  <a:pt x="783000" y="0"/>
                </a:cubicBezTo>
                <a:cubicBezTo>
                  <a:pt x="797912" y="0"/>
                  <a:pt x="810000" y="12088"/>
                  <a:pt x="810000" y="27000"/>
                </a:cubicBezTo>
                <a:cubicBezTo>
                  <a:pt x="810000" y="41913"/>
                  <a:pt x="797912" y="54001"/>
                  <a:pt x="783000" y="54001"/>
                </a:cubicBezTo>
                <a:close/>
                <a:moveTo>
                  <a:pt x="891000" y="54001"/>
                </a:moveTo>
                <a:cubicBezTo>
                  <a:pt x="876088" y="54001"/>
                  <a:pt x="864000" y="41913"/>
                  <a:pt x="864000" y="27000"/>
                </a:cubicBezTo>
                <a:cubicBezTo>
                  <a:pt x="864000" y="12088"/>
                  <a:pt x="876088" y="0"/>
                  <a:pt x="891000" y="0"/>
                </a:cubicBezTo>
                <a:cubicBezTo>
                  <a:pt x="905912" y="0"/>
                  <a:pt x="918000" y="12088"/>
                  <a:pt x="918000" y="27000"/>
                </a:cubicBezTo>
                <a:cubicBezTo>
                  <a:pt x="918000" y="41913"/>
                  <a:pt x="905912" y="54001"/>
                  <a:pt x="891000" y="54001"/>
                </a:cubicBezTo>
                <a:close/>
                <a:moveTo>
                  <a:pt x="999000" y="54001"/>
                </a:moveTo>
                <a:cubicBezTo>
                  <a:pt x="984088" y="54001"/>
                  <a:pt x="972000" y="41913"/>
                  <a:pt x="972000" y="27000"/>
                </a:cubicBezTo>
                <a:cubicBezTo>
                  <a:pt x="972000" y="12088"/>
                  <a:pt x="984088" y="0"/>
                  <a:pt x="999000" y="0"/>
                </a:cubicBezTo>
                <a:cubicBezTo>
                  <a:pt x="1013912" y="0"/>
                  <a:pt x="1026000" y="12088"/>
                  <a:pt x="1026000" y="27000"/>
                </a:cubicBezTo>
                <a:cubicBezTo>
                  <a:pt x="1026000" y="41913"/>
                  <a:pt x="1013912" y="54001"/>
                  <a:pt x="999000" y="54001"/>
                </a:cubicBezTo>
                <a:close/>
                <a:moveTo>
                  <a:pt x="27000" y="162000"/>
                </a:moveTo>
                <a:cubicBezTo>
                  <a:pt x="12088" y="162000"/>
                  <a:pt x="0" y="149912"/>
                  <a:pt x="0" y="135000"/>
                </a:cubicBezTo>
                <a:cubicBezTo>
                  <a:pt x="0" y="120089"/>
                  <a:pt x="12088" y="108001"/>
                  <a:pt x="27000" y="108001"/>
                </a:cubicBezTo>
                <a:cubicBezTo>
                  <a:pt x="41912" y="108001"/>
                  <a:pt x="54000" y="120089"/>
                  <a:pt x="54000" y="135000"/>
                </a:cubicBezTo>
                <a:cubicBezTo>
                  <a:pt x="54000" y="149912"/>
                  <a:pt x="41912" y="162000"/>
                  <a:pt x="27000" y="162000"/>
                </a:cubicBezTo>
                <a:close/>
                <a:moveTo>
                  <a:pt x="135000" y="162000"/>
                </a:moveTo>
                <a:cubicBezTo>
                  <a:pt x="120088" y="162000"/>
                  <a:pt x="108000" y="149912"/>
                  <a:pt x="108000" y="135000"/>
                </a:cubicBezTo>
                <a:cubicBezTo>
                  <a:pt x="108000" y="120089"/>
                  <a:pt x="120088" y="108001"/>
                  <a:pt x="135000" y="108001"/>
                </a:cubicBezTo>
                <a:cubicBezTo>
                  <a:pt x="149912" y="108001"/>
                  <a:pt x="162000" y="120089"/>
                  <a:pt x="162000" y="135000"/>
                </a:cubicBezTo>
                <a:cubicBezTo>
                  <a:pt x="162000" y="149912"/>
                  <a:pt x="149912" y="162000"/>
                  <a:pt x="135000" y="162000"/>
                </a:cubicBezTo>
                <a:close/>
                <a:moveTo>
                  <a:pt x="243000" y="162000"/>
                </a:moveTo>
                <a:cubicBezTo>
                  <a:pt x="228088" y="162000"/>
                  <a:pt x="216000" y="149912"/>
                  <a:pt x="216000" y="135000"/>
                </a:cubicBezTo>
                <a:cubicBezTo>
                  <a:pt x="216000" y="120089"/>
                  <a:pt x="228088" y="108001"/>
                  <a:pt x="243000" y="108001"/>
                </a:cubicBezTo>
                <a:cubicBezTo>
                  <a:pt x="257912" y="108001"/>
                  <a:pt x="270000" y="120089"/>
                  <a:pt x="270000" y="135000"/>
                </a:cubicBezTo>
                <a:cubicBezTo>
                  <a:pt x="270000" y="149912"/>
                  <a:pt x="257912" y="162000"/>
                  <a:pt x="243000" y="162000"/>
                </a:cubicBezTo>
                <a:close/>
                <a:moveTo>
                  <a:pt x="351000" y="162000"/>
                </a:moveTo>
                <a:cubicBezTo>
                  <a:pt x="336088" y="162000"/>
                  <a:pt x="324000" y="149912"/>
                  <a:pt x="324000" y="135000"/>
                </a:cubicBezTo>
                <a:cubicBezTo>
                  <a:pt x="324000" y="120089"/>
                  <a:pt x="336088" y="108001"/>
                  <a:pt x="351000" y="108001"/>
                </a:cubicBezTo>
                <a:cubicBezTo>
                  <a:pt x="365912" y="108001"/>
                  <a:pt x="378000" y="120089"/>
                  <a:pt x="378000" y="135000"/>
                </a:cubicBezTo>
                <a:cubicBezTo>
                  <a:pt x="378000" y="149912"/>
                  <a:pt x="365912" y="162000"/>
                  <a:pt x="351000" y="162000"/>
                </a:cubicBezTo>
                <a:close/>
                <a:moveTo>
                  <a:pt x="459000" y="162000"/>
                </a:moveTo>
                <a:cubicBezTo>
                  <a:pt x="444088" y="162000"/>
                  <a:pt x="432000" y="149912"/>
                  <a:pt x="432000" y="135000"/>
                </a:cubicBezTo>
                <a:cubicBezTo>
                  <a:pt x="432000" y="120089"/>
                  <a:pt x="444088" y="108001"/>
                  <a:pt x="459000" y="108001"/>
                </a:cubicBezTo>
                <a:cubicBezTo>
                  <a:pt x="473912" y="108001"/>
                  <a:pt x="486000" y="120089"/>
                  <a:pt x="486000" y="135000"/>
                </a:cubicBezTo>
                <a:cubicBezTo>
                  <a:pt x="486000" y="149912"/>
                  <a:pt x="473912" y="162000"/>
                  <a:pt x="459000" y="162000"/>
                </a:cubicBezTo>
                <a:close/>
                <a:moveTo>
                  <a:pt x="567000" y="162000"/>
                </a:moveTo>
                <a:cubicBezTo>
                  <a:pt x="552088" y="162000"/>
                  <a:pt x="540000" y="149912"/>
                  <a:pt x="540000" y="135000"/>
                </a:cubicBezTo>
                <a:cubicBezTo>
                  <a:pt x="540000" y="120089"/>
                  <a:pt x="552088" y="108001"/>
                  <a:pt x="567000" y="108001"/>
                </a:cubicBezTo>
                <a:cubicBezTo>
                  <a:pt x="581912" y="108001"/>
                  <a:pt x="594000" y="120089"/>
                  <a:pt x="594000" y="135000"/>
                </a:cubicBezTo>
                <a:cubicBezTo>
                  <a:pt x="594000" y="149912"/>
                  <a:pt x="581912" y="162000"/>
                  <a:pt x="567000" y="162000"/>
                </a:cubicBezTo>
                <a:close/>
                <a:moveTo>
                  <a:pt x="675000" y="162000"/>
                </a:moveTo>
                <a:cubicBezTo>
                  <a:pt x="660088" y="162000"/>
                  <a:pt x="648000" y="149912"/>
                  <a:pt x="648000" y="135000"/>
                </a:cubicBezTo>
                <a:cubicBezTo>
                  <a:pt x="648000" y="120089"/>
                  <a:pt x="660088" y="108001"/>
                  <a:pt x="675000" y="108001"/>
                </a:cubicBezTo>
                <a:cubicBezTo>
                  <a:pt x="689912" y="108001"/>
                  <a:pt x="702000" y="120089"/>
                  <a:pt x="702000" y="135000"/>
                </a:cubicBezTo>
                <a:cubicBezTo>
                  <a:pt x="702000" y="149912"/>
                  <a:pt x="689912" y="162000"/>
                  <a:pt x="675000" y="162000"/>
                </a:cubicBezTo>
                <a:close/>
                <a:moveTo>
                  <a:pt x="783000" y="162000"/>
                </a:moveTo>
                <a:cubicBezTo>
                  <a:pt x="768088" y="162000"/>
                  <a:pt x="756000" y="149912"/>
                  <a:pt x="756000" y="135000"/>
                </a:cubicBezTo>
                <a:cubicBezTo>
                  <a:pt x="756000" y="120089"/>
                  <a:pt x="768088" y="108001"/>
                  <a:pt x="783000" y="108001"/>
                </a:cubicBezTo>
                <a:cubicBezTo>
                  <a:pt x="797912" y="108001"/>
                  <a:pt x="810000" y="120089"/>
                  <a:pt x="810000" y="135000"/>
                </a:cubicBezTo>
                <a:cubicBezTo>
                  <a:pt x="810000" y="149912"/>
                  <a:pt x="797912" y="162000"/>
                  <a:pt x="783000" y="162000"/>
                </a:cubicBezTo>
                <a:close/>
                <a:moveTo>
                  <a:pt x="891000" y="162000"/>
                </a:moveTo>
                <a:cubicBezTo>
                  <a:pt x="876088" y="162000"/>
                  <a:pt x="864000" y="149912"/>
                  <a:pt x="864000" y="135000"/>
                </a:cubicBezTo>
                <a:cubicBezTo>
                  <a:pt x="864000" y="120089"/>
                  <a:pt x="876088" y="108001"/>
                  <a:pt x="891000" y="108001"/>
                </a:cubicBezTo>
                <a:cubicBezTo>
                  <a:pt x="905912" y="108001"/>
                  <a:pt x="918000" y="120089"/>
                  <a:pt x="918000" y="135000"/>
                </a:cubicBezTo>
                <a:cubicBezTo>
                  <a:pt x="918000" y="149912"/>
                  <a:pt x="905912" y="162000"/>
                  <a:pt x="891000" y="162000"/>
                </a:cubicBezTo>
                <a:close/>
                <a:moveTo>
                  <a:pt x="999000" y="162000"/>
                </a:moveTo>
                <a:cubicBezTo>
                  <a:pt x="984088" y="162000"/>
                  <a:pt x="972000" y="149912"/>
                  <a:pt x="972000" y="135000"/>
                </a:cubicBezTo>
                <a:cubicBezTo>
                  <a:pt x="972000" y="120089"/>
                  <a:pt x="984088" y="108001"/>
                  <a:pt x="999000" y="108001"/>
                </a:cubicBezTo>
                <a:cubicBezTo>
                  <a:pt x="1013912" y="108001"/>
                  <a:pt x="1026000" y="120089"/>
                  <a:pt x="1026000" y="135000"/>
                </a:cubicBezTo>
                <a:cubicBezTo>
                  <a:pt x="1026000" y="149912"/>
                  <a:pt x="1013912" y="162000"/>
                  <a:pt x="999000" y="162000"/>
                </a:cubicBezTo>
                <a:close/>
                <a:moveTo>
                  <a:pt x="27000" y="270001"/>
                </a:moveTo>
                <a:cubicBezTo>
                  <a:pt x="12088" y="270001"/>
                  <a:pt x="0" y="257913"/>
                  <a:pt x="0" y="243001"/>
                </a:cubicBezTo>
                <a:cubicBezTo>
                  <a:pt x="0" y="228088"/>
                  <a:pt x="12088" y="216001"/>
                  <a:pt x="27000" y="216001"/>
                </a:cubicBezTo>
                <a:cubicBezTo>
                  <a:pt x="41912" y="216001"/>
                  <a:pt x="54000" y="228088"/>
                  <a:pt x="54000" y="243001"/>
                </a:cubicBezTo>
                <a:cubicBezTo>
                  <a:pt x="54000" y="257913"/>
                  <a:pt x="41912" y="270001"/>
                  <a:pt x="27000" y="270001"/>
                </a:cubicBezTo>
                <a:close/>
                <a:moveTo>
                  <a:pt x="135000" y="270001"/>
                </a:moveTo>
                <a:cubicBezTo>
                  <a:pt x="120088" y="270001"/>
                  <a:pt x="108000" y="257913"/>
                  <a:pt x="108000" y="243001"/>
                </a:cubicBezTo>
                <a:cubicBezTo>
                  <a:pt x="108000" y="228088"/>
                  <a:pt x="120088" y="216001"/>
                  <a:pt x="135000" y="216001"/>
                </a:cubicBezTo>
                <a:cubicBezTo>
                  <a:pt x="149912" y="216001"/>
                  <a:pt x="162000" y="228088"/>
                  <a:pt x="162000" y="243001"/>
                </a:cubicBezTo>
                <a:cubicBezTo>
                  <a:pt x="162000" y="257913"/>
                  <a:pt x="149912" y="270001"/>
                  <a:pt x="135000" y="270001"/>
                </a:cubicBezTo>
                <a:close/>
                <a:moveTo>
                  <a:pt x="243000" y="270001"/>
                </a:moveTo>
                <a:cubicBezTo>
                  <a:pt x="228088" y="270001"/>
                  <a:pt x="216000" y="257913"/>
                  <a:pt x="216000" y="243001"/>
                </a:cubicBezTo>
                <a:cubicBezTo>
                  <a:pt x="216000" y="228088"/>
                  <a:pt x="228088" y="216001"/>
                  <a:pt x="243000" y="216001"/>
                </a:cubicBezTo>
                <a:cubicBezTo>
                  <a:pt x="257912" y="216001"/>
                  <a:pt x="270000" y="228088"/>
                  <a:pt x="270000" y="243001"/>
                </a:cubicBezTo>
                <a:cubicBezTo>
                  <a:pt x="270000" y="257913"/>
                  <a:pt x="257912" y="270001"/>
                  <a:pt x="243000" y="270001"/>
                </a:cubicBezTo>
                <a:close/>
                <a:moveTo>
                  <a:pt x="351000" y="270001"/>
                </a:moveTo>
                <a:cubicBezTo>
                  <a:pt x="336088" y="270001"/>
                  <a:pt x="324000" y="257913"/>
                  <a:pt x="324000" y="243001"/>
                </a:cubicBezTo>
                <a:cubicBezTo>
                  <a:pt x="324000" y="228088"/>
                  <a:pt x="336088" y="216001"/>
                  <a:pt x="351000" y="216001"/>
                </a:cubicBezTo>
                <a:cubicBezTo>
                  <a:pt x="365912" y="216001"/>
                  <a:pt x="378000" y="228088"/>
                  <a:pt x="378000" y="243001"/>
                </a:cubicBezTo>
                <a:cubicBezTo>
                  <a:pt x="378000" y="257913"/>
                  <a:pt x="365912" y="270001"/>
                  <a:pt x="351000" y="270001"/>
                </a:cubicBezTo>
                <a:close/>
                <a:moveTo>
                  <a:pt x="459000" y="270001"/>
                </a:moveTo>
                <a:cubicBezTo>
                  <a:pt x="444088" y="270001"/>
                  <a:pt x="432000" y="257913"/>
                  <a:pt x="432000" y="243001"/>
                </a:cubicBezTo>
                <a:cubicBezTo>
                  <a:pt x="432000" y="228088"/>
                  <a:pt x="444088" y="216001"/>
                  <a:pt x="459000" y="216001"/>
                </a:cubicBezTo>
                <a:cubicBezTo>
                  <a:pt x="473912" y="216001"/>
                  <a:pt x="486000" y="228088"/>
                  <a:pt x="486000" y="243001"/>
                </a:cubicBezTo>
                <a:cubicBezTo>
                  <a:pt x="486000" y="257913"/>
                  <a:pt x="473912" y="270001"/>
                  <a:pt x="459000" y="270001"/>
                </a:cubicBezTo>
                <a:close/>
                <a:moveTo>
                  <a:pt x="567000" y="270001"/>
                </a:moveTo>
                <a:cubicBezTo>
                  <a:pt x="552088" y="270001"/>
                  <a:pt x="540000" y="257913"/>
                  <a:pt x="540000" y="243001"/>
                </a:cubicBezTo>
                <a:cubicBezTo>
                  <a:pt x="540000" y="228088"/>
                  <a:pt x="552088" y="216001"/>
                  <a:pt x="567000" y="216001"/>
                </a:cubicBezTo>
                <a:cubicBezTo>
                  <a:pt x="581912" y="216001"/>
                  <a:pt x="594000" y="228088"/>
                  <a:pt x="594000" y="243001"/>
                </a:cubicBezTo>
                <a:cubicBezTo>
                  <a:pt x="594000" y="257913"/>
                  <a:pt x="581912" y="270001"/>
                  <a:pt x="567000" y="270001"/>
                </a:cubicBezTo>
                <a:close/>
                <a:moveTo>
                  <a:pt x="675000" y="270001"/>
                </a:moveTo>
                <a:cubicBezTo>
                  <a:pt x="660088" y="270001"/>
                  <a:pt x="648000" y="257913"/>
                  <a:pt x="648000" y="243001"/>
                </a:cubicBezTo>
                <a:cubicBezTo>
                  <a:pt x="648000" y="228088"/>
                  <a:pt x="660088" y="216001"/>
                  <a:pt x="675000" y="216001"/>
                </a:cubicBezTo>
                <a:cubicBezTo>
                  <a:pt x="689912" y="216001"/>
                  <a:pt x="702000" y="228088"/>
                  <a:pt x="702000" y="243001"/>
                </a:cubicBezTo>
                <a:cubicBezTo>
                  <a:pt x="702000" y="257913"/>
                  <a:pt x="689912" y="270001"/>
                  <a:pt x="675000" y="270001"/>
                </a:cubicBezTo>
                <a:close/>
                <a:moveTo>
                  <a:pt x="783000" y="270001"/>
                </a:moveTo>
                <a:cubicBezTo>
                  <a:pt x="768088" y="270001"/>
                  <a:pt x="756000" y="257913"/>
                  <a:pt x="756000" y="243001"/>
                </a:cubicBezTo>
                <a:cubicBezTo>
                  <a:pt x="756000" y="228088"/>
                  <a:pt x="768088" y="216001"/>
                  <a:pt x="783000" y="216001"/>
                </a:cubicBezTo>
                <a:cubicBezTo>
                  <a:pt x="797912" y="216001"/>
                  <a:pt x="810000" y="228088"/>
                  <a:pt x="810000" y="243001"/>
                </a:cubicBezTo>
                <a:cubicBezTo>
                  <a:pt x="810000" y="257913"/>
                  <a:pt x="797912" y="270001"/>
                  <a:pt x="783000" y="270001"/>
                </a:cubicBezTo>
                <a:close/>
                <a:moveTo>
                  <a:pt x="891000" y="270001"/>
                </a:moveTo>
                <a:cubicBezTo>
                  <a:pt x="876088" y="270001"/>
                  <a:pt x="864000" y="257913"/>
                  <a:pt x="864000" y="243001"/>
                </a:cubicBezTo>
                <a:cubicBezTo>
                  <a:pt x="864000" y="228088"/>
                  <a:pt x="876088" y="216001"/>
                  <a:pt x="891000" y="216001"/>
                </a:cubicBezTo>
                <a:cubicBezTo>
                  <a:pt x="905912" y="216001"/>
                  <a:pt x="918000" y="228088"/>
                  <a:pt x="918000" y="243001"/>
                </a:cubicBezTo>
                <a:cubicBezTo>
                  <a:pt x="918000" y="257913"/>
                  <a:pt x="905912" y="270001"/>
                  <a:pt x="891000" y="270001"/>
                </a:cubicBezTo>
                <a:close/>
                <a:moveTo>
                  <a:pt x="999000" y="270001"/>
                </a:moveTo>
                <a:cubicBezTo>
                  <a:pt x="984088" y="270001"/>
                  <a:pt x="972000" y="257913"/>
                  <a:pt x="972000" y="243001"/>
                </a:cubicBezTo>
                <a:cubicBezTo>
                  <a:pt x="972000" y="228088"/>
                  <a:pt x="984088" y="216001"/>
                  <a:pt x="999000" y="216001"/>
                </a:cubicBezTo>
                <a:cubicBezTo>
                  <a:pt x="1013912" y="216001"/>
                  <a:pt x="1026000" y="228088"/>
                  <a:pt x="1026000" y="243001"/>
                </a:cubicBezTo>
                <a:cubicBezTo>
                  <a:pt x="1026000" y="257913"/>
                  <a:pt x="1013912" y="270001"/>
                  <a:pt x="999000" y="270001"/>
                </a:cubicBezTo>
                <a:close/>
                <a:moveTo>
                  <a:pt x="27000" y="378000"/>
                </a:moveTo>
                <a:cubicBezTo>
                  <a:pt x="12088" y="378000"/>
                  <a:pt x="0" y="365913"/>
                  <a:pt x="0" y="351000"/>
                </a:cubicBezTo>
                <a:cubicBezTo>
                  <a:pt x="0" y="336088"/>
                  <a:pt x="12088" y="324000"/>
                  <a:pt x="27000" y="324000"/>
                </a:cubicBezTo>
                <a:cubicBezTo>
                  <a:pt x="41912" y="324000"/>
                  <a:pt x="54000" y="336088"/>
                  <a:pt x="54000" y="351000"/>
                </a:cubicBezTo>
                <a:cubicBezTo>
                  <a:pt x="54000" y="365913"/>
                  <a:pt x="41912" y="378000"/>
                  <a:pt x="27000" y="378000"/>
                </a:cubicBezTo>
                <a:close/>
                <a:moveTo>
                  <a:pt x="135000" y="378000"/>
                </a:moveTo>
                <a:cubicBezTo>
                  <a:pt x="120088" y="378000"/>
                  <a:pt x="108000" y="365913"/>
                  <a:pt x="108000" y="351000"/>
                </a:cubicBezTo>
                <a:cubicBezTo>
                  <a:pt x="108000" y="336088"/>
                  <a:pt x="120088" y="324000"/>
                  <a:pt x="135000" y="324000"/>
                </a:cubicBezTo>
                <a:cubicBezTo>
                  <a:pt x="149912" y="324000"/>
                  <a:pt x="162000" y="336088"/>
                  <a:pt x="162000" y="351000"/>
                </a:cubicBezTo>
                <a:cubicBezTo>
                  <a:pt x="162000" y="365913"/>
                  <a:pt x="149912" y="378000"/>
                  <a:pt x="135000" y="378000"/>
                </a:cubicBezTo>
                <a:close/>
                <a:moveTo>
                  <a:pt x="243000" y="378000"/>
                </a:moveTo>
                <a:cubicBezTo>
                  <a:pt x="228088" y="378000"/>
                  <a:pt x="216000" y="365913"/>
                  <a:pt x="216000" y="351000"/>
                </a:cubicBezTo>
                <a:cubicBezTo>
                  <a:pt x="216000" y="336088"/>
                  <a:pt x="228088" y="324000"/>
                  <a:pt x="243000" y="324000"/>
                </a:cubicBezTo>
                <a:cubicBezTo>
                  <a:pt x="257912" y="324000"/>
                  <a:pt x="270000" y="336088"/>
                  <a:pt x="270000" y="351000"/>
                </a:cubicBezTo>
                <a:cubicBezTo>
                  <a:pt x="270000" y="365913"/>
                  <a:pt x="257912" y="378000"/>
                  <a:pt x="243000" y="378000"/>
                </a:cubicBezTo>
                <a:close/>
                <a:moveTo>
                  <a:pt x="351000" y="378000"/>
                </a:moveTo>
                <a:cubicBezTo>
                  <a:pt x="336088" y="378000"/>
                  <a:pt x="324000" y="365913"/>
                  <a:pt x="324000" y="351000"/>
                </a:cubicBezTo>
                <a:cubicBezTo>
                  <a:pt x="324000" y="336088"/>
                  <a:pt x="336088" y="324000"/>
                  <a:pt x="351000" y="324000"/>
                </a:cubicBezTo>
                <a:cubicBezTo>
                  <a:pt x="365912" y="324000"/>
                  <a:pt x="378000" y="336088"/>
                  <a:pt x="378000" y="351000"/>
                </a:cubicBezTo>
                <a:cubicBezTo>
                  <a:pt x="378000" y="365913"/>
                  <a:pt x="365912" y="378000"/>
                  <a:pt x="351000" y="378000"/>
                </a:cubicBezTo>
                <a:close/>
                <a:moveTo>
                  <a:pt x="459000" y="378000"/>
                </a:moveTo>
                <a:cubicBezTo>
                  <a:pt x="444088" y="378000"/>
                  <a:pt x="432000" y="365913"/>
                  <a:pt x="432000" y="351000"/>
                </a:cubicBezTo>
                <a:cubicBezTo>
                  <a:pt x="432000" y="336088"/>
                  <a:pt x="444088" y="324000"/>
                  <a:pt x="459000" y="324000"/>
                </a:cubicBezTo>
                <a:cubicBezTo>
                  <a:pt x="473912" y="324000"/>
                  <a:pt x="486000" y="336088"/>
                  <a:pt x="486000" y="351000"/>
                </a:cubicBezTo>
                <a:cubicBezTo>
                  <a:pt x="486000" y="365913"/>
                  <a:pt x="473912" y="378000"/>
                  <a:pt x="459000" y="378000"/>
                </a:cubicBezTo>
                <a:close/>
                <a:moveTo>
                  <a:pt x="567000" y="378000"/>
                </a:moveTo>
                <a:cubicBezTo>
                  <a:pt x="552088" y="378000"/>
                  <a:pt x="540000" y="365913"/>
                  <a:pt x="540000" y="351000"/>
                </a:cubicBezTo>
                <a:cubicBezTo>
                  <a:pt x="540000" y="336088"/>
                  <a:pt x="552088" y="324000"/>
                  <a:pt x="567000" y="324000"/>
                </a:cubicBezTo>
                <a:cubicBezTo>
                  <a:pt x="581912" y="324000"/>
                  <a:pt x="594000" y="336088"/>
                  <a:pt x="594000" y="351000"/>
                </a:cubicBezTo>
                <a:cubicBezTo>
                  <a:pt x="594000" y="365913"/>
                  <a:pt x="581912" y="378000"/>
                  <a:pt x="567000" y="378000"/>
                </a:cubicBezTo>
                <a:close/>
                <a:moveTo>
                  <a:pt x="675000" y="378000"/>
                </a:moveTo>
                <a:cubicBezTo>
                  <a:pt x="660088" y="378000"/>
                  <a:pt x="648000" y="365913"/>
                  <a:pt x="648000" y="351000"/>
                </a:cubicBezTo>
                <a:cubicBezTo>
                  <a:pt x="648000" y="336088"/>
                  <a:pt x="660088" y="324000"/>
                  <a:pt x="675000" y="324000"/>
                </a:cubicBezTo>
                <a:cubicBezTo>
                  <a:pt x="689912" y="324000"/>
                  <a:pt x="702000" y="336088"/>
                  <a:pt x="702000" y="351000"/>
                </a:cubicBezTo>
                <a:cubicBezTo>
                  <a:pt x="702000" y="365913"/>
                  <a:pt x="689912" y="378000"/>
                  <a:pt x="675000" y="378000"/>
                </a:cubicBezTo>
                <a:close/>
                <a:moveTo>
                  <a:pt x="783000" y="378000"/>
                </a:moveTo>
                <a:cubicBezTo>
                  <a:pt x="768088" y="378000"/>
                  <a:pt x="756000" y="365913"/>
                  <a:pt x="756000" y="351000"/>
                </a:cubicBezTo>
                <a:cubicBezTo>
                  <a:pt x="756000" y="336088"/>
                  <a:pt x="768088" y="324000"/>
                  <a:pt x="783000" y="324000"/>
                </a:cubicBezTo>
                <a:cubicBezTo>
                  <a:pt x="797912" y="324000"/>
                  <a:pt x="810000" y="336088"/>
                  <a:pt x="810000" y="351000"/>
                </a:cubicBezTo>
                <a:cubicBezTo>
                  <a:pt x="810000" y="365913"/>
                  <a:pt x="797912" y="378000"/>
                  <a:pt x="783000" y="378000"/>
                </a:cubicBezTo>
                <a:close/>
                <a:moveTo>
                  <a:pt x="891000" y="378000"/>
                </a:moveTo>
                <a:cubicBezTo>
                  <a:pt x="876088" y="378000"/>
                  <a:pt x="864000" y="365913"/>
                  <a:pt x="864000" y="351000"/>
                </a:cubicBezTo>
                <a:cubicBezTo>
                  <a:pt x="864000" y="336088"/>
                  <a:pt x="876088" y="324000"/>
                  <a:pt x="891000" y="324000"/>
                </a:cubicBezTo>
                <a:cubicBezTo>
                  <a:pt x="905912" y="324000"/>
                  <a:pt x="918000" y="336088"/>
                  <a:pt x="918000" y="351000"/>
                </a:cubicBezTo>
                <a:cubicBezTo>
                  <a:pt x="918000" y="365913"/>
                  <a:pt x="905912" y="378000"/>
                  <a:pt x="891000" y="378000"/>
                </a:cubicBezTo>
                <a:close/>
                <a:moveTo>
                  <a:pt x="999000" y="378000"/>
                </a:moveTo>
                <a:cubicBezTo>
                  <a:pt x="984088" y="378000"/>
                  <a:pt x="972000" y="365913"/>
                  <a:pt x="972000" y="351000"/>
                </a:cubicBezTo>
                <a:cubicBezTo>
                  <a:pt x="972000" y="336088"/>
                  <a:pt x="984088" y="324000"/>
                  <a:pt x="999000" y="324000"/>
                </a:cubicBezTo>
                <a:cubicBezTo>
                  <a:pt x="1013912" y="324000"/>
                  <a:pt x="1026000" y="336088"/>
                  <a:pt x="1026000" y="351000"/>
                </a:cubicBezTo>
                <a:cubicBezTo>
                  <a:pt x="1026000" y="365913"/>
                  <a:pt x="1013912" y="378000"/>
                  <a:pt x="999000" y="378000"/>
                </a:cubicBezTo>
                <a:close/>
                <a:moveTo>
                  <a:pt x="27000" y="486000"/>
                </a:moveTo>
                <a:cubicBezTo>
                  <a:pt x="12088" y="486000"/>
                  <a:pt x="0" y="473912"/>
                  <a:pt x="0" y="459001"/>
                </a:cubicBezTo>
                <a:cubicBezTo>
                  <a:pt x="0" y="444089"/>
                  <a:pt x="12088" y="432001"/>
                  <a:pt x="27000" y="432001"/>
                </a:cubicBezTo>
                <a:cubicBezTo>
                  <a:pt x="41912" y="432001"/>
                  <a:pt x="54000" y="444089"/>
                  <a:pt x="54000" y="459001"/>
                </a:cubicBezTo>
                <a:cubicBezTo>
                  <a:pt x="54000" y="473912"/>
                  <a:pt x="41912" y="486000"/>
                  <a:pt x="27000" y="486000"/>
                </a:cubicBezTo>
                <a:close/>
                <a:moveTo>
                  <a:pt x="135000" y="486000"/>
                </a:moveTo>
                <a:cubicBezTo>
                  <a:pt x="120088" y="486000"/>
                  <a:pt x="108000" y="473912"/>
                  <a:pt x="108000" y="459001"/>
                </a:cubicBezTo>
                <a:cubicBezTo>
                  <a:pt x="108000" y="444089"/>
                  <a:pt x="120088" y="432001"/>
                  <a:pt x="135000" y="432001"/>
                </a:cubicBezTo>
                <a:cubicBezTo>
                  <a:pt x="149912" y="432001"/>
                  <a:pt x="162000" y="444089"/>
                  <a:pt x="162000" y="459001"/>
                </a:cubicBezTo>
                <a:cubicBezTo>
                  <a:pt x="162000" y="473912"/>
                  <a:pt x="149912" y="486000"/>
                  <a:pt x="135000" y="486000"/>
                </a:cubicBezTo>
                <a:close/>
                <a:moveTo>
                  <a:pt x="243000" y="486000"/>
                </a:moveTo>
                <a:cubicBezTo>
                  <a:pt x="228088" y="486000"/>
                  <a:pt x="216000" y="473912"/>
                  <a:pt x="216000" y="459001"/>
                </a:cubicBezTo>
                <a:cubicBezTo>
                  <a:pt x="216000" y="444089"/>
                  <a:pt x="228088" y="432001"/>
                  <a:pt x="243000" y="432001"/>
                </a:cubicBezTo>
                <a:cubicBezTo>
                  <a:pt x="257912" y="432001"/>
                  <a:pt x="270000" y="444089"/>
                  <a:pt x="270000" y="459001"/>
                </a:cubicBezTo>
                <a:cubicBezTo>
                  <a:pt x="270000" y="473912"/>
                  <a:pt x="257912" y="486000"/>
                  <a:pt x="243000" y="486000"/>
                </a:cubicBezTo>
                <a:close/>
                <a:moveTo>
                  <a:pt x="351000" y="486000"/>
                </a:moveTo>
                <a:cubicBezTo>
                  <a:pt x="336088" y="486000"/>
                  <a:pt x="324000" y="473912"/>
                  <a:pt x="324000" y="459001"/>
                </a:cubicBezTo>
                <a:cubicBezTo>
                  <a:pt x="324000" y="444089"/>
                  <a:pt x="336088" y="432001"/>
                  <a:pt x="351000" y="432001"/>
                </a:cubicBezTo>
                <a:cubicBezTo>
                  <a:pt x="365912" y="432001"/>
                  <a:pt x="378000" y="444089"/>
                  <a:pt x="378000" y="459001"/>
                </a:cubicBezTo>
                <a:cubicBezTo>
                  <a:pt x="378000" y="473912"/>
                  <a:pt x="365912" y="486000"/>
                  <a:pt x="351000" y="486000"/>
                </a:cubicBezTo>
                <a:close/>
                <a:moveTo>
                  <a:pt x="459000" y="486000"/>
                </a:moveTo>
                <a:cubicBezTo>
                  <a:pt x="444088" y="486000"/>
                  <a:pt x="432000" y="473912"/>
                  <a:pt x="432000" y="459001"/>
                </a:cubicBezTo>
                <a:cubicBezTo>
                  <a:pt x="432000" y="444089"/>
                  <a:pt x="444088" y="432001"/>
                  <a:pt x="459000" y="432001"/>
                </a:cubicBezTo>
                <a:cubicBezTo>
                  <a:pt x="473912" y="432001"/>
                  <a:pt x="486000" y="444089"/>
                  <a:pt x="486000" y="459001"/>
                </a:cubicBezTo>
                <a:cubicBezTo>
                  <a:pt x="486000" y="473912"/>
                  <a:pt x="473912" y="486000"/>
                  <a:pt x="459000" y="486000"/>
                </a:cubicBezTo>
                <a:close/>
                <a:moveTo>
                  <a:pt x="567000" y="486000"/>
                </a:moveTo>
                <a:cubicBezTo>
                  <a:pt x="552088" y="486000"/>
                  <a:pt x="540000" y="473912"/>
                  <a:pt x="540000" y="459001"/>
                </a:cubicBezTo>
                <a:cubicBezTo>
                  <a:pt x="540000" y="444089"/>
                  <a:pt x="552088" y="432001"/>
                  <a:pt x="567000" y="432001"/>
                </a:cubicBezTo>
                <a:cubicBezTo>
                  <a:pt x="581912" y="432001"/>
                  <a:pt x="594000" y="444089"/>
                  <a:pt x="594000" y="459001"/>
                </a:cubicBezTo>
                <a:cubicBezTo>
                  <a:pt x="594000" y="473912"/>
                  <a:pt x="581912" y="486000"/>
                  <a:pt x="567000" y="486000"/>
                </a:cubicBezTo>
                <a:close/>
                <a:moveTo>
                  <a:pt x="675000" y="486000"/>
                </a:moveTo>
                <a:cubicBezTo>
                  <a:pt x="660088" y="486000"/>
                  <a:pt x="648000" y="473912"/>
                  <a:pt x="648000" y="459001"/>
                </a:cubicBezTo>
                <a:cubicBezTo>
                  <a:pt x="648000" y="444089"/>
                  <a:pt x="660088" y="432001"/>
                  <a:pt x="675000" y="432001"/>
                </a:cubicBezTo>
                <a:cubicBezTo>
                  <a:pt x="689912" y="432001"/>
                  <a:pt x="702000" y="444089"/>
                  <a:pt x="702000" y="459001"/>
                </a:cubicBezTo>
                <a:cubicBezTo>
                  <a:pt x="702000" y="473912"/>
                  <a:pt x="689912" y="486000"/>
                  <a:pt x="675000" y="486000"/>
                </a:cubicBezTo>
                <a:close/>
                <a:moveTo>
                  <a:pt x="783000" y="486000"/>
                </a:moveTo>
                <a:cubicBezTo>
                  <a:pt x="768088" y="486000"/>
                  <a:pt x="756000" y="473912"/>
                  <a:pt x="756000" y="459001"/>
                </a:cubicBezTo>
                <a:cubicBezTo>
                  <a:pt x="756000" y="444089"/>
                  <a:pt x="768088" y="432001"/>
                  <a:pt x="783000" y="432001"/>
                </a:cubicBezTo>
                <a:cubicBezTo>
                  <a:pt x="797912" y="432001"/>
                  <a:pt x="810000" y="444089"/>
                  <a:pt x="810000" y="459001"/>
                </a:cubicBezTo>
                <a:cubicBezTo>
                  <a:pt x="810000" y="473912"/>
                  <a:pt x="797912" y="486000"/>
                  <a:pt x="783000" y="486000"/>
                </a:cubicBezTo>
                <a:close/>
                <a:moveTo>
                  <a:pt x="891000" y="486000"/>
                </a:moveTo>
                <a:cubicBezTo>
                  <a:pt x="876088" y="486000"/>
                  <a:pt x="864000" y="473912"/>
                  <a:pt x="864000" y="459001"/>
                </a:cubicBezTo>
                <a:cubicBezTo>
                  <a:pt x="864000" y="444089"/>
                  <a:pt x="876088" y="432001"/>
                  <a:pt x="891000" y="432001"/>
                </a:cubicBezTo>
                <a:cubicBezTo>
                  <a:pt x="905912" y="432001"/>
                  <a:pt x="918000" y="444089"/>
                  <a:pt x="918000" y="459001"/>
                </a:cubicBezTo>
                <a:cubicBezTo>
                  <a:pt x="918000" y="473912"/>
                  <a:pt x="905912" y="486000"/>
                  <a:pt x="891000" y="486000"/>
                </a:cubicBezTo>
                <a:close/>
                <a:moveTo>
                  <a:pt x="999000" y="486000"/>
                </a:moveTo>
                <a:cubicBezTo>
                  <a:pt x="984088" y="486000"/>
                  <a:pt x="972000" y="473912"/>
                  <a:pt x="972000" y="459001"/>
                </a:cubicBezTo>
                <a:cubicBezTo>
                  <a:pt x="972000" y="444089"/>
                  <a:pt x="984088" y="432001"/>
                  <a:pt x="999000" y="432001"/>
                </a:cubicBezTo>
                <a:cubicBezTo>
                  <a:pt x="1013912" y="432001"/>
                  <a:pt x="1026000" y="444089"/>
                  <a:pt x="1026000" y="459001"/>
                </a:cubicBezTo>
                <a:cubicBezTo>
                  <a:pt x="1026000" y="473912"/>
                  <a:pt x="1013912" y="486000"/>
                  <a:pt x="999000" y="48600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317500" algn="ctr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8FBFF"/>
              </a:solidFill>
              <a:effectLst/>
              <a:uLnTx/>
              <a:uFillTx/>
              <a:latin typeface=""/>
              <a:ea typeface="MiSans" panose="00000500000000000000" pitchFamily="2" charset="-122"/>
              <a:sym typeface=""/>
            </a:endParaRPr>
          </a:p>
        </p:txBody>
      </p:sp>
      <p:sp>
        <p:nvSpPr>
          <p:cNvPr id="24" name="任意多边形: 形状 23">
            <a:extLst>
              <a:ext uri="{FF2B5EF4-FFF2-40B4-BE49-F238E27FC236}">
                <a16:creationId xmlns:a16="http://schemas.microsoft.com/office/drawing/2014/main" id="{48ADE85E-8DC8-AC8D-3269-34DD55227A85}"/>
              </a:ext>
            </a:extLst>
          </p:cNvPr>
          <p:cNvSpPr/>
          <p:nvPr/>
        </p:nvSpPr>
        <p:spPr>
          <a:xfrm rot="10800000">
            <a:off x="0" y="889000"/>
            <a:ext cx="1026000" cy="486000"/>
          </a:xfrm>
          <a:custGeom>
            <a:avLst/>
            <a:gdLst>
              <a:gd name="connsiteX0" fmla="*/ 27000 w 1026000"/>
              <a:gd name="connsiteY0" fmla="*/ 54001 h 486000"/>
              <a:gd name="connsiteX1" fmla="*/ 0 w 1026000"/>
              <a:gd name="connsiteY1" fmla="*/ 27000 h 486000"/>
              <a:gd name="connsiteX2" fmla="*/ 27000 w 1026000"/>
              <a:gd name="connsiteY2" fmla="*/ 0 h 486000"/>
              <a:gd name="connsiteX3" fmla="*/ 54000 w 1026000"/>
              <a:gd name="connsiteY3" fmla="*/ 27000 h 486000"/>
              <a:gd name="connsiteX4" fmla="*/ 27000 w 1026000"/>
              <a:gd name="connsiteY4" fmla="*/ 54001 h 486000"/>
              <a:gd name="connsiteX5" fmla="*/ 135000 w 1026000"/>
              <a:gd name="connsiteY5" fmla="*/ 54001 h 486000"/>
              <a:gd name="connsiteX6" fmla="*/ 108000 w 1026000"/>
              <a:gd name="connsiteY6" fmla="*/ 27000 h 486000"/>
              <a:gd name="connsiteX7" fmla="*/ 135000 w 1026000"/>
              <a:gd name="connsiteY7" fmla="*/ 0 h 486000"/>
              <a:gd name="connsiteX8" fmla="*/ 162000 w 1026000"/>
              <a:gd name="connsiteY8" fmla="*/ 27000 h 486000"/>
              <a:gd name="connsiteX9" fmla="*/ 135000 w 1026000"/>
              <a:gd name="connsiteY9" fmla="*/ 54001 h 486000"/>
              <a:gd name="connsiteX10" fmla="*/ 243000 w 1026000"/>
              <a:gd name="connsiteY10" fmla="*/ 54001 h 486000"/>
              <a:gd name="connsiteX11" fmla="*/ 216000 w 1026000"/>
              <a:gd name="connsiteY11" fmla="*/ 27000 h 486000"/>
              <a:gd name="connsiteX12" fmla="*/ 243000 w 1026000"/>
              <a:gd name="connsiteY12" fmla="*/ 0 h 486000"/>
              <a:gd name="connsiteX13" fmla="*/ 270000 w 1026000"/>
              <a:gd name="connsiteY13" fmla="*/ 27000 h 486000"/>
              <a:gd name="connsiteX14" fmla="*/ 243000 w 1026000"/>
              <a:gd name="connsiteY14" fmla="*/ 54001 h 486000"/>
              <a:gd name="connsiteX15" fmla="*/ 351000 w 1026000"/>
              <a:gd name="connsiteY15" fmla="*/ 54001 h 486000"/>
              <a:gd name="connsiteX16" fmla="*/ 324000 w 1026000"/>
              <a:gd name="connsiteY16" fmla="*/ 27000 h 486000"/>
              <a:gd name="connsiteX17" fmla="*/ 351000 w 1026000"/>
              <a:gd name="connsiteY17" fmla="*/ 0 h 486000"/>
              <a:gd name="connsiteX18" fmla="*/ 378000 w 1026000"/>
              <a:gd name="connsiteY18" fmla="*/ 27000 h 486000"/>
              <a:gd name="connsiteX19" fmla="*/ 351000 w 1026000"/>
              <a:gd name="connsiteY19" fmla="*/ 54001 h 486000"/>
              <a:gd name="connsiteX20" fmla="*/ 459000 w 1026000"/>
              <a:gd name="connsiteY20" fmla="*/ 54001 h 486000"/>
              <a:gd name="connsiteX21" fmla="*/ 432000 w 1026000"/>
              <a:gd name="connsiteY21" fmla="*/ 27000 h 486000"/>
              <a:gd name="connsiteX22" fmla="*/ 459000 w 1026000"/>
              <a:gd name="connsiteY22" fmla="*/ 0 h 486000"/>
              <a:gd name="connsiteX23" fmla="*/ 486000 w 1026000"/>
              <a:gd name="connsiteY23" fmla="*/ 27000 h 486000"/>
              <a:gd name="connsiteX24" fmla="*/ 459000 w 1026000"/>
              <a:gd name="connsiteY24" fmla="*/ 54001 h 486000"/>
              <a:gd name="connsiteX25" fmla="*/ 567000 w 1026000"/>
              <a:gd name="connsiteY25" fmla="*/ 54001 h 486000"/>
              <a:gd name="connsiteX26" fmla="*/ 540000 w 1026000"/>
              <a:gd name="connsiteY26" fmla="*/ 27000 h 486000"/>
              <a:gd name="connsiteX27" fmla="*/ 567000 w 1026000"/>
              <a:gd name="connsiteY27" fmla="*/ 0 h 486000"/>
              <a:gd name="connsiteX28" fmla="*/ 594000 w 1026000"/>
              <a:gd name="connsiteY28" fmla="*/ 27000 h 486000"/>
              <a:gd name="connsiteX29" fmla="*/ 567000 w 1026000"/>
              <a:gd name="connsiteY29" fmla="*/ 54001 h 486000"/>
              <a:gd name="connsiteX30" fmla="*/ 675000 w 1026000"/>
              <a:gd name="connsiteY30" fmla="*/ 54001 h 486000"/>
              <a:gd name="connsiteX31" fmla="*/ 648000 w 1026000"/>
              <a:gd name="connsiteY31" fmla="*/ 27000 h 486000"/>
              <a:gd name="connsiteX32" fmla="*/ 675000 w 1026000"/>
              <a:gd name="connsiteY32" fmla="*/ 0 h 486000"/>
              <a:gd name="connsiteX33" fmla="*/ 702000 w 1026000"/>
              <a:gd name="connsiteY33" fmla="*/ 27000 h 486000"/>
              <a:gd name="connsiteX34" fmla="*/ 675000 w 1026000"/>
              <a:gd name="connsiteY34" fmla="*/ 54001 h 486000"/>
              <a:gd name="connsiteX35" fmla="*/ 783000 w 1026000"/>
              <a:gd name="connsiteY35" fmla="*/ 54001 h 486000"/>
              <a:gd name="connsiteX36" fmla="*/ 756000 w 1026000"/>
              <a:gd name="connsiteY36" fmla="*/ 27000 h 486000"/>
              <a:gd name="connsiteX37" fmla="*/ 783000 w 1026000"/>
              <a:gd name="connsiteY37" fmla="*/ 0 h 486000"/>
              <a:gd name="connsiteX38" fmla="*/ 810000 w 1026000"/>
              <a:gd name="connsiteY38" fmla="*/ 27000 h 486000"/>
              <a:gd name="connsiteX39" fmla="*/ 783000 w 1026000"/>
              <a:gd name="connsiteY39" fmla="*/ 54001 h 486000"/>
              <a:gd name="connsiteX40" fmla="*/ 891000 w 1026000"/>
              <a:gd name="connsiteY40" fmla="*/ 54001 h 486000"/>
              <a:gd name="connsiteX41" fmla="*/ 864000 w 1026000"/>
              <a:gd name="connsiteY41" fmla="*/ 27000 h 486000"/>
              <a:gd name="connsiteX42" fmla="*/ 891000 w 1026000"/>
              <a:gd name="connsiteY42" fmla="*/ 0 h 486000"/>
              <a:gd name="connsiteX43" fmla="*/ 918000 w 1026000"/>
              <a:gd name="connsiteY43" fmla="*/ 27000 h 486000"/>
              <a:gd name="connsiteX44" fmla="*/ 891000 w 1026000"/>
              <a:gd name="connsiteY44" fmla="*/ 54001 h 486000"/>
              <a:gd name="connsiteX45" fmla="*/ 999000 w 1026000"/>
              <a:gd name="connsiteY45" fmla="*/ 54001 h 486000"/>
              <a:gd name="connsiteX46" fmla="*/ 972000 w 1026000"/>
              <a:gd name="connsiteY46" fmla="*/ 27000 h 486000"/>
              <a:gd name="connsiteX47" fmla="*/ 999000 w 1026000"/>
              <a:gd name="connsiteY47" fmla="*/ 0 h 486000"/>
              <a:gd name="connsiteX48" fmla="*/ 1026000 w 1026000"/>
              <a:gd name="connsiteY48" fmla="*/ 27000 h 486000"/>
              <a:gd name="connsiteX49" fmla="*/ 999000 w 1026000"/>
              <a:gd name="connsiteY49" fmla="*/ 54001 h 486000"/>
              <a:gd name="connsiteX50" fmla="*/ 27000 w 1026000"/>
              <a:gd name="connsiteY50" fmla="*/ 162000 h 486000"/>
              <a:gd name="connsiteX51" fmla="*/ 0 w 1026000"/>
              <a:gd name="connsiteY51" fmla="*/ 135000 h 486000"/>
              <a:gd name="connsiteX52" fmla="*/ 27000 w 1026000"/>
              <a:gd name="connsiteY52" fmla="*/ 108001 h 486000"/>
              <a:gd name="connsiteX53" fmla="*/ 54000 w 1026000"/>
              <a:gd name="connsiteY53" fmla="*/ 135000 h 486000"/>
              <a:gd name="connsiteX54" fmla="*/ 27000 w 1026000"/>
              <a:gd name="connsiteY54" fmla="*/ 162000 h 486000"/>
              <a:gd name="connsiteX55" fmla="*/ 135000 w 1026000"/>
              <a:gd name="connsiteY55" fmla="*/ 162000 h 486000"/>
              <a:gd name="connsiteX56" fmla="*/ 108000 w 1026000"/>
              <a:gd name="connsiteY56" fmla="*/ 135000 h 486000"/>
              <a:gd name="connsiteX57" fmla="*/ 135000 w 1026000"/>
              <a:gd name="connsiteY57" fmla="*/ 108001 h 486000"/>
              <a:gd name="connsiteX58" fmla="*/ 162000 w 1026000"/>
              <a:gd name="connsiteY58" fmla="*/ 135000 h 486000"/>
              <a:gd name="connsiteX59" fmla="*/ 135000 w 1026000"/>
              <a:gd name="connsiteY59" fmla="*/ 162000 h 486000"/>
              <a:gd name="connsiteX60" fmla="*/ 243000 w 1026000"/>
              <a:gd name="connsiteY60" fmla="*/ 162000 h 486000"/>
              <a:gd name="connsiteX61" fmla="*/ 216000 w 1026000"/>
              <a:gd name="connsiteY61" fmla="*/ 135000 h 486000"/>
              <a:gd name="connsiteX62" fmla="*/ 243000 w 1026000"/>
              <a:gd name="connsiteY62" fmla="*/ 108001 h 486000"/>
              <a:gd name="connsiteX63" fmla="*/ 270000 w 1026000"/>
              <a:gd name="connsiteY63" fmla="*/ 135000 h 486000"/>
              <a:gd name="connsiteX64" fmla="*/ 243000 w 1026000"/>
              <a:gd name="connsiteY64" fmla="*/ 162000 h 486000"/>
              <a:gd name="connsiteX65" fmla="*/ 351000 w 1026000"/>
              <a:gd name="connsiteY65" fmla="*/ 162000 h 486000"/>
              <a:gd name="connsiteX66" fmla="*/ 324000 w 1026000"/>
              <a:gd name="connsiteY66" fmla="*/ 135000 h 486000"/>
              <a:gd name="connsiteX67" fmla="*/ 351000 w 1026000"/>
              <a:gd name="connsiteY67" fmla="*/ 108001 h 486000"/>
              <a:gd name="connsiteX68" fmla="*/ 378000 w 1026000"/>
              <a:gd name="connsiteY68" fmla="*/ 135000 h 486000"/>
              <a:gd name="connsiteX69" fmla="*/ 351000 w 1026000"/>
              <a:gd name="connsiteY69" fmla="*/ 162000 h 486000"/>
              <a:gd name="connsiteX70" fmla="*/ 459000 w 1026000"/>
              <a:gd name="connsiteY70" fmla="*/ 162000 h 486000"/>
              <a:gd name="connsiteX71" fmla="*/ 432000 w 1026000"/>
              <a:gd name="connsiteY71" fmla="*/ 135000 h 486000"/>
              <a:gd name="connsiteX72" fmla="*/ 459000 w 1026000"/>
              <a:gd name="connsiteY72" fmla="*/ 108001 h 486000"/>
              <a:gd name="connsiteX73" fmla="*/ 486000 w 1026000"/>
              <a:gd name="connsiteY73" fmla="*/ 135000 h 486000"/>
              <a:gd name="connsiteX74" fmla="*/ 459000 w 1026000"/>
              <a:gd name="connsiteY74" fmla="*/ 162000 h 486000"/>
              <a:gd name="connsiteX75" fmla="*/ 567000 w 1026000"/>
              <a:gd name="connsiteY75" fmla="*/ 162000 h 486000"/>
              <a:gd name="connsiteX76" fmla="*/ 540000 w 1026000"/>
              <a:gd name="connsiteY76" fmla="*/ 135000 h 486000"/>
              <a:gd name="connsiteX77" fmla="*/ 567000 w 1026000"/>
              <a:gd name="connsiteY77" fmla="*/ 108001 h 486000"/>
              <a:gd name="connsiteX78" fmla="*/ 594000 w 1026000"/>
              <a:gd name="connsiteY78" fmla="*/ 135000 h 486000"/>
              <a:gd name="connsiteX79" fmla="*/ 567000 w 1026000"/>
              <a:gd name="connsiteY79" fmla="*/ 162000 h 486000"/>
              <a:gd name="connsiteX80" fmla="*/ 675000 w 1026000"/>
              <a:gd name="connsiteY80" fmla="*/ 162000 h 486000"/>
              <a:gd name="connsiteX81" fmla="*/ 648000 w 1026000"/>
              <a:gd name="connsiteY81" fmla="*/ 135000 h 486000"/>
              <a:gd name="connsiteX82" fmla="*/ 675000 w 1026000"/>
              <a:gd name="connsiteY82" fmla="*/ 108001 h 486000"/>
              <a:gd name="connsiteX83" fmla="*/ 702000 w 1026000"/>
              <a:gd name="connsiteY83" fmla="*/ 135000 h 486000"/>
              <a:gd name="connsiteX84" fmla="*/ 675000 w 1026000"/>
              <a:gd name="connsiteY84" fmla="*/ 162000 h 486000"/>
              <a:gd name="connsiteX85" fmla="*/ 783000 w 1026000"/>
              <a:gd name="connsiteY85" fmla="*/ 162000 h 486000"/>
              <a:gd name="connsiteX86" fmla="*/ 756000 w 1026000"/>
              <a:gd name="connsiteY86" fmla="*/ 135000 h 486000"/>
              <a:gd name="connsiteX87" fmla="*/ 783000 w 1026000"/>
              <a:gd name="connsiteY87" fmla="*/ 108001 h 486000"/>
              <a:gd name="connsiteX88" fmla="*/ 810000 w 1026000"/>
              <a:gd name="connsiteY88" fmla="*/ 135000 h 486000"/>
              <a:gd name="connsiteX89" fmla="*/ 783000 w 1026000"/>
              <a:gd name="connsiteY89" fmla="*/ 162000 h 486000"/>
              <a:gd name="connsiteX90" fmla="*/ 891000 w 1026000"/>
              <a:gd name="connsiteY90" fmla="*/ 162000 h 486000"/>
              <a:gd name="connsiteX91" fmla="*/ 864000 w 1026000"/>
              <a:gd name="connsiteY91" fmla="*/ 135000 h 486000"/>
              <a:gd name="connsiteX92" fmla="*/ 891000 w 1026000"/>
              <a:gd name="connsiteY92" fmla="*/ 108001 h 486000"/>
              <a:gd name="connsiteX93" fmla="*/ 918000 w 1026000"/>
              <a:gd name="connsiteY93" fmla="*/ 135000 h 486000"/>
              <a:gd name="connsiteX94" fmla="*/ 891000 w 1026000"/>
              <a:gd name="connsiteY94" fmla="*/ 162000 h 486000"/>
              <a:gd name="connsiteX95" fmla="*/ 999000 w 1026000"/>
              <a:gd name="connsiteY95" fmla="*/ 162000 h 486000"/>
              <a:gd name="connsiteX96" fmla="*/ 972000 w 1026000"/>
              <a:gd name="connsiteY96" fmla="*/ 135000 h 486000"/>
              <a:gd name="connsiteX97" fmla="*/ 999000 w 1026000"/>
              <a:gd name="connsiteY97" fmla="*/ 108001 h 486000"/>
              <a:gd name="connsiteX98" fmla="*/ 1026000 w 1026000"/>
              <a:gd name="connsiteY98" fmla="*/ 135000 h 486000"/>
              <a:gd name="connsiteX99" fmla="*/ 999000 w 1026000"/>
              <a:gd name="connsiteY99" fmla="*/ 162000 h 486000"/>
              <a:gd name="connsiteX100" fmla="*/ 27000 w 1026000"/>
              <a:gd name="connsiteY100" fmla="*/ 270001 h 486000"/>
              <a:gd name="connsiteX101" fmla="*/ 0 w 1026000"/>
              <a:gd name="connsiteY101" fmla="*/ 243001 h 486000"/>
              <a:gd name="connsiteX102" fmla="*/ 27000 w 1026000"/>
              <a:gd name="connsiteY102" fmla="*/ 216001 h 486000"/>
              <a:gd name="connsiteX103" fmla="*/ 54000 w 1026000"/>
              <a:gd name="connsiteY103" fmla="*/ 243001 h 486000"/>
              <a:gd name="connsiteX104" fmla="*/ 27000 w 1026000"/>
              <a:gd name="connsiteY104" fmla="*/ 270001 h 486000"/>
              <a:gd name="connsiteX105" fmla="*/ 135000 w 1026000"/>
              <a:gd name="connsiteY105" fmla="*/ 270001 h 486000"/>
              <a:gd name="connsiteX106" fmla="*/ 108000 w 1026000"/>
              <a:gd name="connsiteY106" fmla="*/ 243001 h 486000"/>
              <a:gd name="connsiteX107" fmla="*/ 135000 w 1026000"/>
              <a:gd name="connsiteY107" fmla="*/ 216001 h 486000"/>
              <a:gd name="connsiteX108" fmla="*/ 162000 w 1026000"/>
              <a:gd name="connsiteY108" fmla="*/ 243001 h 486000"/>
              <a:gd name="connsiteX109" fmla="*/ 135000 w 1026000"/>
              <a:gd name="connsiteY109" fmla="*/ 270001 h 486000"/>
              <a:gd name="connsiteX110" fmla="*/ 243000 w 1026000"/>
              <a:gd name="connsiteY110" fmla="*/ 270001 h 486000"/>
              <a:gd name="connsiteX111" fmla="*/ 216000 w 1026000"/>
              <a:gd name="connsiteY111" fmla="*/ 243001 h 486000"/>
              <a:gd name="connsiteX112" fmla="*/ 243000 w 1026000"/>
              <a:gd name="connsiteY112" fmla="*/ 216001 h 486000"/>
              <a:gd name="connsiteX113" fmla="*/ 270000 w 1026000"/>
              <a:gd name="connsiteY113" fmla="*/ 243001 h 486000"/>
              <a:gd name="connsiteX114" fmla="*/ 243000 w 1026000"/>
              <a:gd name="connsiteY114" fmla="*/ 270001 h 486000"/>
              <a:gd name="connsiteX115" fmla="*/ 351000 w 1026000"/>
              <a:gd name="connsiteY115" fmla="*/ 270001 h 486000"/>
              <a:gd name="connsiteX116" fmla="*/ 324000 w 1026000"/>
              <a:gd name="connsiteY116" fmla="*/ 243001 h 486000"/>
              <a:gd name="connsiteX117" fmla="*/ 351000 w 1026000"/>
              <a:gd name="connsiteY117" fmla="*/ 216001 h 486000"/>
              <a:gd name="connsiteX118" fmla="*/ 378000 w 1026000"/>
              <a:gd name="connsiteY118" fmla="*/ 243001 h 486000"/>
              <a:gd name="connsiteX119" fmla="*/ 351000 w 1026000"/>
              <a:gd name="connsiteY119" fmla="*/ 270001 h 486000"/>
              <a:gd name="connsiteX120" fmla="*/ 459000 w 1026000"/>
              <a:gd name="connsiteY120" fmla="*/ 270001 h 486000"/>
              <a:gd name="connsiteX121" fmla="*/ 432000 w 1026000"/>
              <a:gd name="connsiteY121" fmla="*/ 243001 h 486000"/>
              <a:gd name="connsiteX122" fmla="*/ 459000 w 1026000"/>
              <a:gd name="connsiteY122" fmla="*/ 216001 h 486000"/>
              <a:gd name="connsiteX123" fmla="*/ 486000 w 1026000"/>
              <a:gd name="connsiteY123" fmla="*/ 243001 h 486000"/>
              <a:gd name="connsiteX124" fmla="*/ 459000 w 1026000"/>
              <a:gd name="connsiteY124" fmla="*/ 270001 h 486000"/>
              <a:gd name="connsiteX125" fmla="*/ 567000 w 1026000"/>
              <a:gd name="connsiteY125" fmla="*/ 270001 h 486000"/>
              <a:gd name="connsiteX126" fmla="*/ 540000 w 1026000"/>
              <a:gd name="connsiteY126" fmla="*/ 243001 h 486000"/>
              <a:gd name="connsiteX127" fmla="*/ 567000 w 1026000"/>
              <a:gd name="connsiteY127" fmla="*/ 216001 h 486000"/>
              <a:gd name="connsiteX128" fmla="*/ 594000 w 1026000"/>
              <a:gd name="connsiteY128" fmla="*/ 243001 h 486000"/>
              <a:gd name="connsiteX129" fmla="*/ 567000 w 1026000"/>
              <a:gd name="connsiteY129" fmla="*/ 270001 h 486000"/>
              <a:gd name="connsiteX130" fmla="*/ 675000 w 1026000"/>
              <a:gd name="connsiteY130" fmla="*/ 270001 h 486000"/>
              <a:gd name="connsiteX131" fmla="*/ 648000 w 1026000"/>
              <a:gd name="connsiteY131" fmla="*/ 243001 h 486000"/>
              <a:gd name="connsiteX132" fmla="*/ 675000 w 1026000"/>
              <a:gd name="connsiteY132" fmla="*/ 216001 h 486000"/>
              <a:gd name="connsiteX133" fmla="*/ 702000 w 1026000"/>
              <a:gd name="connsiteY133" fmla="*/ 243001 h 486000"/>
              <a:gd name="connsiteX134" fmla="*/ 675000 w 1026000"/>
              <a:gd name="connsiteY134" fmla="*/ 270001 h 486000"/>
              <a:gd name="connsiteX135" fmla="*/ 783000 w 1026000"/>
              <a:gd name="connsiteY135" fmla="*/ 270001 h 486000"/>
              <a:gd name="connsiteX136" fmla="*/ 756000 w 1026000"/>
              <a:gd name="connsiteY136" fmla="*/ 243001 h 486000"/>
              <a:gd name="connsiteX137" fmla="*/ 783000 w 1026000"/>
              <a:gd name="connsiteY137" fmla="*/ 216001 h 486000"/>
              <a:gd name="connsiteX138" fmla="*/ 810000 w 1026000"/>
              <a:gd name="connsiteY138" fmla="*/ 243001 h 486000"/>
              <a:gd name="connsiteX139" fmla="*/ 783000 w 1026000"/>
              <a:gd name="connsiteY139" fmla="*/ 270001 h 486000"/>
              <a:gd name="connsiteX140" fmla="*/ 891000 w 1026000"/>
              <a:gd name="connsiteY140" fmla="*/ 270001 h 486000"/>
              <a:gd name="connsiteX141" fmla="*/ 864000 w 1026000"/>
              <a:gd name="connsiteY141" fmla="*/ 243001 h 486000"/>
              <a:gd name="connsiteX142" fmla="*/ 891000 w 1026000"/>
              <a:gd name="connsiteY142" fmla="*/ 216001 h 486000"/>
              <a:gd name="connsiteX143" fmla="*/ 918000 w 1026000"/>
              <a:gd name="connsiteY143" fmla="*/ 243001 h 486000"/>
              <a:gd name="connsiteX144" fmla="*/ 891000 w 1026000"/>
              <a:gd name="connsiteY144" fmla="*/ 270001 h 486000"/>
              <a:gd name="connsiteX145" fmla="*/ 999000 w 1026000"/>
              <a:gd name="connsiteY145" fmla="*/ 270001 h 486000"/>
              <a:gd name="connsiteX146" fmla="*/ 972000 w 1026000"/>
              <a:gd name="connsiteY146" fmla="*/ 243001 h 486000"/>
              <a:gd name="connsiteX147" fmla="*/ 999000 w 1026000"/>
              <a:gd name="connsiteY147" fmla="*/ 216001 h 486000"/>
              <a:gd name="connsiteX148" fmla="*/ 1026000 w 1026000"/>
              <a:gd name="connsiteY148" fmla="*/ 243001 h 486000"/>
              <a:gd name="connsiteX149" fmla="*/ 999000 w 1026000"/>
              <a:gd name="connsiteY149" fmla="*/ 270001 h 486000"/>
              <a:gd name="connsiteX150" fmla="*/ 27000 w 1026000"/>
              <a:gd name="connsiteY150" fmla="*/ 378000 h 486000"/>
              <a:gd name="connsiteX151" fmla="*/ 0 w 1026000"/>
              <a:gd name="connsiteY151" fmla="*/ 351000 h 486000"/>
              <a:gd name="connsiteX152" fmla="*/ 27000 w 1026000"/>
              <a:gd name="connsiteY152" fmla="*/ 324000 h 486000"/>
              <a:gd name="connsiteX153" fmla="*/ 54000 w 1026000"/>
              <a:gd name="connsiteY153" fmla="*/ 351000 h 486000"/>
              <a:gd name="connsiteX154" fmla="*/ 27000 w 1026000"/>
              <a:gd name="connsiteY154" fmla="*/ 378000 h 486000"/>
              <a:gd name="connsiteX155" fmla="*/ 135000 w 1026000"/>
              <a:gd name="connsiteY155" fmla="*/ 378000 h 486000"/>
              <a:gd name="connsiteX156" fmla="*/ 108000 w 1026000"/>
              <a:gd name="connsiteY156" fmla="*/ 351000 h 486000"/>
              <a:gd name="connsiteX157" fmla="*/ 135000 w 1026000"/>
              <a:gd name="connsiteY157" fmla="*/ 324000 h 486000"/>
              <a:gd name="connsiteX158" fmla="*/ 162000 w 1026000"/>
              <a:gd name="connsiteY158" fmla="*/ 351000 h 486000"/>
              <a:gd name="connsiteX159" fmla="*/ 135000 w 1026000"/>
              <a:gd name="connsiteY159" fmla="*/ 378000 h 486000"/>
              <a:gd name="connsiteX160" fmla="*/ 243000 w 1026000"/>
              <a:gd name="connsiteY160" fmla="*/ 378000 h 486000"/>
              <a:gd name="connsiteX161" fmla="*/ 216000 w 1026000"/>
              <a:gd name="connsiteY161" fmla="*/ 351000 h 486000"/>
              <a:gd name="connsiteX162" fmla="*/ 243000 w 1026000"/>
              <a:gd name="connsiteY162" fmla="*/ 324000 h 486000"/>
              <a:gd name="connsiteX163" fmla="*/ 270000 w 1026000"/>
              <a:gd name="connsiteY163" fmla="*/ 351000 h 486000"/>
              <a:gd name="connsiteX164" fmla="*/ 243000 w 1026000"/>
              <a:gd name="connsiteY164" fmla="*/ 378000 h 486000"/>
              <a:gd name="connsiteX165" fmla="*/ 351000 w 1026000"/>
              <a:gd name="connsiteY165" fmla="*/ 378000 h 486000"/>
              <a:gd name="connsiteX166" fmla="*/ 324000 w 1026000"/>
              <a:gd name="connsiteY166" fmla="*/ 351000 h 486000"/>
              <a:gd name="connsiteX167" fmla="*/ 351000 w 1026000"/>
              <a:gd name="connsiteY167" fmla="*/ 324000 h 486000"/>
              <a:gd name="connsiteX168" fmla="*/ 378000 w 1026000"/>
              <a:gd name="connsiteY168" fmla="*/ 351000 h 486000"/>
              <a:gd name="connsiteX169" fmla="*/ 351000 w 1026000"/>
              <a:gd name="connsiteY169" fmla="*/ 378000 h 486000"/>
              <a:gd name="connsiteX170" fmla="*/ 459000 w 1026000"/>
              <a:gd name="connsiteY170" fmla="*/ 378000 h 486000"/>
              <a:gd name="connsiteX171" fmla="*/ 432000 w 1026000"/>
              <a:gd name="connsiteY171" fmla="*/ 351000 h 486000"/>
              <a:gd name="connsiteX172" fmla="*/ 459000 w 1026000"/>
              <a:gd name="connsiteY172" fmla="*/ 324000 h 486000"/>
              <a:gd name="connsiteX173" fmla="*/ 486000 w 1026000"/>
              <a:gd name="connsiteY173" fmla="*/ 351000 h 486000"/>
              <a:gd name="connsiteX174" fmla="*/ 459000 w 1026000"/>
              <a:gd name="connsiteY174" fmla="*/ 378000 h 486000"/>
              <a:gd name="connsiteX175" fmla="*/ 567000 w 1026000"/>
              <a:gd name="connsiteY175" fmla="*/ 378000 h 486000"/>
              <a:gd name="connsiteX176" fmla="*/ 540000 w 1026000"/>
              <a:gd name="connsiteY176" fmla="*/ 351000 h 486000"/>
              <a:gd name="connsiteX177" fmla="*/ 567000 w 1026000"/>
              <a:gd name="connsiteY177" fmla="*/ 324000 h 486000"/>
              <a:gd name="connsiteX178" fmla="*/ 594000 w 1026000"/>
              <a:gd name="connsiteY178" fmla="*/ 351000 h 486000"/>
              <a:gd name="connsiteX179" fmla="*/ 567000 w 1026000"/>
              <a:gd name="connsiteY179" fmla="*/ 378000 h 486000"/>
              <a:gd name="connsiteX180" fmla="*/ 675000 w 1026000"/>
              <a:gd name="connsiteY180" fmla="*/ 378000 h 486000"/>
              <a:gd name="connsiteX181" fmla="*/ 648000 w 1026000"/>
              <a:gd name="connsiteY181" fmla="*/ 351000 h 486000"/>
              <a:gd name="connsiteX182" fmla="*/ 675000 w 1026000"/>
              <a:gd name="connsiteY182" fmla="*/ 324000 h 486000"/>
              <a:gd name="connsiteX183" fmla="*/ 702000 w 1026000"/>
              <a:gd name="connsiteY183" fmla="*/ 351000 h 486000"/>
              <a:gd name="connsiteX184" fmla="*/ 675000 w 1026000"/>
              <a:gd name="connsiteY184" fmla="*/ 378000 h 486000"/>
              <a:gd name="connsiteX185" fmla="*/ 783000 w 1026000"/>
              <a:gd name="connsiteY185" fmla="*/ 378000 h 486000"/>
              <a:gd name="connsiteX186" fmla="*/ 756000 w 1026000"/>
              <a:gd name="connsiteY186" fmla="*/ 351000 h 486000"/>
              <a:gd name="connsiteX187" fmla="*/ 783000 w 1026000"/>
              <a:gd name="connsiteY187" fmla="*/ 324000 h 486000"/>
              <a:gd name="connsiteX188" fmla="*/ 810000 w 1026000"/>
              <a:gd name="connsiteY188" fmla="*/ 351000 h 486000"/>
              <a:gd name="connsiteX189" fmla="*/ 783000 w 1026000"/>
              <a:gd name="connsiteY189" fmla="*/ 378000 h 486000"/>
              <a:gd name="connsiteX190" fmla="*/ 891000 w 1026000"/>
              <a:gd name="connsiteY190" fmla="*/ 378000 h 486000"/>
              <a:gd name="connsiteX191" fmla="*/ 864000 w 1026000"/>
              <a:gd name="connsiteY191" fmla="*/ 351000 h 486000"/>
              <a:gd name="connsiteX192" fmla="*/ 891000 w 1026000"/>
              <a:gd name="connsiteY192" fmla="*/ 324000 h 486000"/>
              <a:gd name="connsiteX193" fmla="*/ 918000 w 1026000"/>
              <a:gd name="connsiteY193" fmla="*/ 351000 h 486000"/>
              <a:gd name="connsiteX194" fmla="*/ 891000 w 1026000"/>
              <a:gd name="connsiteY194" fmla="*/ 378000 h 486000"/>
              <a:gd name="connsiteX195" fmla="*/ 999000 w 1026000"/>
              <a:gd name="connsiteY195" fmla="*/ 378000 h 486000"/>
              <a:gd name="connsiteX196" fmla="*/ 972000 w 1026000"/>
              <a:gd name="connsiteY196" fmla="*/ 351000 h 486000"/>
              <a:gd name="connsiteX197" fmla="*/ 999000 w 1026000"/>
              <a:gd name="connsiteY197" fmla="*/ 324000 h 486000"/>
              <a:gd name="connsiteX198" fmla="*/ 1026000 w 1026000"/>
              <a:gd name="connsiteY198" fmla="*/ 351000 h 486000"/>
              <a:gd name="connsiteX199" fmla="*/ 999000 w 1026000"/>
              <a:gd name="connsiteY199" fmla="*/ 378000 h 486000"/>
              <a:gd name="connsiteX200" fmla="*/ 27000 w 1026000"/>
              <a:gd name="connsiteY200" fmla="*/ 486000 h 486000"/>
              <a:gd name="connsiteX201" fmla="*/ 0 w 1026000"/>
              <a:gd name="connsiteY201" fmla="*/ 459001 h 486000"/>
              <a:gd name="connsiteX202" fmla="*/ 27000 w 1026000"/>
              <a:gd name="connsiteY202" fmla="*/ 432001 h 486000"/>
              <a:gd name="connsiteX203" fmla="*/ 54000 w 1026000"/>
              <a:gd name="connsiteY203" fmla="*/ 459001 h 486000"/>
              <a:gd name="connsiteX204" fmla="*/ 27000 w 1026000"/>
              <a:gd name="connsiteY204" fmla="*/ 486000 h 486000"/>
              <a:gd name="connsiteX205" fmla="*/ 135000 w 1026000"/>
              <a:gd name="connsiteY205" fmla="*/ 486000 h 486000"/>
              <a:gd name="connsiteX206" fmla="*/ 108000 w 1026000"/>
              <a:gd name="connsiteY206" fmla="*/ 459001 h 486000"/>
              <a:gd name="connsiteX207" fmla="*/ 135000 w 1026000"/>
              <a:gd name="connsiteY207" fmla="*/ 432001 h 486000"/>
              <a:gd name="connsiteX208" fmla="*/ 162000 w 1026000"/>
              <a:gd name="connsiteY208" fmla="*/ 459001 h 486000"/>
              <a:gd name="connsiteX209" fmla="*/ 135000 w 1026000"/>
              <a:gd name="connsiteY209" fmla="*/ 486000 h 486000"/>
              <a:gd name="connsiteX210" fmla="*/ 243000 w 1026000"/>
              <a:gd name="connsiteY210" fmla="*/ 486000 h 486000"/>
              <a:gd name="connsiteX211" fmla="*/ 216000 w 1026000"/>
              <a:gd name="connsiteY211" fmla="*/ 459001 h 486000"/>
              <a:gd name="connsiteX212" fmla="*/ 243000 w 1026000"/>
              <a:gd name="connsiteY212" fmla="*/ 432001 h 486000"/>
              <a:gd name="connsiteX213" fmla="*/ 270000 w 1026000"/>
              <a:gd name="connsiteY213" fmla="*/ 459001 h 486000"/>
              <a:gd name="connsiteX214" fmla="*/ 243000 w 1026000"/>
              <a:gd name="connsiteY214" fmla="*/ 486000 h 486000"/>
              <a:gd name="connsiteX215" fmla="*/ 351000 w 1026000"/>
              <a:gd name="connsiteY215" fmla="*/ 486000 h 486000"/>
              <a:gd name="connsiteX216" fmla="*/ 324000 w 1026000"/>
              <a:gd name="connsiteY216" fmla="*/ 459001 h 486000"/>
              <a:gd name="connsiteX217" fmla="*/ 351000 w 1026000"/>
              <a:gd name="connsiteY217" fmla="*/ 432001 h 486000"/>
              <a:gd name="connsiteX218" fmla="*/ 378000 w 1026000"/>
              <a:gd name="connsiteY218" fmla="*/ 459001 h 486000"/>
              <a:gd name="connsiteX219" fmla="*/ 351000 w 1026000"/>
              <a:gd name="connsiteY219" fmla="*/ 486000 h 486000"/>
              <a:gd name="connsiteX220" fmla="*/ 459000 w 1026000"/>
              <a:gd name="connsiteY220" fmla="*/ 486000 h 486000"/>
              <a:gd name="connsiteX221" fmla="*/ 432000 w 1026000"/>
              <a:gd name="connsiteY221" fmla="*/ 459001 h 486000"/>
              <a:gd name="connsiteX222" fmla="*/ 459000 w 1026000"/>
              <a:gd name="connsiteY222" fmla="*/ 432001 h 486000"/>
              <a:gd name="connsiteX223" fmla="*/ 486000 w 1026000"/>
              <a:gd name="connsiteY223" fmla="*/ 459001 h 486000"/>
              <a:gd name="connsiteX224" fmla="*/ 459000 w 1026000"/>
              <a:gd name="connsiteY224" fmla="*/ 486000 h 486000"/>
              <a:gd name="connsiteX225" fmla="*/ 567000 w 1026000"/>
              <a:gd name="connsiteY225" fmla="*/ 486000 h 486000"/>
              <a:gd name="connsiteX226" fmla="*/ 540000 w 1026000"/>
              <a:gd name="connsiteY226" fmla="*/ 459001 h 486000"/>
              <a:gd name="connsiteX227" fmla="*/ 567000 w 1026000"/>
              <a:gd name="connsiteY227" fmla="*/ 432001 h 486000"/>
              <a:gd name="connsiteX228" fmla="*/ 594000 w 1026000"/>
              <a:gd name="connsiteY228" fmla="*/ 459001 h 486000"/>
              <a:gd name="connsiteX229" fmla="*/ 567000 w 1026000"/>
              <a:gd name="connsiteY229" fmla="*/ 486000 h 486000"/>
              <a:gd name="connsiteX230" fmla="*/ 675000 w 1026000"/>
              <a:gd name="connsiteY230" fmla="*/ 486000 h 486000"/>
              <a:gd name="connsiteX231" fmla="*/ 648000 w 1026000"/>
              <a:gd name="connsiteY231" fmla="*/ 459001 h 486000"/>
              <a:gd name="connsiteX232" fmla="*/ 675000 w 1026000"/>
              <a:gd name="connsiteY232" fmla="*/ 432001 h 486000"/>
              <a:gd name="connsiteX233" fmla="*/ 702000 w 1026000"/>
              <a:gd name="connsiteY233" fmla="*/ 459001 h 486000"/>
              <a:gd name="connsiteX234" fmla="*/ 675000 w 1026000"/>
              <a:gd name="connsiteY234" fmla="*/ 486000 h 486000"/>
              <a:gd name="connsiteX235" fmla="*/ 783000 w 1026000"/>
              <a:gd name="connsiteY235" fmla="*/ 486000 h 486000"/>
              <a:gd name="connsiteX236" fmla="*/ 756000 w 1026000"/>
              <a:gd name="connsiteY236" fmla="*/ 459001 h 486000"/>
              <a:gd name="connsiteX237" fmla="*/ 783000 w 1026000"/>
              <a:gd name="connsiteY237" fmla="*/ 432001 h 486000"/>
              <a:gd name="connsiteX238" fmla="*/ 810000 w 1026000"/>
              <a:gd name="connsiteY238" fmla="*/ 459001 h 486000"/>
              <a:gd name="connsiteX239" fmla="*/ 783000 w 1026000"/>
              <a:gd name="connsiteY239" fmla="*/ 486000 h 486000"/>
              <a:gd name="connsiteX240" fmla="*/ 891000 w 1026000"/>
              <a:gd name="connsiteY240" fmla="*/ 486000 h 486000"/>
              <a:gd name="connsiteX241" fmla="*/ 864000 w 1026000"/>
              <a:gd name="connsiteY241" fmla="*/ 459001 h 486000"/>
              <a:gd name="connsiteX242" fmla="*/ 891000 w 1026000"/>
              <a:gd name="connsiteY242" fmla="*/ 432001 h 486000"/>
              <a:gd name="connsiteX243" fmla="*/ 918000 w 1026000"/>
              <a:gd name="connsiteY243" fmla="*/ 459001 h 486000"/>
              <a:gd name="connsiteX244" fmla="*/ 891000 w 1026000"/>
              <a:gd name="connsiteY244" fmla="*/ 486000 h 486000"/>
              <a:gd name="connsiteX245" fmla="*/ 999000 w 1026000"/>
              <a:gd name="connsiteY245" fmla="*/ 486000 h 486000"/>
              <a:gd name="connsiteX246" fmla="*/ 972000 w 1026000"/>
              <a:gd name="connsiteY246" fmla="*/ 459001 h 486000"/>
              <a:gd name="connsiteX247" fmla="*/ 999000 w 1026000"/>
              <a:gd name="connsiteY247" fmla="*/ 432001 h 486000"/>
              <a:gd name="connsiteX248" fmla="*/ 1026000 w 1026000"/>
              <a:gd name="connsiteY248" fmla="*/ 459001 h 486000"/>
              <a:gd name="connsiteX249" fmla="*/ 999000 w 1026000"/>
              <a:gd name="connsiteY249" fmla="*/ 486000 h 4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</a:cxnLst>
            <a:rect l="l" t="t" r="r" b="b"/>
            <a:pathLst>
              <a:path w="1026000" h="486000">
                <a:moveTo>
                  <a:pt x="27000" y="54001"/>
                </a:moveTo>
                <a:cubicBezTo>
                  <a:pt x="12088" y="54001"/>
                  <a:pt x="0" y="41913"/>
                  <a:pt x="0" y="27000"/>
                </a:cubicBezTo>
                <a:cubicBezTo>
                  <a:pt x="0" y="12088"/>
                  <a:pt x="12088" y="0"/>
                  <a:pt x="27000" y="0"/>
                </a:cubicBezTo>
                <a:cubicBezTo>
                  <a:pt x="41912" y="0"/>
                  <a:pt x="54000" y="12088"/>
                  <a:pt x="54000" y="27000"/>
                </a:cubicBezTo>
                <a:cubicBezTo>
                  <a:pt x="54000" y="41913"/>
                  <a:pt x="41912" y="54001"/>
                  <a:pt x="27000" y="54001"/>
                </a:cubicBezTo>
                <a:close/>
                <a:moveTo>
                  <a:pt x="135000" y="54001"/>
                </a:moveTo>
                <a:cubicBezTo>
                  <a:pt x="120088" y="54001"/>
                  <a:pt x="108000" y="41913"/>
                  <a:pt x="108000" y="27000"/>
                </a:cubicBezTo>
                <a:cubicBezTo>
                  <a:pt x="108000" y="12088"/>
                  <a:pt x="120088" y="0"/>
                  <a:pt x="135000" y="0"/>
                </a:cubicBezTo>
                <a:cubicBezTo>
                  <a:pt x="149912" y="0"/>
                  <a:pt x="162000" y="12088"/>
                  <a:pt x="162000" y="27000"/>
                </a:cubicBezTo>
                <a:cubicBezTo>
                  <a:pt x="162000" y="41913"/>
                  <a:pt x="149912" y="54001"/>
                  <a:pt x="135000" y="54001"/>
                </a:cubicBezTo>
                <a:close/>
                <a:moveTo>
                  <a:pt x="243000" y="54001"/>
                </a:moveTo>
                <a:cubicBezTo>
                  <a:pt x="228088" y="54001"/>
                  <a:pt x="216000" y="41913"/>
                  <a:pt x="216000" y="27000"/>
                </a:cubicBezTo>
                <a:cubicBezTo>
                  <a:pt x="216000" y="12088"/>
                  <a:pt x="228088" y="0"/>
                  <a:pt x="243000" y="0"/>
                </a:cubicBezTo>
                <a:cubicBezTo>
                  <a:pt x="257912" y="0"/>
                  <a:pt x="270000" y="12088"/>
                  <a:pt x="270000" y="27000"/>
                </a:cubicBezTo>
                <a:cubicBezTo>
                  <a:pt x="270000" y="41913"/>
                  <a:pt x="257912" y="54001"/>
                  <a:pt x="243000" y="54001"/>
                </a:cubicBezTo>
                <a:close/>
                <a:moveTo>
                  <a:pt x="351000" y="54001"/>
                </a:moveTo>
                <a:cubicBezTo>
                  <a:pt x="336088" y="54001"/>
                  <a:pt x="324000" y="41913"/>
                  <a:pt x="324000" y="27000"/>
                </a:cubicBezTo>
                <a:cubicBezTo>
                  <a:pt x="324000" y="12088"/>
                  <a:pt x="336088" y="0"/>
                  <a:pt x="351000" y="0"/>
                </a:cubicBezTo>
                <a:cubicBezTo>
                  <a:pt x="365912" y="0"/>
                  <a:pt x="378000" y="12088"/>
                  <a:pt x="378000" y="27000"/>
                </a:cubicBezTo>
                <a:cubicBezTo>
                  <a:pt x="378000" y="41913"/>
                  <a:pt x="365912" y="54001"/>
                  <a:pt x="351000" y="54001"/>
                </a:cubicBezTo>
                <a:close/>
                <a:moveTo>
                  <a:pt x="459000" y="54001"/>
                </a:moveTo>
                <a:cubicBezTo>
                  <a:pt x="444088" y="54001"/>
                  <a:pt x="432000" y="41913"/>
                  <a:pt x="432000" y="27000"/>
                </a:cubicBezTo>
                <a:cubicBezTo>
                  <a:pt x="432000" y="12088"/>
                  <a:pt x="444088" y="0"/>
                  <a:pt x="459000" y="0"/>
                </a:cubicBezTo>
                <a:cubicBezTo>
                  <a:pt x="473912" y="0"/>
                  <a:pt x="486000" y="12088"/>
                  <a:pt x="486000" y="27000"/>
                </a:cubicBezTo>
                <a:cubicBezTo>
                  <a:pt x="486000" y="41913"/>
                  <a:pt x="473912" y="54001"/>
                  <a:pt x="459000" y="54001"/>
                </a:cubicBezTo>
                <a:close/>
                <a:moveTo>
                  <a:pt x="567000" y="54001"/>
                </a:moveTo>
                <a:cubicBezTo>
                  <a:pt x="552088" y="54001"/>
                  <a:pt x="540000" y="41913"/>
                  <a:pt x="540000" y="27000"/>
                </a:cubicBezTo>
                <a:cubicBezTo>
                  <a:pt x="540000" y="12088"/>
                  <a:pt x="552088" y="0"/>
                  <a:pt x="567000" y="0"/>
                </a:cubicBezTo>
                <a:cubicBezTo>
                  <a:pt x="581912" y="0"/>
                  <a:pt x="594000" y="12088"/>
                  <a:pt x="594000" y="27000"/>
                </a:cubicBezTo>
                <a:cubicBezTo>
                  <a:pt x="594000" y="41913"/>
                  <a:pt x="581912" y="54001"/>
                  <a:pt x="567000" y="54001"/>
                </a:cubicBezTo>
                <a:close/>
                <a:moveTo>
                  <a:pt x="675000" y="54001"/>
                </a:moveTo>
                <a:cubicBezTo>
                  <a:pt x="660088" y="54001"/>
                  <a:pt x="648000" y="41913"/>
                  <a:pt x="648000" y="27000"/>
                </a:cubicBezTo>
                <a:cubicBezTo>
                  <a:pt x="648000" y="12088"/>
                  <a:pt x="660088" y="0"/>
                  <a:pt x="675000" y="0"/>
                </a:cubicBezTo>
                <a:cubicBezTo>
                  <a:pt x="689912" y="0"/>
                  <a:pt x="702000" y="12088"/>
                  <a:pt x="702000" y="27000"/>
                </a:cubicBezTo>
                <a:cubicBezTo>
                  <a:pt x="702000" y="41913"/>
                  <a:pt x="689912" y="54001"/>
                  <a:pt x="675000" y="54001"/>
                </a:cubicBezTo>
                <a:close/>
                <a:moveTo>
                  <a:pt x="783000" y="54001"/>
                </a:moveTo>
                <a:cubicBezTo>
                  <a:pt x="768088" y="54001"/>
                  <a:pt x="756000" y="41913"/>
                  <a:pt x="756000" y="27000"/>
                </a:cubicBezTo>
                <a:cubicBezTo>
                  <a:pt x="756000" y="12088"/>
                  <a:pt x="768088" y="0"/>
                  <a:pt x="783000" y="0"/>
                </a:cubicBezTo>
                <a:cubicBezTo>
                  <a:pt x="797912" y="0"/>
                  <a:pt x="810000" y="12088"/>
                  <a:pt x="810000" y="27000"/>
                </a:cubicBezTo>
                <a:cubicBezTo>
                  <a:pt x="810000" y="41913"/>
                  <a:pt x="797912" y="54001"/>
                  <a:pt x="783000" y="54001"/>
                </a:cubicBezTo>
                <a:close/>
                <a:moveTo>
                  <a:pt x="891000" y="54001"/>
                </a:moveTo>
                <a:cubicBezTo>
                  <a:pt x="876088" y="54001"/>
                  <a:pt x="864000" y="41913"/>
                  <a:pt x="864000" y="27000"/>
                </a:cubicBezTo>
                <a:cubicBezTo>
                  <a:pt x="864000" y="12088"/>
                  <a:pt x="876088" y="0"/>
                  <a:pt x="891000" y="0"/>
                </a:cubicBezTo>
                <a:cubicBezTo>
                  <a:pt x="905912" y="0"/>
                  <a:pt x="918000" y="12088"/>
                  <a:pt x="918000" y="27000"/>
                </a:cubicBezTo>
                <a:cubicBezTo>
                  <a:pt x="918000" y="41913"/>
                  <a:pt x="905912" y="54001"/>
                  <a:pt x="891000" y="54001"/>
                </a:cubicBezTo>
                <a:close/>
                <a:moveTo>
                  <a:pt x="999000" y="54001"/>
                </a:moveTo>
                <a:cubicBezTo>
                  <a:pt x="984088" y="54001"/>
                  <a:pt x="972000" y="41913"/>
                  <a:pt x="972000" y="27000"/>
                </a:cubicBezTo>
                <a:cubicBezTo>
                  <a:pt x="972000" y="12088"/>
                  <a:pt x="984088" y="0"/>
                  <a:pt x="999000" y="0"/>
                </a:cubicBezTo>
                <a:cubicBezTo>
                  <a:pt x="1013912" y="0"/>
                  <a:pt x="1026000" y="12088"/>
                  <a:pt x="1026000" y="27000"/>
                </a:cubicBezTo>
                <a:cubicBezTo>
                  <a:pt x="1026000" y="41913"/>
                  <a:pt x="1013912" y="54001"/>
                  <a:pt x="999000" y="54001"/>
                </a:cubicBezTo>
                <a:close/>
                <a:moveTo>
                  <a:pt x="27000" y="162000"/>
                </a:moveTo>
                <a:cubicBezTo>
                  <a:pt x="12088" y="162000"/>
                  <a:pt x="0" y="149912"/>
                  <a:pt x="0" y="135000"/>
                </a:cubicBezTo>
                <a:cubicBezTo>
                  <a:pt x="0" y="120089"/>
                  <a:pt x="12088" y="108001"/>
                  <a:pt x="27000" y="108001"/>
                </a:cubicBezTo>
                <a:cubicBezTo>
                  <a:pt x="41912" y="108001"/>
                  <a:pt x="54000" y="120089"/>
                  <a:pt x="54000" y="135000"/>
                </a:cubicBezTo>
                <a:cubicBezTo>
                  <a:pt x="54000" y="149912"/>
                  <a:pt x="41912" y="162000"/>
                  <a:pt x="27000" y="162000"/>
                </a:cubicBezTo>
                <a:close/>
                <a:moveTo>
                  <a:pt x="135000" y="162000"/>
                </a:moveTo>
                <a:cubicBezTo>
                  <a:pt x="120088" y="162000"/>
                  <a:pt x="108000" y="149912"/>
                  <a:pt x="108000" y="135000"/>
                </a:cubicBezTo>
                <a:cubicBezTo>
                  <a:pt x="108000" y="120089"/>
                  <a:pt x="120088" y="108001"/>
                  <a:pt x="135000" y="108001"/>
                </a:cubicBezTo>
                <a:cubicBezTo>
                  <a:pt x="149912" y="108001"/>
                  <a:pt x="162000" y="120089"/>
                  <a:pt x="162000" y="135000"/>
                </a:cubicBezTo>
                <a:cubicBezTo>
                  <a:pt x="162000" y="149912"/>
                  <a:pt x="149912" y="162000"/>
                  <a:pt x="135000" y="162000"/>
                </a:cubicBezTo>
                <a:close/>
                <a:moveTo>
                  <a:pt x="243000" y="162000"/>
                </a:moveTo>
                <a:cubicBezTo>
                  <a:pt x="228088" y="162000"/>
                  <a:pt x="216000" y="149912"/>
                  <a:pt x="216000" y="135000"/>
                </a:cubicBezTo>
                <a:cubicBezTo>
                  <a:pt x="216000" y="120089"/>
                  <a:pt x="228088" y="108001"/>
                  <a:pt x="243000" y="108001"/>
                </a:cubicBezTo>
                <a:cubicBezTo>
                  <a:pt x="257912" y="108001"/>
                  <a:pt x="270000" y="120089"/>
                  <a:pt x="270000" y="135000"/>
                </a:cubicBezTo>
                <a:cubicBezTo>
                  <a:pt x="270000" y="149912"/>
                  <a:pt x="257912" y="162000"/>
                  <a:pt x="243000" y="162000"/>
                </a:cubicBezTo>
                <a:close/>
                <a:moveTo>
                  <a:pt x="351000" y="162000"/>
                </a:moveTo>
                <a:cubicBezTo>
                  <a:pt x="336088" y="162000"/>
                  <a:pt x="324000" y="149912"/>
                  <a:pt x="324000" y="135000"/>
                </a:cubicBezTo>
                <a:cubicBezTo>
                  <a:pt x="324000" y="120089"/>
                  <a:pt x="336088" y="108001"/>
                  <a:pt x="351000" y="108001"/>
                </a:cubicBezTo>
                <a:cubicBezTo>
                  <a:pt x="365912" y="108001"/>
                  <a:pt x="378000" y="120089"/>
                  <a:pt x="378000" y="135000"/>
                </a:cubicBezTo>
                <a:cubicBezTo>
                  <a:pt x="378000" y="149912"/>
                  <a:pt x="365912" y="162000"/>
                  <a:pt x="351000" y="162000"/>
                </a:cubicBezTo>
                <a:close/>
                <a:moveTo>
                  <a:pt x="459000" y="162000"/>
                </a:moveTo>
                <a:cubicBezTo>
                  <a:pt x="444088" y="162000"/>
                  <a:pt x="432000" y="149912"/>
                  <a:pt x="432000" y="135000"/>
                </a:cubicBezTo>
                <a:cubicBezTo>
                  <a:pt x="432000" y="120089"/>
                  <a:pt x="444088" y="108001"/>
                  <a:pt x="459000" y="108001"/>
                </a:cubicBezTo>
                <a:cubicBezTo>
                  <a:pt x="473912" y="108001"/>
                  <a:pt x="486000" y="120089"/>
                  <a:pt x="486000" y="135000"/>
                </a:cubicBezTo>
                <a:cubicBezTo>
                  <a:pt x="486000" y="149912"/>
                  <a:pt x="473912" y="162000"/>
                  <a:pt x="459000" y="162000"/>
                </a:cubicBezTo>
                <a:close/>
                <a:moveTo>
                  <a:pt x="567000" y="162000"/>
                </a:moveTo>
                <a:cubicBezTo>
                  <a:pt x="552088" y="162000"/>
                  <a:pt x="540000" y="149912"/>
                  <a:pt x="540000" y="135000"/>
                </a:cubicBezTo>
                <a:cubicBezTo>
                  <a:pt x="540000" y="120089"/>
                  <a:pt x="552088" y="108001"/>
                  <a:pt x="567000" y="108001"/>
                </a:cubicBezTo>
                <a:cubicBezTo>
                  <a:pt x="581912" y="108001"/>
                  <a:pt x="594000" y="120089"/>
                  <a:pt x="594000" y="135000"/>
                </a:cubicBezTo>
                <a:cubicBezTo>
                  <a:pt x="594000" y="149912"/>
                  <a:pt x="581912" y="162000"/>
                  <a:pt x="567000" y="162000"/>
                </a:cubicBezTo>
                <a:close/>
                <a:moveTo>
                  <a:pt x="675000" y="162000"/>
                </a:moveTo>
                <a:cubicBezTo>
                  <a:pt x="660088" y="162000"/>
                  <a:pt x="648000" y="149912"/>
                  <a:pt x="648000" y="135000"/>
                </a:cubicBezTo>
                <a:cubicBezTo>
                  <a:pt x="648000" y="120089"/>
                  <a:pt x="660088" y="108001"/>
                  <a:pt x="675000" y="108001"/>
                </a:cubicBezTo>
                <a:cubicBezTo>
                  <a:pt x="689912" y="108001"/>
                  <a:pt x="702000" y="120089"/>
                  <a:pt x="702000" y="135000"/>
                </a:cubicBezTo>
                <a:cubicBezTo>
                  <a:pt x="702000" y="149912"/>
                  <a:pt x="689912" y="162000"/>
                  <a:pt x="675000" y="162000"/>
                </a:cubicBezTo>
                <a:close/>
                <a:moveTo>
                  <a:pt x="783000" y="162000"/>
                </a:moveTo>
                <a:cubicBezTo>
                  <a:pt x="768088" y="162000"/>
                  <a:pt x="756000" y="149912"/>
                  <a:pt x="756000" y="135000"/>
                </a:cubicBezTo>
                <a:cubicBezTo>
                  <a:pt x="756000" y="120089"/>
                  <a:pt x="768088" y="108001"/>
                  <a:pt x="783000" y="108001"/>
                </a:cubicBezTo>
                <a:cubicBezTo>
                  <a:pt x="797912" y="108001"/>
                  <a:pt x="810000" y="120089"/>
                  <a:pt x="810000" y="135000"/>
                </a:cubicBezTo>
                <a:cubicBezTo>
                  <a:pt x="810000" y="149912"/>
                  <a:pt x="797912" y="162000"/>
                  <a:pt x="783000" y="162000"/>
                </a:cubicBezTo>
                <a:close/>
                <a:moveTo>
                  <a:pt x="891000" y="162000"/>
                </a:moveTo>
                <a:cubicBezTo>
                  <a:pt x="876088" y="162000"/>
                  <a:pt x="864000" y="149912"/>
                  <a:pt x="864000" y="135000"/>
                </a:cubicBezTo>
                <a:cubicBezTo>
                  <a:pt x="864000" y="120089"/>
                  <a:pt x="876088" y="108001"/>
                  <a:pt x="891000" y="108001"/>
                </a:cubicBezTo>
                <a:cubicBezTo>
                  <a:pt x="905912" y="108001"/>
                  <a:pt x="918000" y="120089"/>
                  <a:pt x="918000" y="135000"/>
                </a:cubicBezTo>
                <a:cubicBezTo>
                  <a:pt x="918000" y="149912"/>
                  <a:pt x="905912" y="162000"/>
                  <a:pt x="891000" y="162000"/>
                </a:cubicBezTo>
                <a:close/>
                <a:moveTo>
                  <a:pt x="999000" y="162000"/>
                </a:moveTo>
                <a:cubicBezTo>
                  <a:pt x="984088" y="162000"/>
                  <a:pt x="972000" y="149912"/>
                  <a:pt x="972000" y="135000"/>
                </a:cubicBezTo>
                <a:cubicBezTo>
                  <a:pt x="972000" y="120089"/>
                  <a:pt x="984088" y="108001"/>
                  <a:pt x="999000" y="108001"/>
                </a:cubicBezTo>
                <a:cubicBezTo>
                  <a:pt x="1013912" y="108001"/>
                  <a:pt x="1026000" y="120089"/>
                  <a:pt x="1026000" y="135000"/>
                </a:cubicBezTo>
                <a:cubicBezTo>
                  <a:pt x="1026000" y="149912"/>
                  <a:pt x="1013912" y="162000"/>
                  <a:pt x="999000" y="162000"/>
                </a:cubicBezTo>
                <a:close/>
                <a:moveTo>
                  <a:pt x="27000" y="270001"/>
                </a:moveTo>
                <a:cubicBezTo>
                  <a:pt x="12088" y="270001"/>
                  <a:pt x="0" y="257913"/>
                  <a:pt x="0" y="243001"/>
                </a:cubicBezTo>
                <a:cubicBezTo>
                  <a:pt x="0" y="228088"/>
                  <a:pt x="12088" y="216001"/>
                  <a:pt x="27000" y="216001"/>
                </a:cubicBezTo>
                <a:cubicBezTo>
                  <a:pt x="41912" y="216001"/>
                  <a:pt x="54000" y="228088"/>
                  <a:pt x="54000" y="243001"/>
                </a:cubicBezTo>
                <a:cubicBezTo>
                  <a:pt x="54000" y="257913"/>
                  <a:pt x="41912" y="270001"/>
                  <a:pt x="27000" y="270001"/>
                </a:cubicBezTo>
                <a:close/>
                <a:moveTo>
                  <a:pt x="135000" y="270001"/>
                </a:moveTo>
                <a:cubicBezTo>
                  <a:pt x="120088" y="270001"/>
                  <a:pt x="108000" y="257913"/>
                  <a:pt x="108000" y="243001"/>
                </a:cubicBezTo>
                <a:cubicBezTo>
                  <a:pt x="108000" y="228088"/>
                  <a:pt x="120088" y="216001"/>
                  <a:pt x="135000" y="216001"/>
                </a:cubicBezTo>
                <a:cubicBezTo>
                  <a:pt x="149912" y="216001"/>
                  <a:pt x="162000" y="228088"/>
                  <a:pt x="162000" y="243001"/>
                </a:cubicBezTo>
                <a:cubicBezTo>
                  <a:pt x="162000" y="257913"/>
                  <a:pt x="149912" y="270001"/>
                  <a:pt x="135000" y="270001"/>
                </a:cubicBezTo>
                <a:close/>
                <a:moveTo>
                  <a:pt x="243000" y="270001"/>
                </a:moveTo>
                <a:cubicBezTo>
                  <a:pt x="228088" y="270001"/>
                  <a:pt x="216000" y="257913"/>
                  <a:pt x="216000" y="243001"/>
                </a:cubicBezTo>
                <a:cubicBezTo>
                  <a:pt x="216000" y="228088"/>
                  <a:pt x="228088" y="216001"/>
                  <a:pt x="243000" y="216001"/>
                </a:cubicBezTo>
                <a:cubicBezTo>
                  <a:pt x="257912" y="216001"/>
                  <a:pt x="270000" y="228088"/>
                  <a:pt x="270000" y="243001"/>
                </a:cubicBezTo>
                <a:cubicBezTo>
                  <a:pt x="270000" y="257913"/>
                  <a:pt x="257912" y="270001"/>
                  <a:pt x="243000" y="270001"/>
                </a:cubicBezTo>
                <a:close/>
                <a:moveTo>
                  <a:pt x="351000" y="270001"/>
                </a:moveTo>
                <a:cubicBezTo>
                  <a:pt x="336088" y="270001"/>
                  <a:pt x="324000" y="257913"/>
                  <a:pt x="324000" y="243001"/>
                </a:cubicBezTo>
                <a:cubicBezTo>
                  <a:pt x="324000" y="228088"/>
                  <a:pt x="336088" y="216001"/>
                  <a:pt x="351000" y="216001"/>
                </a:cubicBezTo>
                <a:cubicBezTo>
                  <a:pt x="365912" y="216001"/>
                  <a:pt x="378000" y="228088"/>
                  <a:pt x="378000" y="243001"/>
                </a:cubicBezTo>
                <a:cubicBezTo>
                  <a:pt x="378000" y="257913"/>
                  <a:pt x="365912" y="270001"/>
                  <a:pt x="351000" y="270001"/>
                </a:cubicBezTo>
                <a:close/>
                <a:moveTo>
                  <a:pt x="459000" y="270001"/>
                </a:moveTo>
                <a:cubicBezTo>
                  <a:pt x="444088" y="270001"/>
                  <a:pt x="432000" y="257913"/>
                  <a:pt x="432000" y="243001"/>
                </a:cubicBezTo>
                <a:cubicBezTo>
                  <a:pt x="432000" y="228088"/>
                  <a:pt x="444088" y="216001"/>
                  <a:pt x="459000" y="216001"/>
                </a:cubicBezTo>
                <a:cubicBezTo>
                  <a:pt x="473912" y="216001"/>
                  <a:pt x="486000" y="228088"/>
                  <a:pt x="486000" y="243001"/>
                </a:cubicBezTo>
                <a:cubicBezTo>
                  <a:pt x="486000" y="257913"/>
                  <a:pt x="473912" y="270001"/>
                  <a:pt x="459000" y="270001"/>
                </a:cubicBezTo>
                <a:close/>
                <a:moveTo>
                  <a:pt x="567000" y="270001"/>
                </a:moveTo>
                <a:cubicBezTo>
                  <a:pt x="552088" y="270001"/>
                  <a:pt x="540000" y="257913"/>
                  <a:pt x="540000" y="243001"/>
                </a:cubicBezTo>
                <a:cubicBezTo>
                  <a:pt x="540000" y="228088"/>
                  <a:pt x="552088" y="216001"/>
                  <a:pt x="567000" y="216001"/>
                </a:cubicBezTo>
                <a:cubicBezTo>
                  <a:pt x="581912" y="216001"/>
                  <a:pt x="594000" y="228088"/>
                  <a:pt x="594000" y="243001"/>
                </a:cubicBezTo>
                <a:cubicBezTo>
                  <a:pt x="594000" y="257913"/>
                  <a:pt x="581912" y="270001"/>
                  <a:pt x="567000" y="270001"/>
                </a:cubicBezTo>
                <a:close/>
                <a:moveTo>
                  <a:pt x="675000" y="270001"/>
                </a:moveTo>
                <a:cubicBezTo>
                  <a:pt x="660088" y="270001"/>
                  <a:pt x="648000" y="257913"/>
                  <a:pt x="648000" y="243001"/>
                </a:cubicBezTo>
                <a:cubicBezTo>
                  <a:pt x="648000" y="228088"/>
                  <a:pt x="660088" y="216001"/>
                  <a:pt x="675000" y="216001"/>
                </a:cubicBezTo>
                <a:cubicBezTo>
                  <a:pt x="689912" y="216001"/>
                  <a:pt x="702000" y="228088"/>
                  <a:pt x="702000" y="243001"/>
                </a:cubicBezTo>
                <a:cubicBezTo>
                  <a:pt x="702000" y="257913"/>
                  <a:pt x="689912" y="270001"/>
                  <a:pt x="675000" y="270001"/>
                </a:cubicBezTo>
                <a:close/>
                <a:moveTo>
                  <a:pt x="783000" y="270001"/>
                </a:moveTo>
                <a:cubicBezTo>
                  <a:pt x="768088" y="270001"/>
                  <a:pt x="756000" y="257913"/>
                  <a:pt x="756000" y="243001"/>
                </a:cubicBezTo>
                <a:cubicBezTo>
                  <a:pt x="756000" y="228088"/>
                  <a:pt x="768088" y="216001"/>
                  <a:pt x="783000" y="216001"/>
                </a:cubicBezTo>
                <a:cubicBezTo>
                  <a:pt x="797912" y="216001"/>
                  <a:pt x="810000" y="228088"/>
                  <a:pt x="810000" y="243001"/>
                </a:cubicBezTo>
                <a:cubicBezTo>
                  <a:pt x="810000" y="257913"/>
                  <a:pt x="797912" y="270001"/>
                  <a:pt x="783000" y="270001"/>
                </a:cubicBezTo>
                <a:close/>
                <a:moveTo>
                  <a:pt x="891000" y="270001"/>
                </a:moveTo>
                <a:cubicBezTo>
                  <a:pt x="876088" y="270001"/>
                  <a:pt x="864000" y="257913"/>
                  <a:pt x="864000" y="243001"/>
                </a:cubicBezTo>
                <a:cubicBezTo>
                  <a:pt x="864000" y="228088"/>
                  <a:pt x="876088" y="216001"/>
                  <a:pt x="891000" y="216001"/>
                </a:cubicBezTo>
                <a:cubicBezTo>
                  <a:pt x="905912" y="216001"/>
                  <a:pt x="918000" y="228088"/>
                  <a:pt x="918000" y="243001"/>
                </a:cubicBezTo>
                <a:cubicBezTo>
                  <a:pt x="918000" y="257913"/>
                  <a:pt x="905912" y="270001"/>
                  <a:pt x="891000" y="270001"/>
                </a:cubicBezTo>
                <a:close/>
                <a:moveTo>
                  <a:pt x="999000" y="270001"/>
                </a:moveTo>
                <a:cubicBezTo>
                  <a:pt x="984088" y="270001"/>
                  <a:pt x="972000" y="257913"/>
                  <a:pt x="972000" y="243001"/>
                </a:cubicBezTo>
                <a:cubicBezTo>
                  <a:pt x="972000" y="228088"/>
                  <a:pt x="984088" y="216001"/>
                  <a:pt x="999000" y="216001"/>
                </a:cubicBezTo>
                <a:cubicBezTo>
                  <a:pt x="1013912" y="216001"/>
                  <a:pt x="1026000" y="228088"/>
                  <a:pt x="1026000" y="243001"/>
                </a:cubicBezTo>
                <a:cubicBezTo>
                  <a:pt x="1026000" y="257913"/>
                  <a:pt x="1013912" y="270001"/>
                  <a:pt x="999000" y="270001"/>
                </a:cubicBezTo>
                <a:close/>
                <a:moveTo>
                  <a:pt x="27000" y="378000"/>
                </a:moveTo>
                <a:cubicBezTo>
                  <a:pt x="12088" y="378000"/>
                  <a:pt x="0" y="365913"/>
                  <a:pt x="0" y="351000"/>
                </a:cubicBezTo>
                <a:cubicBezTo>
                  <a:pt x="0" y="336088"/>
                  <a:pt x="12088" y="324000"/>
                  <a:pt x="27000" y="324000"/>
                </a:cubicBezTo>
                <a:cubicBezTo>
                  <a:pt x="41912" y="324000"/>
                  <a:pt x="54000" y="336088"/>
                  <a:pt x="54000" y="351000"/>
                </a:cubicBezTo>
                <a:cubicBezTo>
                  <a:pt x="54000" y="365913"/>
                  <a:pt x="41912" y="378000"/>
                  <a:pt x="27000" y="378000"/>
                </a:cubicBezTo>
                <a:close/>
                <a:moveTo>
                  <a:pt x="135000" y="378000"/>
                </a:moveTo>
                <a:cubicBezTo>
                  <a:pt x="120088" y="378000"/>
                  <a:pt x="108000" y="365913"/>
                  <a:pt x="108000" y="351000"/>
                </a:cubicBezTo>
                <a:cubicBezTo>
                  <a:pt x="108000" y="336088"/>
                  <a:pt x="120088" y="324000"/>
                  <a:pt x="135000" y="324000"/>
                </a:cubicBezTo>
                <a:cubicBezTo>
                  <a:pt x="149912" y="324000"/>
                  <a:pt x="162000" y="336088"/>
                  <a:pt x="162000" y="351000"/>
                </a:cubicBezTo>
                <a:cubicBezTo>
                  <a:pt x="162000" y="365913"/>
                  <a:pt x="149912" y="378000"/>
                  <a:pt x="135000" y="378000"/>
                </a:cubicBezTo>
                <a:close/>
                <a:moveTo>
                  <a:pt x="243000" y="378000"/>
                </a:moveTo>
                <a:cubicBezTo>
                  <a:pt x="228088" y="378000"/>
                  <a:pt x="216000" y="365913"/>
                  <a:pt x="216000" y="351000"/>
                </a:cubicBezTo>
                <a:cubicBezTo>
                  <a:pt x="216000" y="336088"/>
                  <a:pt x="228088" y="324000"/>
                  <a:pt x="243000" y="324000"/>
                </a:cubicBezTo>
                <a:cubicBezTo>
                  <a:pt x="257912" y="324000"/>
                  <a:pt x="270000" y="336088"/>
                  <a:pt x="270000" y="351000"/>
                </a:cubicBezTo>
                <a:cubicBezTo>
                  <a:pt x="270000" y="365913"/>
                  <a:pt x="257912" y="378000"/>
                  <a:pt x="243000" y="378000"/>
                </a:cubicBezTo>
                <a:close/>
                <a:moveTo>
                  <a:pt x="351000" y="378000"/>
                </a:moveTo>
                <a:cubicBezTo>
                  <a:pt x="336088" y="378000"/>
                  <a:pt x="324000" y="365913"/>
                  <a:pt x="324000" y="351000"/>
                </a:cubicBezTo>
                <a:cubicBezTo>
                  <a:pt x="324000" y="336088"/>
                  <a:pt x="336088" y="324000"/>
                  <a:pt x="351000" y="324000"/>
                </a:cubicBezTo>
                <a:cubicBezTo>
                  <a:pt x="365912" y="324000"/>
                  <a:pt x="378000" y="336088"/>
                  <a:pt x="378000" y="351000"/>
                </a:cubicBezTo>
                <a:cubicBezTo>
                  <a:pt x="378000" y="365913"/>
                  <a:pt x="365912" y="378000"/>
                  <a:pt x="351000" y="378000"/>
                </a:cubicBezTo>
                <a:close/>
                <a:moveTo>
                  <a:pt x="459000" y="378000"/>
                </a:moveTo>
                <a:cubicBezTo>
                  <a:pt x="444088" y="378000"/>
                  <a:pt x="432000" y="365913"/>
                  <a:pt x="432000" y="351000"/>
                </a:cubicBezTo>
                <a:cubicBezTo>
                  <a:pt x="432000" y="336088"/>
                  <a:pt x="444088" y="324000"/>
                  <a:pt x="459000" y="324000"/>
                </a:cubicBezTo>
                <a:cubicBezTo>
                  <a:pt x="473912" y="324000"/>
                  <a:pt x="486000" y="336088"/>
                  <a:pt x="486000" y="351000"/>
                </a:cubicBezTo>
                <a:cubicBezTo>
                  <a:pt x="486000" y="365913"/>
                  <a:pt x="473912" y="378000"/>
                  <a:pt x="459000" y="378000"/>
                </a:cubicBezTo>
                <a:close/>
                <a:moveTo>
                  <a:pt x="567000" y="378000"/>
                </a:moveTo>
                <a:cubicBezTo>
                  <a:pt x="552088" y="378000"/>
                  <a:pt x="540000" y="365913"/>
                  <a:pt x="540000" y="351000"/>
                </a:cubicBezTo>
                <a:cubicBezTo>
                  <a:pt x="540000" y="336088"/>
                  <a:pt x="552088" y="324000"/>
                  <a:pt x="567000" y="324000"/>
                </a:cubicBezTo>
                <a:cubicBezTo>
                  <a:pt x="581912" y="324000"/>
                  <a:pt x="594000" y="336088"/>
                  <a:pt x="594000" y="351000"/>
                </a:cubicBezTo>
                <a:cubicBezTo>
                  <a:pt x="594000" y="365913"/>
                  <a:pt x="581912" y="378000"/>
                  <a:pt x="567000" y="378000"/>
                </a:cubicBezTo>
                <a:close/>
                <a:moveTo>
                  <a:pt x="675000" y="378000"/>
                </a:moveTo>
                <a:cubicBezTo>
                  <a:pt x="660088" y="378000"/>
                  <a:pt x="648000" y="365913"/>
                  <a:pt x="648000" y="351000"/>
                </a:cubicBezTo>
                <a:cubicBezTo>
                  <a:pt x="648000" y="336088"/>
                  <a:pt x="660088" y="324000"/>
                  <a:pt x="675000" y="324000"/>
                </a:cubicBezTo>
                <a:cubicBezTo>
                  <a:pt x="689912" y="324000"/>
                  <a:pt x="702000" y="336088"/>
                  <a:pt x="702000" y="351000"/>
                </a:cubicBezTo>
                <a:cubicBezTo>
                  <a:pt x="702000" y="365913"/>
                  <a:pt x="689912" y="378000"/>
                  <a:pt x="675000" y="378000"/>
                </a:cubicBezTo>
                <a:close/>
                <a:moveTo>
                  <a:pt x="783000" y="378000"/>
                </a:moveTo>
                <a:cubicBezTo>
                  <a:pt x="768088" y="378000"/>
                  <a:pt x="756000" y="365913"/>
                  <a:pt x="756000" y="351000"/>
                </a:cubicBezTo>
                <a:cubicBezTo>
                  <a:pt x="756000" y="336088"/>
                  <a:pt x="768088" y="324000"/>
                  <a:pt x="783000" y="324000"/>
                </a:cubicBezTo>
                <a:cubicBezTo>
                  <a:pt x="797912" y="324000"/>
                  <a:pt x="810000" y="336088"/>
                  <a:pt x="810000" y="351000"/>
                </a:cubicBezTo>
                <a:cubicBezTo>
                  <a:pt x="810000" y="365913"/>
                  <a:pt x="797912" y="378000"/>
                  <a:pt x="783000" y="378000"/>
                </a:cubicBezTo>
                <a:close/>
                <a:moveTo>
                  <a:pt x="891000" y="378000"/>
                </a:moveTo>
                <a:cubicBezTo>
                  <a:pt x="876088" y="378000"/>
                  <a:pt x="864000" y="365913"/>
                  <a:pt x="864000" y="351000"/>
                </a:cubicBezTo>
                <a:cubicBezTo>
                  <a:pt x="864000" y="336088"/>
                  <a:pt x="876088" y="324000"/>
                  <a:pt x="891000" y="324000"/>
                </a:cubicBezTo>
                <a:cubicBezTo>
                  <a:pt x="905912" y="324000"/>
                  <a:pt x="918000" y="336088"/>
                  <a:pt x="918000" y="351000"/>
                </a:cubicBezTo>
                <a:cubicBezTo>
                  <a:pt x="918000" y="365913"/>
                  <a:pt x="905912" y="378000"/>
                  <a:pt x="891000" y="378000"/>
                </a:cubicBezTo>
                <a:close/>
                <a:moveTo>
                  <a:pt x="999000" y="378000"/>
                </a:moveTo>
                <a:cubicBezTo>
                  <a:pt x="984088" y="378000"/>
                  <a:pt x="972000" y="365913"/>
                  <a:pt x="972000" y="351000"/>
                </a:cubicBezTo>
                <a:cubicBezTo>
                  <a:pt x="972000" y="336088"/>
                  <a:pt x="984088" y="324000"/>
                  <a:pt x="999000" y="324000"/>
                </a:cubicBezTo>
                <a:cubicBezTo>
                  <a:pt x="1013912" y="324000"/>
                  <a:pt x="1026000" y="336088"/>
                  <a:pt x="1026000" y="351000"/>
                </a:cubicBezTo>
                <a:cubicBezTo>
                  <a:pt x="1026000" y="365913"/>
                  <a:pt x="1013912" y="378000"/>
                  <a:pt x="999000" y="378000"/>
                </a:cubicBezTo>
                <a:close/>
                <a:moveTo>
                  <a:pt x="27000" y="486000"/>
                </a:moveTo>
                <a:cubicBezTo>
                  <a:pt x="12088" y="486000"/>
                  <a:pt x="0" y="473912"/>
                  <a:pt x="0" y="459001"/>
                </a:cubicBezTo>
                <a:cubicBezTo>
                  <a:pt x="0" y="444089"/>
                  <a:pt x="12088" y="432001"/>
                  <a:pt x="27000" y="432001"/>
                </a:cubicBezTo>
                <a:cubicBezTo>
                  <a:pt x="41912" y="432001"/>
                  <a:pt x="54000" y="444089"/>
                  <a:pt x="54000" y="459001"/>
                </a:cubicBezTo>
                <a:cubicBezTo>
                  <a:pt x="54000" y="473912"/>
                  <a:pt x="41912" y="486000"/>
                  <a:pt x="27000" y="486000"/>
                </a:cubicBezTo>
                <a:close/>
                <a:moveTo>
                  <a:pt x="135000" y="486000"/>
                </a:moveTo>
                <a:cubicBezTo>
                  <a:pt x="120088" y="486000"/>
                  <a:pt x="108000" y="473912"/>
                  <a:pt x="108000" y="459001"/>
                </a:cubicBezTo>
                <a:cubicBezTo>
                  <a:pt x="108000" y="444089"/>
                  <a:pt x="120088" y="432001"/>
                  <a:pt x="135000" y="432001"/>
                </a:cubicBezTo>
                <a:cubicBezTo>
                  <a:pt x="149912" y="432001"/>
                  <a:pt x="162000" y="444089"/>
                  <a:pt x="162000" y="459001"/>
                </a:cubicBezTo>
                <a:cubicBezTo>
                  <a:pt x="162000" y="473912"/>
                  <a:pt x="149912" y="486000"/>
                  <a:pt x="135000" y="486000"/>
                </a:cubicBezTo>
                <a:close/>
                <a:moveTo>
                  <a:pt x="243000" y="486000"/>
                </a:moveTo>
                <a:cubicBezTo>
                  <a:pt x="228088" y="486000"/>
                  <a:pt x="216000" y="473912"/>
                  <a:pt x="216000" y="459001"/>
                </a:cubicBezTo>
                <a:cubicBezTo>
                  <a:pt x="216000" y="444089"/>
                  <a:pt x="228088" y="432001"/>
                  <a:pt x="243000" y="432001"/>
                </a:cubicBezTo>
                <a:cubicBezTo>
                  <a:pt x="257912" y="432001"/>
                  <a:pt x="270000" y="444089"/>
                  <a:pt x="270000" y="459001"/>
                </a:cubicBezTo>
                <a:cubicBezTo>
                  <a:pt x="270000" y="473912"/>
                  <a:pt x="257912" y="486000"/>
                  <a:pt x="243000" y="486000"/>
                </a:cubicBezTo>
                <a:close/>
                <a:moveTo>
                  <a:pt x="351000" y="486000"/>
                </a:moveTo>
                <a:cubicBezTo>
                  <a:pt x="336088" y="486000"/>
                  <a:pt x="324000" y="473912"/>
                  <a:pt x="324000" y="459001"/>
                </a:cubicBezTo>
                <a:cubicBezTo>
                  <a:pt x="324000" y="444089"/>
                  <a:pt x="336088" y="432001"/>
                  <a:pt x="351000" y="432001"/>
                </a:cubicBezTo>
                <a:cubicBezTo>
                  <a:pt x="365912" y="432001"/>
                  <a:pt x="378000" y="444089"/>
                  <a:pt x="378000" y="459001"/>
                </a:cubicBezTo>
                <a:cubicBezTo>
                  <a:pt x="378000" y="473912"/>
                  <a:pt x="365912" y="486000"/>
                  <a:pt x="351000" y="486000"/>
                </a:cubicBezTo>
                <a:close/>
                <a:moveTo>
                  <a:pt x="459000" y="486000"/>
                </a:moveTo>
                <a:cubicBezTo>
                  <a:pt x="444088" y="486000"/>
                  <a:pt x="432000" y="473912"/>
                  <a:pt x="432000" y="459001"/>
                </a:cubicBezTo>
                <a:cubicBezTo>
                  <a:pt x="432000" y="444089"/>
                  <a:pt x="444088" y="432001"/>
                  <a:pt x="459000" y="432001"/>
                </a:cubicBezTo>
                <a:cubicBezTo>
                  <a:pt x="473912" y="432001"/>
                  <a:pt x="486000" y="444089"/>
                  <a:pt x="486000" y="459001"/>
                </a:cubicBezTo>
                <a:cubicBezTo>
                  <a:pt x="486000" y="473912"/>
                  <a:pt x="473912" y="486000"/>
                  <a:pt x="459000" y="486000"/>
                </a:cubicBezTo>
                <a:close/>
                <a:moveTo>
                  <a:pt x="567000" y="486000"/>
                </a:moveTo>
                <a:cubicBezTo>
                  <a:pt x="552088" y="486000"/>
                  <a:pt x="540000" y="473912"/>
                  <a:pt x="540000" y="459001"/>
                </a:cubicBezTo>
                <a:cubicBezTo>
                  <a:pt x="540000" y="444089"/>
                  <a:pt x="552088" y="432001"/>
                  <a:pt x="567000" y="432001"/>
                </a:cubicBezTo>
                <a:cubicBezTo>
                  <a:pt x="581912" y="432001"/>
                  <a:pt x="594000" y="444089"/>
                  <a:pt x="594000" y="459001"/>
                </a:cubicBezTo>
                <a:cubicBezTo>
                  <a:pt x="594000" y="473912"/>
                  <a:pt x="581912" y="486000"/>
                  <a:pt x="567000" y="486000"/>
                </a:cubicBezTo>
                <a:close/>
                <a:moveTo>
                  <a:pt x="675000" y="486000"/>
                </a:moveTo>
                <a:cubicBezTo>
                  <a:pt x="660088" y="486000"/>
                  <a:pt x="648000" y="473912"/>
                  <a:pt x="648000" y="459001"/>
                </a:cubicBezTo>
                <a:cubicBezTo>
                  <a:pt x="648000" y="444089"/>
                  <a:pt x="660088" y="432001"/>
                  <a:pt x="675000" y="432001"/>
                </a:cubicBezTo>
                <a:cubicBezTo>
                  <a:pt x="689912" y="432001"/>
                  <a:pt x="702000" y="444089"/>
                  <a:pt x="702000" y="459001"/>
                </a:cubicBezTo>
                <a:cubicBezTo>
                  <a:pt x="702000" y="473912"/>
                  <a:pt x="689912" y="486000"/>
                  <a:pt x="675000" y="486000"/>
                </a:cubicBezTo>
                <a:close/>
                <a:moveTo>
                  <a:pt x="783000" y="486000"/>
                </a:moveTo>
                <a:cubicBezTo>
                  <a:pt x="768088" y="486000"/>
                  <a:pt x="756000" y="473912"/>
                  <a:pt x="756000" y="459001"/>
                </a:cubicBezTo>
                <a:cubicBezTo>
                  <a:pt x="756000" y="444089"/>
                  <a:pt x="768088" y="432001"/>
                  <a:pt x="783000" y="432001"/>
                </a:cubicBezTo>
                <a:cubicBezTo>
                  <a:pt x="797912" y="432001"/>
                  <a:pt x="810000" y="444089"/>
                  <a:pt x="810000" y="459001"/>
                </a:cubicBezTo>
                <a:cubicBezTo>
                  <a:pt x="810000" y="473912"/>
                  <a:pt x="797912" y="486000"/>
                  <a:pt x="783000" y="486000"/>
                </a:cubicBezTo>
                <a:close/>
                <a:moveTo>
                  <a:pt x="891000" y="486000"/>
                </a:moveTo>
                <a:cubicBezTo>
                  <a:pt x="876088" y="486000"/>
                  <a:pt x="864000" y="473912"/>
                  <a:pt x="864000" y="459001"/>
                </a:cubicBezTo>
                <a:cubicBezTo>
                  <a:pt x="864000" y="444089"/>
                  <a:pt x="876088" y="432001"/>
                  <a:pt x="891000" y="432001"/>
                </a:cubicBezTo>
                <a:cubicBezTo>
                  <a:pt x="905912" y="432001"/>
                  <a:pt x="918000" y="444089"/>
                  <a:pt x="918000" y="459001"/>
                </a:cubicBezTo>
                <a:cubicBezTo>
                  <a:pt x="918000" y="473912"/>
                  <a:pt x="905912" y="486000"/>
                  <a:pt x="891000" y="486000"/>
                </a:cubicBezTo>
                <a:close/>
                <a:moveTo>
                  <a:pt x="999000" y="486000"/>
                </a:moveTo>
                <a:cubicBezTo>
                  <a:pt x="984088" y="486000"/>
                  <a:pt x="972000" y="473912"/>
                  <a:pt x="972000" y="459001"/>
                </a:cubicBezTo>
                <a:cubicBezTo>
                  <a:pt x="972000" y="444089"/>
                  <a:pt x="984088" y="432001"/>
                  <a:pt x="999000" y="432001"/>
                </a:cubicBezTo>
                <a:cubicBezTo>
                  <a:pt x="1013912" y="432001"/>
                  <a:pt x="1026000" y="444089"/>
                  <a:pt x="1026000" y="459001"/>
                </a:cubicBezTo>
                <a:cubicBezTo>
                  <a:pt x="1026000" y="473912"/>
                  <a:pt x="1013912" y="486000"/>
                  <a:pt x="999000" y="48600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317500" algn="ctr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8FBFF"/>
              </a:solidFill>
              <a:effectLst/>
              <a:uLnTx/>
              <a:uFillTx/>
              <a:latin typeface=""/>
              <a:ea typeface="MiSans" panose="00000500000000000000" pitchFamily="2" charset="-122"/>
              <a:sym typeface=""/>
            </a:endParaRPr>
          </a:p>
        </p:txBody>
      </p:sp>
      <p:grpSp>
        <p:nvGrpSpPr>
          <p:cNvPr id="47" name="组合 46">
            <a:extLst>
              <a:ext uri="{FF2B5EF4-FFF2-40B4-BE49-F238E27FC236}">
                <a16:creationId xmlns:a16="http://schemas.microsoft.com/office/drawing/2014/main" id="{C29D9EB7-85CA-3506-7ABB-A597A8B52BB9}"/>
              </a:ext>
            </a:extLst>
          </p:cNvPr>
          <p:cNvGrpSpPr/>
          <p:nvPr/>
        </p:nvGrpSpPr>
        <p:grpSpPr>
          <a:xfrm>
            <a:off x="4250887" y="32242"/>
            <a:ext cx="1307299" cy="283955"/>
            <a:chOff x="4250887" y="32242"/>
            <a:chExt cx="1307299" cy="283955"/>
          </a:xfrm>
          <a:solidFill>
            <a:schemeClr val="accent3"/>
          </a:solidFill>
        </p:grpSpPr>
        <p:grpSp>
          <p:nvGrpSpPr>
            <p:cNvPr id="36" name="组合 35">
              <a:extLst>
                <a:ext uri="{FF2B5EF4-FFF2-40B4-BE49-F238E27FC236}">
                  <a16:creationId xmlns:a16="http://schemas.microsoft.com/office/drawing/2014/main" id="{5CD5FB4F-3CA7-5214-B615-B0D36FAE1CC9}"/>
                </a:ext>
              </a:extLst>
            </p:cNvPr>
            <p:cNvGrpSpPr/>
            <p:nvPr/>
          </p:nvGrpSpPr>
          <p:grpSpPr>
            <a:xfrm>
              <a:off x="4341968" y="32242"/>
              <a:ext cx="1216218" cy="111760"/>
              <a:chOff x="4352128" y="47482"/>
              <a:chExt cx="1216218" cy="111760"/>
            </a:xfrm>
            <a:grpFill/>
          </p:grpSpPr>
          <p:sp>
            <p:nvSpPr>
              <p:cNvPr id="26" name="椭圆 25">
                <a:extLst>
                  <a:ext uri="{FF2B5EF4-FFF2-40B4-BE49-F238E27FC236}">
                    <a16:creationId xmlns:a16="http://schemas.microsoft.com/office/drawing/2014/main" id="{9D045C39-0037-4702-30AC-3E2E81670353}"/>
                  </a:ext>
                </a:extLst>
              </p:cNvPr>
              <p:cNvSpPr/>
              <p:nvPr/>
            </p:nvSpPr>
            <p:spPr>
              <a:xfrm>
                <a:off x="4352128" y="47482"/>
                <a:ext cx="111760" cy="11176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0292" tIns="25146" rIns="50292" bIns="25146" rtlCol="0" anchor="ctr">
                <a:noAutofit/>
              </a:bodyPr>
              <a:lstStyle/>
              <a:p>
                <a:pPr algn="ctr"/>
                <a:endParaRPr lang="zh-CN" altLang="en-US" sz="990"/>
              </a:p>
            </p:txBody>
          </p:sp>
          <p:sp>
            <p:nvSpPr>
              <p:cNvPr id="27" name="椭圆 26">
                <a:extLst>
                  <a:ext uri="{FF2B5EF4-FFF2-40B4-BE49-F238E27FC236}">
                    <a16:creationId xmlns:a16="http://schemas.microsoft.com/office/drawing/2014/main" id="{21A7E809-42CE-6B91-18EF-7CB415EC2E05}"/>
                  </a:ext>
                </a:extLst>
              </p:cNvPr>
              <p:cNvSpPr/>
              <p:nvPr/>
            </p:nvSpPr>
            <p:spPr>
              <a:xfrm>
                <a:off x="4509908" y="47482"/>
                <a:ext cx="111760" cy="11176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0292" tIns="25146" rIns="50292" bIns="25146" rtlCol="0" anchor="ctr">
                <a:noAutofit/>
              </a:bodyPr>
              <a:lstStyle/>
              <a:p>
                <a:pPr algn="ctr"/>
                <a:endParaRPr lang="zh-CN" altLang="en-US" sz="990"/>
              </a:p>
            </p:txBody>
          </p:sp>
          <p:sp>
            <p:nvSpPr>
              <p:cNvPr id="28" name="椭圆 27">
                <a:extLst>
                  <a:ext uri="{FF2B5EF4-FFF2-40B4-BE49-F238E27FC236}">
                    <a16:creationId xmlns:a16="http://schemas.microsoft.com/office/drawing/2014/main" id="{9B6D9E83-11D3-1616-69A0-6850565C249A}"/>
                  </a:ext>
                </a:extLst>
              </p:cNvPr>
              <p:cNvSpPr/>
              <p:nvPr/>
            </p:nvSpPr>
            <p:spPr>
              <a:xfrm>
                <a:off x="4667688" y="47482"/>
                <a:ext cx="111760" cy="11176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0292" tIns="25146" rIns="50292" bIns="25146" rtlCol="0" anchor="ctr">
                <a:noAutofit/>
              </a:bodyPr>
              <a:lstStyle/>
              <a:p>
                <a:pPr algn="ctr"/>
                <a:endParaRPr lang="zh-CN" altLang="en-US" sz="990"/>
              </a:p>
            </p:txBody>
          </p:sp>
          <p:sp>
            <p:nvSpPr>
              <p:cNvPr id="29" name="椭圆 28">
                <a:extLst>
                  <a:ext uri="{FF2B5EF4-FFF2-40B4-BE49-F238E27FC236}">
                    <a16:creationId xmlns:a16="http://schemas.microsoft.com/office/drawing/2014/main" id="{76132494-6E65-03CF-18C1-C8F6452B3BC7}"/>
                  </a:ext>
                </a:extLst>
              </p:cNvPr>
              <p:cNvSpPr/>
              <p:nvPr/>
            </p:nvSpPr>
            <p:spPr>
              <a:xfrm>
                <a:off x="4825468" y="47482"/>
                <a:ext cx="111760" cy="11176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0292" tIns="25146" rIns="50292" bIns="25146" rtlCol="0" anchor="ctr">
                <a:noAutofit/>
              </a:bodyPr>
              <a:lstStyle/>
              <a:p>
                <a:pPr algn="ctr"/>
                <a:endParaRPr lang="zh-CN" altLang="en-US" sz="990"/>
              </a:p>
            </p:txBody>
          </p:sp>
          <p:sp>
            <p:nvSpPr>
              <p:cNvPr id="30" name="椭圆 29">
                <a:extLst>
                  <a:ext uri="{FF2B5EF4-FFF2-40B4-BE49-F238E27FC236}">
                    <a16:creationId xmlns:a16="http://schemas.microsoft.com/office/drawing/2014/main" id="{27890718-3C92-9051-AF78-77F40A8F6F7C}"/>
                  </a:ext>
                </a:extLst>
              </p:cNvPr>
              <p:cNvSpPr/>
              <p:nvPr/>
            </p:nvSpPr>
            <p:spPr>
              <a:xfrm>
                <a:off x="4983248" y="47482"/>
                <a:ext cx="111760" cy="11176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0292" tIns="25146" rIns="50292" bIns="25146" rtlCol="0" anchor="ctr">
                <a:noAutofit/>
              </a:bodyPr>
              <a:lstStyle/>
              <a:p>
                <a:pPr algn="ctr"/>
                <a:endParaRPr lang="zh-CN" altLang="en-US" sz="990"/>
              </a:p>
            </p:txBody>
          </p:sp>
          <p:sp>
            <p:nvSpPr>
              <p:cNvPr id="31" name="椭圆 30">
                <a:extLst>
                  <a:ext uri="{FF2B5EF4-FFF2-40B4-BE49-F238E27FC236}">
                    <a16:creationId xmlns:a16="http://schemas.microsoft.com/office/drawing/2014/main" id="{E459E552-E4D6-A1A7-4BA3-C69F0A44AC37}"/>
                  </a:ext>
                </a:extLst>
              </p:cNvPr>
              <p:cNvSpPr/>
              <p:nvPr/>
            </p:nvSpPr>
            <p:spPr>
              <a:xfrm>
                <a:off x="5141028" y="47482"/>
                <a:ext cx="111760" cy="11176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0292" tIns="25146" rIns="50292" bIns="25146" rtlCol="0" anchor="ctr">
                <a:noAutofit/>
              </a:bodyPr>
              <a:lstStyle/>
              <a:p>
                <a:pPr algn="ctr"/>
                <a:endParaRPr lang="zh-CN" altLang="en-US" sz="990"/>
              </a:p>
            </p:txBody>
          </p:sp>
          <p:sp>
            <p:nvSpPr>
              <p:cNvPr id="32" name="椭圆 31">
                <a:extLst>
                  <a:ext uri="{FF2B5EF4-FFF2-40B4-BE49-F238E27FC236}">
                    <a16:creationId xmlns:a16="http://schemas.microsoft.com/office/drawing/2014/main" id="{0DAD2F1A-8D5C-960C-CE0A-60EDE2C04536}"/>
                  </a:ext>
                </a:extLst>
              </p:cNvPr>
              <p:cNvSpPr/>
              <p:nvPr/>
            </p:nvSpPr>
            <p:spPr>
              <a:xfrm>
                <a:off x="5298808" y="47482"/>
                <a:ext cx="111760" cy="11176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0292" tIns="25146" rIns="50292" bIns="25146" rtlCol="0" anchor="ctr">
                <a:noAutofit/>
              </a:bodyPr>
              <a:lstStyle/>
              <a:p>
                <a:pPr algn="ctr"/>
                <a:endParaRPr lang="zh-CN" altLang="en-US" sz="990"/>
              </a:p>
            </p:txBody>
          </p:sp>
          <p:sp>
            <p:nvSpPr>
              <p:cNvPr id="33" name="椭圆 32">
                <a:extLst>
                  <a:ext uri="{FF2B5EF4-FFF2-40B4-BE49-F238E27FC236}">
                    <a16:creationId xmlns:a16="http://schemas.microsoft.com/office/drawing/2014/main" id="{340A4D0A-1828-9EAA-CC8B-8CF1E408F252}"/>
                  </a:ext>
                </a:extLst>
              </p:cNvPr>
              <p:cNvSpPr/>
              <p:nvPr/>
            </p:nvSpPr>
            <p:spPr>
              <a:xfrm>
                <a:off x="5456586" y="47482"/>
                <a:ext cx="111760" cy="11176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0292" tIns="25146" rIns="50292" bIns="25146" rtlCol="0" anchor="ctr">
                <a:noAutofit/>
              </a:bodyPr>
              <a:lstStyle/>
              <a:p>
                <a:pPr algn="ctr"/>
                <a:endParaRPr lang="zh-CN" altLang="en-US" sz="990"/>
              </a:p>
            </p:txBody>
          </p:sp>
        </p:grpSp>
        <p:grpSp>
          <p:nvGrpSpPr>
            <p:cNvPr id="37" name="组合 36">
              <a:extLst>
                <a:ext uri="{FF2B5EF4-FFF2-40B4-BE49-F238E27FC236}">
                  <a16:creationId xmlns:a16="http://schemas.microsoft.com/office/drawing/2014/main" id="{A2DEB971-8ABE-0F1C-A9BD-741601518579}"/>
                </a:ext>
              </a:extLst>
            </p:cNvPr>
            <p:cNvGrpSpPr/>
            <p:nvPr/>
          </p:nvGrpSpPr>
          <p:grpSpPr>
            <a:xfrm>
              <a:off x="4250887" y="204437"/>
              <a:ext cx="1216218" cy="111760"/>
              <a:chOff x="4352128" y="47482"/>
              <a:chExt cx="1216218" cy="111760"/>
            </a:xfrm>
            <a:grpFill/>
          </p:grpSpPr>
          <p:sp>
            <p:nvSpPr>
              <p:cNvPr id="38" name="椭圆 37">
                <a:extLst>
                  <a:ext uri="{FF2B5EF4-FFF2-40B4-BE49-F238E27FC236}">
                    <a16:creationId xmlns:a16="http://schemas.microsoft.com/office/drawing/2014/main" id="{D4C50936-59A6-1A3E-55D8-B1FE4C93B77C}"/>
                  </a:ext>
                </a:extLst>
              </p:cNvPr>
              <p:cNvSpPr/>
              <p:nvPr/>
            </p:nvSpPr>
            <p:spPr>
              <a:xfrm>
                <a:off x="4352128" y="47482"/>
                <a:ext cx="111760" cy="11176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0292" tIns="25146" rIns="50292" bIns="25146" rtlCol="0" anchor="ctr">
                <a:noAutofit/>
              </a:bodyPr>
              <a:lstStyle/>
              <a:p>
                <a:pPr algn="ctr"/>
                <a:endParaRPr lang="zh-CN" altLang="en-US" sz="990"/>
              </a:p>
            </p:txBody>
          </p:sp>
          <p:sp>
            <p:nvSpPr>
              <p:cNvPr id="39" name="椭圆 38">
                <a:extLst>
                  <a:ext uri="{FF2B5EF4-FFF2-40B4-BE49-F238E27FC236}">
                    <a16:creationId xmlns:a16="http://schemas.microsoft.com/office/drawing/2014/main" id="{6157F119-3EA4-8AA5-C950-EC904B840FA9}"/>
                  </a:ext>
                </a:extLst>
              </p:cNvPr>
              <p:cNvSpPr/>
              <p:nvPr/>
            </p:nvSpPr>
            <p:spPr>
              <a:xfrm>
                <a:off x="4509908" y="47482"/>
                <a:ext cx="111760" cy="11176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0292" tIns="25146" rIns="50292" bIns="25146" rtlCol="0" anchor="ctr">
                <a:noAutofit/>
              </a:bodyPr>
              <a:lstStyle/>
              <a:p>
                <a:pPr algn="ctr"/>
                <a:endParaRPr lang="zh-CN" altLang="en-US" sz="990"/>
              </a:p>
            </p:txBody>
          </p:sp>
          <p:sp>
            <p:nvSpPr>
              <p:cNvPr id="40" name="椭圆 39">
                <a:extLst>
                  <a:ext uri="{FF2B5EF4-FFF2-40B4-BE49-F238E27FC236}">
                    <a16:creationId xmlns:a16="http://schemas.microsoft.com/office/drawing/2014/main" id="{AE910604-1E18-AF8A-32AF-BD4754FEFA2E}"/>
                  </a:ext>
                </a:extLst>
              </p:cNvPr>
              <p:cNvSpPr/>
              <p:nvPr/>
            </p:nvSpPr>
            <p:spPr>
              <a:xfrm>
                <a:off x="4667688" y="47482"/>
                <a:ext cx="111760" cy="11176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0292" tIns="25146" rIns="50292" bIns="25146" rtlCol="0" anchor="ctr">
                <a:noAutofit/>
              </a:bodyPr>
              <a:lstStyle/>
              <a:p>
                <a:pPr algn="ctr"/>
                <a:endParaRPr lang="zh-CN" altLang="en-US" sz="990"/>
              </a:p>
            </p:txBody>
          </p:sp>
          <p:sp>
            <p:nvSpPr>
              <p:cNvPr id="41" name="椭圆 40">
                <a:extLst>
                  <a:ext uri="{FF2B5EF4-FFF2-40B4-BE49-F238E27FC236}">
                    <a16:creationId xmlns:a16="http://schemas.microsoft.com/office/drawing/2014/main" id="{83F205E3-F784-AB59-F10E-44D9A70B1DCC}"/>
                  </a:ext>
                </a:extLst>
              </p:cNvPr>
              <p:cNvSpPr/>
              <p:nvPr/>
            </p:nvSpPr>
            <p:spPr>
              <a:xfrm>
                <a:off x="4825468" y="47482"/>
                <a:ext cx="111760" cy="11176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0292" tIns="25146" rIns="50292" bIns="25146" rtlCol="0" anchor="ctr">
                <a:noAutofit/>
              </a:bodyPr>
              <a:lstStyle/>
              <a:p>
                <a:pPr algn="ctr"/>
                <a:endParaRPr lang="zh-CN" altLang="en-US" sz="990"/>
              </a:p>
            </p:txBody>
          </p:sp>
          <p:sp>
            <p:nvSpPr>
              <p:cNvPr id="42" name="椭圆 41">
                <a:extLst>
                  <a:ext uri="{FF2B5EF4-FFF2-40B4-BE49-F238E27FC236}">
                    <a16:creationId xmlns:a16="http://schemas.microsoft.com/office/drawing/2014/main" id="{51A2EA13-3D52-F98F-39C7-878F55C3AE55}"/>
                  </a:ext>
                </a:extLst>
              </p:cNvPr>
              <p:cNvSpPr/>
              <p:nvPr/>
            </p:nvSpPr>
            <p:spPr>
              <a:xfrm>
                <a:off x="4983248" y="47482"/>
                <a:ext cx="111760" cy="11176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0292" tIns="25146" rIns="50292" bIns="25146" rtlCol="0" anchor="ctr">
                <a:noAutofit/>
              </a:bodyPr>
              <a:lstStyle/>
              <a:p>
                <a:pPr algn="ctr"/>
                <a:endParaRPr lang="zh-CN" altLang="en-US" sz="990"/>
              </a:p>
            </p:txBody>
          </p:sp>
          <p:sp>
            <p:nvSpPr>
              <p:cNvPr id="43" name="椭圆 42">
                <a:extLst>
                  <a:ext uri="{FF2B5EF4-FFF2-40B4-BE49-F238E27FC236}">
                    <a16:creationId xmlns:a16="http://schemas.microsoft.com/office/drawing/2014/main" id="{364489EF-171D-60D7-F6A8-83BFD8A32E65}"/>
                  </a:ext>
                </a:extLst>
              </p:cNvPr>
              <p:cNvSpPr/>
              <p:nvPr/>
            </p:nvSpPr>
            <p:spPr>
              <a:xfrm>
                <a:off x="5141028" y="47482"/>
                <a:ext cx="111760" cy="11176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0292" tIns="25146" rIns="50292" bIns="25146" rtlCol="0" anchor="ctr">
                <a:noAutofit/>
              </a:bodyPr>
              <a:lstStyle/>
              <a:p>
                <a:pPr algn="ctr"/>
                <a:endParaRPr lang="zh-CN" altLang="en-US" sz="990"/>
              </a:p>
            </p:txBody>
          </p:sp>
          <p:sp>
            <p:nvSpPr>
              <p:cNvPr id="44" name="椭圆 43">
                <a:extLst>
                  <a:ext uri="{FF2B5EF4-FFF2-40B4-BE49-F238E27FC236}">
                    <a16:creationId xmlns:a16="http://schemas.microsoft.com/office/drawing/2014/main" id="{FDC97983-B010-6607-08ED-1FD014256BC1}"/>
                  </a:ext>
                </a:extLst>
              </p:cNvPr>
              <p:cNvSpPr/>
              <p:nvPr/>
            </p:nvSpPr>
            <p:spPr>
              <a:xfrm>
                <a:off x="5298808" y="47482"/>
                <a:ext cx="111760" cy="11176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0292" tIns="25146" rIns="50292" bIns="25146" rtlCol="0" anchor="ctr">
                <a:noAutofit/>
              </a:bodyPr>
              <a:lstStyle/>
              <a:p>
                <a:pPr algn="ctr"/>
                <a:endParaRPr lang="zh-CN" altLang="en-US" sz="990"/>
              </a:p>
            </p:txBody>
          </p:sp>
          <p:sp>
            <p:nvSpPr>
              <p:cNvPr id="45" name="椭圆 44">
                <a:extLst>
                  <a:ext uri="{FF2B5EF4-FFF2-40B4-BE49-F238E27FC236}">
                    <a16:creationId xmlns:a16="http://schemas.microsoft.com/office/drawing/2014/main" id="{269D4D39-3AC4-FD09-D23D-998AE0EE8EBB}"/>
                  </a:ext>
                </a:extLst>
              </p:cNvPr>
              <p:cNvSpPr/>
              <p:nvPr/>
            </p:nvSpPr>
            <p:spPr>
              <a:xfrm>
                <a:off x="5456586" y="47482"/>
                <a:ext cx="111760" cy="11176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0292" tIns="25146" rIns="50292" bIns="25146" rtlCol="0" anchor="ctr">
                <a:noAutofit/>
              </a:bodyPr>
              <a:lstStyle/>
              <a:p>
                <a:pPr algn="ctr"/>
                <a:endParaRPr lang="zh-CN" altLang="en-US" sz="990"/>
              </a:p>
            </p:txBody>
          </p:sp>
        </p:grpSp>
      </p:grpSp>
      <p:sp>
        <p:nvSpPr>
          <p:cNvPr id="48" name="十字形 47">
            <a:extLst>
              <a:ext uri="{FF2B5EF4-FFF2-40B4-BE49-F238E27FC236}">
                <a16:creationId xmlns:a16="http://schemas.microsoft.com/office/drawing/2014/main" id="{DBADE9B6-20DE-B81E-91E7-DEA50E059A35}"/>
              </a:ext>
            </a:extLst>
          </p:cNvPr>
          <p:cNvSpPr/>
          <p:nvPr/>
        </p:nvSpPr>
        <p:spPr>
          <a:xfrm rot="18900000" flipV="1">
            <a:off x="497807" y="5061096"/>
            <a:ext cx="388800" cy="388800"/>
          </a:xfrm>
          <a:prstGeom prst="plus">
            <a:avLst>
              <a:gd name="adj" fmla="val 3994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36576" rIns="73152" bIns="36576" rtlCol="0" anchor="ctr">
            <a:noAutofit/>
          </a:bodyPr>
          <a:lstStyle/>
          <a:p>
            <a:pPr algn="ctr"/>
            <a:endParaRPr lang="zh-CN" altLang="en-US" sz="1440" dirty="0"/>
          </a:p>
        </p:txBody>
      </p:sp>
      <p:sp>
        <p:nvSpPr>
          <p:cNvPr id="49" name="十字形 48">
            <a:extLst>
              <a:ext uri="{FF2B5EF4-FFF2-40B4-BE49-F238E27FC236}">
                <a16:creationId xmlns:a16="http://schemas.microsoft.com/office/drawing/2014/main" id="{17538D07-539B-5CDE-400E-74F9B972F291}"/>
              </a:ext>
            </a:extLst>
          </p:cNvPr>
          <p:cNvSpPr/>
          <p:nvPr/>
        </p:nvSpPr>
        <p:spPr>
          <a:xfrm rot="18900000" flipV="1">
            <a:off x="4732668" y="2017432"/>
            <a:ext cx="388800" cy="388800"/>
          </a:xfrm>
          <a:prstGeom prst="plus">
            <a:avLst>
              <a:gd name="adj" fmla="val 39940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36576" rIns="73152" bIns="36576" rtlCol="0" anchor="ctr">
            <a:noAutofit/>
          </a:bodyPr>
          <a:lstStyle/>
          <a:p>
            <a:pPr algn="ctr"/>
            <a:endParaRPr lang="zh-CN" altLang="en-US" sz="1440"/>
          </a:p>
        </p:txBody>
      </p:sp>
      <p:sp>
        <p:nvSpPr>
          <p:cNvPr id="50" name="十字形 49">
            <a:extLst>
              <a:ext uri="{FF2B5EF4-FFF2-40B4-BE49-F238E27FC236}">
                <a16:creationId xmlns:a16="http://schemas.microsoft.com/office/drawing/2014/main" id="{B9C8CF65-9DB9-7A13-3781-88570410DE51}"/>
              </a:ext>
            </a:extLst>
          </p:cNvPr>
          <p:cNvSpPr/>
          <p:nvPr/>
        </p:nvSpPr>
        <p:spPr>
          <a:xfrm rot="18900000" flipV="1">
            <a:off x="9357301" y="5652765"/>
            <a:ext cx="388800" cy="388800"/>
          </a:xfrm>
          <a:prstGeom prst="plus">
            <a:avLst>
              <a:gd name="adj" fmla="val 3994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36576" rIns="73152" bIns="36576" rtlCol="0" anchor="ctr">
            <a:noAutofit/>
          </a:bodyPr>
          <a:lstStyle/>
          <a:p>
            <a:pPr algn="ctr"/>
            <a:endParaRPr lang="zh-CN" altLang="en-US" sz="1440"/>
          </a:p>
        </p:txBody>
      </p:sp>
      <p:grpSp>
        <p:nvGrpSpPr>
          <p:cNvPr id="65" name="组合 64">
            <a:extLst>
              <a:ext uri="{FF2B5EF4-FFF2-40B4-BE49-F238E27FC236}">
                <a16:creationId xmlns:a16="http://schemas.microsoft.com/office/drawing/2014/main" id="{0C02FF4F-60F0-E803-79A4-8F172718D801}"/>
              </a:ext>
            </a:extLst>
          </p:cNvPr>
          <p:cNvGrpSpPr/>
          <p:nvPr/>
        </p:nvGrpSpPr>
        <p:grpSpPr>
          <a:xfrm rot="5400000">
            <a:off x="10754746" y="1208817"/>
            <a:ext cx="2636027" cy="237523"/>
            <a:chOff x="9085752" y="321603"/>
            <a:chExt cx="2636027" cy="237523"/>
          </a:xfrm>
          <a:solidFill>
            <a:schemeClr val="accent1"/>
          </a:solidFill>
        </p:grpSpPr>
        <p:sp>
          <p:nvSpPr>
            <p:cNvPr id="51" name="平行四边形 50">
              <a:extLst>
                <a:ext uri="{FF2B5EF4-FFF2-40B4-BE49-F238E27FC236}">
                  <a16:creationId xmlns:a16="http://schemas.microsoft.com/office/drawing/2014/main" id="{36843A4E-8829-3C5C-C95F-CCDADF574434}"/>
                </a:ext>
              </a:extLst>
            </p:cNvPr>
            <p:cNvSpPr/>
            <p:nvPr/>
          </p:nvSpPr>
          <p:spPr>
            <a:xfrm>
              <a:off x="9085752" y="321603"/>
              <a:ext cx="157778" cy="237523"/>
            </a:xfrm>
            <a:prstGeom prst="parallelogram">
              <a:avLst>
                <a:gd name="adj" fmla="val 5075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52" name="平行四边形 51">
              <a:extLst>
                <a:ext uri="{FF2B5EF4-FFF2-40B4-BE49-F238E27FC236}">
                  <a16:creationId xmlns:a16="http://schemas.microsoft.com/office/drawing/2014/main" id="{A69F7143-0A7C-9260-CEFD-A697B6C557AF}"/>
                </a:ext>
              </a:extLst>
            </p:cNvPr>
            <p:cNvSpPr/>
            <p:nvPr/>
          </p:nvSpPr>
          <p:spPr>
            <a:xfrm>
              <a:off x="9292273" y="321603"/>
              <a:ext cx="157778" cy="237523"/>
            </a:xfrm>
            <a:prstGeom prst="parallelogram">
              <a:avLst>
                <a:gd name="adj" fmla="val 5075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53" name="平行四边形 52">
              <a:extLst>
                <a:ext uri="{FF2B5EF4-FFF2-40B4-BE49-F238E27FC236}">
                  <a16:creationId xmlns:a16="http://schemas.microsoft.com/office/drawing/2014/main" id="{0FC8B821-B634-D2C0-571D-910A98C673E9}"/>
                </a:ext>
              </a:extLst>
            </p:cNvPr>
            <p:cNvSpPr/>
            <p:nvPr/>
          </p:nvSpPr>
          <p:spPr>
            <a:xfrm>
              <a:off x="9498794" y="321603"/>
              <a:ext cx="157778" cy="237523"/>
            </a:xfrm>
            <a:prstGeom prst="parallelogram">
              <a:avLst>
                <a:gd name="adj" fmla="val 5075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54" name="平行四边形 53">
              <a:extLst>
                <a:ext uri="{FF2B5EF4-FFF2-40B4-BE49-F238E27FC236}">
                  <a16:creationId xmlns:a16="http://schemas.microsoft.com/office/drawing/2014/main" id="{3073E164-8E23-A6A0-09A7-BD7010ED4027}"/>
                </a:ext>
              </a:extLst>
            </p:cNvPr>
            <p:cNvSpPr/>
            <p:nvPr/>
          </p:nvSpPr>
          <p:spPr>
            <a:xfrm>
              <a:off x="9705315" y="321603"/>
              <a:ext cx="157778" cy="237523"/>
            </a:xfrm>
            <a:prstGeom prst="parallelogram">
              <a:avLst>
                <a:gd name="adj" fmla="val 5075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55" name="平行四边形 54">
              <a:extLst>
                <a:ext uri="{FF2B5EF4-FFF2-40B4-BE49-F238E27FC236}">
                  <a16:creationId xmlns:a16="http://schemas.microsoft.com/office/drawing/2014/main" id="{AEAAE0F8-213D-908A-9669-AF8C5FADE518}"/>
                </a:ext>
              </a:extLst>
            </p:cNvPr>
            <p:cNvSpPr/>
            <p:nvPr/>
          </p:nvSpPr>
          <p:spPr>
            <a:xfrm>
              <a:off x="9911836" y="321603"/>
              <a:ext cx="157778" cy="237523"/>
            </a:xfrm>
            <a:prstGeom prst="parallelogram">
              <a:avLst>
                <a:gd name="adj" fmla="val 5075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56" name="平行四边形 55">
              <a:extLst>
                <a:ext uri="{FF2B5EF4-FFF2-40B4-BE49-F238E27FC236}">
                  <a16:creationId xmlns:a16="http://schemas.microsoft.com/office/drawing/2014/main" id="{A161AF70-B510-635A-319C-E62AD8A983E3}"/>
                </a:ext>
              </a:extLst>
            </p:cNvPr>
            <p:cNvSpPr/>
            <p:nvPr/>
          </p:nvSpPr>
          <p:spPr>
            <a:xfrm>
              <a:off x="10118357" y="321603"/>
              <a:ext cx="157778" cy="237523"/>
            </a:xfrm>
            <a:prstGeom prst="parallelogram">
              <a:avLst>
                <a:gd name="adj" fmla="val 5075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57" name="平行四边形 56">
              <a:extLst>
                <a:ext uri="{FF2B5EF4-FFF2-40B4-BE49-F238E27FC236}">
                  <a16:creationId xmlns:a16="http://schemas.microsoft.com/office/drawing/2014/main" id="{99E8C20F-21C5-DEDA-8495-DAA62857B2EC}"/>
                </a:ext>
              </a:extLst>
            </p:cNvPr>
            <p:cNvSpPr/>
            <p:nvPr/>
          </p:nvSpPr>
          <p:spPr>
            <a:xfrm>
              <a:off x="10324878" y="321603"/>
              <a:ext cx="157778" cy="237523"/>
            </a:xfrm>
            <a:prstGeom prst="parallelogram">
              <a:avLst>
                <a:gd name="adj" fmla="val 5075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58" name="平行四边形 57">
              <a:extLst>
                <a:ext uri="{FF2B5EF4-FFF2-40B4-BE49-F238E27FC236}">
                  <a16:creationId xmlns:a16="http://schemas.microsoft.com/office/drawing/2014/main" id="{FD490F1C-4D87-C30F-2EA5-3B4A23DE0682}"/>
                </a:ext>
              </a:extLst>
            </p:cNvPr>
            <p:cNvSpPr/>
            <p:nvPr/>
          </p:nvSpPr>
          <p:spPr>
            <a:xfrm>
              <a:off x="10531399" y="321603"/>
              <a:ext cx="157778" cy="237523"/>
            </a:xfrm>
            <a:prstGeom prst="parallelogram">
              <a:avLst>
                <a:gd name="adj" fmla="val 5075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59" name="平行四边形 58">
              <a:extLst>
                <a:ext uri="{FF2B5EF4-FFF2-40B4-BE49-F238E27FC236}">
                  <a16:creationId xmlns:a16="http://schemas.microsoft.com/office/drawing/2014/main" id="{E41C408D-CE02-1891-EB7A-3C62A9DEF443}"/>
                </a:ext>
              </a:extLst>
            </p:cNvPr>
            <p:cNvSpPr/>
            <p:nvPr/>
          </p:nvSpPr>
          <p:spPr>
            <a:xfrm>
              <a:off x="10737920" y="321603"/>
              <a:ext cx="157778" cy="237523"/>
            </a:xfrm>
            <a:prstGeom prst="parallelogram">
              <a:avLst>
                <a:gd name="adj" fmla="val 5075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60" name="平行四边形 59">
              <a:extLst>
                <a:ext uri="{FF2B5EF4-FFF2-40B4-BE49-F238E27FC236}">
                  <a16:creationId xmlns:a16="http://schemas.microsoft.com/office/drawing/2014/main" id="{183CE478-00AF-B279-8C00-BCF29289F46D}"/>
                </a:ext>
              </a:extLst>
            </p:cNvPr>
            <p:cNvSpPr/>
            <p:nvPr/>
          </p:nvSpPr>
          <p:spPr>
            <a:xfrm>
              <a:off x="10944441" y="321603"/>
              <a:ext cx="157778" cy="237523"/>
            </a:xfrm>
            <a:prstGeom prst="parallelogram">
              <a:avLst>
                <a:gd name="adj" fmla="val 5075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62" name="平行四边形 61">
              <a:extLst>
                <a:ext uri="{FF2B5EF4-FFF2-40B4-BE49-F238E27FC236}">
                  <a16:creationId xmlns:a16="http://schemas.microsoft.com/office/drawing/2014/main" id="{123C639D-57CB-36D0-661B-B29FE7DEC783}"/>
                </a:ext>
              </a:extLst>
            </p:cNvPr>
            <p:cNvSpPr/>
            <p:nvPr/>
          </p:nvSpPr>
          <p:spPr>
            <a:xfrm>
              <a:off x="11150962" y="321603"/>
              <a:ext cx="157778" cy="237523"/>
            </a:xfrm>
            <a:prstGeom prst="parallelogram">
              <a:avLst>
                <a:gd name="adj" fmla="val 5075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63" name="平行四边形 62">
              <a:extLst>
                <a:ext uri="{FF2B5EF4-FFF2-40B4-BE49-F238E27FC236}">
                  <a16:creationId xmlns:a16="http://schemas.microsoft.com/office/drawing/2014/main" id="{AFAC2F1F-BF09-A4FB-B8F1-711100D7A8C3}"/>
                </a:ext>
              </a:extLst>
            </p:cNvPr>
            <p:cNvSpPr/>
            <p:nvPr/>
          </p:nvSpPr>
          <p:spPr>
            <a:xfrm>
              <a:off x="11357483" y="321603"/>
              <a:ext cx="157778" cy="237523"/>
            </a:xfrm>
            <a:prstGeom prst="parallelogram">
              <a:avLst>
                <a:gd name="adj" fmla="val 5075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64" name="平行四边形 63">
              <a:extLst>
                <a:ext uri="{FF2B5EF4-FFF2-40B4-BE49-F238E27FC236}">
                  <a16:creationId xmlns:a16="http://schemas.microsoft.com/office/drawing/2014/main" id="{59E7A2F2-5DE5-6FEF-017D-50A64E1CA904}"/>
                </a:ext>
              </a:extLst>
            </p:cNvPr>
            <p:cNvSpPr/>
            <p:nvPr/>
          </p:nvSpPr>
          <p:spPr>
            <a:xfrm>
              <a:off x="11564001" y="321603"/>
              <a:ext cx="157778" cy="237523"/>
            </a:xfrm>
            <a:prstGeom prst="parallelogram">
              <a:avLst>
                <a:gd name="adj" fmla="val 5075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75" name="任意多边形: 形状 74">
            <a:extLst>
              <a:ext uri="{FF2B5EF4-FFF2-40B4-BE49-F238E27FC236}">
                <a16:creationId xmlns:a16="http://schemas.microsoft.com/office/drawing/2014/main" id="{23B26583-66D8-28D4-7B3B-B966B5D89665}"/>
              </a:ext>
            </a:extLst>
          </p:cNvPr>
          <p:cNvSpPr/>
          <p:nvPr/>
        </p:nvSpPr>
        <p:spPr>
          <a:xfrm>
            <a:off x="1" y="2369631"/>
            <a:ext cx="157475" cy="394147"/>
          </a:xfrm>
          <a:custGeom>
            <a:avLst/>
            <a:gdLst>
              <a:gd name="connsiteX0" fmla="*/ 0 w 157475"/>
              <a:gd name="connsiteY0" fmla="*/ 0 h 394147"/>
              <a:gd name="connsiteX1" fmla="*/ 33801 w 157475"/>
              <a:gd name="connsiteY1" fmla="*/ 10492 h 394147"/>
              <a:gd name="connsiteX2" fmla="*/ 157475 w 157475"/>
              <a:gd name="connsiteY2" fmla="*/ 197073 h 394147"/>
              <a:gd name="connsiteX3" fmla="*/ 33801 w 157475"/>
              <a:gd name="connsiteY3" fmla="*/ 383654 h 394147"/>
              <a:gd name="connsiteX4" fmla="*/ 0 w 157475"/>
              <a:gd name="connsiteY4" fmla="*/ 394147 h 394147"/>
              <a:gd name="connsiteX5" fmla="*/ 0 w 157475"/>
              <a:gd name="connsiteY5" fmla="*/ 348477 h 394147"/>
              <a:gd name="connsiteX6" fmla="*/ 17452 w 157475"/>
              <a:gd name="connsiteY6" fmla="*/ 344954 h 394147"/>
              <a:gd name="connsiteX7" fmla="*/ 115474 w 157475"/>
              <a:gd name="connsiteY7" fmla="*/ 197073 h 394147"/>
              <a:gd name="connsiteX8" fmla="*/ 17452 w 157475"/>
              <a:gd name="connsiteY8" fmla="*/ 49193 h 394147"/>
              <a:gd name="connsiteX9" fmla="*/ 0 w 157475"/>
              <a:gd name="connsiteY9" fmla="*/ 45669 h 394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475" h="394147">
                <a:moveTo>
                  <a:pt x="0" y="0"/>
                </a:moveTo>
                <a:lnTo>
                  <a:pt x="33801" y="10492"/>
                </a:lnTo>
                <a:cubicBezTo>
                  <a:pt x="106479" y="41233"/>
                  <a:pt x="157475" y="113198"/>
                  <a:pt x="157475" y="197073"/>
                </a:cubicBezTo>
                <a:cubicBezTo>
                  <a:pt x="157475" y="280949"/>
                  <a:pt x="106479" y="352914"/>
                  <a:pt x="33801" y="383654"/>
                </a:cubicBezTo>
                <a:lnTo>
                  <a:pt x="0" y="394147"/>
                </a:lnTo>
                <a:lnTo>
                  <a:pt x="0" y="348477"/>
                </a:lnTo>
                <a:lnTo>
                  <a:pt x="17452" y="344954"/>
                </a:lnTo>
                <a:cubicBezTo>
                  <a:pt x="75056" y="320590"/>
                  <a:pt x="115474" y="263552"/>
                  <a:pt x="115474" y="197073"/>
                </a:cubicBezTo>
                <a:cubicBezTo>
                  <a:pt x="115474" y="130595"/>
                  <a:pt x="75056" y="73557"/>
                  <a:pt x="17452" y="49193"/>
                </a:cubicBezTo>
                <a:lnTo>
                  <a:pt x="0" y="4566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72" name="图片 71">
            <a:hlinkClick r:id="rId3"/>
            <a:extLst>
              <a:ext uri="{FF2B5EF4-FFF2-40B4-BE49-F238E27FC236}">
                <a16:creationId xmlns:a16="http://schemas.microsoft.com/office/drawing/2014/main" id="{B3E01195-835E-C967-9104-E147A610943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230" y="1229618"/>
            <a:ext cx="1087865" cy="143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456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C8BA8F09-44C4-9D5D-59FB-3609E1191346}"/>
              </a:ext>
            </a:extLst>
          </p:cNvPr>
          <p:cNvSpPr/>
          <p:nvPr/>
        </p:nvSpPr>
        <p:spPr>
          <a:xfrm>
            <a:off x="0" y="6222999"/>
            <a:ext cx="12192000" cy="635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B74142C-285D-EE43-BCB3-968C9890DB49}"/>
              </a:ext>
            </a:extLst>
          </p:cNvPr>
          <p:cNvSpPr/>
          <p:nvPr/>
        </p:nvSpPr>
        <p:spPr>
          <a:xfrm>
            <a:off x="0" y="5923280"/>
            <a:ext cx="12192000" cy="2997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83" name="任意多边形: 形状 82">
            <a:extLst>
              <a:ext uri="{FF2B5EF4-FFF2-40B4-BE49-F238E27FC236}">
                <a16:creationId xmlns:a16="http://schemas.microsoft.com/office/drawing/2014/main" id="{AD700616-0DE4-FFBA-35BF-2FB4C846EB50}"/>
              </a:ext>
            </a:extLst>
          </p:cNvPr>
          <p:cNvSpPr/>
          <p:nvPr/>
        </p:nvSpPr>
        <p:spPr>
          <a:xfrm>
            <a:off x="10688364" y="5971282"/>
            <a:ext cx="1503637" cy="886718"/>
          </a:xfrm>
          <a:custGeom>
            <a:avLst/>
            <a:gdLst>
              <a:gd name="connsiteX0" fmla="*/ 1008337 w 1503637"/>
              <a:gd name="connsiteY0" fmla="*/ 0 h 886718"/>
              <a:gd name="connsiteX1" fmla="*/ 1495470 w 1503637"/>
              <a:gd name="connsiteY1" fmla="*/ 123347 h 886718"/>
              <a:gd name="connsiteX2" fmla="*/ 1503637 w 1503637"/>
              <a:gd name="connsiteY2" fmla="*/ 128308 h 886718"/>
              <a:gd name="connsiteX3" fmla="*/ 1503637 w 1503637"/>
              <a:gd name="connsiteY3" fmla="*/ 886718 h 886718"/>
              <a:gd name="connsiteX4" fmla="*/ 0 w 1503637"/>
              <a:gd name="connsiteY4" fmla="*/ 886718 h 886718"/>
              <a:gd name="connsiteX5" fmla="*/ 7128 w 1503637"/>
              <a:gd name="connsiteY5" fmla="*/ 816009 h 886718"/>
              <a:gd name="connsiteX6" fmla="*/ 1008337 w 1503637"/>
              <a:gd name="connsiteY6" fmla="*/ 0 h 886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03637" h="886718">
                <a:moveTo>
                  <a:pt x="1008337" y="0"/>
                </a:moveTo>
                <a:cubicBezTo>
                  <a:pt x="1184718" y="0"/>
                  <a:pt x="1350663" y="44683"/>
                  <a:pt x="1495470" y="123347"/>
                </a:cubicBezTo>
                <a:lnTo>
                  <a:pt x="1503637" y="128308"/>
                </a:lnTo>
                <a:lnTo>
                  <a:pt x="1503637" y="886718"/>
                </a:lnTo>
                <a:lnTo>
                  <a:pt x="0" y="886718"/>
                </a:lnTo>
                <a:lnTo>
                  <a:pt x="7128" y="816009"/>
                </a:lnTo>
                <a:cubicBezTo>
                  <a:pt x="102423" y="350314"/>
                  <a:pt x="514469" y="0"/>
                  <a:pt x="1008337" y="0"/>
                </a:cubicBezTo>
                <a:close/>
              </a:path>
            </a:pathLst>
          </a:custGeom>
          <a:noFill/>
          <a:ln w="10414" cap="flat" cmpd="sng" algn="ctr">
            <a:solidFill>
              <a:schemeClr val="bg1">
                <a:lumMod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4981" tIns="37490" rIns="74981" bIns="37490" rtlCol="0" anchor="ctr">
            <a:noAutofit/>
          </a:bodyPr>
          <a:lstStyle/>
          <a:p>
            <a:pPr algn="ctr"/>
            <a:endParaRPr lang="zh-CN" altLang="en-US" sz="1476">
              <a:solidFill>
                <a:schemeClr val="lt1">
                  <a:lumMod val="100000"/>
                </a:schemeClr>
              </a:solidFill>
            </a:endParaRPr>
          </a:p>
        </p:txBody>
      </p:sp>
      <p:sp>
        <p:nvSpPr>
          <p:cNvPr id="85" name="任意多边形: 形状 84">
            <a:extLst>
              <a:ext uri="{FF2B5EF4-FFF2-40B4-BE49-F238E27FC236}">
                <a16:creationId xmlns:a16="http://schemas.microsoft.com/office/drawing/2014/main" id="{10BCCDFB-2203-F7AF-0245-D3E9F42C51DC}"/>
              </a:ext>
            </a:extLst>
          </p:cNvPr>
          <p:cNvSpPr/>
          <p:nvPr/>
        </p:nvSpPr>
        <p:spPr>
          <a:xfrm>
            <a:off x="10839168" y="6122088"/>
            <a:ext cx="1352833" cy="735912"/>
          </a:xfrm>
          <a:custGeom>
            <a:avLst/>
            <a:gdLst>
              <a:gd name="connsiteX0" fmla="*/ 857533 w 1352833"/>
              <a:gd name="connsiteY0" fmla="*/ 0 h 735912"/>
              <a:gd name="connsiteX1" fmla="*/ 1344611 w 1352833"/>
              <a:gd name="connsiteY1" fmla="*/ 148782 h 735912"/>
              <a:gd name="connsiteX2" fmla="*/ 1352833 w 1352833"/>
              <a:gd name="connsiteY2" fmla="*/ 155565 h 735912"/>
              <a:gd name="connsiteX3" fmla="*/ 1352833 w 1352833"/>
              <a:gd name="connsiteY3" fmla="*/ 735912 h 735912"/>
              <a:gd name="connsiteX4" fmla="*/ 0 w 1352833"/>
              <a:gd name="connsiteY4" fmla="*/ 735912 h 735912"/>
              <a:gd name="connsiteX5" fmla="*/ 4064 w 1352833"/>
              <a:gd name="connsiteY5" fmla="*/ 695597 h 735912"/>
              <a:gd name="connsiteX6" fmla="*/ 857533 w 1352833"/>
              <a:gd name="connsiteY6" fmla="*/ 0 h 735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52833" h="735912">
                <a:moveTo>
                  <a:pt x="857533" y="0"/>
                </a:moveTo>
                <a:cubicBezTo>
                  <a:pt x="1037958" y="0"/>
                  <a:pt x="1205572" y="54849"/>
                  <a:pt x="1344611" y="148782"/>
                </a:cubicBezTo>
                <a:lnTo>
                  <a:pt x="1352833" y="155565"/>
                </a:lnTo>
                <a:lnTo>
                  <a:pt x="1352833" y="735912"/>
                </a:lnTo>
                <a:lnTo>
                  <a:pt x="0" y="735912"/>
                </a:lnTo>
                <a:lnTo>
                  <a:pt x="4064" y="695597"/>
                </a:lnTo>
                <a:cubicBezTo>
                  <a:pt x="85297" y="298621"/>
                  <a:pt x="436542" y="0"/>
                  <a:pt x="857533" y="0"/>
                </a:cubicBezTo>
                <a:close/>
              </a:path>
            </a:pathLst>
          </a:custGeom>
          <a:noFill/>
          <a:ln w="10414" cap="flat" cmpd="sng" algn="ctr">
            <a:solidFill>
              <a:schemeClr val="bg1">
                <a:lumMod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4981" tIns="37490" rIns="74981" bIns="37490" rtlCol="0" anchor="ctr">
            <a:noAutofit/>
          </a:bodyPr>
          <a:lstStyle/>
          <a:p>
            <a:pPr algn="ctr"/>
            <a:endParaRPr lang="zh-CN" altLang="en-US" sz="1476">
              <a:solidFill>
                <a:schemeClr val="lt1">
                  <a:lumMod val="100000"/>
                </a:schemeClr>
              </a:solidFill>
            </a:endParaRPr>
          </a:p>
        </p:txBody>
      </p:sp>
      <p:sp>
        <p:nvSpPr>
          <p:cNvPr id="87" name="任意多边形: 形状 86">
            <a:extLst>
              <a:ext uri="{FF2B5EF4-FFF2-40B4-BE49-F238E27FC236}">
                <a16:creationId xmlns:a16="http://schemas.microsoft.com/office/drawing/2014/main" id="{76488C1E-1B5F-46FB-322F-277236D600A2}"/>
              </a:ext>
            </a:extLst>
          </p:cNvPr>
          <p:cNvSpPr/>
          <p:nvPr/>
        </p:nvSpPr>
        <p:spPr>
          <a:xfrm>
            <a:off x="10989974" y="6272892"/>
            <a:ext cx="1202027" cy="585108"/>
          </a:xfrm>
          <a:custGeom>
            <a:avLst/>
            <a:gdLst>
              <a:gd name="connsiteX0" fmla="*/ 706729 w 1202027"/>
              <a:gd name="connsiteY0" fmla="*/ 0 h 585108"/>
              <a:gd name="connsiteX1" fmla="*/ 1109491 w 1202027"/>
              <a:gd name="connsiteY1" fmla="*/ 123027 h 585108"/>
              <a:gd name="connsiteX2" fmla="*/ 1202027 w 1202027"/>
              <a:gd name="connsiteY2" fmla="*/ 199376 h 585108"/>
              <a:gd name="connsiteX3" fmla="*/ 1202027 w 1202027"/>
              <a:gd name="connsiteY3" fmla="*/ 585108 h 585108"/>
              <a:gd name="connsiteX4" fmla="*/ 0 w 1202027"/>
              <a:gd name="connsiteY4" fmla="*/ 585108 h 585108"/>
              <a:gd name="connsiteX5" fmla="*/ 1000 w 1202027"/>
              <a:gd name="connsiteY5" fmla="*/ 575185 h 585108"/>
              <a:gd name="connsiteX6" fmla="*/ 706729 w 1202027"/>
              <a:gd name="connsiteY6" fmla="*/ 0 h 585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02027" h="585108">
                <a:moveTo>
                  <a:pt x="706729" y="0"/>
                </a:moveTo>
                <a:cubicBezTo>
                  <a:pt x="855921" y="0"/>
                  <a:pt x="994521" y="45354"/>
                  <a:pt x="1109491" y="123027"/>
                </a:cubicBezTo>
                <a:lnTo>
                  <a:pt x="1202027" y="199376"/>
                </a:lnTo>
                <a:lnTo>
                  <a:pt x="1202027" y="585108"/>
                </a:lnTo>
                <a:lnTo>
                  <a:pt x="0" y="585108"/>
                </a:lnTo>
                <a:lnTo>
                  <a:pt x="1000" y="575185"/>
                </a:lnTo>
                <a:cubicBezTo>
                  <a:pt x="68171" y="246928"/>
                  <a:pt x="358614" y="0"/>
                  <a:pt x="706729" y="0"/>
                </a:cubicBezTo>
                <a:close/>
              </a:path>
            </a:pathLst>
          </a:custGeom>
          <a:noFill/>
          <a:ln w="10414" cap="flat" cmpd="sng" algn="ctr">
            <a:solidFill>
              <a:schemeClr val="bg1">
                <a:lumMod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4981" tIns="37490" rIns="74981" bIns="37490" rtlCol="0" anchor="ctr">
            <a:noAutofit/>
          </a:bodyPr>
          <a:lstStyle/>
          <a:p>
            <a:pPr algn="ctr"/>
            <a:endParaRPr lang="zh-CN" altLang="en-US" sz="1476">
              <a:solidFill>
                <a:schemeClr val="lt1">
                  <a:lumMod val="100000"/>
                </a:schemeClr>
              </a:solidFill>
            </a:endParaRPr>
          </a:p>
        </p:txBody>
      </p:sp>
      <p:sp>
        <p:nvSpPr>
          <p:cNvPr id="89" name="任意多边形: 形状 88">
            <a:extLst>
              <a:ext uri="{FF2B5EF4-FFF2-40B4-BE49-F238E27FC236}">
                <a16:creationId xmlns:a16="http://schemas.microsoft.com/office/drawing/2014/main" id="{BE0185C6-2127-95B1-448F-68124D387743}"/>
              </a:ext>
            </a:extLst>
          </p:cNvPr>
          <p:cNvSpPr/>
          <p:nvPr/>
        </p:nvSpPr>
        <p:spPr>
          <a:xfrm>
            <a:off x="11145069" y="6423696"/>
            <a:ext cx="1046931" cy="434304"/>
          </a:xfrm>
          <a:custGeom>
            <a:avLst/>
            <a:gdLst>
              <a:gd name="connsiteX0" fmla="*/ 551634 w 1046931"/>
              <a:gd name="connsiteY0" fmla="*/ 0 h 434304"/>
              <a:gd name="connsiteX1" fmla="*/ 1023922 w 1046931"/>
              <a:gd name="connsiteY1" fmla="*/ 251113 h 434304"/>
              <a:gd name="connsiteX2" fmla="*/ 1046931 w 1046931"/>
              <a:gd name="connsiteY2" fmla="*/ 293504 h 434304"/>
              <a:gd name="connsiteX3" fmla="*/ 1046931 w 1046931"/>
              <a:gd name="connsiteY3" fmla="*/ 434304 h 434304"/>
              <a:gd name="connsiteX4" fmla="*/ 0 w 1046931"/>
              <a:gd name="connsiteY4" fmla="*/ 434304 h 434304"/>
              <a:gd name="connsiteX5" fmla="*/ 26833 w 1046931"/>
              <a:gd name="connsiteY5" fmla="*/ 347861 h 434304"/>
              <a:gd name="connsiteX6" fmla="*/ 551634 w 1046931"/>
              <a:gd name="connsiteY6" fmla="*/ 0 h 434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6931" h="434304">
                <a:moveTo>
                  <a:pt x="551634" y="0"/>
                </a:moveTo>
                <a:cubicBezTo>
                  <a:pt x="748233" y="0"/>
                  <a:pt x="921568" y="99610"/>
                  <a:pt x="1023922" y="251113"/>
                </a:cubicBezTo>
                <a:lnTo>
                  <a:pt x="1046931" y="293504"/>
                </a:lnTo>
                <a:lnTo>
                  <a:pt x="1046931" y="434304"/>
                </a:lnTo>
                <a:lnTo>
                  <a:pt x="0" y="434304"/>
                </a:lnTo>
                <a:lnTo>
                  <a:pt x="26833" y="347861"/>
                </a:lnTo>
                <a:cubicBezTo>
                  <a:pt x="113297" y="143438"/>
                  <a:pt x="315715" y="0"/>
                  <a:pt x="551634" y="0"/>
                </a:cubicBezTo>
                <a:close/>
              </a:path>
            </a:pathLst>
          </a:custGeom>
          <a:noFill/>
          <a:ln w="10414" cap="flat" cmpd="sng" algn="ctr">
            <a:solidFill>
              <a:schemeClr val="bg1">
                <a:lumMod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4981" tIns="37490" rIns="74981" bIns="37490" rtlCol="0" anchor="ctr">
            <a:noAutofit/>
          </a:bodyPr>
          <a:lstStyle/>
          <a:p>
            <a:pPr algn="ctr"/>
            <a:endParaRPr lang="zh-CN" altLang="en-US" sz="1476">
              <a:solidFill>
                <a:schemeClr val="lt1">
                  <a:lumMod val="100000"/>
                </a:schemeClr>
              </a:solidFill>
            </a:endParaRPr>
          </a:p>
        </p:txBody>
      </p:sp>
      <p:sp>
        <p:nvSpPr>
          <p:cNvPr id="91" name="任意多边形: 形状 90">
            <a:extLst>
              <a:ext uri="{FF2B5EF4-FFF2-40B4-BE49-F238E27FC236}">
                <a16:creationId xmlns:a16="http://schemas.microsoft.com/office/drawing/2014/main" id="{1DBECC4C-9CFB-CF17-D05E-E6F86EB0A776}"/>
              </a:ext>
            </a:extLst>
          </p:cNvPr>
          <p:cNvSpPr/>
          <p:nvPr/>
        </p:nvSpPr>
        <p:spPr>
          <a:xfrm>
            <a:off x="11302243" y="6574502"/>
            <a:ext cx="788916" cy="283498"/>
          </a:xfrm>
          <a:custGeom>
            <a:avLst/>
            <a:gdLst>
              <a:gd name="connsiteX0" fmla="*/ 394458 w 788916"/>
              <a:gd name="connsiteY0" fmla="*/ 0 h 283498"/>
              <a:gd name="connsiteX1" fmla="*/ 780305 w 788916"/>
              <a:gd name="connsiteY1" fmla="*/ 255757 h 283498"/>
              <a:gd name="connsiteX2" fmla="*/ 788916 w 788916"/>
              <a:gd name="connsiteY2" fmla="*/ 283498 h 283498"/>
              <a:gd name="connsiteX3" fmla="*/ 0 w 788916"/>
              <a:gd name="connsiteY3" fmla="*/ 283498 h 283498"/>
              <a:gd name="connsiteX4" fmla="*/ 8611 w 788916"/>
              <a:gd name="connsiteY4" fmla="*/ 255757 h 283498"/>
              <a:gd name="connsiteX5" fmla="*/ 394458 w 788916"/>
              <a:gd name="connsiteY5" fmla="*/ 0 h 283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88916" h="283498">
                <a:moveTo>
                  <a:pt x="394458" y="0"/>
                </a:moveTo>
                <a:cubicBezTo>
                  <a:pt x="567912" y="0"/>
                  <a:pt x="716735" y="105459"/>
                  <a:pt x="780305" y="255757"/>
                </a:cubicBezTo>
                <a:lnTo>
                  <a:pt x="788916" y="283498"/>
                </a:lnTo>
                <a:lnTo>
                  <a:pt x="0" y="283498"/>
                </a:lnTo>
                <a:lnTo>
                  <a:pt x="8611" y="255757"/>
                </a:lnTo>
                <a:cubicBezTo>
                  <a:pt x="72181" y="105459"/>
                  <a:pt x="221004" y="0"/>
                  <a:pt x="394458" y="0"/>
                </a:cubicBezTo>
                <a:close/>
              </a:path>
            </a:pathLst>
          </a:custGeom>
          <a:noFill/>
          <a:ln w="10414" cap="flat" cmpd="sng" algn="ctr">
            <a:solidFill>
              <a:schemeClr val="bg1">
                <a:lumMod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4981" tIns="37490" rIns="74981" bIns="37490" rtlCol="0" anchor="ctr">
            <a:noAutofit/>
          </a:bodyPr>
          <a:lstStyle/>
          <a:p>
            <a:pPr algn="ctr"/>
            <a:endParaRPr lang="zh-CN" altLang="en-US" sz="1476">
              <a:solidFill>
                <a:schemeClr val="lt1">
                  <a:lumMod val="100000"/>
                </a:schemeClr>
              </a:solidFill>
            </a:endParaRPr>
          </a:p>
        </p:txBody>
      </p:sp>
      <p:sp>
        <p:nvSpPr>
          <p:cNvPr id="93" name="任意多边形: 形状 92">
            <a:extLst>
              <a:ext uri="{FF2B5EF4-FFF2-40B4-BE49-F238E27FC236}">
                <a16:creationId xmlns:a16="http://schemas.microsoft.com/office/drawing/2014/main" id="{E8601A16-5727-B7E3-88AF-6CD13EA85B8E}"/>
              </a:ext>
            </a:extLst>
          </p:cNvPr>
          <p:cNvSpPr/>
          <p:nvPr/>
        </p:nvSpPr>
        <p:spPr>
          <a:xfrm>
            <a:off x="11470679" y="6725306"/>
            <a:ext cx="452044" cy="132695"/>
          </a:xfrm>
          <a:custGeom>
            <a:avLst/>
            <a:gdLst>
              <a:gd name="connsiteX0" fmla="*/ 226022 w 452044"/>
              <a:gd name="connsiteY0" fmla="*/ 0 h 132695"/>
              <a:gd name="connsiteX1" fmla="*/ 415492 w 452044"/>
              <a:gd name="connsiteY1" fmla="*/ 78481 h 132695"/>
              <a:gd name="connsiteX2" fmla="*/ 452044 w 452044"/>
              <a:gd name="connsiteY2" fmla="*/ 132695 h 132695"/>
              <a:gd name="connsiteX3" fmla="*/ 0 w 452044"/>
              <a:gd name="connsiteY3" fmla="*/ 132695 h 132695"/>
              <a:gd name="connsiteX4" fmla="*/ 36552 w 452044"/>
              <a:gd name="connsiteY4" fmla="*/ 78481 h 132695"/>
              <a:gd name="connsiteX5" fmla="*/ 226022 w 452044"/>
              <a:gd name="connsiteY5" fmla="*/ 0 h 132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52044" h="132695">
                <a:moveTo>
                  <a:pt x="226022" y="0"/>
                </a:moveTo>
                <a:cubicBezTo>
                  <a:pt x="300015" y="0"/>
                  <a:pt x="367002" y="29992"/>
                  <a:pt x="415492" y="78481"/>
                </a:cubicBezTo>
                <a:lnTo>
                  <a:pt x="452044" y="132695"/>
                </a:lnTo>
                <a:lnTo>
                  <a:pt x="0" y="132695"/>
                </a:lnTo>
                <a:lnTo>
                  <a:pt x="36552" y="78481"/>
                </a:lnTo>
                <a:cubicBezTo>
                  <a:pt x="85042" y="29992"/>
                  <a:pt x="152030" y="0"/>
                  <a:pt x="226022" y="0"/>
                </a:cubicBezTo>
                <a:close/>
              </a:path>
            </a:pathLst>
          </a:custGeom>
          <a:noFill/>
          <a:ln w="10414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4981" tIns="37490" rIns="74981" bIns="37490" rtlCol="0" anchor="ctr">
            <a:noAutofit/>
          </a:bodyPr>
          <a:lstStyle/>
          <a:p>
            <a:pPr algn="ctr"/>
            <a:endParaRPr lang="zh-CN" altLang="en-US" sz="1476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6D2B6B0E-FD7E-307A-0C85-C1BB546F8453}"/>
              </a:ext>
            </a:extLst>
          </p:cNvPr>
          <p:cNvSpPr/>
          <p:nvPr/>
        </p:nvSpPr>
        <p:spPr>
          <a:xfrm>
            <a:off x="-5146" y="-5956"/>
            <a:ext cx="12192001" cy="672997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dist="76200" dir="5400000" algn="ctr" rotWithShape="0">
              <a:schemeClr val="tx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Manrope3 Medium" panose="00000606000000000000" pitchFamily="50" charset="0"/>
            </a:endParaRPr>
          </a:p>
        </p:txBody>
      </p:sp>
      <p:grpSp>
        <p:nvGrpSpPr>
          <p:cNvPr id="57" name="组合 56">
            <a:extLst>
              <a:ext uri="{FF2B5EF4-FFF2-40B4-BE49-F238E27FC236}">
                <a16:creationId xmlns:a16="http://schemas.microsoft.com/office/drawing/2014/main" id="{CB0F0EE9-4E61-F066-D0E3-55294F8AD333}"/>
              </a:ext>
            </a:extLst>
          </p:cNvPr>
          <p:cNvGrpSpPr/>
          <p:nvPr/>
        </p:nvGrpSpPr>
        <p:grpSpPr>
          <a:xfrm>
            <a:off x="1621222" y="1224154"/>
            <a:ext cx="8674480" cy="3890299"/>
            <a:chOff x="1752095" y="1735408"/>
            <a:chExt cx="8674480" cy="3890299"/>
          </a:xfrm>
        </p:grpSpPr>
        <p:sp>
          <p:nvSpPr>
            <p:cNvPr id="58" name="îşḷiḋe">
              <a:extLst>
                <a:ext uri="{FF2B5EF4-FFF2-40B4-BE49-F238E27FC236}">
                  <a16:creationId xmlns:a16="http://schemas.microsoft.com/office/drawing/2014/main" id="{0E6AE971-BBC1-9F91-7744-E30A0F721030}"/>
                </a:ext>
              </a:extLst>
            </p:cNvPr>
            <p:cNvSpPr/>
            <p:nvPr/>
          </p:nvSpPr>
          <p:spPr>
            <a:xfrm>
              <a:off x="1752095" y="1735408"/>
              <a:ext cx="2151218" cy="1191060"/>
            </a:xfrm>
            <a:prstGeom prst="round2DiagRect">
              <a:avLst>
                <a:gd name="adj1" fmla="val 33200"/>
                <a:gd name="adj2" fmla="val 0"/>
              </a:avLst>
            </a:prstGeom>
            <a:solidFill>
              <a:schemeClr val="accent2">
                <a:alpha val="20000"/>
              </a:schemeClr>
            </a:solidFill>
            <a:ln w="605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59" name="íṧ1îḓe">
              <a:extLst>
                <a:ext uri="{FF2B5EF4-FFF2-40B4-BE49-F238E27FC236}">
                  <a16:creationId xmlns:a16="http://schemas.microsoft.com/office/drawing/2014/main" id="{0FC8B867-AB99-3892-1DD7-460D3B652F74}"/>
                </a:ext>
              </a:extLst>
            </p:cNvPr>
            <p:cNvSpPr/>
            <p:nvPr/>
          </p:nvSpPr>
          <p:spPr>
            <a:xfrm flipH="1">
              <a:off x="1857368" y="1832200"/>
              <a:ext cx="1853472" cy="46433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08000" tIns="108000" rIns="108000" bIns="108000" rtlCol="0" anchor="b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r>
                <a:rPr kumimoji="1" lang="zh-CN" altLang="en-US" sz="1600" b="1" dirty="0">
                  <a:solidFill>
                    <a:schemeClr val="tx1"/>
                  </a:solidFill>
                  <a:latin typeface="Manrope3 Medium" panose="00000606000000000000" pitchFamily="50" charset="0"/>
                  <a:ea typeface="微软雅黑" panose="020B0503020204020204" pitchFamily="34" charset="-122"/>
                  <a:sym typeface="Arial" panose="020B0604020202020204" pitchFamily="34" charset="0"/>
                </a:rPr>
                <a:t>输入内容</a:t>
              </a:r>
              <a:endParaRPr kumimoji="1" lang="en-US" altLang="zh-CN" sz="1600" b="1" dirty="0">
                <a:solidFill>
                  <a:schemeClr val="tx1"/>
                </a:solidFill>
                <a:latin typeface="Manrope3 Medium" panose="00000606000000000000" pitchFamily="50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60" name="ïşļíḓe">
              <a:extLst>
                <a:ext uri="{FF2B5EF4-FFF2-40B4-BE49-F238E27FC236}">
                  <a16:creationId xmlns:a16="http://schemas.microsoft.com/office/drawing/2014/main" id="{E1CEC230-2F5A-44B3-8168-1CE50F641DCC}"/>
                </a:ext>
              </a:extLst>
            </p:cNvPr>
            <p:cNvSpPr/>
            <p:nvPr/>
          </p:nvSpPr>
          <p:spPr>
            <a:xfrm flipH="1">
              <a:off x="1858734" y="2161664"/>
              <a:ext cx="1929069" cy="67977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08000" tIns="108000" rIns="108000" bIns="108000" rtlCol="0" anchor="t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r>
                <a:rPr lang="zh-CN" altLang="en-US" sz="1000" dirty="0">
                  <a:solidFill>
                    <a:schemeClr val="tx1"/>
                  </a:solidFill>
                  <a:latin typeface="+mn-ea"/>
                </a:rPr>
                <a:t>此处添加详细文本描述，建与标题相关并符合整体语言风格，语言描述尽量简洁生动。</a:t>
              </a:r>
              <a:endParaRPr lang="zh-CN" alt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61" name="íSḻiḓe">
              <a:extLst>
                <a:ext uri="{FF2B5EF4-FFF2-40B4-BE49-F238E27FC236}">
                  <a16:creationId xmlns:a16="http://schemas.microsoft.com/office/drawing/2014/main" id="{A7E730EF-2F1E-9C96-289F-73889B81F744}"/>
                </a:ext>
              </a:extLst>
            </p:cNvPr>
            <p:cNvSpPr txBox="1"/>
            <p:nvPr/>
          </p:nvSpPr>
          <p:spPr>
            <a:xfrm>
              <a:off x="3754172" y="2026291"/>
              <a:ext cx="540000" cy="540000"/>
            </a:xfrm>
            <a:prstGeom prst="roundRect">
              <a:avLst/>
            </a:prstGeom>
            <a:solidFill>
              <a:schemeClr val="accent2"/>
            </a:solidFill>
          </p:spPr>
          <p:txBody>
            <a:bodyPr wrap="none" lIns="108000" tIns="108000" rIns="108000" bIns="108000" rtlCol="0" anchor="ctr" anchorCtr="0">
              <a:noAutofit/>
            </a:bodyPr>
            <a:lstStyle/>
            <a:p>
              <a:pPr algn="ctr"/>
              <a:endParaRPr kumimoji="1" lang="zh-CN" altLang="en-US" sz="2000" b="1" dirty="0">
                <a:noFill/>
              </a:endParaRPr>
            </a:p>
          </p:txBody>
        </p:sp>
        <p:sp>
          <p:nvSpPr>
            <p:cNvPr id="62" name="ïşľîḍe">
              <a:extLst>
                <a:ext uri="{FF2B5EF4-FFF2-40B4-BE49-F238E27FC236}">
                  <a16:creationId xmlns:a16="http://schemas.microsoft.com/office/drawing/2014/main" id="{C606E998-3FEE-BC69-F005-911E5832C7B0}"/>
                </a:ext>
              </a:extLst>
            </p:cNvPr>
            <p:cNvSpPr/>
            <p:nvPr/>
          </p:nvSpPr>
          <p:spPr>
            <a:xfrm>
              <a:off x="3911058" y="2158588"/>
              <a:ext cx="226228" cy="275406"/>
            </a:xfrm>
            <a:custGeom>
              <a:avLst/>
              <a:gdLst>
                <a:gd name="connsiteX0" fmla="*/ 284197 w 438150"/>
                <a:gd name="connsiteY0" fmla="*/ 621 h 533400"/>
                <a:gd name="connsiteX1" fmla="*/ 286102 w 438150"/>
                <a:gd name="connsiteY1" fmla="*/ 621 h 533400"/>
                <a:gd name="connsiteX2" fmla="*/ 286102 w 438150"/>
                <a:gd name="connsiteY2" fmla="*/ 124446 h 533400"/>
                <a:gd name="connsiteX3" fmla="*/ 286102 w 438150"/>
                <a:gd name="connsiteY3" fmla="*/ 126351 h 533400"/>
                <a:gd name="connsiteX4" fmla="*/ 314677 w 438150"/>
                <a:gd name="connsiteY4" fmla="*/ 153021 h 533400"/>
                <a:gd name="connsiteX5" fmla="*/ 314677 w 438150"/>
                <a:gd name="connsiteY5" fmla="*/ 153021 h 533400"/>
                <a:gd name="connsiteX6" fmla="*/ 438502 w 438150"/>
                <a:gd name="connsiteY6" fmla="*/ 153021 h 533400"/>
                <a:gd name="connsiteX7" fmla="*/ 438502 w 438150"/>
                <a:gd name="connsiteY7" fmla="*/ 154926 h 533400"/>
                <a:gd name="connsiteX8" fmla="*/ 438502 w 438150"/>
                <a:gd name="connsiteY8" fmla="*/ 505446 h 533400"/>
                <a:gd name="connsiteX9" fmla="*/ 409927 w 438150"/>
                <a:gd name="connsiteY9" fmla="*/ 534021 h 533400"/>
                <a:gd name="connsiteX10" fmla="*/ 28927 w 438150"/>
                <a:gd name="connsiteY10" fmla="*/ 534021 h 533400"/>
                <a:gd name="connsiteX11" fmla="*/ 352 w 438150"/>
                <a:gd name="connsiteY11" fmla="*/ 505446 h 533400"/>
                <a:gd name="connsiteX12" fmla="*/ 352 w 438150"/>
                <a:gd name="connsiteY12" fmla="*/ 29196 h 533400"/>
                <a:gd name="connsiteX13" fmla="*/ 28927 w 438150"/>
                <a:gd name="connsiteY13" fmla="*/ 621 h 533400"/>
                <a:gd name="connsiteX14" fmla="*/ 284197 w 438150"/>
                <a:gd name="connsiteY14" fmla="*/ 621 h 533400"/>
                <a:gd name="connsiteX15" fmla="*/ 248002 w 438150"/>
                <a:gd name="connsiteY15" fmla="*/ 200646 h 533400"/>
                <a:gd name="connsiteX16" fmla="*/ 152752 w 438150"/>
                <a:gd name="connsiteY16" fmla="*/ 200646 h 533400"/>
                <a:gd name="connsiteX17" fmla="*/ 152752 w 438150"/>
                <a:gd name="connsiteY17" fmla="*/ 410196 h 533400"/>
                <a:gd name="connsiteX18" fmla="*/ 171802 w 438150"/>
                <a:gd name="connsiteY18" fmla="*/ 410196 h 533400"/>
                <a:gd name="connsiteX19" fmla="*/ 171802 w 438150"/>
                <a:gd name="connsiteY19" fmla="*/ 314946 h 533400"/>
                <a:gd name="connsiteX20" fmla="*/ 248002 w 438150"/>
                <a:gd name="connsiteY20" fmla="*/ 314946 h 533400"/>
                <a:gd name="connsiteX21" fmla="*/ 249907 w 438150"/>
                <a:gd name="connsiteY21" fmla="*/ 314946 h 533400"/>
                <a:gd name="connsiteX22" fmla="*/ 305152 w 438150"/>
                <a:gd name="connsiteY22" fmla="*/ 257796 h 533400"/>
                <a:gd name="connsiteX23" fmla="*/ 248002 w 438150"/>
                <a:gd name="connsiteY23" fmla="*/ 200646 h 533400"/>
                <a:gd name="connsiteX24" fmla="*/ 248002 w 438150"/>
                <a:gd name="connsiteY24" fmla="*/ 200646 h 533400"/>
                <a:gd name="connsiteX25" fmla="*/ 248002 w 438150"/>
                <a:gd name="connsiteY25" fmla="*/ 219696 h 533400"/>
                <a:gd name="connsiteX26" fmla="*/ 286102 w 438150"/>
                <a:gd name="connsiteY26" fmla="*/ 257796 h 533400"/>
                <a:gd name="connsiteX27" fmla="*/ 248002 w 438150"/>
                <a:gd name="connsiteY27" fmla="*/ 295896 h 533400"/>
                <a:gd name="connsiteX28" fmla="*/ 248002 w 438150"/>
                <a:gd name="connsiteY28" fmla="*/ 295896 h 533400"/>
                <a:gd name="connsiteX29" fmla="*/ 171802 w 438150"/>
                <a:gd name="connsiteY29" fmla="*/ 295896 h 533400"/>
                <a:gd name="connsiteX30" fmla="*/ 171802 w 438150"/>
                <a:gd name="connsiteY30" fmla="*/ 219696 h 533400"/>
                <a:gd name="connsiteX31" fmla="*/ 248002 w 438150"/>
                <a:gd name="connsiteY31" fmla="*/ 219696 h 533400"/>
                <a:gd name="connsiteX32" fmla="*/ 428977 w 438150"/>
                <a:gd name="connsiteY32" fmla="*/ 133971 h 533400"/>
                <a:gd name="connsiteX33" fmla="*/ 314677 w 438150"/>
                <a:gd name="connsiteY33" fmla="*/ 133971 h 533400"/>
                <a:gd name="connsiteX34" fmla="*/ 313724 w 438150"/>
                <a:gd name="connsiteY34" fmla="*/ 133971 h 533400"/>
                <a:gd name="connsiteX35" fmla="*/ 305152 w 438150"/>
                <a:gd name="connsiteY35" fmla="*/ 124446 h 533400"/>
                <a:gd name="connsiteX36" fmla="*/ 305152 w 438150"/>
                <a:gd name="connsiteY36" fmla="*/ 124446 h 533400"/>
                <a:gd name="connsiteX37" fmla="*/ 305152 w 438150"/>
                <a:gd name="connsiteY37" fmla="*/ 10146 h 533400"/>
                <a:gd name="connsiteX38" fmla="*/ 428977 w 438150"/>
                <a:gd name="connsiteY38" fmla="*/ 133971 h 53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438150" h="533400">
                  <a:moveTo>
                    <a:pt x="284197" y="621"/>
                  </a:moveTo>
                  <a:cubicBezTo>
                    <a:pt x="285149" y="621"/>
                    <a:pt x="286102" y="621"/>
                    <a:pt x="286102" y="621"/>
                  </a:cubicBezTo>
                  <a:lnTo>
                    <a:pt x="286102" y="124446"/>
                  </a:lnTo>
                  <a:lnTo>
                    <a:pt x="286102" y="126351"/>
                  </a:lnTo>
                  <a:cubicBezTo>
                    <a:pt x="287055" y="141591"/>
                    <a:pt x="299437" y="153021"/>
                    <a:pt x="314677" y="153021"/>
                  </a:cubicBezTo>
                  <a:lnTo>
                    <a:pt x="314677" y="153021"/>
                  </a:lnTo>
                  <a:lnTo>
                    <a:pt x="438502" y="153021"/>
                  </a:lnTo>
                  <a:cubicBezTo>
                    <a:pt x="438502" y="153974"/>
                    <a:pt x="438502" y="154926"/>
                    <a:pt x="438502" y="154926"/>
                  </a:cubicBezTo>
                  <a:lnTo>
                    <a:pt x="438502" y="505446"/>
                  </a:lnTo>
                  <a:cubicBezTo>
                    <a:pt x="438502" y="521639"/>
                    <a:pt x="426120" y="534021"/>
                    <a:pt x="409927" y="534021"/>
                  </a:cubicBezTo>
                  <a:lnTo>
                    <a:pt x="28927" y="534021"/>
                  </a:lnTo>
                  <a:cubicBezTo>
                    <a:pt x="12734" y="534021"/>
                    <a:pt x="352" y="521639"/>
                    <a:pt x="352" y="505446"/>
                  </a:cubicBezTo>
                  <a:lnTo>
                    <a:pt x="352" y="29196"/>
                  </a:lnTo>
                  <a:cubicBezTo>
                    <a:pt x="352" y="13004"/>
                    <a:pt x="12734" y="621"/>
                    <a:pt x="28927" y="621"/>
                  </a:cubicBezTo>
                  <a:lnTo>
                    <a:pt x="284197" y="621"/>
                  </a:lnTo>
                  <a:close/>
                  <a:moveTo>
                    <a:pt x="248002" y="200646"/>
                  </a:moveTo>
                  <a:lnTo>
                    <a:pt x="152752" y="200646"/>
                  </a:lnTo>
                  <a:lnTo>
                    <a:pt x="152752" y="410196"/>
                  </a:lnTo>
                  <a:lnTo>
                    <a:pt x="171802" y="410196"/>
                  </a:lnTo>
                  <a:lnTo>
                    <a:pt x="171802" y="314946"/>
                  </a:lnTo>
                  <a:lnTo>
                    <a:pt x="248002" y="314946"/>
                  </a:lnTo>
                  <a:lnTo>
                    <a:pt x="249907" y="314946"/>
                  </a:lnTo>
                  <a:cubicBezTo>
                    <a:pt x="280387" y="313994"/>
                    <a:pt x="305152" y="288276"/>
                    <a:pt x="305152" y="257796"/>
                  </a:cubicBezTo>
                  <a:cubicBezTo>
                    <a:pt x="305152" y="226364"/>
                    <a:pt x="279434" y="200646"/>
                    <a:pt x="248002" y="200646"/>
                  </a:cubicBezTo>
                  <a:lnTo>
                    <a:pt x="248002" y="200646"/>
                  </a:lnTo>
                  <a:close/>
                  <a:moveTo>
                    <a:pt x="248002" y="219696"/>
                  </a:moveTo>
                  <a:cubicBezTo>
                    <a:pt x="268957" y="219696"/>
                    <a:pt x="286102" y="236841"/>
                    <a:pt x="286102" y="257796"/>
                  </a:cubicBezTo>
                  <a:cubicBezTo>
                    <a:pt x="286102" y="278751"/>
                    <a:pt x="268957" y="295896"/>
                    <a:pt x="248002" y="295896"/>
                  </a:cubicBezTo>
                  <a:lnTo>
                    <a:pt x="248002" y="295896"/>
                  </a:lnTo>
                  <a:lnTo>
                    <a:pt x="171802" y="295896"/>
                  </a:lnTo>
                  <a:lnTo>
                    <a:pt x="171802" y="219696"/>
                  </a:lnTo>
                  <a:lnTo>
                    <a:pt x="248002" y="219696"/>
                  </a:lnTo>
                  <a:close/>
                  <a:moveTo>
                    <a:pt x="428977" y="133971"/>
                  </a:moveTo>
                  <a:lnTo>
                    <a:pt x="314677" y="133971"/>
                  </a:lnTo>
                  <a:lnTo>
                    <a:pt x="313724" y="133971"/>
                  </a:lnTo>
                  <a:cubicBezTo>
                    <a:pt x="308962" y="133019"/>
                    <a:pt x="305152" y="129209"/>
                    <a:pt x="305152" y="124446"/>
                  </a:cubicBezTo>
                  <a:lnTo>
                    <a:pt x="305152" y="124446"/>
                  </a:lnTo>
                  <a:lnTo>
                    <a:pt x="305152" y="10146"/>
                  </a:lnTo>
                  <a:lnTo>
                    <a:pt x="428977" y="133971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zh-CN" altLang="en-US"/>
            </a:p>
          </p:txBody>
        </p:sp>
        <p:sp>
          <p:nvSpPr>
            <p:cNvPr id="63" name="îśḻïḋe">
              <a:extLst>
                <a:ext uri="{FF2B5EF4-FFF2-40B4-BE49-F238E27FC236}">
                  <a16:creationId xmlns:a16="http://schemas.microsoft.com/office/drawing/2014/main" id="{B9375690-3369-3A2A-72B9-BBDAAA88AB3C}"/>
                </a:ext>
              </a:extLst>
            </p:cNvPr>
            <p:cNvSpPr/>
            <p:nvPr/>
          </p:nvSpPr>
          <p:spPr>
            <a:xfrm flipH="1">
              <a:off x="4294172" y="1832200"/>
              <a:ext cx="3600000" cy="3600000"/>
            </a:xfrm>
            <a:prstGeom prst="blockArc">
              <a:avLst>
                <a:gd name="adj1" fmla="val 16200000"/>
                <a:gd name="adj2" fmla="val 0"/>
                <a:gd name="adj3" fmla="val 16361"/>
              </a:avLst>
            </a:prstGeom>
            <a:solidFill>
              <a:schemeClr val="accent2">
                <a:alpha val="50000"/>
              </a:schemeClr>
            </a:solidFill>
            <a:ln w="38100" cap="flat" cmpd="sng" algn="ctr">
              <a:solidFill>
                <a:schemeClr val="bg1"/>
              </a:solidFill>
              <a:prstDash val="solid"/>
              <a:miter lim="800000"/>
            </a:ln>
          </p:spPr>
          <p:txBody>
            <a:bodyPr lIns="108000" tIns="108000" rIns="108000" bIns="108000" rtlCol="0" anchor="ctr">
              <a:noAutofit/>
            </a:bodyPr>
            <a:lstStyle/>
            <a:p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64" name="islïďè">
              <a:extLst>
                <a:ext uri="{FF2B5EF4-FFF2-40B4-BE49-F238E27FC236}">
                  <a16:creationId xmlns:a16="http://schemas.microsoft.com/office/drawing/2014/main" id="{482E3B83-6D99-D4BF-BD14-3D49627FF452}"/>
                </a:ext>
              </a:extLst>
            </p:cNvPr>
            <p:cNvSpPr/>
            <p:nvPr/>
          </p:nvSpPr>
          <p:spPr>
            <a:xfrm>
              <a:off x="8232025" y="1735408"/>
              <a:ext cx="2151218" cy="1191060"/>
            </a:xfrm>
            <a:prstGeom prst="round2DiagRect">
              <a:avLst>
                <a:gd name="adj1" fmla="val 33200"/>
                <a:gd name="adj2" fmla="val 0"/>
              </a:avLst>
            </a:prstGeom>
            <a:solidFill>
              <a:schemeClr val="accent1">
                <a:alpha val="10000"/>
              </a:schemeClr>
            </a:solidFill>
            <a:ln w="605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65" name="iṥļíďé">
              <a:extLst>
                <a:ext uri="{FF2B5EF4-FFF2-40B4-BE49-F238E27FC236}">
                  <a16:creationId xmlns:a16="http://schemas.microsoft.com/office/drawing/2014/main" id="{9C8D65A1-C594-EE9C-37DA-4A9CED3CAEBB}"/>
                </a:ext>
              </a:extLst>
            </p:cNvPr>
            <p:cNvSpPr/>
            <p:nvPr/>
          </p:nvSpPr>
          <p:spPr>
            <a:xfrm>
              <a:off x="8468461" y="1832200"/>
              <a:ext cx="1853472" cy="46433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08000" tIns="108000" rIns="108000" bIns="108000" rtlCol="0" anchor="b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r>
                <a:rPr kumimoji="1" lang="zh-CN" altLang="en-US" sz="1600" b="1" dirty="0">
                  <a:solidFill>
                    <a:schemeClr val="tx1"/>
                  </a:solidFill>
                  <a:latin typeface="Manrope3 Medium" panose="00000606000000000000" pitchFamily="50" charset="0"/>
                  <a:ea typeface="微软雅黑" panose="020B0503020204020204" pitchFamily="34" charset="-122"/>
                  <a:sym typeface="Arial" panose="020B0604020202020204" pitchFamily="34" charset="0"/>
                </a:rPr>
                <a:t>输入内容</a:t>
              </a:r>
              <a:endParaRPr kumimoji="1" lang="en-US" altLang="zh-CN" sz="1600" b="1" dirty="0">
                <a:solidFill>
                  <a:schemeClr val="tx1"/>
                </a:solidFill>
                <a:latin typeface="Manrope3 Medium" panose="00000606000000000000" pitchFamily="50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66" name="íṧ1ídé">
              <a:extLst>
                <a:ext uri="{FF2B5EF4-FFF2-40B4-BE49-F238E27FC236}">
                  <a16:creationId xmlns:a16="http://schemas.microsoft.com/office/drawing/2014/main" id="{A3BA2E3F-C315-9555-AC46-A2DEBFA62C30}"/>
                </a:ext>
              </a:extLst>
            </p:cNvPr>
            <p:cNvSpPr/>
            <p:nvPr/>
          </p:nvSpPr>
          <p:spPr>
            <a:xfrm>
              <a:off x="8468461" y="2161664"/>
              <a:ext cx="1914782" cy="67977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08000" tIns="108000" rIns="108000" bIns="108000" rtlCol="0" anchor="t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r>
                <a:rPr lang="zh-CN" altLang="en-US" sz="1000" dirty="0">
                  <a:solidFill>
                    <a:schemeClr val="tx1"/>
                  </a:solidFill>
                  <a:latin typeface="+mn-ea"/>
                </a:rPr>
                <a:t>此处添加详细文本描述，建与标题相关并符合整体语言风格，语言描述尽量简洁生动。</a:t>
              </a:r>
              <a:endParaRPr lang="zh-CN" alt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67" name="ïṡ1îḋè">
              <a:extLst>
                <a:ext uri="{FF2B5EF4-FFF2-40B4-BE49-F238E27FC236}">
                  <a16:creationId xmlns:a16="http://schemas.microsoft.com/office/drawing/2014/main" id="{403F9F1E-B3AD-AF62-A414-B1F8316FC50F}"/>
                </a:ext>
              </a:extLst>
            </p:cNvPr>
            <p:cNvSpPr txBox="1"/>
            <p:nvPr/>
          </p:nvSpPr>
          <p:spPr>
            <a:xfrm>
              <a:off x="7885129" y="2026291"/>
              <a:ext cx="540000" cy="540000"/>
            </a:xfrm>
            <a:prstGeom prst="roundRect">
              <a:avLst/>
            </a:prstGeom>
            <a:solidFill>
              <a:schemeClr val="accent1"/>
            </a:solidFill>
          </p:spPr>
          <p:txBody>
            <a:bodyPr wrap="none" lIns="108000" tIns="108000" rIns="108000" bIns="108000" rtlCol="0" anchor="ctr" anchorCtr="0">
              <a:noAutofit/>
            </a:bodyPr>
            <a:lstStyle/>
            <a:p>
              <a:pPr algn="ctr"/>
              <a:endParaRPr kumimoji="1" lang="zh-CN" altLang="en-US" sz="2000" b="1" dirty="0">
                <a:noFill/>
              </a:endParaRPr>
            </a:p>
          </p:txBody>
        </p:sp>
        <p:sp>
          <p:nvSpPr>
            <p:cNvPr id="68" name="ïṧľïdè">
              <a:extLst>
                <a:ext uri="{FF2B5EF4-FFF2-40B4-BE49-F238E27FC236}">
                  <a16:creationId xmlns:a16="http://schemas.microsoft.com/office/drawing/2014/main" id="{FC9FE290-A359-AD18-AE52-38D7FB112F86}"/>
                </a:ext>
              </a:extLst>
            </p:cNvPr>
            <p:cNvSpPr/>
            <p:nvPr/>
          </p:nvSpPr>
          <p:spPr>
            <a:xfrm>
              <a:off x="8017426" y="2193014"/>
              <a:ext cx="275406" cy="206554"/>
            </a:xfrm>
            <a:custGeom>
              <a:avLst/>
              <a:gdLst>
                <a:gd name="connsiteX0" fmla="*/ 505433 w 533400"/>
                <a:gd name="connsiteY0" fmla="*/ 621 h 400050"/>
                <a:gd name="connsiteX1" fmla="*/ 534008 w 533400"/>
                <a:gd name="connsiteY1" fmla="*/ 29196 h 400050"/>
                <a:gd name="connsiteX2" fmla="*/ 534008 w 533400"/>
                <a:gd name="connsiteY2" fmla="*/ 372096 h 400050"/>
                <a:gd name="connsiteX3" fmla="*/ 505433 w 533400"/>
                <a:gd name="connsiteY3" fmla="*/ 400671 h 400050"/>
                <a:gd name="connsiteX4" fmla="*/ 29183 w 533400"/>
                <a:gd name="connsiteY4" fmla="*/ 400671 h 400050"/>
                <a:gd name="connsiteX5" fmla="*/ 608 w 533400"/>
                <a:gd name="connsiteY5" fmla="*/ 372096 h 400050"/>
                <a:gd name="connsiteX6" fmla="*/ 608 w 533400"/>
                <a:gd name="connsiteY6" fmla="*/ 29196 h 400050"/>
                <a:gd name="connsiteX7" fmla="*/ 29183 w 533400"/>
                <a:gd name="connsiteY7" fmla="*/ 621 h 400050"/>
                <a:gd name="connsiteX8" fmla="*/ 505433 w 533400"/>
                <a:gd name="connsiteY8" fmla="*/ 621 h 400050"/>
                <a:gd name="connsiteX9" fmla="*/ 391133 w 533400"/>
                <a:gd name="connsiteY9" fmla="*/ 198741 h 400050"/>
                <a:gd name="connsiteX10" fmla="*/ 351128 w 533400"/>
                <a:gd name="connsiteY10" fmla="*/ 204456 h 400050"/>
                <a:gd name="connsiteX11" fmla="*/ 351128 w 533400"/>
                <a:gd name="connsiteY11" fmla="*/ 204456 h 400050"/>
                <a:gd name="connsiteX12" fmla="*/ 267308 w 533400"/>
                <a:gd name="connsiteY12" fmla="*/ 315899 h 400050"/>
                <a:gd name="connsiteX13" fmla="*/ 264451 w 533400"/>
                <a:gd name="connsiteY13" fmla="*/ 318756 h 400050"/>
                <a:gd name="connsiteX14" fmla="*/ 224446 w 533400"/>
                <a:gd name="connsiteY14" fmla="*/ 318756 h 400050"/>
                <a:gd name="connsiteX15" fmla="*/ 224446 w 533400"/>
                <a:gd name="connsiteY15" fmla="*/ 318756 h 400050"/>
                <a:gd name="connsiteX16" fmla="*/ 162533 w 533400"/>
                <a:gd name="connsiteY16" fmla="*/ 257796 h 400050"/>
                <a:gd name="connsiteX17" fmla="*/ 160628 w 533400"/>
                <a:gd name="connsiteY17" fmla="*/ 255891 h 400050"/>
                <a:gd name="connsiteX18" fmla="*/ 120623 w 533400"/>
                <a:gd name="connsiteY18" fmla="*/ 259701 h 400050"/>
                <a:gd name="connsiteX19" fmla="*/ 120623 w 533400"/>
                <a:gd name="connsiteY19" fmla="*/ 259701 h 400050"/>
                <a:gd name="connsiteX20" fmla="*/ 32993 w 533400"/>
                <a:gd name="connsiteY20" fmla="*/ 366381 h 400050"/>
                <a:gd name="connsiteX21" fmla="*/ 31088 w 533400"/>
                <a:gd name="connsiteY21" fmla="*/ 372096 h 400050"/>
                <a:gd name="connsiteX22" fmla="*/ 40613 w 533400"/>
                <a:gd name="connsiteY22" fmla="*/ 381621 h 400050"/>
                <a:gd name="connsiteX23" fmla="*/ 40613 w 533400"/>
                <a:gd name="connsiteY23" fmla="*/ 381621 h 400050"/>
                <a:gd name="connsiteX24" fmla="*/ 497813 w 533400"/>
                <a:gd name="connsiteY24" fmla="*/ 381621 h 400050"/>
                <a:gd name="connsiteX25" fmla="*/ 503528 w 533400"/>
                <a:gd name="connsiteY25" fmla="*/ 379716 h 400050"/>
                <a:gd name="connsiteX26" fmla="*/ 506386 w 533400"/>
                <a:gd name="connsiteY26" fmla="*/ 366381 h 400050"/>
                <a:gd name="connsiteX27" fmla="*/ 506386 w 533400"/>
                <a:gd name="connsiteY27" fmla="*/ 366381 h 400050"/>
                <a:gd name="connsiteX28" fmla="*/ 398753 w 533400"/>
                <a:gd name="connsiteY28" fmla="*/ 205409 h 400050"/>
                <a:gd name="connsiteX29" fmla="*/ 391133 w 533400"/>
                <a:gd name="connsiteY29" fmla="*/ 198741 h 400050"/>
                <a:gd name="connsiteX30" fmla="*/ 95858 w 533400"/>
                <a:gd name="connsiteY30" fmla="*/ 57771 h 400050"/>
                <a:gd name="connsiteX31" fmla="*/ 57758 w 533400"/>
                <a:gd name="connsiteY31" fmla="*/ 95871 h 400050"/>
                <a:gd name="connsiteX32" fmla="*/ 95858 w 533400"/>
                <a:gd name="connsiteY32" fmla="*/ 133971 h 400050"/>
                <a:gd name="connsiteX33" fmla="*/ 133958 w 533400"/>
                <a:gd name="connsiteY33" fmla="*/ 95871 h 400050"/>
                <a:gd name="connsiteX34" fmla="*/ 95858 w 533400"/>
                <a:gd name="connsiteY34" fmla="*/ 57771 h 400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533400" h="400050">
                  <a:moveTo>
                    <a:pt x="505433" y="621"/>
                  </a:moveTo>
                  <a:cubicBezTo>
                    <a:pt x="521626" y="621"/>
                    <a:pt x="534008" y="13004"/>
                    <a:pt x="534008" y="29196"/>
                  </a:cubicBezTo>
                  <a:lnTo>
                    <a:pt x="534008" y="372096"/>
                  </a:lnTo>
                  <a:cubicBezTo>
                    <a:pt x="534008" y="388289"/>
                    <a:pt x="521626" y="400671"/>
                    <a:pt x="505433" y="400671"/>
                  </a:cubicBezTo>
                  <a:lnTo>
                    <a:pt x="29183" y="400671"/>
                  </a:lnTo>
                  <a:cubicBezTo>
                    <a:pt x="12990" y="400671"/>
                    <a:pt x="608" y="388289"/>
                    <a:pt x="608" y="372096"/>
                  </a:cubicBezTo>
                  <a:lnTo>
                    <a:pt x="608" y="29196"/>
                  </a:lnTo>
                  <a:cubicBezTo>
                    <a:pt x="608" y="13004"/>
                    <a:pt x="12990" y="621"/>
                    <a:pt x="29183" y="621"/>
                  </a:cubicBezTo>
                  <a:lnTo>
                    <a:pt x="505433" y="621"/>
                  </a:lnTo>
                  <a:close/>
                  <a:moveTo>
                    <a:pt x="391133" y="198741"/>
                  </a:moveTo>
                  <a:cubicBezTo>
                    <a:pt x="378751" y="189216"/>
                    <a:pt x="360653" y="192074"/>
                    <a:pt x="351128" y="204456"/>
                  </a:cubicBezTo>
                  <a:lnTo>
                    <a:pt x="351128" y="204456"/>
                  </a:lnTo>
                  <a:lnTo>
                    <a:pt x="267308" y="315899"/>
                  </a:lnTo>
                  <a:cubicBezTo>
                    <a:pt x="266355" y="316851"/>
                    <a:pt x="265403" y="317804"/>
                    <a:pt x="264451" y="318756"/>
                  </a:cubicBezTo>
                  <a:cubicBezTo>
                    <a:pt x="253021" y="330186"/>
                    <a:pt x="234923" y="330186"/>
                    <a:pt x="224446" y="318756"/>
                  </a:cubicBezTo>
                  <a:lnTo>
                    <a:pt x="224446" y="318756"/>
                  </a:lnTo>
                  <a:lnTo>
                    <a:pt x="162533" y="257796"/>
                  </a:lnTo>
                  <a:cubicBezTo>
                    <a:pt x="161580" y="256844"/>
                    <a:pt x="161580" y="256844"/>
                    <a:pt x="160628" y="255891"/>
                  </a:cubicBezTo>
                  <a:cubicBezTo>
                    <a:pt x="148246" y="245414"/>
                    <a:pt x="130148" y="247319"/>
                    <a:pt x="120623" y="259701"/>
                  </a:cubicBezTo>
                  <a:lnTo>
                    <a:pt x="120623" y="259701"/>
                  </a:lnTo>
                  <a:lnTo>
                    <a:pt x="32993" y="366381"/>
                  </a:lnTo>
                  <a:cubicBezTo>
                    <a:pt x="32040" y="368286"/>
                    <a:pt x="31088" y="370191"/>
                    <a:pt x="31088" y="372096"/>
                  </a:cubicBezTo>
                  <a:cubicBezTo>
                    <a:pt x="31088" y="377811"/>
                    <a:pt x="34898" y="381621"/>
                    <a:pt x="40613" y="381621"/>
                  </a:cubicBezTo>
                  <a:lnTo>
                    <a:pt x="40613" y="381621"/>
                  </a:lnTo>
                  <a:lnTo>
                    <a:pt x="497813" y="381621"/>
                  </a:lnTo>
                  <a:cubicBezTo>
                    <a:pt x="499718" y="381621"/>
                    <a:pt x="501623" y="380669"/>
                    <a:pt x="503528" y="379716"/>
                  </a:cubicBezTo>
                  <a:cubicBezTo>
                    <a:pt x="508290" y="376859"/>
                    <a:pt x="509243" y="371144"/>
                    <a:pt x="506386" y="366381"/>
                  </a:cubicBezTo>
                  <a:lnTo>
                    <a:pt x="506386" y="366381"/>
                  </a:lnTo>
                  <a:lnTo>
                    <a:pt x="398753" y="205409"/>
                  </a:lnTo>
                  <a:cubicBezTo>
                    <a:pt x="395896" y="202551"/>
                    <a:pt x="393990" y="200646"/>
                    <a:pt x="391133" y="198741"/>
                  </a:cubicBezTo>
                  <a:close/>
                  <a:moveTo>
                    <a:pt x="95858" y="57771"/>
                  </a:moveTo>
                  <a:cubicBezTo>
                    <a:pt x="74903" y="57771"/>
                    <a:pt x="57758" y="74916"/>
                    <a:pt x="57758" y="95871"/>
                  </a:cubicBezTo>
                  <a:cubicBezTo>
                    <a:pt x="57758" y="116826"/>
                    <a:pt x="74903" y="133971"/>
                    <a:pt x="95858" y="133971"/>
                  </a:cubicBezTo>
                  <a:cubicBezTo>
                    <a:pt x="116813" y="133971"/>
                    <a:pt x="133958" y="116826"/>
                    <a:pt x="133958" y="95871"/>
                  </a:cubicBezTo>
                  <a:cubicBezTo>
                    <a:pt x="133958" y="74916"/>
                    <a:pt x="116813" y="57771"/>
                    <a:pt x="95858" y="57771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zh-CN" altLang="en-US"/>
            </a:p>
          </p:txBody>
        </p:sp>
        <p:sp>
          <p:nvSpPr>
            <p:cNvPr id="69" name="iSḷíḋé">
              <a:extLst>
                <a:ext uri="{FF2B5EF4-FFF2-40B4-BE49-F238E27FC236}">
                  <a16:creationId xmlns:a16="http://schemas.microsoft.com/office/drawing/2014/main" id="{BD7F47D9-695B-7893-00F9-BB62BEBEE511}"/>
                </a:ext>
              </a:extLst>
            </p:cNvPr>
            <p:cNvSpPr/>
            <p:nvPr/>
          </p:nvSpPr>
          <p:spPr>
            <a:xfrm>
              <a:off x="4285129" y="1832200"/>
              <a:ext cx="3600000" cy="3600000"/>
            </a:xfrm>
            <a:prstGeom prst="blockArc">
              <a:avLst>
                <a:gd name="adj1" fmla="val 16200000"/>
                <a:gd name="adj2" fmla="val 0"/>
                <a:gd name="adj3" fmla="val 16361"/>
              </a:avLst>
            </a:prstGeom>
            <a:solidFill>
              <a:schemeClr val="accent1">
                <a:alpha val="50000"/>
              </a:schemeClr>
            </a:solidFill>
            <a:ln w="38100" cap="flat" cmpd="sng" algn="ctr">
              <a:solidFill>
                <a:schemeClr val="bg1"/>
              </a:solidFill>
              <a:prstDash val="solid"/>
              <a:miter lim="800000"/>
            </a:ln>
          </p:spPr>
          <p:txBody>
            <a:bodyPr lIns="108000" tIns="108000" rIns="108000" bIns="108000" rtlCol="0" anchor="ctr">
              <a:noAutofit/>
            </a:bodyPr>
            <a:lstStyle/>
            <a:p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70" name="ïṡ1ídè">
              <a:extLst>
                <a:ext uri="{FF2B5EF4-FFF2-40B4-BE49-F238E27FC236}">
                  <a16:creationId xmlns:a16="http://schemas.microsoft.com/office/drawing/2014/main" id="{54C45127-4F9D-525C-7410-8AF2EAD36279}"/>
                </a:ext>
              </a:extLst>
            </p:cNvPr>
            <p:cNvSpPr/>
            <p:nvPr/>
          </p:nvSpPr>
          <p:spPr>
            <a:xfrm>
              <a:off x="1752095" y="4434647"/>
              <a:ext cx="2151218" cy="1191060"/>
            </a:xfrm>
            <a:prstGeom prst="round2DiagRect">
              <a:avLst>
                <a:gd name="adj1" fmla="val 33200"/>
                <a:gd name="adj2" fmla="val 0"/>
              </a:avLst>
            </a:prstGeom>
            <a:solidFill>
              <a:schemeClr val="accent1">
                <a:alpha val="10000"/>
              </a:schemeClr>
            </a:solidFill>
            <a:ln w="605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 dirty="0"/>
            </a:p>
          </p:txBody>
        </p:sp>
        <p:sp>
          <p:nvSpPr>
            <p:cNvPr id="71" name="îṥ1ïdé">
              <a:extLst>
                <a:ext uri="{FF2B5EF4-FFF2-40B4-BE49-F238E27FC236}">
                  <a16:creationId xmlns:a16="http://schemas.microsoft.com/office/drawing/2014/main" id="{3E297CD4-AB06-7632-CD2A-17D85130368D}"/>
                </a:ext>
              </a:extLst>
            </p:cNvPr>
            <p:cNvSpPr/>
            <p:nvPr/>
          </p:nvSpPr>
          <p:spPr>
            <a:xfrm flipH="1">
              <a:off x="1857368" y="4505356"/>
              <a:ext cx="1853472" cy="46433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08000" tIns="108000" rIns="108000" bIns="108000" rtlCol="0" anchor="b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r>
                <a:rPr kumimoji="1" lang="zh-CN" altLang="en-US" sz="1600" b="1" dirty="0">
                  <a:solidFill>
                    <a:schemeClr val="tx1"/>
                  </a:solidFill>
                  <a:latin typeface="Manrope3 Medium" panose="00000606000000000000" pitchFamily="50" charset="0"/>
                  <a:ea typeface="微软雅黑" panose="020B0503020204020204" pitchFamily="34" charset="-122"/>
                  <a:sym typeface="Arial" panose="020B0604020202020204" pitchFamily="34" charset="0"/>
                </a:rPr>
                <a:t>输入内容</a:t>
              </a:r>
              <a:endParaRPr kumimoji="1" lang="en-US" altLang="zh-CN" sz="1600" b="1" dirty="0">
                <a:solidFill>
                  <a:schemeClr val="tx1"/>
                </a:solidFill>
                <a:latin typeface="Manrope3 Medium" panose="00000606000000000000" pitchFamily="50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72" name="i$lídê">
              <a:extLst>
                <a:ext uri="{FF2B5EF4-FFF2-40B4-BE49-F238E27FC236}">
                  <a16:creationId xmlns:a16="http://schemas.microsoft.com/office/drawing/2014/main" id="{2A250910-3B8A-D611-CAC1-C0CF9442C1F3}"/>
                </a:ext>
              </a:extLst>
            </p:cNvPr>
            <p:cNvSpPr/>
            <p:nvPr/>
          </p:nvSpPr>
          <p:spPr>
            <a:xfrm flipH="1">
              <a:off x="1858734" y="4834820"/>
              <a:ext cx="1929068" cy="67977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08000" tIns="108000" rIns="108000" bIns="108000" rtlCol="0" anchor="t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r>
                <a:rPr lang="zh-CN" altLang="en-US" sz="1000" dirty="0">
                  <a:solidFill>
                    <a:schemeClr val="tx1"/>
                  </a:solidFill>
                  <a:latin typeface="+mn-ea"/>
                </a:rPr>
                <a:t>此处添加详细文本描述，建与标题相关并符合整体语言风格，语言描述尽量简洁生动。</a:t>
              </a:r>
              <a:endParaRPr lang="zh-CN" alt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73" name="iṩḻïde">
              <a:extLst>
                <a:ext uri="{FF2B5EF4-FFF2-40B4-BE49-F238E27FC236}">
                  <a16:creationId xmlns:a16="http://schemas.microsoft.com/office/drawing/2014/main" id="{1E03FF0A-0FDD-86D0-9257-2504D7B06933}"/>
                </a:ext>
              </a:extLst>
            </p:cNvPr>
            <p:cNvSpPr txBox="1"/>
            <p:nvPr/>
          </p:nvSpPr>
          <p:spPr>
            <a:xfrm>
              <a:off x="3754172" y="4699447"/>
              <a:ext cx="540000" cy="540000"/>
            </a:xfrm>
            <a:prstGeom prst="roundRect">
              <a:avLst/>
            </a:prstGeom>
            <a:solidFill>
              <a:schemeClr val="accent1"/>
            </a:solidFill>
          </p:spPr>
          <p:txBody>
            <a:bodyPr wrap="none" lIns="108000" tIns="108000" rIns="108000" bIns="108000" rtlCol="0" anchor="ctr" anchorCtr="0">
              <a:noAutofit/>
            </a:bodyPr>
            <a:lstStyle/>
            <a:p>
              <a:pPr algn="ctr"/>
              <a:endParaRPr kumimoji="1" lang="zh-CN" altLang="en-US" sz="2000" b="1" dirty="0">
                <a:noFill/>
              </a:endParaRPr>
            </a:p>
          </p:txBody>
        </p:sp>
        <p:sp>
          <p:nvSpPr>
            <p:cNvPr id="74" name="iśľidê">
              <a:extLst>
                <a:ext uri="{FF2B5EF4-FFF2-40B4-BE49-F238E27FC236}">
                  <a16:creationId xmlns:a16="http://schemas.microsoft.com/office/drawing/2014/main" id="{3E415134-3406-88C9-F3A0-3909A9840E45}"/>
                </a:ext>
              </a:extLst>
            </p:cNvPr>
            <p:cNvSpPr/>
            <p:nvPr/>
          </p:nvSpPr>
          <p:spPr>
            <a:xfrm>
              <a:off x="3886468" y="4834203"/>
              <a:ext cx="275408" cy="270488"/>
            </a:xfrm>
            <a:custGeom>
              <a:avLst/>
              <a:gdLst>
                <a:gd name="connsiteX0" fmla="*/ 343764 w 533400"/>
                <a:gd name="connsiteY0" fmla="*/ 276846 h 523875"/>
                <a:gd name="connsiteX1" fmla="*/ 372339 w 533400"/>
                <a:gd name="connsiteY1" fmla="*/ 305421 h 523875"/>
                <a:gd name="connsiteX2" fmla="*/ 372339 w 533400"/>
                <a:gd name="connsiteY2" fmla="*/ 495921 h 523875"/>
                <a:gd name="connsiteX3" fmla="*/ 343764 w 533400"/>
                <a:gd name="connsiteY3" fmla="*/ 524496 h 523875"/>
                <a:gd name="connsiteX4" fmla="*/ 191364 w 533400"/>
                <a:gd name="connsiteY4" fmla="*/ 524496 h 523875"/>
                <a:gd name="connsiteX5" fmla="*/ 162789 w 533400"/>
                <a:gd name="connsiteY5" fmla="*/ 495921 h 523875"/>
                <a:gd name="connsiteX6" fmla="*/ 162789 w 533400"/>
                <a:gd name="connsiteY6" fmla="*/ 305421 h 523875"/>
                <a:gd name="connsiteX7" fmla="*/ 191364 w 533400"/>
                <a:gd name="connsiteY7" fmla="*/ 276846 h 523875"/>
                <a:gd name="connsiteX8" fmla="*/ 343764 w 533400"/>
                <a:gd name="connsiteY8" fmla="*/ 276846 h 523875"/>
                <a:gd name="connsiteX9" fmla="*/ 143739 w 533400"/>
                <a:gd name="connsiteY9" fmla="*/ 114921 h 523875"/>
                <a:gd name="connsiteX10" fmla="*/ 179934 w 533400"/>
                <a:gd name="connsiteY10" fmla="*/ 153021 h 523875"/>
                <a:gd name="connsiteX11" fmla="*/ 181839 w 533400"/>
                <a:gd name="connsiteY11" fmla="*/ 153021 h 523875"/>
                <a:gd name="connsiteX12" fmla="*/ 353289 w 533400"/>
                <a:gd name="connsiteY12" fmla="*/ 153021 h 523875"/>
                <a:gd name="connsiteX13" fmla="*/ 391389 w 533400"/>
                <a:gd name="connsiteY13" fmla="*/ 116826 h 523875"/>
                <a:gd name="connsiteX14" fmla="*/ 391389 w 533400"/>
                <a:gd name="connsiteY14" fmla="*/ 114921 h 523875"/>
                <a:gd name="connsiteX15" fmla="*/ 505689 w 533400"/>
                <a:gd name="connsiteY15" fmla="*/ 114921 h 523875"/>
                <a:gd name="connsiteX16" fmla="*/ 534264 w 533400"/>
                <a:gd name="connsiteY16" fmla="*/ 143496 h 523875"/>
                <a:gd name="connsiteX17" fmla="*/ 534264 w 533400"/>
                <a:gd name="connsiteY17" fmla="*/ 381621 h 523875"/>
                <a:gd name="connsiteX18" fmla="*/ 505689 w 533400"/>
                <a:gd name="connsiteY18" fmla="*/ 410196 h 523875"/>
                <a:gd name="connsiteX19" fmla="*/ 391389 w 533400"/>
                <a:gd name="connsiteY19" fmla="*/ 410196 h 523875"/>
                <a:gd name="connsiteX20" fmla="*/ 391389 w 533400"/>
                <a:gd name="connsiteY20" fmla="*/ 295896 h 523875"/>
                <a:gd name="connsiteX21" fmla="*/ 355194 w 533400"/>
                <a:gd name="connsiteY21" fmla="*/ 257796 h 523875"/>
                <a:gd name="connsiteX22" fmla="*/ 353289 w 533400"/>
                <a:gd name="connsiteY22" fmla="*/ 257796 h 523875"/>
                <a:gd name="connsiteX23" fmla="*/ 181839 w 533400"/>
                <a:gd name="connsiteY23" fmla="*/ 257796 h 523875"/>
                <a:gd name="connsiteX24" fmla="*/ 143739 w 533400"/>
                <a:gd name="connsiteY24" fmla="*/ 293991 h 523875"/>
                <a:gd name="connsiteX25" fmla="*/ 143739 w 533400"/>
                <a:gd name="connsiteY25" fmla="*/ 295896 h 523875"/>
                <a:gd name="connsiteX26" fmla="*/ 143739 w 533400"/>
                <a:gd name="connsiteY26" fmla="*/ 410196 h 523875"/>
                <a:gd name="connsiteX27" fmla="*/ 29439 w 533400"/>
                <a:gd name="connsiteY27" fmla="*/ 410196 h 523875"/>
                <a:gd name="connsiteX28" fmla="*/ 864 w 533400"/>
                <a:gd name="connsiteY28" fmla="*/ 381621 h 523875"/>
                <a:gd name="connsiteX29" fmla="*/ 864 w 533400"/>
                <a:gd name="connsiteY29" fmla="*/ 201599 h 523875"/>
                <a:gd name="connsiteX30" fmla="*/ 11342 w 533400"/>
                <a:gd name="connsiteY30" fmla="*/ 175881 h 523875"/>
                <a:gd name="connsiteX31" fmla="*/ 56109 w 533400"/>
                <a:gd name="connsiteY31" fmla="*/ 127304 h 523875"/>
                <a:gd name="connsiteX32" fmla="*/ 83732 w 533400"/>
                <a:gd name="connsiteY32" fmla="*/ 114921 h 523875"/>
                <a:gd name="connsiteX33" fmla="*/ 143739 w 533400"/>
                <a:gd name="connsiteY33" fmla="*/ 114921 h 523875"/>
                <a:gd name="connsiteX34" fmla="*/ 462827 w 533400"/>
                <a:gd name="connsiteY34" fmla="*/ 172071 h 523875"/>
                <a:gd name="connsiteX35" fmla="*/ 448539 w 533400"/>
                <a:gd name="connsiteY35" fmla="*/ 186359 h 523875"/>
                <a:gd name="connsiteX36" fmla="*/ 462827 w 533400"/>
                <a:gd name="connsiteY36" fmla="*/ 200646 h 523875"/>
                <a:gd name="connsiteX37" fmla="*/ 477114 w 533400"/>
                <a:gd name="connsiteY37" fmla="*/ 186359 h 523875"/>
                <a:gd name="connsiteX38" fmla="*/ 462827 w 533400"/>
                <a:gd name="connsiteY38" fmla="*/ 172071 h 523875"/>
                <a:gd name="connsiteX39" fmla="*/ 343764 w 533400"/>
                <a:gd name="connsiteY39" fmla="*/ 621 h 523875"/>
                <a:gd name="connsiteX40" fmla="*/ 372339 w 533400"/>
                <a:gd name="connsiteY40" fmla="*/ 29196 h 523875"/>
                <a:gd name="connsiteX41" fmla="*/ 372339 w 533400"/>
                <a:gd name="connsiteY41" fmla="*/ 105396 h 523875"/>
                <a:gd name="connsiteX42" fmla="*/ 343764 w 533400"/>
                <a:gd name="connsiteY42" fmla="*/ 133971 h 523875"/>
                <a:gd name="connsiteX43" fmla="*/ 191364 w 533400"/>
                <a:gd name="connsiteY43" fmla="*/ 133971 h 523875"/>
                <a:gd name="connsiteX44" fmla="*/ 162789 w 533400"/>
                <a:gd name="connsiteY44" fmla="*/ 105396 h 523875"/>
                <a:gd name="connsiteX45" fmla="*/ 162789 w 533400"/>
                <a:gd name="connsiteY45" fmla="*/ 29196 h 523875"/>
                <a:gd name="connsiteX46" fmla="*/ 191364 w 533400"/>
                <a:gd name="connsiteY46" fmla="*/ 621 h 523875"/>
                <a:gd name="connsiteX47" fmla="*/ 343764 w 533400"/>
                <a:gd name="connsiteY47" fmla="*/ 621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533400" h="523875">
                  <a:moveTo>
                    <a:pt x="343764" y="276846"/>
                  </a:moveTo>
                  <a:cubicBezTo>
                    <a:pt x="359957" y="276846"/>
                    <a:pt x="372339" y="289229"/>
                    <a:pt x="372339" y="305421"/>
                  </a:cubicBezTo>
                  <a:lnTo>
                    <a:pt x="372339" y="495921"/>
                  </a:lnTo>
                  <a:cubicBezTo>
                    <a:pt x="372339" y="512114"/>
                    <a:pt x="359957" y="524496"/>
                    <a:pt x="343764" y="524496"/>
                  </a:cubicBezTo>
                  <a:lnTo>
                    <a:pt x="191364" y="524496"/>
                  </a:lnTo>
                  <a:cubicBezTo>
                    <a:pt x="175171" y="524496"/>
                    <a:pt x="162789" y="512114"/>
                    <a:pt x="162789" y="495921"/>
                  </a:cubicBezTo>
                  <a:lnTo>
                    <a:pt x="162789" y="305421"/>
                  </a:lnTo>
                  <a:cubicBezTo>
                    <a:pt x="162789" y="289229"/>
                    <a:pt x="175171" y="276846"/>
                    <a:pt x="191364" y="276846"/>
                  </a:cubicBezTo>
                  <a:lnTo>
                    <a:pt x="343764" y="276846"/>
                  </a:lnTo>
                  <a:close/>
                  <a:moveTo>
                    <a:pt x="143739" y="114921"/>
                  </a:moveTo>
                  <a:cubicBezTo>
                    <a:pt x="143739" y="134924"/>
                    <a:pt x="159932" y="152069"/>
                    <a:pt x="179934" y="153021"/>
                  </a:cubicBezTo>
                  <a:lnTo>
                    <a:pt x="181839" y="153021"/>
                  </a:lnTo>
                  <a:lnTo>
                    <a:pt x="353289" y="153021"/>
                  </a:lnTo>
                  <a:cubicBezTo>
                    <a:pt x="373292" y="153021"/>
                    <a:pt x="390436" y="136829"/>
                    <a:pt x="391389" y="116826"/>
                  </a:cubicBezTo>
                  <a:lnTo>
                    <a:pt x="391389" y="114921"/>
                  </a:lnTo>
                  <a:lnTo>
                    <a:pt x="505689" y="114921"/>
                  </a:lnTo>
                  <a:cubicBezTo>
                    <a:pt x="521882" y="114921"/>
                    <a:pt x="534264" y="127304"/>
                    <a:pt x="534264" y="143496"/>
                  </a:cubicBezTo>
                  <a:lnTo>
                    <a:pt x="534264" y="381621"/>
                  </a:lnTo>
                  <a:cubicBezTo>
                    <a:pt x="534264" y="397814"/>
                    <a:pt x="521882" y="410196"/>
                    <a:pt x="505689" y="410196"/>
                  </a:cubicBezTo>
                  <a:lnTo>
                    <a:pt x="391389" y="410196"/>
                  </a:lnTo>
                  <a:lnTo>
                    <a:pt x="391389" y="295896"/>
                  </a:lnTo>
                  <a:cubicBezTo>
                    <a:pt x="391389" y="275894"/>
                    <a:pt x="375196" y="258749"/>
                    <a:pt x="355194" y="257796"/>
                  </a:cubicBezTo>
                  <a:lnTo>
                    <a:pt x="353289" y="257796"/>
                  </a:lnTo>
                  <a:lnTo>
                    <a:pt x="181839" y="257796"/>
                  </a:lnTo>
                  <a:cubicBezTo>
                    <a:pt x="161836" y="257796"/>
                    <a:pt x="144692" y="273989"/>
                    <a:pt x="143739" y="293991"/>
                  </a:cubicBezTo>
                  <a:lnTo>
                    <a:pt x="143739" y="295896"/>
                  </a:lnTo>
                  <a:lnTo>
                    <a:pt x="143739" y="410196"/>
                  </a:lnTo>
                  <a:lnTo>
                    <a:pt x="29439" y="410196"/>
                  </a:lnTo>
                  <a:cubicBezTo>
                    <a:pt x="13246" y="410196"/>
                    <a:pt x="864" y="397814"/>
                    <a:pt x="864" y="381621"/>
                  </a:cubicBezTo>
                  <a:lnTo>
                    <a:pt x="864" y="201599"/>
                  </a:lnTo>
                  <a:cubicBezTo>
                    <a:pt x="864" y="192074"/>
                    <a:pt x="4674" y="182549"/>
                    <a:pt x="11342" y="175881"/>
                  </a:cubicBezTo>
                  <a:lnTo>
                    <a:pt x="56109" y="127304"/>
                  </a:lnTo>
                  <a:cubicBezTo>
                    <a:pt x="63729" y="119684"/>
                    <a:pt x="73254" y="114921"/>
                    <a:pt x="83732" y="114921"/>
                  </a:cubicBezTo>
                  <a:lnTo>
                    <a:pt x="143739" y="114921"/>
                  </a:lnTo>
                  <a:close/>
                  <a:moveTo>
                    <a:pt x="462827" y="172071"/>
                  </a:moveTo>
                  <a:cubicBezTo>
                    <a:pt x="455207" y="172071"/>
                    <a:pt x="448539" y="178739"/>
                    <a:pt x="448539" y="186359"/>
                  </a:cubicBezTo>
                  <a:cubicBezTo>
                    <a:pt x="448539" y="193979"/>
                    <a:pt x="455207" y="200646"/>
                    <a:pt x="462827" y="200646"/>
                  </a:cubicBezTo>
                  <a:cubicBezTo>
                    <a:pt x="470446" y="200646"/>
                    <a:pt x="477114" y="193979"/>
                    <a:pt x="477114" y="186359"/>
                  </a:cubicBezTo>
                  <a:cubicBezTo>
                    <a:pt x="477114" y="178739"/>
                    <a:pt x="470446" y="172071"/>
                    <a:pt x="462827" y="172071"/>
                  </a:cubicBezTo>
                  <a:close/>
                  <a:moveTo>
                    <a:pt x="343764" y="621"/>
                  </a:moveTo>
                  <a:cubicBezTo>
                    <a:pt x="359957" y="621"/>
                    <a:pt x="372339" y="13004"/>
                    <a:pt x="372339" y="29196"/>
                  </a:cubicBezTo>
                  <a:lnTo>
                    <a:pt x="372339" y="105396"/>
                  </a:lnTo>
                  <a:cubicBezTo>
                    <a:pt x="372339" y="121589"/>
                    <a:pt x="359957" y="133971"/>
                    <a:pt x="343764" y="133971"/>
                  </a:cubicBezTo>
                  <a:lnTo>
                    <a:pt x="191364" y="133971"/>
                  </a:lnTo>
                  <a:cubicBezTo>
                    <a:pt x="175171" y="133971"/>
                    <a:pt x="162789" y="121589"/>
                    <a:pt x="162789" y="105396"/>
                  </a:cubicBezTo>
                  <a:lnTo>
                    <a:pt x="162789" y="29196"/>
                  </a:lnTo>
                  <a:cubicBezTo>
                    <a:pt x="162789" y="13004"/>
                    <a:pt x="175171" y="621"/>
                    <a:pt x="191364" y="621"/>
                  </a:cubicBezTo>
                  <a:lnTo>
                    <a:pt x="343764" y="621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zh-CN" altLang="en-US"/>
            </a:p>
          </p:txBody>
        </p:sp>
        <p:sp>
          <p:nvSpPr>
            <p:cNvPr id="75" name="ïsļíḍê">
              <a:extLst>
                <a:ext uri="{FF2B5EF4-FFF2-40B4-BE49-F238E27FC236}">
                  <a16:creationId xmlns:a16="http://schemas.microsoft.com/office/drawing/2014/main" id="{D9DC7120-1021-B16E-DF1E-90B484BBB7AD}"/>
                </a:ext>
              </a:extLst>
            </p:cNvPr>
            <p:cNvSpPr/>
            <p:nvPr/>
          </p:nvSpPr>
          <p:spPr>
            <a:xfrm flipH="1" flipV="1">
              <a:off x="4294172" y="1832200"/>
              <a:ext cx="3600000" cy="3600000"/>
            </a:xfrm>
            <a:prstGeom prst="blockArc">
              <a:avLst>
                <a:gd name="adj1" fmla="val 16200000"/>
                <a:gd name="adj2" fmla="val 0"/>
                <a:gd name="adj3" fmla="val 16361"/>
              </a:avLst>
            </a:prstGeom>
            <a:solidFill>
              <a:schemeClr val="accent1">
                <a:alpha val="50000"/>
              </a:schemeClr>
            </a:solidFill>
            <a:ln w="38100" cap="flat" cmpd="sng" algn="ctr">
              <a:solidFill>
                <a:schemeClr val="bg1"/>
              </a:solidFill>
              <a:prstDash val="solid"/>
              <a:miter lim="800000"/>
            </a:ln>
          </p:spPr>
          <p:txBody>
            <a:bodyPr lIns="108000" tIns="108000" rIns="108000" bIns="108000" rtlCol="0" anchor="ctr">
              <a:noAutofit/>
            </a:bodyPr>
            <a:lstStyle/>
            <a:p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76" name="íṡľïdé">
              <a:extLst>
                <a:ext uri="{FF2B5EF4-FFF2-40B4-BE49-F238E27FC236}">
                  <a16:creationId xmlns:a16="http://schemas.microsoft.com/office/drawing/2014/main" id="{CCC1F77C-BB37-B5A1-08A7-DB91B9CAE19F}"/>
                </a:ext>
              </a:extLst>
            </p:cNvPr>
            <p:cNvSpPr/>
            <p:nvPr/>
          </p:nvSpPr>
          <p:spPr>
            <a:xfrm>
              <a:off x="8232025" y="4434647"/>
              <a:ext cx="2151218" cy="1191060"/>
            </a:xfrm>
            <a:prstGeom prst="round2DiagRect">
              <a:avLst>
                <a:gd name="adj1" fmla="val 33200"/>
                <a:gd name="adj2" fmla="val 0"/>
              </a:avLst>
            </a:prstGeom>
            <a:solidFill>
              <a:schemeClr val="accent2">
                <a:alpha val="20000"/>
              </a:schemeClr>
            </a:solidFill>
            <a:ln w="605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77" name="işļîḓê">
              <a:extLst>
                <a:ext uri="{FF2B5EF4-FFF2-40B4-BE49-F238E27FC236}">
                  <a16:creationId xmlns:a16="http://schemas.microsoft.com/office/drawing/2014/main" id="{82490ACD-D4FC-A1AA-0B77-BFC721A0850D}"/>
                </a:ext>
              </a:extLst>
            </p:cNvPr>
            <p:cNvSpPr/>
            <p:nvPr/>
          </p:nvSpPr>
          <p:spPr>
            <a:xfrm>
              <a:off x="8468461" y="4505356"/>
              <a:ext cx="1853472" cy="46433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08000" tIns="108000" rIns="108000" bIns="108000" rtlCol="0" anchor="b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r>
                <a:rPr kumimoji="1" lang="zh-CN" altLang="en-US" sz="1600" b="1" dirty="0">
                  <a:solidFill>
                    <a:schemeClr val="tx1"/>
                  </a:solidFill>
                  <a:latin typeface="Manrope3 Medium" panose="00000606000000000000" pitchFamily="50" charset="0"/>
                  <a:ea typeface="微软雅黑" panose="020B0503020204020204" pitchFamily="34" charset="-122"/>
                  <a:sym typeface="Arial" panose="020B0604020202020204" pitchFamily="34" charset="0"/>
                </a:rPr>
                <a:t>输入内容</a:t>
              </a:r>
              <a:endParaRPr kumimoji="1" lang="en-US" altLang="zh-CN" sz="1600" b="1" dirty="0">
                <a:solidFill>
                  <a:schemeClr val="tx1"/>
                </a:solidFill>
                <a:latin typeface="Manrope3 Medium" panose="00000606000000000000" pitchFamily="50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78" name="íŝḻïḋê">
              <a:extLst>
                <a:ext uri="{FF2B5EF4-FFF2-40B4-BE49-F238E27FC236}">
                  <a16:creationId xmlns:a16="http://schemas.microsoft.com/office/drawing/2014/main" id="{0F22AB6C-7578-DBEA-EEFE-1F81F20EC42A}"/>
                </a:ext>
              </a:extLst>
            </p:cNvPr>
            <p:cNvSpPr/>
            <p:nvPr/>
          </p:nvSpPr>
          <p:spPr>
            <a:xfrm>
              <a:off x="8468461" y="4834820"/>
              <a:ext cx="1958114" cy="67977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08000" tIns="108000" rIns="108000" bIns="108000" rtlCol="0" anchor="t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r>
                <a:rPr lang="zh-CN" altLang="en-US" sz="1000" dirty="0">
                  <a:solidFill>
                    <a:schemeClr val="tx1"/>
                  </a:solidFill>
                  <a:latin typeface="+mn-ea"/>
                </a:rPr>
                <a:t>此处添加详细文本描述，建与标题相关并符合整体语言风格，语言描述尽量简洁生动。</a:t>
              </a:r>
              <a:endParaRPr lang="zh-CN" alt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79" name="îṧlïḍê">
              <a:extLst>
                <a:ext uri="{FF2B5EF4-FFF2-40B4-BE49-F238E27FC236}">
                  <a16:creationId xmlns:a16="http://schemas.microsoft.com/office/drawing/2014/main" id="{43B01A42-BEDD-DB34-4264-E1E732E0B935}"/>
                </a:ext>
              </a:extLst>
            </p:cNvPr>
            <p:cNvSpPr txBox="1"/>
            <p:nvPr/>
          </p:nvSpPr>
          <p:spPr>
            <a:xfrm>
              <a:off x="7885129" y="4699447"/>
              <a:ext cx="540000" cy="540000"/>
            </a:xfrm>
            <a:prstGeom prst="roundRect">
              <a:avLst/>
            </a:prstGeom>
            <a:solidFill>
              <a:schemeClr val="accent2"/>
            </a:solidFill>
          </p:spPr>
          <p:txBody>
            <a:bodyPr wrap="none" lIns="108000" tIns="108000" rIns="108000" bIns="108000" rtlCol="0" anchor="ctr" anchorCtr="0">
              <a:noAutofit/>
            </a:bodyPr>
            <a:lstStyle/>
            <a:p>
              <a:pPr algn="ctr"/>
              <a:endParaRPr kumimoji="1" lang="zh-CN" altLang="en-US" sz="2000" b="1" dirty="0">
                <a:noFill/>
              </a:endParaRPr>
            </a:p>
          </p:txBody>
        </p:sp>
        <p:sp>
          <p:nvSpPr>
            <p:cNvPr id="80" name="ïṡľíde">
              <a:extLst>
                <a:ext uri="{FF2B5EF4-FFF2-40B4-BE49-F238E27FC236}">
                  <a16:creationId xmlns:a16="http://schemas.microsoft.com/office/drawing/2014/main" id="{69CE99DD-E19B-3632-E2B9-49D40806AEA0}"/>
                </a:ext>
              </a:extLst>
            </p:cNvPr>
            <p:cNvSpPr/>
            <p:nvPr/>
          </p:nvSpPr>
          <p:spPr>
            <a:xfrm>
              <a:off x="8029280" y="4834448"/>
              <a:ext cx="251698" cy="269998"/>
            </a:xfrm>
            <a:custGeom>
              <a:avLst/>
              <a:gdLst>
                <a:gd name="connsiteX0" fmla="*/ 8356 w 487477"/>
                <a:gd name="connsiteY0" fmla="*/ 512114 h 522922"/>
                <a:gd name="connsiteX1" fmla="*/ 8356 w 487477"/>
                <a:gd name="connsiteY1" fmla="*/ 512114 h 522922"/>
                <a:gd name="connsiteX2" fmla="*/ 8356 w 487477"/>
                <a:gd name="connsiteY2" fmla="*/ 512114 h 522922"/>
                <a:gd name="connsiteX3" fmla="*/ 7404 w 487477"/>
                <a:gd name="connsiteY3" fmla="*/ 511161 h 522922"/>
                <a:gd name="connsiteX4" fmla="*/ 5499 w 487477"/>
                <a:gd name="connsiteY4" fmla="*/ 508303 h 522922"/>
                <a:gd name="connsiteX5" fmla="*/ 5499 w 487477"/>
                <a:gd name="connsiteY5" fmla="*/ 508303 h 522922"/>
                <a:gd name="connsiteX6" fmla="*/ 5499 w 487477"/>
                <a:gd name="connsiteY6" fmla="*/ 507351 h 522922"/>
                <a:gd name="connsiteX7" fmla="*/ 4546 w 487477"/>
                <a:gd name="connsiteY7" fmla="*/ 505446 h 522922"/>
                <a:gd name="connsiteX8" fmla="*/ 3593 w 487477"/>
                <a:gd name="connsiteY8" fmla="*/ 503541 h 522922"/>
                <a:gd name="connsiteX9" fmla="*/ 3593 w 487477"/>
                <a:gd name="connsiteY9" fmla="*/ 503541 h 522922"/>
                <a:gd name="connsiteX10" fmla="*/ 3593 w 487477"/>
                <a:gd name="connsiteY10" fmla="*/ 503541 h 522922"/>
                <a:gd name="connsiteX11" fmla="*/ 3593 w 487477"/>
                <a:gd name="connsiteY11" fmla="*/ 503541 h 522922"/>
                <a:gd name="connsiteX12" fmla="*/ 2641 w 487477"/>
                <a:gd name="connsiteY12" fmla="*/ 501636 h 522922"/>
                <a:gd name="connsiteX13" fmla="*/ 2641 w 487477"/>
                <a:gd name="connsiteY13" fmla="*/ 500684 h 522922"/>
                <a:gd name="connsiteX14" fmla="*/ 1689 w 487477"/>
                <a:gd name="connsiteY14" fmla="*/ 498778 h 522922"/>
                <a:gd name="connsiteX15" fmla="*/ 736 w 487477"/>
                <a:gd name="connsiteY15" fmla="*/ 494968 h 522922"/>
                <a:gd name="connsiteX16" fmla="*/ 736 w 487477"/>
                <a:gd name="connsiteY16" fmla="*/ 492111 h 522922"/>
                <a:gd name="connsiteX17" fmla="*/ 736 w 487477"/>
                <a:gd name="connsiteY17" fmla="*/ 485443 h 522922"/>
                <a:gd name="connsiteX18" fmla="*/ 5499 w 487477"/>
                <a:gd name="connsiteY18" fmla="*/ 467346 h 522922"/>
                <a:gd name="connsiteX19" fmla="*/ 155041 w 487477"/>
                <a:gd name="connsiteY19" fmla="*/ 151116 h 522922"/>
                <a:gd name="connsiteX20" fmla="*/ 158851 w 487477"/>
                <a:gd name="connsiteY20" fmla="*/ 134924 h 522922"/>
                <a:gd name="connsiteX21" fmla="*/ 158851 w 487477"/>
                <a:gd name="connsiteY21" fmla="*/ 19671 h 522922"/>
                <a:gd name="connsiteX22" fmla="*/ 120751 w 487477"/>
                <a:gd name="connsiteY22" fmla="*/ 19671 h 522922"/>
                <a:gd name="connsiteX23" fmla="*/ 120751 w 487477"/>
                <a:gd name="connsiteY23" fmla="*/ 621 h 522922"/>
                <a:gd name="connsiteX24" fmla="*/ 368401 w 487477"/>
                <a:gd name="connsiteY24" fmla="*/ 621 h 522922"/>
                <a:gd name="connsiteX25" fmla="*/ 368401 w 487477"/>
                <a:gd name="connsiteY25" fmla="*/ 19671 h 522922"/>
                <a:gd name="connsiteX26" fmla="*/ 330301 w 487477"/>
                <a:gd name="connsiteY26" fmla="*/ 19671 h 522922"/>
                <a:gd name="connsiteX27" fmla="*/ 330301 w 487477"/>
                <a:gd name="connsiteY27" fmla="*/ 134924 h 522922"/>
                <a:gd name="connsiteX28" fmla="*/ 334111 w 487477"/>
                <a:gd name="connsiteY28" fmla="*/ 151116 h 522922"/>
                <a:gd name="connsiteX29" fmla="*/ 483654 w 487477"/>
                <a:gd name="connsiteY29" fmla="*/ 467346 h 522922"/>
                <a:gd name="connsiteX30" fmla="*/ 485558 w 487477"/>
                <a:gd name="connsiteY30" fmla="*/ 504493 h 522922"/>
                <a:gd name="connsiteX31" fmla="*/ 485558 w 487477"/>
                <a:gd name="connsiteY31" fmla="*/ 504493 h 522922"/>
                <a:gd name="connsiteX32" fmla="*/ 484606 w 487477"/>
                <a:gd name="connsiteY32" fmla="*/ 506399 h 522922"/>
                <a:gd name="connsiteX33" fmla="*/ 459841 w 487477"/>
                <a:gd name="connsiteY33" fmla="*/ 523543 h 522922"/>
                <a:gd name="connsiteX34" fmla="*/ 457936 w 487477"/>
                <a:gd name="connsiteY34" fmla="*/ 523543 h 522922"/>
                <a:gd name="connsiteX35" fmla="*/ 32168 w 487477"/>
                <a:gd name="connsiteY35" fmla="*/ 523543 h 522922"/>
                <a:gd name="connsiteX36" fmla="*/ 30264 w 487477"/>
                <a:gd name="connsiteY36" fmla="*/ 523543 h 522922"/>
                <a:gd name="connsiteX37" fmla="*/ 27406 w 487477"/>
                <a:gd name="connsiteY37" fmla="*/ 523543 h 522922"/>
                <a:gd name="connsiteX38" fmla="*/ 23596 w 487477"/>
                <a:gd name="connsiteY38" fmla="*/ 522591 h 522922"/>
                <a:gd name="connsiteX39" fmla="*/ 23596 w 487477"/>
                <a:gd name="connsiteY39" fmla="*/ 522591 h 522922"/>
                <a:gd name="connsiteX40" fmla="*/ 17881 w 487477"/>
                <a:gd name="connsiteY40" fmla="*/ 520686 h 522922"/>
                <a:gd name="connsiteX41" fmla="*/ 15976 w 487477"/>
                <a:gd name="connsiteY41" fmla="*/ 519734 h 522922"/>
                <a:gd name="connsiteX42" fmla="*/ 15024 w 487477"/>
                <a:gd name="connsiteY42" fmla="*/ 518781 h 522922"/>
                <a:gd name="connsiteX43" fmla="*/ 10261 w 487477"/>
                <a:gd name="connsiteY43" fmla="*/ 514971 h 522922"/>
                <a:gd name="connsiteX44" fmla="*/ 8356 w 487477"/>
                <a:gd name="connsiteY44" fmla="*/ 512114 h 522922"/>
                <a:gd name="connsiteX45" fmla="*/ 8356 w 487477"/>
                <a:gd name="connsiteY45" fmla="*/ 512114 h 522922"/>
                <a:gd name="connsiteX46" fmla="*/ 255054 w 487477"/>
                <a:gd name="connsiteY46" fmla="*/ 402576 h 522922"/>
                <a:gd name="connsiteX47" fmla="*/ 252196 w 487477"/>
                <a:gd name="connsiteY47" fmla="*/ 404481 h 522922"/>
                <a:gd name="connsiteX48" fmla="*/ 246481 w 487477"/>
                <a:gd name="connsiteY48" fmla="*/ 408291 h 522922"/>
                <a:gd name="connsiteX49" fmla="*/ 55029 w 487477"/>
                <a:gd name="connsiteY49" fmla="*/ 414959 h 522922"/>
                <a:gd name="connsiteX50" fmla="*/ 51218 w 487477"/>
                <a:gd name="connsiteY50" fmla="*/ 413053 h 522922"/>
                <a:gd name="connsiteX51" fmla="*/ 22643 w 487477"/>
                <a:gd name="connsiteY51" fmla="*/ 474014 h 522922"/>
                <a:gd name="connsiteX52" fmla="*/ 21691 w 487477"/>
                <a:gd name="connsiteY52" fmla="*/ 475918 h 522922"/>
                <a:gd name="connsiteX53" fmla="*/ 21691 w 487477"/>
                <a:gd name="connsiteY53" fmla="*/ 495921 h 522922"/>
                <a:gd name="connsiteX54" fmla="*/ 29311 w 487477"/>
                <a:gd name="connsiteY54" fmla="*/ 502589 h 522922"/>
                <a:gd name="connsiteX55" fmla="*/ 30264 w 487477"/>
                <a:gd name="connsiteY55" fmla="*/ 502589 h 522922"/>
                <a:gd name="connsiteX56" fmla="*/ 31216 w 487477"/>
                <a:gd name="connsiteY56" fmla="*/ 502589 h 522922"/>
                <a:gd name="connsiteX57" fmla="*/ 456983 w 487477"/>
                <a:gd name="connsiteY57" fmla="*/ 502589 h 522922"/>
                <a:gd name="connsiteX58" fmla="*/ 457936 w 487477"/>
                <a:gd name="connsiteY58" fmla="*/ 502589 h 522922"/>
                <a:gd name="connsiteX59" fmla="*/ 466508 w 487477"/>
                <a:gd name="connsiteY59" fmla="*/ 495921 h 522922"/>
                <a:gd name="connsiteX60" fmla="*/ 467461 w 487477"/>
                <a:gd name="connsiteY60" fmla="*/ 477824 h 522922"/>
                <a:gd name="connsiteX61" fmla="*/ 466508 w 487477"/>
                <a:gd name="connsiteY61" fmla="*/ 475918 h 522922"/>
                <a:gd name="connsiteX62" fmla="*/ 465556 w 487477"/>
                <a:gd name="connsiteY62" fmla="*/ 474014 h 522922"/>
                <a:gd name="connsiteX63" fmla="*/ 423646 w 487477"/>
                <a:gd name="connsiteY63" fmla="*/ 385431 h 522922"/>
                <a:gd name="connsiteX64" fmla="*/ 255054 w 487477"/>
                <a:gd name="connsiteY64" fmla="*/ 402576 h 522922"/>
                <a:gd name="connsiteX65" fmla="*/ 305536 w 487477"/>
                <a:gd name="connsiteY65" fmla="*/ 255891 h 522922"/>
                <a:gd name="connsiteX66" fmla="*/ 272199 w 487477"/>
                <a:gd name="connsiteY66" fmla="*/ 289228 h 522922"/>
                <a:gd name="connsiteX67" fmla="*/ 305536 w 487477"/>
                <a:gd name="connsiteY67" fmla="*/ 322566 h 522922"/>
                <a:gd name="connsiteX68" fmla="*/ 338874 w 487477"/>
                <a:gd name="connsiteY68" fmla="*/ 289228 h 522922"/>
                <a:gd name="connsiteX69" fmla="*/ 305536 w 487477"/>
                <a:gd name="connsiteY69" fmla="*/ 255891 h 522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</a:cxnLst>
              <a:rect l="l" t="t" r="r" b="b"/>
              <a:pathLst>
                <a:path w="487477" h="522922">
                  <a:moveTo>
                    <a:pt x="8356" y="512114"/>
                  </a:moveTo>
                  <a:lnTo>
                    <a:pt x="8356" y="512114"/>
                  </a:lnTo>
                  <a:lnTo>
                    <a:pt x="8356" y="512114"/>
                  </a:lnTo>
                  <a:lnTo>
                    <a:pt x="7404" y="511161"/>
                  </a:lnTo>
                  <a:cubicBezTo>
                    <a:pt x="6451" y="510209"/>
                    <a:pt x="6451" y="509256"/>
                    <a:pt x="5499" y="508303"/>
                  </a:cubicBezTo>
                  <a:lnTo>
                    <a:pt x="5499" y="508303"/>
                  </a:lnTo>
                  <a:lnTo>
                    <a:pt x="5499" y="507351"/>
                  </a:lnTo>
                  <a:lnTo>
                    <a:pt x="4546" y="505446"/>
                  </a:lnTo>
                  <a:lnTo>
                    <a:pt x="3593" y="503541"/>
                  </a:lnTo>
                  <a:lnTo>
                    <a:pt x="3593" y="503541"/>
                  </a:lnTo>
                  <a:lnTo>
                    <a:pt x="3593" y="503541"/>
                  </a:lnTo>
                  <a:lnTo>
                    <a:pt x="3593" y="503541"/>
                  </a:lnTo>
                  <a:lnTo>
                    <a:pt x="2641" y="501636"/>
                  </a:lnTo>
                  <a:cubicBezTo>
                    <a:pt x="2641" y="501636"/>
                    <a:pt x="2641" y="500684"/>
                    <a:pt x="2641" y="500684"/>
                  </a:cubicBezTo>
                  <a:cubicBezTo>
                    <a:pt x="2641" y="499731"/>
                    <a:pt x="2641" y="499731"/>
                    <a:pt x="1689" y="498778"/>
                  </a:cubicBezTo>
                  <a:cubicBezTo>
                    <a:pt x="1689" y="497826"/>
                    <a:pt x="736" y="495921"/>
                    <a:pt x="736" y="494968"/>
                  </a:cubicBezTo>
                  <a:lnTo>
                    <a:pt x="736" y="492111"/>
                  </a:lnTo>
                  <a:cubicBezTo>
                    <a:pt x="736" y="490206"/>
                    <a:pt x="736" y="487349"/>
                    <a:pt x="736" y="485443"/>
                  </a:cubicBezTo>
                  <a:cubicBezTo>
                    <a:pt x="736" y="478776"/>
                    <a:pt x="2641" y="473061"/>
                    <a:pt x="5499" y="467346"/>
                  </a:cubicBezTo>
                  <a:lnTo>
                    <a:pt x="155041" y="151116"/>
                  </a:lnTo>
                  <a:cubicBezTo>
                    <a:pt x="157899" y="146353"/>
                    <a:pt x="158851" y="140639"/>
                    <a:pt x="158851" y="134924"/>
                  </a:cubicBezTo>
                  <a:lnTo>
                    <a:pt x="158851" y="19671"/>
                  </a:lnTo>
                  <a:lnTo>
                    <a:pt x="120751" y="19671"/>
                  </a:lnTo>
                  <a:lnTo>
                    <a:pt x="120751" y="621"/>
                  </a:lnTo>
                  <a:lnTo>
                    <a:pt x="368401" y="621"/>
                  </a:lnTo>
                  <a:lnTo>
                    <a:pt x="368401" y="19671"/>
                  </a:lnTo>
                  <a:lnTo>
                    <a:pt x="330301" y="19671"/>
                  </a:lnTo>
                  <a:lnTo>
                    <a:pt x="330301" y="134924"/>
                  </a:lnTo>
                  <a:cubicBezTo>
                    <a:pt x="330301" y="140639"/>
                    <a:pt x="331254" y="146353"/>
                    <a:pt x="334111" y="151116"/>
                  </a:cubicBezTo>
                  <a:lnTo>
                    <a:pt x="483654" y="467346"/>
                  </a:lnTo>
                  <a:cubicBezTo>
                    <a:pt x="489368" y="478776"/>
                    <a:pt x="489368" y="492111"/>
                    <a:pt x="485558" y="504493"/>
                  </a:cubicBezTo>
                  <a:lnTo>
                    <a:pt x="485558" y="504493"/>
                  </a:lnTo>
                  <a:lnTo>
                    <a:pt x="484606" y="506399"/>
                  </a:lnTo>
                  <a:cubicBezTo>
                    <a:pt x="479843" y="515924"/>
                    <a:pt x="470318" y="522591"/>
                    <a:pt x="459841" y="523543"/>
                  </a:cubicBezTo>
                  <a:lnTo>
                    <a:pt x="457936" y="523543"/>
                  </a:lnTo>
                  <a:lnTo>
                    <a:pt x="32168" y="523543"/>
                  </a:lnTo>
                  <a:lnTo>
                    <a:pt x="30264" y="523543"/>
                  </a:lnTo>
                  <a:cubicBezTo>
                    <a:pt x="29311" y="523543"/>
                    <a:pt x="28358" y="523543"/>
                    <a:pt x="27406" y="523543"/>
                  </a:cubicBezTo>
                  <a:cubicBezTo>
                    <a:pt x="26454" y="523543"/>
                    <a:pt x="24549" y="523543"/>
                    <a:pt x="23596" y="522591"/>
                  </a:cubicBezTo>
                  <a:lnTo>
                    <a:pt x="23596" y="522591"/>
                  </a:lnTo>
                  <a:cubicBezTo>
                    <a:pt x="21691" y="521639"/>
                    <a:pt x="19786" y="521639"/>
                    <a:pt x="17881" y="520686"/>
                  </a:cubicBezTo>
                  <a:lnTo>
                    <a:pt x="15976" y="519734"/>
                  </a:lnTo>
                  <a:cubicBezTo>
                    <a:pt x="15976" y="519734"/>
                    <a:pt x="15024" y="519734"/>
                    <a:pt x="15024" y="518781"/>
                  </a:cubicBezTo>
                  <a:cubicBezTo>
                    <a:pt x="13118" y="517828"/>
                    <a:pt x="11214" y="515924"/>
                    <a:pt x="10261" y="514971"/>
                  </a:cubicBezTo>
                  <a:lnTo>
                    <a:pt x="8356" y="512114"/>
                  </a:lnTo>
                  <a:lnTo>
                    <a:pt x="8356" y="512114"/>
                  </a:lnTo>
                  <a:close/>
                  <a:moveTo>
                    <a:pt x="255054" y="402576"/>
                  </a:moveTo>
                  <a:lnTo>
                    <a:pt x="252196" y="404481"/>
                  </a:lnTo>
                  <a:lnTo>
                    <a:pt x="246481" y="408291"/>
                  </a:lnTo>
                  <a:cubicBezTo>
                    <a:pt x="198856" y="439724"/>
                    <a:pt x="119799" y="440676"/>
                    <a:pt x="55029" y="414959"/>
                  </a:cubicBezTo>
                  <a:lnTo>
                    <a:pt x="51218" y="413053"/>
                  </a:lnTo>
                  <a:lnTo>
                    <a:pt x="22643" y="474014"/>
                  </a:lnTo>
                  <a:lnTo>
                    <a:pt x="21691" y="475918"/>
                  </a:lnTo>
                  <a:cubicBezTo>
                    <a:pt x="18833" y="482586"/>
                    <a:pt x="18833" y="490206"/>
                    <a:pt x="21691" y="495921"/>
                  </a:cubicBezTo>
                  <a:cubicBezTo>
                    <a:pt x="22643" y="498778"/>
                    <a:pt x="25501" y="501636"/>
                    <a:pt x="29311" y="502589"/>
                  </a:cubicBezTo>
                  <a:lnTo>
                    <a:pt x="30264" y="502589"/>
                  </a:lnTo>
                  <a:lnTo>
                    <a:pt x="31216" y="502589"/>
                  </a:lnTo>
                  <a:lnTo>
                    <a:pt x="456983" y="502589"/>
                  </a:lnTo>
                  <a:lnTo>
                    <a:pt x="457936" y="502589"/>
                  </a:lnTo>
                  <a:cubicBezTo>
                    <a:pt x="461746" y="502589"/>
                    <a:pt x="464604" y="499731"/>
                    <a:pt x="466508" y="495921"/>
                  </a:cubicBezTo>
                  <a:cubicBezTo>
                    <a:pt x="468414" y="490206"/>
                    <a:pt x="469366" y="483539"/>
                    <a:pt x="467461" y="477824"/>
                  </a:cubicBezTo>
                  <a:lnTo>
                    <a:pt x="466508" y="475918"/>
                  </a:lnTo>
                  <a:lnTo>
                    <a:pt x="465556" y="474014"/>
                  </a:lnTo>
                  <a:lnTo>
                    <a:pt x="423646" y="385431"/>
                  </a:lnTo>
                  <a:cubicBezTo>
                    <a:pt x="365543" y="372096"/>
                    <a:pt x="296011" y="376859"/>
                    <a:pt x="255054" y="402576"/>
                  </a:cubicBezTo>
                  <a:close/>
                  <a:moveTo>
                    <a:pt x="305536" y="255891"/>
                  </a:moveTo>
                  <a:cubicBezTo>
                    <a:pt x="287439" y="255891"/>
                    <a:pt x="272199" y="271131"/>
                    <a:pt x="272199" y="289228"/>
                  </a:cubicBezTo>
                  <a:cubicBezTo>
                    <a:pt x="272199" y="307326"/>
                    <a:pt x="287439" y="322566"/>
                    <a:pt x="305536" y="322566"/>
                  </a:cubicBezTo>
                  <a:cubicBezTo>
                    <a:pt x="323633" y="322566"/>
                    <a:pt x="338874" y="307326"/>
                    <a:pt x="338874" y="289228"/>
                  </a:cubicBezTo>
                  <a:cubicBezTo>
                    <a:pt x="338874" y="270178"/>
                    <a:pt x="323633" y="255891"/>
                    <a:pt x="305536" y="255891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zh-CN" altLang="en-US"/>
            </a:p>
          </p:txBody>
        </p:sp>
        <p:sp>
          <p:nvSpPr>
            <p:cNvPr id="81" name="iṣḷíďé">
              <a:extLst>
                <a:ext uri="{FF2B5EF4-FFF2-40B4-BE49-F238E27FC236}">
                  <a16:creationId xmlns:a16="http://schemas.microsoft.com/office/drawing/2014/main" id="{C6E4F335-824E-5130-3886-AE38F429B047}"/>
                </a:ext>
              </a:extLst>
            </p:cNvPr>
            <p:cNvSpPr/>
            <p:nvPr/>
          </p:nvSpPr>
          <p:spPr>
            <a:xfrm flipV="1">
              <a:off x="4285129" y="1832200"/>
              <a:ext cx="3600000" cy="3600000"/>
            </a:xfrm>
            <a:prstGeom prst="blockArc">
              <a:avLst>
                <a:gd name="adj1" fmla="val 16200000"/>
                <a:gd name="adj2" fmla="val 0"/>
                <a:gd name="adj3" fmla="val 16361"/>
              </a:avLst>
            </a:prstGeom>
            <a:solidFill>
              <a:schemeClr val="accent2">
                <a:alpha val="50000"/>
              </a:schemeClr>
            </a:solidFill>
            <a:ln w="38100" cap="flat" cmpd="sng" algn="ctr">
              <a:solidFill>
                <a:schemeClr val="bg1"/>
              </a:solidFill>
              <a:prstDash val="solid"/>
              <a:miter lim="800000"/>
            </a:ln>
          </p:spPr>
          <p:txBody>
            <a:bodyPr lIns="108000" tIns="108000" rIns="108000" bIns="108000" rtlCol="0" anchor="ctr">
              <a:noAutofit/>
            </a:bodyPr>
            <a:lstStyle/>
            <a:p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椭圆 1">
            <a:extLst>
              <a:ext uri="{FF2B5EF4-FFF2-40B4-BE49-F238E27FC236}">
                <a16:creationId xmlns:a16="http://schemas.microsoft.com/office/drawing/2014/main" id="{305B3439-F245-186C-32B3-037B0E7F2CF7}"/>
              </a:ext>
            </a:extLst>
          </p:cNvPr>
          <p:cNvSpPr/>
          <p:nvPr/>
        </p:nvSpPr>
        <p:spPr>
          <a:xfrm>
            <a:off x="4988320" y="2139644"/>
            <a:ext cx="1962604" cy="1962604"/>
          </a:xfrm>
          <a:prstGeom prst="ellipse">
            <a:avLst/>
          </a:prstGeom>
          <a:blipFill>
            <a:blip r:embed="rId5"/>
            <a:srcRect/>
            <a:stretch>
              <a:fillRect l="-26999" t="344" r="-43601" b="-1424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42" name="图片 41">
            <a:hlinkClick r:id="rId6"/>
            <a:extLst>
              <a:ext uri="{FF2B5EF4-FFF2-40B4-BE49-F238E27FC236}">
                <a16:creationId xmlns:a16="http://schemas.microsoft.com/office/drawing/2014/main" id="{43B9A4E8-06D2-1879-9596-DC3FC5E8CF2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183017"/>
            <a:ext cx="2120472" cy="279903"/>
          </a:xfrm>
          <a:prstGeom prst="rect">
            <a:avLst/>
          </a:prstGeom>
        </p:spPr>
      </p:pic>
      <p:grpSp>
        <p:nvGrpSpPr>
          <p:cNvPr id="43" name="组合 42">
            <a:extLst>
              <a:ext uri="{FF2B5EF4-FFF2-40B4-BE49-F238E27FC236}">
                <a16:creationId xmlns:a16="http://schemas.microsoft.com/office/drawing/2014/main" id="{71611BA6-B27E-8E95-6330-DA1558C73332}"/>
              </a:ext>
            </a:extLst>
          </p:cNvPr>
          <p:cNvGrpSpPr/>
          <p:nvPr/>
        </p:nvGrpSpPr>
        <p:grpSpPr>
          <a:xfrm>
            <a:off x="9649023" y="203767"/>
            <a:ext cx="2047677" cy="322041"/>
            <a:chOff x="9649023" y="203767"/>
            <a:chExt cx="2047677" cy="322041"/>
          </a:xfrm>
        </p:grpSpPr>
        <p:sp>
          <p:nvSpPr>
            <p:cNvPr id="44" name="矩形: 圆角 43">
              <a:extLst>
                <a:ext uri="{FF2B5EF4-FFF2-40B4-BE49-F238E27FC236}">
                  <a16:creationId xmlns:a16="http://schemas.microsoft.com/office/drawing/2014/main" id="{BEEC1B73-72BC-9ADF-33FE-A9B58C253C67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9649023" y="203768"/>
              <a:ext cx="2047677" cy="32204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6448">
              <a:solidFill>
                <a:schemeClr val="accent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4806" tIns="22403" rIns="44806" bIns="22403" rtlCol="0" anchor="ctr">
              <a:noAutofit/>
            </a:bodyPr>
            <a:lstStyle/>
            <a:p>
              <a:pPr algn="ctr"/>
              <a:endParaRPr lang="zh-CN" altLang="en-US" sz="882" dirty="0"/>
            </a:p>
          </p:txBody>
        </p:sp>
        <p:sp>
          <p:nvSpPr>
            <p:cNvPr id="45" name="矩形: 圆角 44">
              <a:extLst>
                <a:ext uri="{FF2B5EF4-FFF2-40B4-BE49-F238E27FC236}">
                  <a16:creationId xmlns:a16="http://schemas.microsoft.com/office/drawing/2014/main" id="{251B977A-DE1D-ABBF-07FB-C644BCE1C39C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9649023" y="203767"/>
              <a:ext cx="1153745" cy="32204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 w="26448">
              <a:solidFill>
                <a:schemeClr val="accent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4806" tIns="22403" rIns="44806" bIns="22403" rtlCol="0" anchor="ctr">
              <a:noAutofit/>
            </a:bodyPr>
            <a:lstStyle/>
            <a:p>
              <a:pPr algn="ctr"/>
              <a:r>
                <a:rPr lang="en-US" altLang="zh-CN" sz="882" dirty="0">
                  <a:solidFill>
                    <a:schemeClr val="bg1"/>
                  </a:solidFill>
                </a:rPr>
                <a:t>02</a:t>
              </a:r>
              <a:endParaRPr lang="zh-CN" altLang="en-US" sz="882" dirty="0">
                <a:solidFill>
                  <a:schemeClr val="bg1"/>
                </a:solidFill>
              </a:endParaRPr>
            </a:p>
          </p:txBody>
        </p:sp>
        <p:sp>
          <p:nvSpPr>
            <p:cNvPr id="46" name="文本框 45">
              <a:extLst>
                <a:ext uri="{FF2B5EF4-FFF2-40B4-BE49-F238E27FC236}">
                  <a16:creationId xmlns:a16="http://schemas.microsoft.com/office/drawing/2014/main" id="{8935FC98-D6CD-BC93-AD92-71ABD0DA0BDF}"/>
                </a:ext>
              </a:extLst>
            </p:cNvPr>
            <p:cNvSpPr txBox="1"/>
            <p:nvPr/>
          </p:nvSpPr>
          <p:spPr>
            <a:xfrm>
              <a:off x="10859551" y="274300"/>
              <a:ext cx="780365" cy="180973"/>
            </a:xfrm>
            <a:prstGeom prst="rect">
              <a:avLst/>
            </a:prstGeom>
            <a:noFill/>
            <a:effectLst/>
          </p:spPr>
          <p:txBody>
            <a:bodyPr wrap="square" lIns="44806" tIns="22403" rIns="44806" bIns="22403" rtlCol="0">
              <a:noAutofit/>
            </a:bodyPr>
            <a:lstStyle/>
            <a:p>
              <a:r>
                <a:rPr lang="zh-CN" altLang="en-US" sz="882" dirty="0"/>
                <a:t>完成内容</a:t>
              </a:r>
            </a:p>
            <a:p>
              <a:endParaRPr lang="zh-CN" altLang="en-US" sz="882"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2209583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: 圆角 5">
            <a:extLst>
              <a:ext uri="{FF2B5EF4-FFF2-40B4-BE49-F238E27FC236}">
                <a16:creationId xmlns:a16="http://schemas.microsoft.com/office/drawing/2014/main" id="{211A7724-1E24-C7D6-E18F-0FA72EF816AB}"/>
              </a:ext>
            </a:extLst>
          </p:cNvPr>
          <p:cNvSpPr/>
          <p:nvPr/>
        </p:nvSpPr>
        <p:spPr>
          <a:xfrm>
            <a:off x="1005678" y="1724934"/>
            <a:ext cx="3448050" cy="3448050"/>
          </a:xfrm>
          <a:prstGeom prst="roundRect">
            <a:avLst/>
          </a:prstGeom>
          <a:blipFill>
            <a:blip r:embed="rId2"/>
            <a:srcRect/>
            <a:stretch>
              <a:fillRect l="-24889" r="-24889"/>
            </a:stretch>
          </a:blipFill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D6C226FC-EBEC-5DF9-3034-1506ECC4459D}"/>
              </a:ext>
            </a:extLst>
          </p:cNvPr>
          <p:cNvSpPr txBox="1"/>
          <p:nvPr/>
        </p:nvSpPr>
        <p:spPr>
          <a:xfrm>
            <a:off x="5667264" y="2525892"/>
            <a:ext cx="4537197" cy="83099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zh-CN" altLang="en-US" sz="5400" b="0" i="0" dirty="0">
                <a:solidFill>
                  <a:schemeClr val="accent1"/>
                </a:solidFill>
                <a:effectLst/>
                <a:latin typeface="+mj-ea"/>
                <a:ea typeface="+mj-ea"/>
              </a:rPr>
              <a:t>感谢您的观看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233A03F9-13EC-9042-F34B-0B6C93128422}"/>
              </a:ext>
            </a:extLst>
          </p:cNvPr>
          <p:cNvSpPr txBox="1"/>
          <p:nvPr/>
        </p:nvSpPr>
        <p:spPr>
          <a:xfrm>
            <a:off x="5667264" y="3472749"/>
            <a:ext cx="4669971" cy="2769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altLang="zh-CN" b="0" i="0" dirty="0">
                <a:solidFill>
                  <a:srgbClr val="000000"/>
                </a:solidFill>
                <a:effectLst/>
              </a:rPr>
              <a:t>THANK YOU FOR YOUR LISTENNING</a:t>
            </a:r>
            <a:endParaRPr lang="zh-CN" altLang="en-US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93AE0583-6F77-0D96-3CA5-84B34EF49829}"/>
              </a:ext>
            </a:extLst>
          </p:cNvPr>
          <p:cNvSpPr/>
          <p:nvPr/>
        </p:nvSpPr>
        <p:spPr>
          <a:xfrm>
            <a:off x="0" y="6222999"/>
            <a:ext cx="12192000" cy="635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51EE9DEB-AF14-9747-5361-0259E7F1CB0F}"/>
              </a:ext>
            </a:extLst>
          </p:cNvPr>
          <p:cNvSpPr/>
          <p:nvPr/>
        </p:nvSpPr>
        <p:spPr>
          <a:xfrm>
            <a:off x="0" y="5923280"/>
            <a:ext cx="12192000" cy="2997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61" name="任意多边形: 形状 60">
            <a:extLst>
              <a:ext uri="{FF2B5EF4-FFF2-40B4-BE49-F238E27FC236}">
                <a16:creationId xmlns:a16="http://schemas.microsoft.com/office/drawing/2014/main" id="{E2D2A1F1-98D0-FCBE-0811-7B7030DDD3F6}"/>
              </a:ext>
            </a:extLst>
          </p:cNvPr>
          <p:cNvSpPr/>
          <p:nvPr/>
        </p:nvSpPr>
        <p:spPr>
          <a:xfrm>
            <a:off x="10688364" y="5971282"/>
            <a:ext cx="1503637" cy="886718"/>
          </a:xfrm>
          <a:custGeom>
            <a:avLst/>
            <a:gdLst>
              <a:gd name="connsiteX0" fmla="*/ 1008337 w 1503637"/>
              <a:gd name="connsiteY0" fmla="*/ 0 h 886718"/>
              <a:gd name="connsiteX1" fmla="*/ 1495470 w 1503637"/>
              <a:gd name="connsiteY1" fmla="*/ 123347 h 886718"/>
              <a:gd name="connsiteX2" fmla="*/ 1503637 w 1503637"/>
              <a:gd name="connsiteY2" fmla="*/ 128308 h 886718"/>
              <a:gd name="connsiteX3" fmla="*/ 1503637 w 1503637"/>
              <a:gd name="connsiteY3" fmla="*/ 886718 h 886718"/>
              <a:gd name="connsiteX4" fmla="*/ 0 w 1503637"/>
              <a:gd name="connsiteY4" fmla="*/ 886718 h 886718"/>
              <a:gd name="connsiteX5" fmla="*/ 7128 w 1503637"/>
              <a:gd name="connsiteY5" fmla="*/ 816009 h 886718"/>
              <a:gd name="connsiteX6" fmla="*/ 1008337 w 1503637"/>
              <a:gd name="connsiteY6" fmla="*/ 0 h 886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03637" h="886718">
                <a:moveTo>
                  <a:pt x="1008337" y="0"/>
                </a:moveTo>
                <a:cubicBezTo>
                  <a:pt x="1184718" y="0"/>
                  <a:pt x="1350663" y="44683"/>
                  <a:pt x="1495470" y="123347"/>
                </a:cubicBezTo>
                <a:lnTo>
                  <a:pt x="1503637" y="128308"/>
                </a:lnTo>
                <a:lnTo>
                  <a:pt x="1503637" y="886718"/>
                </a:lnTo>
                <a:lnTo>
                  <a:pt x="0" y="886718"/>
                </a:lnTo>
                <a:lnTo>
                  <a:pt x="7128" y="816009"/>
                </a:lnTo>
                <a:cubicBezTo>
                  <a:pt x="102423" y="350314"/>
                  <a:pt x="514469" y="0"/>
                  <a:pt x="1008337" y="0"/>
                </a:cubicBezTo>
                <a:close/>
              </a:path>
            </a:pathLst>
          </a:custGeom>
          <a:noFill/>
          <a:ln w="10414" cap="flat" cmpd="sng" algn="ctr">
            <a:solidFill>
              <a:schemeClr val="bg1">
                <a:lumMod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4981" tIns="37490" rIns="74981" bIns="37490" rtlCol="0" anchor="ctr">
            <a:noAutofit/>
          </a:bodyPr>
          <a:lstStyle/>
          <a:p>
            <a:pPr algn="ctr"/>
            <a:endParaRPr lang="zh-CN" altLang="en-US" sz="1476">
              <a:solidFill>
                <a:schemeClr val="lt1">
                  <a:lumMod val="100000"/>
                </a:schemeClr>
              </a:solidFill>
            </a:endParaRPr>
          </a:p>
        </p:txBody>
      </p:sp>
      <p:sp>
        <p:nvSpPr>
          <p:cNvPr id="67" name="任意多边形: 形状 66">
            <a:extLst>
              <a:ext uri="{FF2B5EF4-FFF2-40B4-BE49-F238E27FC236}">
                <a16:creationId xmlns:a16="http://schemas.microsoft.com/office/drawing/2014/main" id="{25AE2B80-68AC-074E-F061-C1B4E990D37A}"/>
              </a:ext>
            </a:extLst>
          </p:cNvPr>
          <p:cNvSpPr/>
          <p:nvPr/>
        </p:nvSpPr>
        <p:spPr>
          <a:xfrm>
            <a:off x="10839168" y="6122088"/>
            <a:ext cx="1352833" cy="735912"/>
          </a:xfrm>
          <a:custGeom>
            <a:avLst/>
            <a:gdLst>
              <a:gd name="connsiteX0" fmla="*/ 857533 w 1352833"/>
              <a:gd name="connsiteY0" fmla="*/ 0 h 735912"/>
              <a:gd name="connsiteX1" fmla="*/ 1344611 w 1352833"/>
              <a:gd name="connsiteY1" fmla="*/ 148782 h 735912"/>
              <a:gd name="connsiteX2" fmla="*/ 1352833 w 1352833"/>
              <a:gd name="connsiteY2" fmla="*/ 155565 h 735912"/>
              <a:gd name="connsiteX3" fmla="*/ 1352833 w 1352833"/>
              <a:gd name="connsiteY3" fmla="*/ 735912 h 735912"/>
              <a:gd name="connsiteX4" fmla="*/ 0 w 1352833"/>
              <a:gd name="connsiteY4" fmla="*/ 735912 h 735912"/>
              <a:gd name="connsiteX5" fmla="*/ 4064 w 1352833"/>
              <a:gd name="connsiteY5" fmla="*/ 695597 h 735912"/>
              <a:gd name="connsiteX6" fmla="*/ 857533 w 1352833"/>
              <a:gd name="connsiteY6" fmla="*/ 0 h 735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52833" h="735912">
                <a:moveTo>
                  <a:pt x="857533" y="0"/>
                </a:moveTo>
                <a:cubicBezTo>
                  <a:pt x="1037958" y="0"/>
                  <a:pt x="1205572" y="54849"/>
                  <a:pt x="1344611" y="148782"/>
                </a:cubicBezTo>
                <a:lnTo>
                  <a:pt x="1352833" y="155565"/>
                </a:lnTo>
                <a:lnTo>
                  <a:pt x="1352833" y="735912"/>
                </a:lnTo>
                <a:lnTo>
                  <a:pt x="0" y="735912"/>
                </a:lnTo>
                <a:lnTo>
                  <a:pt x="4064" y="695597"/>
                </a:lnTo>
                <a:cubicBezTo>
                  <a:pt x="85297" y="298621"/>
                  <a:pt x="436542" y="0"/>
                  <a:pt x="857533" y="0"/>
                </a:cubicBezTo>
                <a:close/>
              </a:path>
            </a:pathLst>
          </a:custGeom>
          <a:noFill/>
          <a:ln w="10414" cap="flat" cmpd="sng" algn="ctr">
            <a:solidFill>
              <a:schemeClr val="bg1">
                <a:lumMod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4981" tIns="37490" rIns="74981" bIns="37490" rtlCol="0" anchor="ctr">
            <a:noAutofit/>
          </a:bodyPr>
          <a:lstStyle/>
          <a:p>
            <a:pPr algn="ctr"/>
            <a:endParaRPr lang="zh-CN" altLang="en-US" sz="1476">
              <a:solidFill>
                <a:schemeClr val="lt1">
                  <a:lumMod val="100000"/>
                </a:schemeClr>
              </a:solidFill>
            </a:endParaRPr>
          </a:p>
        </p:txBody>
      </p:sp>
      <p:sp>
        <p:nvSpPr>
          <p:cNvPr id="68" name="任意多边形: 形状 67">
            <a:extLst>
              <a:ext uri="{FF2B5EF4-FFF2-40B4-BE49-F238E27FC236}">
                <a16:creationId xmlns:a16="http://schemas.microsoft.com/office/drawing/2014/main" id="{8B736952-E8B3-BDA2-C0A5-E6DD03DC648D}"/>
              </a:ext>
            </a:extLst>
          </p:cNvPr>
          <p:cNvSpPr/>
          <p:nvPr/>
        </p:nvSpPr>
        <p:spPr>
          <a:xfrm>
            <a:off x="10989974" y="6272892"/>
            <a:ext cx="1202027" cy="585108"/>
          </a:xfrm>
          <a:custGeom>
            <a:avLst/>
            <a:gdLst>
              <a:gd name="connsiteX0" fmla="*/ 706729 w 1202027"/>
              <a:gd name="connsiteY0" fmla="*/ 0 h 585108"/>
              <a:gd name="connsiteX1" fmla="*/ 1109491 w 1202027"/>
              <a:gd name="connsiteY1" fmla="*/ 123027 h 585108"/>
              <a:gd name="connsiteX2" fmla="*/ 1202027 w 1202027"/>
              <a:gd name="connsiteY2" fmla="*/ 199376 h 585108"/>
              <a:gd name="connsiteX3" fmla="*/ 1202027 w 1202027"/>
              <a:gd name="connsiteY3" fmla="*/ 585108 h 585108"/>
              <a:gd name="connsiteX4" fmla="*/ 0 w 1202027"/>
              <a:gd name="connsiteY4" fmla="*/ 585108 h 585108"/>
              <a:gd name="connsiteX5" fmla="*/ 1000 w 1202027"/>
              <a:gd name="connsiteY5" fmla="*/ 575185 h 585108"/>
              <a:gd name="connsiteX6" fmla="*/ 706729 w 1202027"/>
              <a:gd name="connsiteY6" fmla="*/ 0 h 585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02027" h="585108">
                <a:moveTo>
                  <a:pt x="706729" y="0"/>
                </a:moveTo>
                <a:cubicBezTo>
                  <a:pt x="855921" y="0"/>
                  <a:pt x="994521" y="45354"/>
                  <a:pt x="1109491" y="123027"/>
                </a:cubicBezTo>
                <a:lnTo>
                  <a:pt x="1202027" y="199376"/>
                </a:lnTo>
                <a:lnTo>
                  <a:pt x="1202027" y="585108"/>
                </a:lnTo>
                <a:lnTo>
                  <a:pt x="0" y="585108"/>
                </a:lnTo>
                <a:lnTo>
                  <a:pt x="1000" y="575185"/>
                </a:lnTo>
                <a:cubicBezTo>
                  <a:pt x="68171" y="246928"/>
                  <a:pt x="358614" y="0"/>
                  <a:pt x="706729" y="0"/>
                </a:cubicBezTo>
                <a:close/>
              </a:path>
            </a:pathLst>
          </a:custGeom>
          <a:noFill/>
          <a:ln w="10414" cap="flat" cmpd="sng" algn="ctr">
            <a:solidFill>
              <a:schemeClr val="bg1">
                <a:lumMod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4981" tIns="37490" rIns="74981" bIns="37490" rtlCol="0" anchor="ctr">
            <a:noAutofit/>
          </a:bodyPr>
          <a:lstStyle/>
          <a:p>
            <a:pPr algn="ctr"/>
            <a:endParaRPr lang="zh-CN" altLang="en-US" sz="1476">
              <a:solidFill>
                <a:schemeClr val="lt1">
                  <a:lumMod val="100000"/>
                </a:schemeClr>
              </a:solidFill>
            </a:endParaRPr>
          </a:p>
        </p:txBody>
      </p:sp>
      <p:sp>
        <p:nvSpPr>
          <p:cNvPr id="69" name="任意多边形: 形状 68">
            <a:extLst>
              <a:ext uri="{FF2B5EF4-FFF2-40B4-BE49-F238E27FC236}">
                <a16:creationId xmlns:a16="http://schemas.microsoft.com/office/drawing/2014/main" id="{84D39402-9C9C-859D-988A-647938A7D6D2}"/>
              </a:ext>
            </a:extLst>
          </p:cNvPr>
          <p:cNvSpPr/>
          <p:nvPr/>
        </p:nvSpPr>
        <p:spPr>
          <a:xfrm>
            <a:off x="11145069" y="6423696"/>
            <a:ext cx="1046931" cy="434304"/>
          </a:xfrm>
          <a:custGeom>
            <a:avLst/>
            <a:gdLst>
              <a:gd name="connsiteX0" fmla="*/ 551634 w 1046931"/>
              <a:gd name="connsiteY0" fmla="*/ 0 h 434304"/>
              <a:gd name="connsiteX1" fmla="*/ 1023922 w 1046931"/>
              <a:gd name="connsiteY1" fmla="*/ 251113 h 434304"/>
              <a:gd name="connsiteX2" fmla="*/ 1046931 w 1046931"/>
              <a:gd name="connsiteY2" fmla="*/ 293504 h 434304"/>
              <a:gd name="connsiteX3" fmla="*/ 1046931 w 1046931"/>
              <a:gd name="connsiteY3" fmla="*/ 434304 h 434304"/>
              <a:gd name="connsiteX4" fmla="*/ 0 w 1046931"/>
              <a:gd name="connsiteY4" fmla="*/ 434304 h 434304"/>
              <a:gd name="connsiteX5" fmla="*/ 26833 w 1046931"/>
              <a:gd name="connsiteY5" fmla="*/ 347861 h 434304"/>
              <a:gd name="connsiteX6" fmla="*/ 551634 w 1046931"/>
              <a:gd name="connsiteY6" fmla="*/ 0 h 434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6931" h="434304">
                <a:moveTo>
                  <a:pt x="551634" y="0"/>
                </a:moveTo>
                <a:cubicBezTo>
                  <a:pt x="748233" y="0"/>
                  <a:pt x="921568" y="99610"/>
                  <a:pt x="1023922" y="251113"/>
                </a:cubicBezTo>
                <a:lnTo>
                  <a:pt x="1046931" y="293504"/>
                </a:lnTo>
                <a:lnTo>
                  <a:pt x="1046931" y="434304"/>
                </a:lnTo>
                <a:lnTo>
                  <a:pt x="0" y="434304"/>
                </a:lnTo>
                <a:lnTo>
                  <a:pt x="26833" y="347861"/>
                </a:lnTo>
                <a:cubicBezTo>
                  <a:pt x="113297" y="143438"/>
                  <a:pt x="315715" y="0"/>
                  <a:pt x="551634" y="0"/>
                </a:cubicBezTo>
                <a:close/>
              </a:path>
            </a:pathLst>
          </a:custGeom>
          <a:noFill/>
          <a:ln w="10414" cap="flat" cmpd="sng" algn="ctr">
            <a:solidFill>
              <a:schemeClr val="bg1">
                <a:lumMod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4981" tIns="37490" rIns="74981" bIns="37490" rtlCol="0" anchor="ctr">
            <a:noAutofit/>
          </a:bodyPr>
          <a:lstStyle/>
          <a:p>
            <a:pPr algn="ctr"/>
            <a:endParaRPr lang="zh-CN" altLang="en-US" sz="1476">
              <a:solidFill>
                <a:schemeClr val="lt1">
                  <a:lumMod val="100000"/>
                </a:schemeClr>
              </a:solidFill>
            </a:endParaRPr>
          </a:p>
        </p:txBody>
      </p:sp>
      <p:sp>
        <p:nvSpPr>
          <p:cNvPr id="70" name="任意多边形: 形状 69">
            <a:extLst>
              <a:ext uri="{FF2B5EF4-FFF2-40B4-BE49-F238E27FC236}">
                <a16:creationId xmlns:a16="http://schemas.microsoft.com/office/drawing/2014/main" id="{EE30DBEC-F77D-AD1F-96E6-18671CE65073}"/>
              </a:ext>
            </a:extLst>
          </p:cNvPr>
          <p:cNvSpPr/>
          <p:nvPr/>
        </p:nvSpPr>
        <p:spPr>
          <a:xfrm>
            <a:off x="11302243" y="6574502"/>
            <a:ext cx="788916" cy="283498"/>
          </a:xfrm>
          <a:custGeom>
            <a:avLst/>
            <a:gdLst>
              <a:gd name="connsiteX0" fmla="*/ 394458 w 788916"/>
              <a:gd name="connsiteY0" fmla="*/ 0 h 283498"/>
              <a:gd name="connsiteX1" fmla="*/ 780305 w 788916"/>
              <a:gd name="connsiteY1" fmla="*/ 255757 h 283498"/>
              <a:gd name="connsiteX2" fmla="*/ 788916 w 788916"/>
              <a:gd name="connsiteY2" fmla="*/ 283498 h 283498"/>
              <a:gd name="connsiteX3" fmla="*/ 0 w 788916"/>
              <a:gd name="connsiteY3" fmla="*/ 283498 h 283498"/>
              <a:gd name="connsiteX4" fmla="*/ 8611 w 788916"/>
              <a:gd name="connsiteY4" fmla="*/ 255757 h 283498"/>
              <a:gd name="connsiteX5" fmla="*/ 394458 w 788916"/>
              <a:gd name="connsiteY5" fmla="*/ 0 h 283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88916" h="283498">
                <a:moveTo>
                  <a:pt x="394458" y="0"/>
                </a:moveTo>
                <a:cubicBezTo>
                  <a:pt x="567912" y="0"/>
                  <a:pt x="716735" y="105459"/>
                  <a:pt x="780305" y="255757"/>
                </a:cubicBezTo>
                <a:lnTo>
                  <a:pt x="788916" y="283498"/>
                </a:lnTo>
                <a:lnTo>
                  <a:pt x="0" y="283498"/>
                </a:lnTo>
                <a:lnTo>
                  <a:pt x="8611" y="255757"/>
                </a:lnTo>
                <a:cubicBezTo>
                  <a:pt x="72181" y="105459"/>
                  <a:pt x="221004" y="0"/>
                  <a:pt x="394458" y="0"/>
                </a:cubicBezTo>
                <a:close/>
              </a:path>
            </a:pathLst>
          </a:custGeom>
          <a:noFill/>
          <a:ln w="10414" cap="flat" cmpd="sng" algn="ctr">
            <a:solidFill>
              <a:schemeClr val="bg1">
                <a:lumMod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4981" tIns="37490" rIns="74981" bIns="37490" rtlCol="0" anchor="ctr">
            <a:noAutofit/>
          </a:bodyPr>
          <a:lstStyle/>
          <a:p>
            <a:pPr algn="ctr"/>
            <a:endParaRPr lang="zh-CN" altLang="en-US" sz="1476">
              <a:solidFill>
                <a:schemeClr val="lt1">
                  <a:lumMod val="100000"/>
                </a:schemeClr>
              </a:solidFill>
            </a:endParaRPr>
          </a:p>
        </p:txBody>
      </p:sp>
      <p:sp>
        <p:nvSpPr>
          <p:cNvPr id="71" name="任意多边形: 形状 70">
            <a:extLst>
              <a:ext uri="{FF2B5EF4-FFF2-40B4-BE49-F238E27FC236}">
                <a16:creationId xmlns:a16="http://schemas.microsoft.com/office/drawing/2014/main" id="{4D371AA1-2671-5756-3F9E-B92C45016327}"/>
              </a:ext>
            </a:extLst>
          </p:cNvPr>
          <p:cNvSpPr/>
          <p:nvPr/>
        </p:nvSpPr>
        <p:spPr>
          <a:xfrm>
            <a:off x="11470679" y="6725306"/>
            <a:ext cx="452044" cy="132695"/>
          </a:xfrm>
          <a:custGeom>
            <a:avLst/>
            <a:gdLst>
              <a:gd name="connsiteX0" fmla="*/ 226022 w 452044"/>
              <a:gd name="connsiteY0" fmla="*/ 0 h 132695"/>
              <a:gd name="connsiteX1" fmla="*/ 415492 w 452044"/>
              <a:gd name="connsiteY1" fmla="*/ 78481 h 132695"/>
              <a:gd name="connsiteX2" fmla="*/ 452044 w 452044"/>
              <a:gd name="connsiteY2" fmla="*/ 132695 h 132695"/>
              <a:gd name="connsiteX3" fmla="*/ 0 w 452044"/>
              <a:gd name="connsiteY3" fmla="*/ 132695 h 132695"/>
              <a:gd name="connsiteX4" fmla="*/ 36552 w 452044"/>
              <a:gd name="connsiteY4" fmla="*/ 78481 h 132695"/>
              <a:gd name="connsiteX5" fmla="*/ 226022 w 452044"/>
              <a:gd name="connsiteY5" fmla="*/ 0 h 132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52044" h="132695">
                <a:moveTo>
                  <a:pt x="226022" y="0"/>
                </a:moveTo>
                <a:cubicBezTo>
                  <a:pt x="300015" y="0"/>
                  <a:pt x="367002" y="29992"/>
                  <a:pt x="415492" y="78481"/>
                </a:cubicBezTo>
                <a:lnTo>
                  <a:pt x="452044" y="132695"/>
                </a:lnTo>
                <a:lnTo>
                  <a:pt x="0" y="132695"/>
                </a:lnTo>
                <a:lnTo>
                  <a:pt x="36552" y="78481"/>
                </a:lnTo>
                <a:cubicBezTo>
                  <a:pt x="85042" y="29992"/>
                  <a:pt x="152030" y="0"/>
                  <a:pt x="226022" y="0"/>
                </a:cubicBezTo>
                <a:close/>
              </a:path>
            </a:pathLst>
          </a:custGeom>
          <a:noFill/>
          <a:ln w="10414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4981" tIns="37490" rIns="74981" bIns="37490" rtlCol="0" anchor="ctr">
            <a:noAutofit/>
          </a:bodyPr>
          <a:lstStyle/>
          <a:p>
            <a:pPr algn="ctr"/>
            <a:endParaRPr lang="zh-CN" altLang="en-US" sz="1476"/>
          </a:p>
        </p:txBody>
      </p:sp>
      <p:sp>
        <p:nvSpPr>
          <p:cNvPr id="23" name="任意多边形: 形状 22">
            <a:extLst>
              <a:ext uri="{FF2B5EF4-FFF2-40B4-BE49-F238E27FC236}">
                <a16:creationId xmlns:a16="http://schemas.microsoft.com/office/drawing/2014/main" id="{FA1A4FAE-4EE7-983B-E76A-FAF658C54D0E}"/>
              </a:ext>
            </a:extLst>
          </p:cNvPr>
          <p:cNvSpPr/>
          <p:nvPr/>
        </p:nvSpPr>
        <p:spPr>
          <a:xfrm rot="10800000">
            <a:off x="11183700" y="5044421"/>
            <a:ext cx="1026000" cy="486000"/>
          </a:xfrm>
          <a:custGeom>
            <a:avLst/>
            <a:gdLst>
              <a:gd name="connsiteX0" fmla="*/ 27000 w 1026000"/>
              <a:gd name="connsiteY0" fmla="*/ 54001 h 486000"/>
              <a:gd name="connsiteX1" fmla="*/ 0 w 1026000"/>
              <a:gd name="connsiteY1" fmla="*/ 27000 h 486000"/>
              <a:gd name="connsiteX2" fmla="*/ 27000 w 1026000"/>
              <a:gd name="connsiteY2" fmla="*/ 0 h 486000"/>
              <a:gd name="connsiteX3" fmla="*/ 54000 w 1026000"/>
              <a:gd name="connsiteY3" fmla="*/ 27000 h 486000"/>
              <a:gd name="connsiteX4" fmla="*/ 27000 w 1026000"/>
              <a:gd name="connsiteY4" fmla="*/ 54001 h 486000"/>
              <a:gd name="connsiteX5" fmla="*/ 135000 w 1026000"/>
              <a:gd name="connsiteY5" fmla="*/ 54001 h 486000"/>
              <a:gd name="connsiteX6" fmla="*/ 108000 w 1026000"/>
              <a:gd name="connsiteY6" fmla="*/ 27000 h 486000"/>
              <a:gd name="connsiteX7" fmla="*/ 135000 w 1026000"/>
              <a:gd name="connsiteY7" fmla="*/ 0 h 486000"/>
              <a:gd name="connsiteX8" fmla="*/ 162000 w 1026000"/>
              <a:gd name="connsiteY8" fmla="*/ 27000 h 486000"/>
              <a:gd name="connsiteX9" fmla="*/ 135000 w 1026000"/>
              <a:gd name="connsiteY9" fmla="*/ 54001 h 486000"/>
              <a:gd name="connsiteX10" fmla="*/ 243000 w 1026000"/>
              <a:gd name="connsiteY10" fmla="*/ 54001 h 486000"/>
              <a:gd name="connsiteX11" fmla="*/ 216000 w 1026000"/>
              <a:gd name="connsiteY11" fmla="*/ 27000 h 486000"/>
              <a:gd name="connsiteX12" fmla="*/ 243000 w 1026000"/>
              <a:gd name="connsiteY12" fmla="*/ 0 h 486000"/>
              <a:gd name="connsiteX13" fmla="*/ 270000 w 1026000"/>
              <a:gd name="connsiteY13" fmla="*/ 27000 h 486000"/>
              <a:gd name="connsiteX14" fmla="*/ 243000 w 1026000"/>
              <a:gd name="connsiteY14" fmla="*/ 54001 h 486000"/>
              <a:gd name="connsiteX15" fmla="*/ 351000 w 1026000"/>
              <a:gd name="connsiteY15" fmla="*/ 54001 h 486000"/>
              <a:gd name="connsiteX16" fmla="*/ 324000 w 1026000"/>
              <a:gd name="connsiteY16" fmla="*/ 27000 h 486000"/>
              <a:gd name="connsiteX17" fmla="*/ 351000 w 1026000"/>
              <a:gd name="connsiteY17" fmla="*/ 0 h 486000"/>
              <a:gd name="connsiteX18" fmla="*/ 378000 w 1026000"/>
              <a:gd name="connsiteY18" fmla="*/ 27000 h 486000"/>
              <a:gd name="connsiteX19" fmla="*/ 351000 w 1026000"/>
              <a:gd name="connsiteY19" fmla="*/ 54001 h 486000"/>
              <a:gd name="connsiteX20" fmla="*/ 459000 w 1026000"/>
              <a:gd name="connsiteY20" fmla="*/ 54001 h 486000"/>
              <a:gd name="connsiteX21" fmla="*/ 432000 w 1026000"/>
              <a:gd name="connsiteY21" fmla="*/ 27000 h 486000"/>
              <a:gd name="connsiteX22" fmla="*/ 459000 w 1026000"/>
              <a:gd name="connsiteY22" fmla="*/ 0 h 486000"/>
              <a:gd name="connsiteX23" fmla="*/ 486000 w 1026000"/>
              <a:gd name="connsiteY23" fmla="*/ 27000 h 486000"/>
              <a:gd name="connsiteX24" fmla="*/ 459000 w 1026000"/>
              <a:gd name="connsiteY24" fmla="*/ 54001 h 486000"/>
              <a:gd name="connsiteX25" fmla="*/ 567000 w 1026000"/>
              <a:gd name="connsiteY25" fmla="*/ 54001 h 486000"/>
              <a:gd name="connsiteX26" fmla="*/ 540000 w 1026000"/>
              <a:gd name="connsiteY26" fmla="*/ 27000 h 486000"/>
              <a:gd name="connsiteX27" fmla="*/ 567000 w 1026000"/>
              <a:gd name="connsiteY27" fmla="*/ 0 h 486000"/>
              <a:gd name="connsiteX28" fmla="*/ 594000 w 1026000"/>
              <a:gd name="connsiteY28" fmla="*/ 27000 h 486000"/>
              <a:gd name="connsiteX29" fmla="*/ 567000 w 1026000"/>
              <a:gd name="connsiteY29" fmla="*/ 54001 h 486000"/>
              <a:gd name="connsiteX30" fmla="*/ 675000 w 1026000"/>
              <a:gd name="connsiteY30" fmla="*/ 54001 h 486000"/>
              <a:gd name="connsiteX31" fmla="*/ 648000 w 1026000"/>
              <a:gd name="connsiteY31" fmla="*/ 27000 h 486000"/>
              <a:gd name="connsiteX32" fmla="*/ 675000 w 1026000"/>
              <a:gd name="connsiteY32" fmla="*/ 0 h 486000"/>
              <a:gd name="connsiteX33" fmla="*/ 702000 w 1026000"/>
              <a:gd name="connsiteY33" fmla="*/ 27000 h 486000"/>
              <a:gd name="connsiteX34" fmla="*/ 675000 w 1026000"/>
              <a:gd name="connsiteY34" fmla="*/ 54001 h 486000"/>
              <a:gd name="connsiteX35" fmla="*/ 783000 w 1026000"/>
              <a:gd name="connsiteY35" fmla="*/ 54001 h 486000"/>
              <a:gd name="connsiteX36" fmla="*/ 756000 w 1026000"/>
              <a:gd name="connsiteY36" fmla="*/ 27000 h 486000"/>
              <a:gd name="connsiteX37" fmla="*/ 783000 w 1026000"/>
              <a:gd name="connsiteY37" fmla="*/ 0 h 486000"/>
              <a:gd name="connsiteX38" fmla="*/ 810000 w 1026000"/>
              <a:gd name="connsiteY38" fmla="*/ 27000 h 486000"/>
              <a:gd name="connsiteX39" fmla="*/ 783000 w 1026000"/>
              <a:gd name="connsiteY39" fmla="*/ 54001 h 486000"/>
              <a:gd name="connsiteX40" fmla="*/ 891000 w 1026000"/>
              <a:gd name="connsiteY40" fmla="*/ 54001 h 486000"/>
              <a:gd name="connsiteX41" fmla="*/ 864000 w 1026000"/>
              <a:gd name="connsiteY41" fmla="*/ 27000 h 486000"/>
              <a:gd name="connsiteX42" fmla="*/ 891000 w 1026000"/>
              <a:gd name="connsiteY42" fmla="*/ 0 h 486000"/>
              <a:gd name="connsiteX43" fmla="*/ 918000 w 1026000"/>
              <a:gd name="connsiteY43" fmla="*/ 27000 h 486000"/>
              <a:gd name="connsiteX44" fmla="*/ 891000 w 1026000"/>
              <a:gd name="connsiteY44" fmla="*/ 54001 h 486000"/>
              <a:gd name="connsiteX45" fmla="*/ 999000 w 1026000"/>
              <a:gd name="connsiteY45" fmla="*/ 54001 h 486000"/>
              <a:gd name="connsiteX46" fmla="*/ 972000 w 1026000"/>
              <a:gd name="connsiteY46" fmla="*/ 27000 h 486000"/>
              <a:gd name="connsiteX47" fmla="*/ 999000 w 1026000"/>
              <a:gd name="connsiteY47" fmla="*/ 0 h 486000"/>
              <a:gd name="connsiteX48" fmla="*/ 1026000 w 1026000"/>
              <a:gd name="connsiteY48" fmla="*/ 27000 h 486000"/>
              <a:gd name="connsiteX49" fmla="*/ 999000 w 1026000"/>
              <a:gd name="connsiteY49" fmla="*/ 54001 h 486000"/>
              <a:gd name="connsiteX50" fmla="*/ 27000 w 1026000"/>
              <a:gd name="connsiteY50" fmla="*/ 162000 h 486000"/>
              <a:gd name="connsiteX51" fmla="*/ 0 w 1026000"/>
              <a:gd name="connsiteY51" fmla="*/ 135000 h 486000"/>
              <a:gd name="connsiteX52" fmla="*/ 27000 w 1026000"/>
              <a:gd name="connsiteY52" fmla="*/ 108001 h 486000"/>
              <a:gd name="connsiteX53" fmla="*/ 54000 w 1026000"/>
              <a:gd name="connsiteY53" fmla="*/ 135000 h 486000"/>
              <a:gd name="connsiteX54" fmla="*/ 27000 w 1026000"/>
              <a:gd name="connsiteY54" fmla="*/ 162000 h 486000"/>
              <a:gd name="connsiteX55" fmla="*/ 135000 w 1026000"/>
              <a:gd name="connsiteY55" fmla="*/ 162000 h 486000"/>
              <a:gd name="connsiteX56" fmla="*/ 108000 w 1026000"/>
              <a:gd name="connsiteY56" fmla="*/ 135000 h 486000"/>
              <a:gd name="connsiteX57" fmla="*/ 135000 w 1026000"/>
              <a:gd name="connsiteY57" fmla="*/ 108001 h 486000"/>
              <a:gd name="connsiteX58" fmla="*/ 162000 w 1026000"/>
              <a:gd name="connsiteY58" fmla="*/ 135000 h 486000"/>
              <a:gd name="connsiteX59" fmla="*/ 135000 w 1026000"/>
              <a:gd name="connsiteY59" fmla="*/ 162000 h 486000"/>
              <a:gd name="connsiteX60" fmla="*/ 243000 w 1026000"/>
              <a:gd name="connsiteY60" fmla="*/ 162000 h 486000"/>
              <a:gd name="connsiteX61" fmla="*/ 216000 w 1026000"/>
              <a:gd name="connsiteY61" fmla="*/ 135000 h 486000"/>
              <a:gd name="connsiteX62" fmla="*/ 243000 w 1026000"/>
              <a:gd name="connsiteY62" fmla="*/ 108001 h 486000"/>
              <a:gd name="connsiteX63" fmla="*/ 270000 w 1026000"/>
              <a:gd name="connsiteY63" fmla="*/ 135000 h 486000"/>
              <a:gd name="connsiteX64" fmla="*/ 243000 w 1026000"/>
              <a:gd name="connsiteY64" fmla="*/ 162000 h 486000"/>
              <a:gd name="connsiteX65" fmla="*/ 351000 w 1026000"/>
              <a:gd name="connsiteY65" fmla="*/ 162000 h 486000"/>
              <a:gd name="connsiteX66" fmla="*/ 324000 w 1026000"/>
              <a:gd name="connsiteY66" fmla="*/ 135000 h 486000"/>
              <a:gd name="connsiteX67" fmla="*/ 351000 w 1026000"/>
              <a:gd name="connsiteY67" fmla="*/ 108001 h 486000"/>
              <a:gd name="connsiteX68" fmla="*/ 378000 w 1026000"/>
              <a:gd name="connsiteY68" fmla="*/ 135000 h 486000"/>
              <a:gd name="connsiteX69" fmla="*/ 351000 w 1026000"/>
              <a:gd name="connsiteY69" fmla="*/ 162000 h 486000"/>
              <a:gd name="connsiteX70" fmla="*/ 459000 w 1026000"/>
              <a:gd name="connsiteY70" fmla="*/ 162000 h 486000"/>
              <a:gd name="connsiteX71" fmla="*/ 432000 w 1026000"/>
              <a:gd name="connsiteY71" fmla="*/ 135000 h 486000"/>
              <a:gd name="connsiteX72" fmla="*/ 459000 w 1026000"/>
              <a:gd name="connsiteY72" fmla="*/ 108001 h 486000"/>
              <a:gd name="connsiteX73" fmla="*/ 486000 w 1026000"/>
              <a:gd name="connsiteY73" fmla="*/ 135000 h 486000"/>
              <a:gd name="connsiteX74" fmla="*/ 459000 w 1026000"/>
              <a:gd name="connsiteY74" fmla="*/ 162000 h 486000"/>
              <a:gd name="connsiteX75" fmla="*/ 567000 w 1026000"/>
              <a:gd name="connsiteY75" fmla="*/ 162000 h 486000"/>
              <a:gd name="connsiteX76" fmla="*/ 540000 w 1026000"/>
              <a:gd name="connsiteY76" fmla="*/ 135000 h 486000"/>
              <a:gd name="connsiteX77" fmla="*/ 567000 w 1026000"/>
              <a:gd name="connsiteY77" fmla="*/ 108001 h 486000"/>
              <a:gd name="connsiteX78" fmla="*/ 594000 w 1026000"/>
              <a:gd name="connsiteY78" fmla="*/ 135000 h 486000"/>
              <a:gd name="connsiteX79" fmla="*/ 567000 w 1026000"/>
              <a:gd name="connsiteY79" fmla="*/ 162000 h 486000"/>
              <a:gd name="connsiteX80" fmla="*/ 675000 w 1026000"/>
              <a:gd name="connsiteY80" fmla="*/ 162000 h 486000"/>
              <a:gd name="connsiteX81" fmla="*/ 648000 w 1026000"/>
              <a:gd name="connsiteY81" fmla="*/ 135000 h 486000"/>
              <a:gd name="connsiteX82" fmla="*/ 675000 w 1026000"/>
              <a:gd name="connsiteY82" fmla="*/ 108001 h 486000"/>
              <a:gd name="connsiteX83" fmla="*/ 702000 w 1026000"/>
              <a:gd name="connsiteY83" fmla="*/ 135000 h 486000"/>
              <a:gd name="connsiteX84" fmla="*/ 675000 w 1026000"/>
              <a:gd name="connsiteY84" fmla="*/ 162000 h 486000"/>
              <a:gd name="connsiteX85" fmla="*/ 783000 w 1026000"/>
              <a:gd name="connsiteY85" fmla="*/ 162000 h 486000"/>
              <a:gd name="connsiteX86" fmla="*/ 756000 w 1026000"/>
              <a:gd name="connsiteY86" fmla="*/ 135000 h 486000"/>
              <a:gd name="connsiteX87" fmla="*/ 783000 w 1026000"/>
              <a:gd name="connsiteY87" fmla="*/ 108001 h 486000"/>
              <a:gd name="connsiteX88" fmla="*/ 810000 w 1026000"/>
              <a:gd name="connsiteY88" fmla="*/ 135000 h 486000"/>
              <a:gd name="connsiteX89" fmla="*/ 783000 w 1026000"/>
              <a:gd name="connsiteY89" fmla="*/ 162000 h 486000"/>
              <a:gd name="connsiteX90" fmla="*/ 891000 w 1026000"/>
              <a:gd name="connsiteY90" fmla="*/ 162000 h 486000"/>
              <a:gd name="connsiteX91" fmla="*/ 864000 w 1026000"/>
              <a:gd name="connsiteY91" fmla="*/ 135000 h 486000"/>
              <a:gd name="connsiteX92" fmla="*/ 891000 w 1026000"/>
              <a:gd name="connsiteY92" fmla="*/ 108001 h 486000"/>
              <a:gd name="connsiteX93" fmla="*/ 918000 w 1026000"/>
              <a:gd name="connsiteY93" fmla="*/ 135000 h 486000"/>
              <a:gd name="connsiteX94" fmla="*/ 891000 w 1026000"/>
              <a:gd name="connsiteY94" fmla="*/ 162000 h 486000"/>
              <a:gd name="connsiteX95" fmla="*/ 999000 w 1026000"/>
              <a:gd name="connsiteY95" fmla="*/ 162000 h 486000"/>
              <a:gd name="connsiteX96" fmla="*/ 972000 w 1026000"/>
              <a:gd name="connsiteY96" fmla="*/ 135000 h 486000"/>
              <a:gd name="connsiteX97" fmla="*/ 999000 w 1026000"/>
              <a:gd name="connsiteY97" fmla="*/ 108001 h 486000"/>
              <a:gd name="connsiteX98" fmla="*/ 1026000 w 1026000"/>
              <a:gd name="connsiteY98" fmla="*/ 135000 h 486000"/>
              <a:gd name="connsiteX99" fmla="*/ 999000 w 1026000"/>
              <a:gd name="connsiteY99" fmla="*/ 162000 h 486000"/>
              <a:gd name="connsiteX100" fmla="*/ 27000 w 1026000"/>
              <a:gd name="connsiteY100" fmla="*/ 270001 h 486000"/>
              <a:gd name="connsiteX101" fmla="*/ 0 w 1026000"/>
              <a:gd name="connsiteY101" fmla="*/ 243001 h 486000"/>
              <a:gd name="connsiteX102" fmla="*/ 27000 w 1026000"/>
              <a:gd name="connsiteY102" fmla="*/ 216001 h 486000"/>
              <a:gd name="connsiteX103" fmla="*/ 54000 w 1026000"/>
              <a:gd name="connsiteY103" fmla="*/ 243001 h 486000"/>
              <a:gd name="connsiteX104" fmla="*/ 27000 w 1026000"/>
              <a:gd name="connsiteY104" fmla="*/ 270001 h 486000"/>
              <a:gd name="connsiteX105" fmla="*/ 135000 w 1026000"/>
              <a:gd name="connsiteY105" fmla="*/ 270001 h 486000"/>
              <a:gd name="connsiteX106" fmla="*/ 108000 w 1026000"/>
              <a:gd name="connsiteY106" fmla="*/ 243001 h 486000"/>
              <a:gd name="connsiteX107" fmla="*/ 135000 w 1026000"/>
              <a:gd name="connsiteY107" fmla="*/ 216001 h 486000"/>
              <a:gd name="connsiteX108" fmla="*/ 162000 w 1026000"/>
              <a:gd name="connsiteY108" fmla="*/ 243001 h 486000"/>
              <a:gd name="connsiteX109" fmla="*/ 135000 w 1026000"/>
              <a:gd name="connsiteY109" fmla="*/ 270001 h 486000"/>
              <a:gd name="connsiteX110" fmla="*/ 243000 w 1026000"/>
              <a:gd name="connsiteY110" fmla="*/ 270001 h 486000"/>
              <a:gd name="connsiteX111" fmla="*/ 216000 w 1026000"/>
              <a:gd name="connsiteY111" fmla="*/ 243001 h 486000"/>
              <a:gd name="connsiteX112" fmla="*/ 243000 w 1026000"/>
              <a:gd name="connsiteY112" fmla="*/ 216001 h 486000"/>
              <a:gd name="connsiteX113" fmla="*/ 270000 w 1026000"/>
              <a:gd name="connsiteY113" fmla="*/ 243001 h 486000"/>
              <a:gd name="connsiteX114" fmla="*/ 243000 w 1026000"/>
              <a:gd name="connsiteY114" fmla="*/ 270001 h 486000"/>
              <a:gd name="connsiteX115" fmla="*/ 351000 w 1026000"/>
              <a:gd name="connsiteY115" fmla="*/ 270001 h 486000"/>
              <a:gd name="connsiteX116" fmla="*/ 324000 w 1026000"/>
              <a:gd name="connsiteY116" fmla="*/ 243001 h 486000"/>
              <a:gd name="connsiteX117" fmla="*/ 351000 w 1026000"/>
              <a:gd name="connsiteY117" fmla="*/ 216001 h 486000"/>
              <a:gd name="connsiteX118" fmla="*/ 378000 w 1026000"/>
              <a:gd name="connsiteY118" fmla="*/ 243001 h 486000"/>
              <a:gd name="connsiteX119" fmla="*/ 351000 w 1026000"/>
              <a:gd name="connsiteY119" fmla="*/ 270001 h 486000"/>
              <a:gd name="connsiteX120" fmla="*/ 459000 w 1026000"/>
              <a:gd name="connsiteY120" fmla="*/ 270001 h 486000"/>
              <a:gd name="connsiteX121" fmla="*/ 432000 w 1026000"/>
              <a:gd name="connsiteY121" fmla="*/ 243001 h 486000"/>
              <a:gd name="connsiteX122" fmla="*/ 459000 w 1026000"/>
              <a:gd name="connsiteY122" fmla="*/ 216001 h 486000"/>
              <a:gd name="connsiteX123" fmla="*/ 486000 w 1026000"/>
              <a:gd name="connsiteY123" fmla="*/ 243001 h 486000"/>
              <a:gd name="connsiteX124" fmla="*/ 459000 w 1026000"/>
              <a:gd name="connsiteY124" fmla="*/ 270001 h 486000"/>
              <a:gd name="connsiteX125" fmla="*/ 567000 w 1026000"/>
              <a:gd name="connsiteY125" fmla="*/ 270001 h 486000"/>
              <a:gd name="connsiteX126" fmla="*/ 540000 w 1026000"/>
              <a:gd name="connsiteY126" fmla="*/ 243001 h 486000"/>
              <a:gd name="connsiteX127" fmla="*/ 567000 w 1026000"/>
              <a:gd name="connsiteY127" fmla="*/ 216001 h 486000"/>
              <a:gd name="connsiteX128" fmla="*/ 594000 w 1026000"/>
              <a:gd name="connsiteY128" fmla="*/ 243001 h 486000"/>
              <a:gd name="connsiteX129" fmla="*/ 567000 w 1026000"/>
              <a:gd name="connsiteY129" fmla="*/ 270001 h 486000"/>
              <a:gd name="connsiteX130" fmla="*/ 675000 w 1026000"/>
              <a:gd name="connsiteY130" fmla="*/ 270001 h 486000"/>
              <a:gd name="connsiteX131" fmla="*/ 648000 w 1026000"/>
              <a:gd name="connsiteY131" fmla="*/ 243001 h 486000"/>
              <a:gd name="connsiteX132" fmla="*/ 675000 w 1026000"/>
              <a:gd name="connsiteY132" fmla="*/ 216001 h 486000"/>
              <a:gd name="connsiteX133" fmla="*/ 702000 w 1026000"/>
              <a:gd name="connsiteY133" fmla="*/ 243001 h 486000"/>
              <a:gd name="connsiteX134" fmla="*/ 675000 w 1026000"/>
              <a:gd name="connsiteY134" fmla="*/ 270001 h 486000"/>
              <a:gd name="connsiteX135" fmla="*/ 783000 w 1026000"/>
              <a:gd name="connsiteY135" fmla="*/ 270001 h 486000"/>
              <a:gd name="connsiteX136" fmla="*/ 756000 w 1026000"/>
              <a:gd name="connsiteY136" fmla="*/ 243001 h 486000"/>
              <a:gd name="connsiteX137" fmla="*/ 783000 w 1026000"/>
              <a:gd name="connsiteY137" fmla="*/ 216001 h 486000"/>
              <a:gd name="connsiteX138" fmla="*/ 810000 w 1026000"/>
              <a:gd name="connsiteY138" fmla="*/ 243001 h 486000"/>
              <a:gd name="connsiteX139" fmla="*/ 783000 w 1026000"/>
              <a:gd name="connsiteY139" fmla="*/ 270001 h 486000"/>
              <a:gd name="connsiteX140" fmla="*/ 891000 w 1026000"/>
              <a:gd name="connsiteY140" fmla="*/ 270001 h 486000"/>
              <a:gd name="connsiteX141" fmla="*/ 864000 w 1026000"/>
              <a:gd name="connsiteY141" fmla="*/ 243001 h 486000"/>
              <a:gd name="connsiteX142" fmla="*/ 891000 w 1026000"/>
              <a:gd name="connsiteY142" fmla="*/ 216001 h 486000"/>
              <a:gd name="connsiteX143" fmla="*/ 918000 w 1026000"/>
              <a:gd name="connsiteY143" fmla="*/ 243001 h 486000"/>
              <a:gd name="connsiteX144" fmla="*/ 891000 w 1026000"/>
              <a:gd name="connsiteY144" fmla="*/ 270001 h 486000"/>
              <a:gd name="connsiteX145" fmla="*/ 999000 w 1026000"/>
              <a:gd name="connsiteY145" fmla="*/ 270001 h 486000"/>
              <a:gd name="connsiteX146" fmla="*/ 972000 w 1026000"/>
              <a:gd name="connsiteY146" fmla="*/ 243001 h 486000"/>
              <a:gd name="connsiteX147" fmla="*/ 999000 w 1026000"/>
              <a:gd name="connsiteY147" fmla="*/ 216001 h 486000"/>
              <a:gd name="connsiteX148" fmla="*/ 1026000 w 1026000"/>
              <a:gd name="connsiteY148" fmla="*/ 243001 h 486000"/>
              <a:gd name="connsiteX149" fmla="*/ 999000 w 1026000"/>
              <a:gd name="connsiteY149" fmla="*/ 270001 h 486000"/>
              <a:gd name="connsiteX150" fmla="*/ 27000 w 1026000"/>
              <a:gd name="connsiteY150" fmla="*/ 378000 h 486000"/>
              <a:gd name="connsiteX151" fmla="*/ 0 w 1026000"/>
              <a:gd name="connsiteY151" fmla="*/ 351000 h 486000"/>
              <a:gd name="connsiteX152" fmla="*/ 27000 w 1026000"/>
              <a:gd name="connsiteY152" fmla="*/ 324000 h 486000"/>
              <a:gd name="connsiteX153" fmla="*/ 54000 w 1026000"/>
              <a:gd name="connsiteY153" fmla="*/ 351000 h 486000"/>
              <a:gd name="connsiteX154" fmla="*/ 27000 w 1026000"/>
              <a:gd name="connsiteY154" fmla="*/ 378000 h 486000"/>
              <a:gd name="connsiteX155" fmla="*/ 135000 w 1026000"/>
              <a:gd name="connsiteY155" fmla="*/ 378000 h 486000"/>
              <a:gd name="connsiteX156" fmla="*/ 108000 w 1026000"/>
              <a:gd name="connsiteY156" fmla="*/ 351000 h 486000"/>
              <a:gd name="connsiteX157" fmla="*/ 135000 w 1026000"/>
              <a:gd name="connsiteY157" fmla="*/ 324000 h 486000"/>
              <a:gd name="connsiteX158" fmla="*/ 162000 w 1026000"/>
              <a:gd name="connsiteY158" fmla="*/ 351000 h 486000"/>
              <a:gd name="connsiteX159" fmla="*/ 135000 w 1026000"/>
              <a:gd name="connsiteY159" fmla="*/ 378000 h 486000"/>
              <a:gd name="connsiteX160" fmla="*/ 243000 w 1026000"/>
              <a:gd name="connsiteY160" fmla="*/ 378000 h 486000"/>
              <a:gd name="connsiteX161" fmla="*/ 216000 w 1026000"/>
              <a:gd name="connsiteY161" fmla="*/ 351000 h 486000"/>
              <a:gd name="connsiteX162" fmla="*/ 243000 w 1026000"/>
              <a:gd name="connsiteY162" fmla="*/ 324000 h 486000"/>
              <a:gd name="connsiteX163" fmla="*/ 270000 w 1026000"/>
              <a:gd name="connsiteY163" fmla="*/ 351000 h 486000"/>
              <a:gd name="connsiteX164" fmla="*/ 243000 w 1026000"/>
              <a:gd name="connsiteY164" fmla="*/ 378000 h 486000"/>
              <a:gd name="connsiteX165" fmla="*/ 351000 w 1026000"/>
              <a:gd name="connsiteY165" fmla="*/ 378000 h 486000"/>
              <a:gd name="connsiteX166" fmla="*/ 324000 w 1026000"/>
              <a:gd name="connsiteY166" fmla="*/ 351000 h 486000"/>
              <a:gd name="connsiteX167" fmla="*/ 351000 w 1026000"/>
              <a:gd name="connsiteY167" fmla="*/ 324000 h 486000"/>
              <a:gd name="connsiteX168" fmla="*/ 378000 w 1026000"/>
              <a:gd name="connsiteY168" fmla="*/ 351000 h 486000"/>
              <a:gd name="connsiteX169" fmla="*/ 351000 w 1026000"/>
              <a:gd name="connsiteY169" fmla="*/ 378000 h 486000"/>
              <a:gd name="connsiteX170" fmla="*/ 459000 w 1026000"/>
              <a:gd name="connsiteY170" fmla="*/ 378000 h 486000"/>
              <a:gd name="connsiteX171" fmla="*/ 432000 w 1026000"/>
              <a:gd name="connsiteY171" fmla="*/ 351000 h 486000"/>
              <a:gd name="connsiteX172" fmla="*/ 459000 w 1026000"/>
              <a:gd name="connsiteY172" fmla="*/ 324000 h 486000"/>
              <a:gd name="connsiteX173" fmla="*/ 486000 w 1026000"/>
              <a:gd name="connsiteY173" fmla="*/ 351000 h 486000"/>
              <a:gd name="connsiteX174" fmla="*/ 459000 w 1026000"/>
              <a:gd name="connsiteY174" fmla="*/ 378000 h 486000"/>
              <a:gd name="connsiteX175" fmla="*/ 567000 w 1026000"/>
              <a:gd name="connsiteY175" fmla="*/ 378000 h 486000"/>
              <a:gd name="connsiteX176" fmla="*/ 540000 w 1026000"/>
              <a:gd name="connsiteY176" fmla="*/ 351000 h 486000"/>
              <a:gd name="connsiteX177" fmla="*/ 567000 w 1026000"/>
              <a:gd name="connsiteY177" fmla="*/ 324000 h 486000"/>
              <a:gd name="connsiteX178" fmla="*/ 594000 w 1026000"/>
              <a:gd name="connsiteY178" fmla="*/ 351000 h 486000"/>
              <a:gd name="connsiteX179" fmla="*/ 567000 w 1026000"/>
              <a:gd name="connsiteY179" fmla="*/ 378000 h 486000"/>
              <a:gd name="connsiteX180" fmla="*/ 675000 w 1026000"/>
              <a:gd name="connsiteY180" fmla="*/ 378000 h 486000"/>
              <a:gd name="connsiteX181" fmla="*/ 648000 w 1026000"/>
              <a:gd name="connsiteY181" fmla="*/ 351000 h 486000"/>
              <a:gd name="connsiteX182" fmla="*/ 675000 w 1026000"/>
              <a:gd name="connsiteY182" fmla="*/ 324000 h 486000"/>
              <a:gd name="connsiteX183" fmla="*/ 702000 w 1026000"/>
              <a:gd name="connsiteY183" fmla="*/ 351000 h 486000"/>
              <a:gd name="connsiteX184" fmla="*/ 675000 w 1026000"/>
              <a:gd name="connsiteY184" fmla="*/ 378000 h 486000"/>
              <a:gd name="connsiteX185" fmla="*/ 783000 w 1026000"/>
              <a:gd name="connsiteY185" fmla="*/ 378000 h 486000"/>
              <a:gd name="connsiteX186" fmla="*/ 756000 w 1026000"/>
              <a:gd name="connsiteY186" fmla="*/ 351000 h 486000"/>
              <a:gd name="connsiteX187" fmla="*/ 783000 w 1026000"/>
              <a:gd name="connsiteY187" fmla="*/ 324000 h 486000"/>
              <a:gd name="connsiteX188" fmla="*/ 810000 w 1026000"/>
              <a:gd name="connsiteY188" fmla="*/ 351000 h 486000"/>
              <a:gd name="connsiteX189" fmla="*/ 783000 w 1026000"/>
              <a:gd name="connsiteY189" fmla="*/ 378000 h 486000"/>
              <a:gd name="connsiteX190" fmla="*/ 891000 w 1026000"/>
              <a:gd name="connsiteY190" fmla="*/ 378000 h 486000"/>
              <a:gd name="connsiteX191" fmla="*/ 864000 w 1026000"/>
              <a:gd name="connsiteY191" fmla="*/ 351000 h 486000"/>
              <a:gd name="connsiteX192" fmla="*/ 891000 w 1026000"/>
              <a:gd name="connsiteY192" fmla="*/ 324000 h 486000"/>
              <a:gd name="connsiteX193" fmla="*/ 918000 w 1026000"/>
              <a:gd name="connsiteY193" fmla="*/ 351000 h 486000"/>
              <a:gd name="connsiteX194" fmla="*/ 891000 w 1026000"/>
              <a:gd name="connsiteY194" fmla="*/ 378000 h 486000"/>
              <a:gd name="connsiteX195" fmla="*/ 999000 w 1026000"/>
              <a:gd name="connsiteY195" fmla="*/ 378000 h 486000"/>
              <a:gd name="connsiteX196" fmla="*/ 972000 w 1026000"/>
              <a:gd name="connsiteY196" fmla="*/ 351000 h 486000"/>
              <a:gd name="connsiteX197" fmla="*/ 999000 w 1026000"/>
              <a:gd name="connsiteY197" fmla="*/ 324000 h 486000"/>
              <a:gd name="connsiteX198" fmla="*/ 1026000 w 1026000"/>
              <a:gd name="connsiteY198" fmla="*/ 351000 h 486000"/>
              <a:gd name="connsiteX199" fmla="*/ 999000 w 1026000"/>
              <a:gd name="connsiteY199" fmla="*/ 378000 h 486000"/>
              <a:gd name="connsiteX200" fmla="*/ 27000 w 1026000"/>
              <a:gd name="connsiteY200" fmla="*/ 486000 h 486000"/>
              <a:gd name="connsiteX201" fmla="*/ 0 w 1026000"/>
              <a:gd name="connsiteY201" fmla="*/ 459001 h 486000"/>
              <a:gd name="connsiteX202" fmla="*/ 27000 w 1026000"/>
              <a:gd name="connsiteY202" fmla="*/ 432001 h 486000"/>
              <a:gd name="connsiteX203" fmla="*/ 54000 w 1026000"/>
              <a:gd name="connsiteY203" fmla="*/ 459001 h 486000"/>
              <a:gd name="connsiteX204" fmla="*/ 27000 w 1026000"/>
              <a:gd name="connsiteY204" fmla="*/ 486000 h 486000"/>
              <a:gd name="connsiteX205" fmla="*/ 135000 w 1026000"/>
              <a:gd name="connsiteY205" fmla="*/ 486000 h 486000"/>
              <a:gd name="connsiteX206" fmla="*/ 108000 w 1026000"/>
              <a:gd name="connsiteY206" fmla="*/ 459001 h 486000"/>
              <a:gd name="connsiteX207" fmla="*/ 135000 w 1026000"/>
              <a:gd name="connsiteY207" fmla="*/ 432001 h 486000"/>
              <a:gd name="connsiteX208" fmla="*/ 162000 w 1026000"/>
              <a:gd name="connsiteY208" fmla="*/ 459001 h 486000"/>
              <a:gd name="connsiteX209" fmla="*/ 135000 w 1026000"/>
              <a:gd name="connsiteY209" fmla="*/ 486000 h 486000"/>
              <a:gd name="connsiteX210" fmla="*/ 243000 w 1026000"/>
              <a:gd name="connsiteY210" fmla="*/ 486000 h 486000"/>
              <a:gd name="connsiteX211" fmla="*/ 216000 w 1026000"/>
              <a:gd name="connsiteY211" fmla="*/ 459001 h 486000"/>
              <a:gd name="connsiteX212" fmla="*/ 243000 w 1026000"/>
              <a:gd name="connsiteY212" fmla="*/ 432001 h 486000"/>
              <a:gd name="connsiteX213" fmla="*/ 270000 w 1026000"/>
              <a:gd name="connsiteY213" fmla="*/ 459001 h 486000"/>
              <a:gd name="connsiteX214" fmla="*/ 243000 w 1026000"/>
              <a:gd name="connsiteY214" fmla="*/ 486000 h 486000"/>
              <a:gd name="connsiteX215" fmla="*/ 351000 w 1026000"/>
              <a:gd name="connsiteY215" fmla="*/ 486000 h 486000"/>
              <a:gd name="connsiteX216" fmla="*/ 324000 w 1026000"/>
              <a:gd name="connsiteY216" fmla="*/ 459001 h 486000"/>
              <a:gd name="connsiteX217" fmla="*/ 351000 w 1026000"/>
              <a:gd name="connsiteY217" fmla="*/ 432001 h 486000"/>
              <a:gd name="connsiteX218" fmla="*/ 378000 w 1026000"/>
              <a:gd name="connsiteY218" fmla="*/ 459001 h 486000"/>
              <a:gd name="connsiteX219" fmla="*/ 351000 w 1026000"/>
              <a:gd name="connsiteY219" fmla="*/ 486000 h 486000"/>
              <a:gd name="connsiteX220" fmla="*/ 459000 w 1026000"/>
              <a:gd name="connsiteY220" fmla="*/ 486000 h 486000"/>
              <a:gd name="connsiteX221" fmla="*/ 432000 w 1026000"/>
              <a:gd name="connsiteY221" fmla="*/ 459001 h 486000"/>
              <a:gd name="connsiteX222" fmla="*/ 459000 w 1026000"/>
              <a:gd name="connsiteY222" fmla="*/ 432001 h 486000"/>
              <a:gd name="connsiteX223" fmla="*/ 486000 w 1026000"/>
              <a:gd name="connsiteY223" fmla="*/ 459001 h 486000"/>
              <a:gd name="connsiteX224" fmla="*/ 459000 w 1026000"/>
              <a:gd name="connsiteY224" fmla="*/ 486000 h 486000"/>
              <a:gd name="connsiteX225" fmla="*/ 567000 w 1026000"/>
              <a:gd name="connsiteY225" fmla="*/ 486000 h 486000"/>
              <a:gd name="connsiteX226" fmla="*/ 540000 w 1026000"/>
              <a:gd name="connsiteY226" fmla="*/ 459001 h 486000"/>
              <a:gd name="connsiteX227" fmla="*/ 567000 w 1026000"/>
              <a:gd name="connsiteY227" fmla="*/ 432001 h 486000"/>
              <a:gd name="connsiteX228" fmla="*/ 594000 w 1026000"/>
              <a:gd name="connsiteY228" fmla="*/ 459001 h 486000"/>
              <a:gd name="connsiteX229" fmla="*/ 567000 w 1026000"/>
              <a:gd name="connsiteY229" fmla="*/ 486000 h 486000"/>
              <a:gd name="connsiteX230" fmla="*/ 675000 w 1026000"/>
              <a:gd name="connsiteY230" fmla="*/ 486000 h 486000"/>
              <a:gd name="connsiteX231" fmla="*/ 648000 w 1026000"/>
              <a:gd name="connsiteY231" fmla="*/ 459001 h 486000"/>
              <a:gd name="connsiteX232" fmla="*/ 675000 w 1026000"/>
              <a:gd name="connsiteY232" fmla="*/ 432001 h 486000"/>
              <a:gd name="connsiteX233" fmla="*/ 702000 w 1026000"/>
              <a:gd name="connsiteY233" fmla="*/ 459001 h 486000"/>
              <a:gd name="connsiteX234" fmla="*/ 675000 w 1026000"/>
              <a:gd name="connsiteY234" fmla="*/ 486000 h 486000"/>
              <a:gd name="connsiteX235" fmla="*/ 783000 w 1026000"/>
              <a:gd name="connsiteY235" fmla="*/ 486000 h 486000"/>
              <a:gd name="connsiteX236" fmla="*/ 756000 w 1026000"/>
              <a:gd name="connsiteY236" fmla="*/ 459001 h 486000"/>
              <a:gd name="connsiteX237" fmla="*/ 783000 w 1026000"/>
              <a:gd name="connsiteY237" fmla="*/ 432001 h 486000"/>
              <a:gd name="connsiteX238" fmla="*/ 810000 w 1026000"/>
              <a:gd name="connsiteY238" fmla="*/ 459001 h 486000"/>
              <a:gd name="connsiteX239" fmla="*/ 783000 w 1026000"/>
              <a:gd name="connsiteY239" fmla="*/ 486000 h 486000"/>
              <a:gd name="connsiteX240" fmla="*/ 891000 w 1026000"/>
              <a:gd name="connsiteY240" fmla="*/ 486000 h 486000"/>
              <a:gd name="connsiteX241" fmla="*/ 864000 w 1026000"/>
              <a:gd name="connsiteY241" fmla="*/ 459001 h 486000"/>
              <a:gd name="connsiteX242" fmla="*/ 891000 w 1026000"/>
              <a:gd name="connsiteY242" fmla="*/ 432001 h 486000"/>
              <a:gd name="connsiteX243" fmla="*/ 918000 w 1026000"/>
              <a:gd name="connsiteY243" fmla="*/ 459001 h 486000"/>
              <a:gd name="connsiteX244" fmla="*/ 891000 w 1026000"/>
              <a:gd name="connsiteY244" fmla="*/ 486000 h 486000"/>
              <a:gd name="connsiteX245" fmla="*/ 999000 w 1026000"/>
              <a:gd name="connsiteY245" fmla="*/ 486000 h 486000"/>
              <a:gd name="connsiteX246" fmla="*/ 972000 w 1026000"/>
              <a:gd name="connsiteY246" fmla="*/ 459001 h 486000"/>
              <a:gd name="connsiteX247" fmla="*/ 999000 w 1026000"/>
              <a:gd name="connsiteY247" fmla="*/ 432001 h 486000"/>
              <a:gd name="connsiteX248" fmla="*/ 1026000 w 1026000"/>
              <a:gd name="connsiteY248" fmla="*/ 459001 h 486000"/>
              <a:gd name="connsiteX249" fmla="*/ 999000 w 1026000"/>
              <a:gd name="connsiteY249" fmla="*/ 486000 h 4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</a:cxnLst>
            <a:rect l="l" t="t" r="r" b="b"/>
            <a:pathLst>
              <a:path w="1026000" h="486000">
                <a:moveTo>
                  <a:pt x="27000" y="54001"/>
                </a:moveTo>
                <a:cubicBezTo>
                  <a:pt x="12088" y="54001"/>
                  <a:pt x="0" y="41913"/>
                  <a:pt x="0" y="27000"/>
                </a:cubicBezTo>
                <a:cubicBezTo>
                  <a:pt x="0" y="12088"/>
                  <a:pt x="12088" y="0"/>
                  <a:pt x="27000" y="0"/>
                </a:cubicBezTo>
                <a:cubicBezTo>
                  <a:pt x="41912" y="0"/>
                  <a:pt x="54000" y="12088"/>
                  <a:pt x="54000" y="27000"/>
                </a:cubicBezTo>
                <a:cubicBezTo>
                  <a:pt x="54000" y="41913"/>
                  <a:pt x="41912" y="54001"/>
                  <a:pt x="27000" y="54001"/>
                </a:cubicBezTo>
                <a:close/>
                <a:moveTo>
                  <a:pt x="135000" y="54001"/>
                </a:moveTo>
                <a:cubicBezTo>
                  <a:pt x="120088" y="54001"/>
                  <a:pt x="108000" y="41913"/>
                  <a:pt x="108000" y="27000"/>
                </a:cubicBezTo>
                <a:cubicBezTo>
                  <a:pt x="108000" y="12088"/>
                  <a:pt x="120088" y="0"/>
                  <a:pt x="135000" y="0"/>
                </a:cubicBezTo>
                <a:cubicBezTo>
                  <a:pt x="149912" y="0"/>
                  <a:pt x="162000" y="12088"/>
                  <a:pt x="162000" y="27000"/>
                </a:cubicBezTo>
                <a:cubicBezTo>
                  <a:pt x="162000" y="41913"/>
                  <a:pt x="149912" y="54001"/>
                  <a:pt x="135000" y="54001"/>
                </a:cubicBezTo>
                <a:close/>
                <a:moveTo>
                  <a:pt x="243000" y="54001"/>
                </a:moveTo>
                <a:cubicBezTo>
                  <a:pt x="228088" y="54001"/>
                  <a:pt x="216000" y="41913"/>
                  <a:pt x="216000" y="27000"/>
                </a:cubicBezTo>
                <a:cubicBezTo>
                  <a:pt x="216000" y="12088"/>
                  <a:pt x="228088" y="0"/>
                  <a:pt x="243000" y="0"/>
                </a:cubicBezTo>
                <a:cubicBezTo>
                  <a:pt x="257912" y="0"/>
                  <a:pt x="270000" y="12088"/>
                  <a:pt x="270000" y="27000"/>
                </a:cubicBezTo>
                <a:cubicBezTo>
                  <a:pt x="270000" y="41913"/>
                  <a:pt x="257912" y="54001"/>
                  <a:pt x="243000" y="54001"/>
                </a:cubicBezTo>
                <a:close/>
                <a:moveTo>
                  <a:pt x="351000" y="54001"/>
                </a:moveTo>
                <a:cubicBezTo>
                  <a:pt x="336088" y="54001"/>
                  <a:pt x="324000" y="41913"/>
                  <a:pt x="324000" y="27000"/>
                </a:cubicBezTo>
                <a:cubicBezTo>
                  <a:pt x="324000" y="12088"/>
                  <a:pt x="336088" y="0"/>
                  <a:pt x="351000" y="0"/>
                </a:cubicBezTo>
                <a:cubicBezTo>
                  <a:pt x="365912" y="0"/>
                  <a:pt x="378000" y="12088"/>
                  <a:pt x="378000" y="27000"/>
                </a:cubicBezTo>
                <a:cubicBezTo>
                  <a:pt x="378000" y="41913"/>
                  <a:pt x="365912" y="54001"/>
                  <a:pt x="351000" y="54001"/>
                </a:cubicBezTo>
                <a:close/>
                <a:moveTo>
                  <a:pt x="459000" y="54001"/>
                </a:moveTo>
                <a:cubicBezTo>
                  <a:pt x="444088" y="54001"/>
                  <a:pt x="432000" y="41913"/>
                  <a:pt x="432000" y="27000"/>
                </a:cubicBezTo>
                <a:cubicBezTo>
                  <a:pt x="432000" y="12088"/>
                  <a:pt x="444088" y="0"/>
                  <a:pt x="459000" y="0"/>
                </a:cubicBezTo>
                <a:cubicBezTo>
                  <a:pt x="473912" y="0"/>
                  <a:pt x="486000" y="12088"/>
                  <a:pt x="486000" y="27000"/>
                </a:cubicBezTo>
                <a:cubicBezTo>
                  <a:pt x="486000" y="41913"/>
                  <a:pt x="473912" y="54001"/>
                  <a:pt x="459000" y="54001"/>
                </a:cubicBezTo>
                <a:close/>
                <a:moveTo>
                  <a:pt x="567000" y="54001"/>
                </a:moveTo>
                <a:cubicBezTo>
                  <a:pt x="552088" y="54001"/>
                  <a:pt x="540000" y="41913"/>
                  <a:pt x="540000" y="27000"/>
                </a:cubicBezTo>
                <a:cubicBezTo>
                  <a:pt x="540000" y="12088"/>
                  <a:pt x="552088" y="0"/>
                  <a:pt x="567000" y="0"/>
                </a:cubicBezTo>
                <a:cubicBezTo>
                  <a:pt x="581912" y="0"/>
                  <a:pt x="594000" y="12088"/>
                  <a:pt x="594000" y="27000"/>
                </a:cubicBezTo>
                <a:cubicBezTo>
                  <a:pt x="594000" y="41913"/>
                  <a:pt x="581912" y="54001"/>
                  <a:pt x="567000" y="54001"/>
                </a:cubicBezTo>
                <a:close/>
                <a:moveTo>
                  <a:pt x="675000" y="54001"/>
                </a:moveTo>
                <a:cubicBezTo>
                  <a:pt x="660088" y="54001"/>
                  <a:pt x="648000" y="41913"/>
                  <a:pt x="648000" y="27000"/>
                </a:cubicBezTo>
                <a:cubicBezTo>
                  <a:pt x="648000" y="12088"/>
                  <a:pt x="660088" y="0"/>
                  <a:pt x="675000" y="0"/>
                </a:cubicBezTo>
                <a:cubicBezTo>
                  <a:pt x="689912" y="0"/>
                  <a:pt x="702000" y="12088"/>
                  <a:pt x="702000" y="27000"/>
                </a:cubicBezTo>
                <a:cubicBezTo>
                  <a:pt x="702000" y="41913"/>
                  <a:pt x="689912" y="54001"/>
                  <a:pt x="675000" y="54001"/>
                </a:cubicBezTo>
                <a:close/>
                <a:moveTo>
                  <a:pt x="783000" y="54001"/>
                </a:moveTo>
                <a:cubicBezTo>
                  <a:pt x="768088" y="54001"/>
                  <a:pt x="756000" y="41913"/>
                  <a:pt x="756000" y="27000"/>
                </a:cubicBezTo>
                <a:cubicBezTo>
                  <a:pt x="756000" y="12088"/>
                  <a:pt x="768088" y="0"/>
                  <a:pt x="783000" y="0"/>
                </a:cubicBezTo>
                <a:cubicBezTo>
                  <a:pt x="797912" y="0"/>
                  <a:pt x="810000" y="12088"/>
                  <a:pt x="810000" y="27000"/>
                </a:cubicBezTo>
                <a:cubicBezTo>
                  <a:pt x="810000" y="41913"/>
                  <a:pt x="797912" y="54001"/>
                  <a:pt x="783000" y="54001"/>
                </a:cubicBezTo>
                <a:close/>
                <a:moveTo>
                  <a:pt x="891000" y="54001"/>
                </a:moveTo>
                <a:cubicBezTo>
                  <a:pt x="876088" y="54001"/>
                  <a:pt x="864000" y="41913"/>
                  <a:pt x="864000" y="27000"/>
                </a:cubicBezTo>
                <a:cubicBezTo>
                  <a:pt x="864000" y="12088"/>
                  <a:pt x="876088" y="0"/>
                  <a:pt x="891000" y="0"/>
                </a:cubicBezTo>
                <a:cubicBezTo>
                  <a:pt x="905912" y="0"/>
                  <a:pt x="918000" y="12088"/>
                  <a:pt x="918000" y="27000"/>
                </a:cubicBezTo>
                <a:cubicBezTo>
                  <a:pt x="918000" y="41913"/>
                  <a:pt x="905912" y="54001"/>
                  <a:pt x="891000" y="54001"/>
                </a:cubicBezTo>
                <a:close/>
                <a:moveTo>
                  <a:pt x="999000" y="54001"/>
                </a:moveTo>
                <a:cubicBezTo>
                  <a:pt x="984088" y="54001"/>
                  <a:pt x="972000" y="41913"/>
                  <a:pt x="972000" y="27000"/>
                </a:cubicBezTo>
                <a:cubicBezTo>
                  <a:pt x="972000" y="12088"/>
                  <a:pt x="984088" y="0"/>
                  <a:pt x="999000" y="0"/>
                </a:cubicBezTo>
                <a:cubicBezTo>
                  <a:pt x="1013912" y="0"/>
                  <a:pt x="1026000" y="12088"/>
                  <a:pt x="1026000" y="27000"/>
                </a:cubicBezTo>
                <a:cubicBezTo>
                  <a:pt x="1026000" y="41913"/>
                  <a:pt x="1013912" y="54001"/>
                  <a:pt x="999000" y="54001"/>
                </a:cubicBezTo>
                <a:close/>
                <a:moveTo>
                  <a:pt x="27000" y="162000"/>
                </a:moveTo>
                <a:cubicBezTo>
                  <a:pt x="12088" y="162000"/>
                  <a:pt x="0" y="149912"/>
                  <a:pt x="0" y="135000"/>
                </a:cubicBezTo>
                <a:cubicBezTo>
                  <a:pt x="0" y="120089"/>
                  <a:pt x="12088" y="108001"/>
                  <a:pt x="27000" y="108001"/>
                </a:cubicBezTo>
                <a:cubicBezTo>
                  <a:pt x="41912" y="108001"/>
                  <a:pt x="54000" y="120089"/>
                  <a:pt x="54000" y="135000"/>
                </a:cubicBezTo>
                <a:cubicBezTo>
                  <a:pt x="54000" y="149912"/>
                  <a:pt x="41912" y="162000"/>
                  <a:pt x="27000" y="162000"/>
                </a:cubicBezTo>
                <a:close/>
                <a:moveTo>
                  <a:pt x="135000" y="162000"/>
                </a:moveTo>
                <a:cubicBezTo>
                  <a:pt x="120088" y="162000"/>
                  <a:pt x="108000" y="149912"/>
                  <a:pt x="108000" y="135000"/>
                </a:cubicBezTo>
                <a:cubicBezTo>
                  <a:pt x="108000" y="120089"/>
                  <a:pt x="120088" y="108001"/>
                  <a:pt x="135000" y="108001"/>
                </a:cubicBezTo>
                <a:cubicBezTo>
                  <a:pt x="149912" y="108001"/>
                  <a:pt x="162000" y="120089"/>
                  <a:pt x="162000" y="135000"/>
                </a:cubicBezTo>
                <a:cubicBezTo>
                  <a:pt x="162000" y="149912"/>
                  <a:pt x="149912" y="162000"/>
                  <a:pt x="135000" y="162000"/>
                </a:cubicBezTo>
                <a:close/>
                <a:moveTo>
                  <a:pt x="243000" y="162000"/>
                </a:moveTo>
                <a:cubicBezTo>
                  <a:pt x="228088" y="162000"/>
                  <a:pt x="216000" y="149912"/>
                  <a:pt x="216000" y="135000"/>
                </a:cubicBezTo>
                <a:cubicBezTo>
                  <a:pt x="216000" y="120089"/>
                  <a:pt x="228088" y="108001"/>
                  <a:pt x="243000" y="108001"/>
                </a:cubicBezTo>
                <a:cubicBezTo>
                  <a:pt x="257912" y="108001"/>
                  <a:pt x="270000" y="120089"/>
                  <a:pt x="270000" y="135000"/>
                </a:cubicBezTo>
                <a:cubicBezTo>
                  <a:pt x="270000" y="149912"/>
                  <a:pt x="257912" y="162000"/>
                  <a:pt x="243000" y="162000"/>
                </a:cubicBezTo>
                <a:close/>
                <a:moveTo>
                  <a:pt x="351000" y="162000"/>
                </a:moveTo>
                <a:cubicBezTo>
                  <a:pt x="336088" y="162000"/>
                  <a:pt x="324000" y="149912"/>
                  <a:pt x="324000" y="135000"/>
                </a:cubicBezTo>
                <a:cubicBezTo>
                  <a:pt x="324000" y="120089"/>
                  <a:pt x="336088" y="108001"/>
                  <a:pt x="351000" y="108001"/>
                </a:cubicBezTo>
                <a:cubicBezTo>
                  <a:pt x="365912" y="108001"/>
                  <a:pt x="378000" y="120089"/>
                  <a:pt x="378000" y="135000"/>
                </a:cubicBezTo>
                <a:cubicBezTo>
                  <a:pt x="378000" y="149912"/>
                  <a:pt x="365912" y="162000"/>
                  <a:pt x="351000" y="162000"/>
                </a:cubicBezTo>
                <a:close/>
                <a:moveTo>
                  <a:pt x="459000" y="162000"/>
                </a:moveTo>
                <a:cubicBezTo>
                  <a:pt x="444088" y="162000"/>
                  <a:pt x="432000" y="149912"/>
                  <a:pt x="432000" y="135000"/>
                </a:cubicBezTo>
                <a:cubicBezTo>
                  <a:pt x="432000" y="120089"/>
                  <a:pt x="444088" y="108001"/>
                  <a:pt x="459000" y="108001"/>
                </a:cubicBezTo>
                <a:cubicBezTo>
                  <a:pt x="473912" y="108001"/>
                  <a:pt x="486000" y="120089"/>
                  <a:pt x="486000" y="135000"/>
                </a:cubicBezTo>
                <a:cubicBezTo>
                  <a:pt x="486000" y="149912"/>
                  <a:pt x="473912" y="162000"/>
                  <a:pt x="459000" y="162000"/>
                </a:cubicBezTo>
                <a:close/>
                <a:moveTo>
                  <a:pt x="567000" y="162000"/>
                </a:moveTo>
                <a:cubicBezTo>
                  <a:pt x="552088" y="162000"/>
                  <a:pt x="540000" y="149912"/>
                  <a:pt x="540000" y="135000"/>
                </a:cubicBezTo>
                <a:cubicBezTo>
                  <a:pt x="540000" y="120089"/>
                  <a:pt x="552088" y="108001"/>
                  <a:pt x="567000" y="108001"/>
                </a:cubicBezTo>
                <a:cubicBezTo>
                  <a:pt x="581912" y="108001"/>
                  <a:pt x="594000" y="120089"/>
                  <a:pt x="594000" y="135000"/>
                </a:cubicBezTo>
                <a:cubicBezTo>
                  <a:pt x="594000" y="149912"/>
                  <a:pt x="581912" y="162000"/>
                  <a:pt x="567000" y="162000"/>
                </a:cubicBezTo>
                <a:close/>
                <a:moveTo>
                  <a:pt x="675000" y="162000"/>
                </a:moveTo>
                <a:cubicBezTo>
                  <a:pt x="660088" y="162000"/>
                  <a:pt x="648000" y="149912"/>
                  <a:pt x="648000" y="135000"/>
                </a:cubicBezTo>
                <a:cubicBezTo>
                  <a:pt x="648000" y="120089"/>
                  <a:pt x="660088" y="108001"/>
                  <a:pt x="675000" y="108001"/>
                </a:cubicBezTo>
                <a:cubicBezTo>
                  <a:pt x="689912" y="108001"/>
                  <a:pt x="702000" y="120089"/>
                  <a:pt x="702000" y="135000"/>
                </a:cubicBezTo>
                <a:cubicBezTo>
                  <a:pt x="702000" y="149912"/>
                  <a:pt x="689912" y="162000"/>
                  <a:pt x="675000" y="162000"/>
                </a:cubicBezTo>
                <a:close/>
                <a:moveTo>
                  <a:pt x="783000" y="162000"/>
                </a:moveTo>
                <a:cubicBezTo>
                  <a:pt x="768088" y="162000"/>
                  <a:pt x="756000" y="149912"/>
                  <a:pt x="756000" y="135000"/>
                </a:cubicBezTo>
                <a:cubicBezTo>
                  <a:pt x="756000" y="120089"/>
                  <a:pt x="768088" y="108001"/>
                  <a:pt x="783000" y="108001"/>
                </a:cubicBezTo>
                <a:cubicBezTo>
                  <a:pt x="797912" y="108001"/>
                  <a:pt x="810000" y="120089"/>
                  <a:pt x="810000" y="135000"/>
                </a:cubicBezTo>
                <a:cubicBezTo>
                  <a:pt x="810000" y="149912"/>
                  <a:pt x="797912" y="162000"/>
                  <a:pt x="783000" y="162000"/>
                </a:cubicBezTo>
                <a:close/>
                <a:moveTo>
                  <a:pt x="891000" y="162000"/>
                </a:moveTo>
                <a:cubicBezTo>
                  <a:pt x="876088" y="162000"/>
                  <a:pt x="864000" y="149912"/>
                  <a:pt x="864000" y="135000"/>
                </a:cubicBezTo>
                <a:cubicBezTo>
                  <a:pt x="864000" y="120089"/>
                  <a:pt x="876088" y="108001"/>
                  <a:pt x="891000" y="108001"/>
                </a:cubicBezTo>
                <a:cubicBezTo>
                  <a:pt x="905912" y="108001"/>
                  <a:pt x="918000" y="120089"/>
                  <a:pt x="918000" y="135000"/>
                </a:cubicBezTo>
                <a:cubicBezTo>
                  <a:pt x="918000" y="149912"/>
                  <a:pt x="905912" y="162000"/>
                  <a:pt x="891000" y="162000"/>
                </a:cubicBezTo>
                <a:close/>
                <a:moveTo>
                  <a:pt x="999000" y="162000"/>
                </a:moveTo>
                <a:cubicBezTo>
                  <a:pt x="984088" y="162000"/>
                  <a:pt x="972000" y="149912"/>
                  <a:pt x="972000" y="135000"/>
                </a:cubicBezTo>
                <a:cubicBezTo>
                  <a:pt x="972000" y="120089"/>
                  <a:pt x="984088" y="108001"/>
                  <a:pt x="999000" y="108001"/>
                </a:cubicBezTo>
                <a:cubicBezTo>
                  <a:pt x="1013912" y="108001"/>
                  <a:pt x="1026000" y="120089"/>
                  <a:pt x="1026000" y="135000"/>
                </a:cubicBezTo>
                <a:cubicBezTo>
                  <a:pt x="1026000" y="149912"/>
                  <a:pt x="1013912" y="162000"/>
                  <a:pt x="999000" y="162000"/>
                </a:cubicBezTo>
                <a:close/>
                <a:moveTo>
                  <a:pt x="27000" y="270001"/>
                </a:moveTo>
                <a:cubicBezTo>
                  <a:pt x="12088" y="270001"/>
                  <a:pt x="0" y="257913"/>
                  <a:pt x="0" y="243001"/>
                </a:cubicBezTo>
                <a:cubicBezTo>
                  <a:pt x="0" y="228088"/>
                  <a:pt x="12088" y="216001"/>
                  <a:pt x="27000" y="216001"/>
                </a:cubicBezTo>
                <a:cubicBezTo>
                  <a:pt x="41912" y="216001"/>
                  <a:pt x="54000" y="228088"/>
                  <a:pt x="54000" y="243001"/>
                </a:cubicBezTo>
                <a:cubicBezTo>
                  <a:pt x="54000" y="257913"/>
                  <a:pt x="41912" y="270001"/>
                  <a:pt x="27000" y="270001"/>
                </a:cubicBezTo>
                <a:close/>
                <a:moveTo>
                  <a:pt x="135000" y="270001"/>
                </a:moveTo>
                <a:cubicBezTo>
                  <a:pt x="120088" y="270001"/>
                  <a:pt x="108000" y="257913"/>
                  <a:pt x="108000" y="243001"/>
                </a:cubicBezTo>
                <a:cubicBezTo>
                  <a:pt x="108000" y="228088"/>
                  <a:pt x="120088" y="216001"/>
                  <a:pt x="135000" y="216001"/>
                </a:cubicBezTo>
                <a:cubicBezTo>
                  <a:pt x="149912" y="216001"/>
                  <a:pt x="162000" y="228088"/>
                  <a:pt x="162000" y="243001"/>
                </a:cubicBezTo>
                <a:cubicBezTo>
                  <a:pt x="162000" y="257913"/>
                  <a:pt x="149912" y="270001"/>
                  <a:pt x="135000" y="270001"/>
                </a:cubicBezTo>
                <a:close/>
                <a:moveTo>
                  <a:pt x="243000" y="270001"/>
                </a:moveTo>
                <a:cubicBezTo>
                  <a:pt x="228088" y="270001"/>
                  <a:pt x="216000" y="257913"/>
                  <a:pt x="216000" y="243001"/>
                </a:cubicBezTo>
                <a:cubicBezTo>
                  <a:pt x="216000" y="228088"/>
                  <a:pt x="228088" y="216001"/>
                  <a:pt x="243000" y="216001"/>
                </a:cubicBezTo>
                <a:cubicBezTo>
                  <a:pt x="257912" y="216001"/>
                  <a:pt x="270000" y="228088"/>
                  <a:pt x="270000" y="243001"/>
                </a:cubicBezTo>
                <a:cubicBezTo>
                  <a:pt x="270000" y="257913"/>
                  <a:pt x="257912" y="270001"/>
                  <a:pt x="243000" y="270001"/>
                </a:cubicBezTo>
                <a:close/>
                <a:moveTo>
                  <a:pt x="351000" y="270001"/>
                </a:moveTo>
                <a:cubicBezTo>
                  <a:pt x="336088" y="270001"/>
                  <a:pt x="324000" y="257913"/>
                  <a:pt x="324000" y="243001"/>
                </a:cubicBezTo>
                <a:cubicBezTo>
                  <a:pt x="324000" y="228088"/>
                  <a:pt x="336088" y="216001"/>
                  <a:pt x="351000" y="216001"/>
                </a:cubicBezTo>
                <a:cubicBezTo>
                  <a:pt x="365912" y="216001"/>
                  <a:pt x="378000" y="228088"/>
                  <a:pt x="378000" y="243001"/>
                </a:cubicBezTo>
                <a:cubicBezTo>
                  <a:pt x="378000" y="257913"/>
                  <a:pt x="365912" y="270001"/>
                  <a:pt x="351000" y="270001"/>
                </a:cubicBezTo>
                <a:close/>
                <a:moveTo>
                  <a:pt x="459000" y="270001"/>
                </a:moveTo>
                <a:cubicBezTo>
                  <a:pt x="444088" y="270001"/>
                  <a:pt x="432000" y="257913"/>
                  <a:pt x="432000" y="243001"/>
                </a:cubicBezTo>
                <a:cubicBezTo>
                  <a:pt x="432000" y="228088"/>
                  <a:pt x="444088" y="216001"/>
                  <a:pt x="459000" y="216001"/>
                </a:cubicBezTo>
                <a:cubicBezTo>
                  <a:pt x="473912" y="216001"/>
                  <a:pt x="486000" y="228088"/>
                  <a:pt x="486000" y="243001"/>
                </a:cubicBezTo>
                <a:cubicBezTo>
                  <a:pt x="486000" y="257913"/>
                  <a:pt x="473912" y="270001"/>
                  <a:pt x="459000" y="270001"/>
                </a:cubicBezTo>
                <a:close/>
                <a:moveTo>
                  <a:pt x="567000" y="270001"/>
                </a:moveTo>
                <a:cubicBezTo>
                  <a:pt x="552088" y="270001"/>
                  <a:pt x="540000" y="257913"/>
                  <a:pt x="540000" y="243001"/>
                </a:cubicBezTo>
                <a:cubicBezTo>
                  <a:pt x="540000" y="228088"/>
                  <a:pt x="552088" y="216001"/>
                  <a:pt x="567000" y="216001"/>
                </a:cubicBezTo>
                <a:cubicBezTo>
                  <a:pt x="581912" y="216001"/>
                  <a:pt x="594000" y="228088"/>
                  <a:pt x="594000" y="243001"/>
                </a:cubicBezTo>
                <a:cubicBezTo>
                  <a:pt x="594000" y="257913"/>
                  <a:pt x="581912" y="270001"/>
                  <a:pt x="567000" y="270001"/>
                </a:cubicBezTo>
                <a:close/>
                <a:moveTo>
                  <a:pt x="675000" y="270001"/>
                </a:moveTo>
                <a:cubicBezTo>
                  <a:pt x="660088" y="270001"/>
                  <a:pt x="648000" y="257913"/>
                  <a:pt x="648000" y="243001"/>
                </a:cubicBezTo>
                <a:cubicBezTo>
                  <a:pt x="648000" y="228088"/>
                  <a:pt x="660088" y="216001"/>
                  <a:pt x="675000" y="216001"/>
                </a:cubicBezTo>
                <a:cubicBezTo>
                  <a:pt x="689912" y="216001"/>
                  <a:pt x="702000" y="228088"/>
                  <a:pt x="702000" y="243001"/>
                </a:cubicBezTo>
                <a:cubicBezTo>
                  <a:pt x="702000" y="257913"/>
                  <a:pt x="689912" y="270001"/>
                  <a:pt x="675000" y="270001"/>
                </a:cubicBezTo>
                <a:close/>
                <a:moveTo>
                  <a:pt x="783000" y="270001"/>
                </a:moveTo>
                <a:cubicBezTo>
                  <a:pt x="768088" y="270001"/>
                  <a:pt x="756000" y="257913"/>
                  <a:pt x="756000" y="243001"/>
                </a:cubicBezTo>
                <a:cubicBezTo>
                  <a:pt x="756000" y="228088"/>
                  <a:pt x="768088" y="216001"/>
                  <a:pt x="783000" y="216001"/>
                </a:cubicBezTo>
                <a:cubicBezTo>
                  <a:pt x="797912" y="216001"/>
                  <a:pt x="810000" y="228088"/>
                  <a:pt x="810000" y="243001"/>
                </a:cubicBezTo>
                <a:cubicBezTo>
                  <a:pt x="810000" y="257913"/>
                  <a:pt x="797912" y="270001"/>
                  <a:pt x="783000" y="270001"/>
                </a:cubicBezTo>
                <a:close/>
                <a:moveTo>
                  <a:pt x="891000" y="270001"/>
                </a:moveTo>
                <a:cubicBezTo>
                  <a:pt x="876088" y="270001"/>
                  <a:pt x="864000" y="257913"/>
                  <a:pt x="864000" y="243001"/>
                </a:cubicBezTo>
                <a:cubicBezTo>
                  <a:pt x="864000" y="228088"/>
                  <a:pt x="876088" y="216001"/>
                  <a:pt x="891000" y="216001"/>
                </a:cubicBezTo>
                <a:cubicBezTo>
                  <a:pt x="905912" y="216001"/>
                  <a:pt x="918000" y="228088"/>
                  <a:pt x="918000" y="243001"/>
                </a:cubicBezTo>
                <a:cubicBezTo>
                  <a:pt x="918000" y="257913"/>
                  <a:pt x="905912" y="270001"/>
                  <a:pt x="891000" y="270001"/>
                </a:cubicBezTo>
                <a:close/>
                <a:moveTo>
                  <a:pt x="999000" y="270001"/>
                </a:moveTo>
                <a:cubicBezTo>
                  <a:pt x="984088" y="270001"/>
                  <a:pt x="972000" y="257913"/>
                  <a:pt x="972000" y="243001"/>
                </a:cubicBezTo>
                <a:cubicBezTo>
                  <a:pt x="972000" y="228088"/>
                  <a:pt x="984088" y="216001"/>
                  <a:pt x="999000" y="216001"/>
                </a:cubicBezTo>
                <a:cubicBezTo>
                  <a:pt x="1013912" y="216001"/>
                  <a:pt x="1026000" y="228088"/>
                  <a:pt x="1026000" y="243001"/>
                </a:cubicBezTo>
                <a:cubicBezTo>
                  <a:pt x="1026000" y="257913"/>
                  <a:pt x="1013912" y="270001"/>
                  <a:pt x="999000" y="270001"/>
                </a:cubicBezTo>
                <a:close/>
                <a:moveTo>
                  <a:pt x="27000" y="378000"/>
                </a:moveTo>
                <a:cubicBezTo>
                  <a:pt x="12088" y="378000"/>
                  <a:pt x="0" y="365913"/>
                  <a:pt x="0" y="351000"/>
                </a:cubicBezTo>
                <a:cubicBezTo>
                  <a:pt x="0" y="336088"/>
                  <a:pt x="12088" y="324000"/>
                  <a:pt x="27000" y="324000"/>
                </a:cubicBezTo>
                <a:cubicBezTo>
                  <a:pt x="41912" y="324000"/>
                  <a:pt x="54000" y="336088"/>
                  <a:pt x="54000" y="351000"/>
                </a:cubicBezTo>
                <a:cubicBezTo>
                  <a:pt x="54000" y="365913"/>
                  <a:pt x="41912" y="378000"/>
                  <a:pt x="27000" y="378000"/>
                </a:cubicBezTo>
                <a:close/>
                <a:moveTo>
                  <a:pt x="135000" y="378000"/>
                </a:moveTo>
                <a:cubicBezTo>
                  <a:pt x="120088" y="378000"/>
                  <a:pt x="108000" y="365913"/>
                  <a:pt x="108000" y="351000"/>
                </a:cubicBezTo>
                <a:cubicBezTo>
                  <a:pt x="108000" y="336088"/>
                  <a:pt x="120088" y="324000"/>
                  <a:pt x="135000" y="324000"/>
                </a:cubicBezTo>
                <a:cubicBezTo>
                  <a:pt x="149912" y="324000"/>
                  <a:pt x="162000" y="336088"/>
                  <a:pt x="162000" y="351000"/>
                </a:cubicBezTo>
                <a:cubicBezTo>
                  <a:pt x="162000" y="365913"/>
                  <a:pt x="149912" y="378000"/>
                  <a:pt x="135000" y="378000"/>
                </a:cubicBezTo>
                <a:close/>
                <a:moveTo>
                  <a:pt x="243000" y="378000"/>
                </a:moveTo>
                <a:cubicBezTo>
                  <a:pt x="228088" y="378000"/>
                  <a:pt x="216000" y="365913"/>
                  <a:pt x="216000" y="351000"/>
                </a:cubicBezTo>
                <a:cubicBezTo>
                  <a:pt x="216000" y="336088"/>
                  <a:pt x="228088" y="324000"/>
                  <a:pt x="243000" y="324000"/>
                </a:cubicBezTo>
                <a:cubicBezTo>
                  <a:pt x="257912" y="324000"/>
                  <a:pt x="270000" y="336088"/>
                  <a:pt x="270000" y="351000"/>
                </a:cubicBezTo>
                <a:cubicBezTo>
                  <a:pt x="270000" y="365913"/>
                  <a:pt x="257912" y="378000"/>
                  <a:pt x="243000" y="378000"/>
                </a:cubicBezTo>
                <a:close/>
                <a:moveTo>
                  <a:pt x="351000" y="378000"/>
                </a:moveTo>
                <a:cubicBezTo>
                  <a:pt x="336088" y="378000"/>
                  <a:pt x="324000" y="365913"/>
                  <a:pt x="324000" y="351000"/>
                </a:cubicBezTo>
                <a:cubicBezTo>
                  <a:pt x="324000" y="336088"/>
                  <a:pt x="336088" y="324000"/>
                  <a:pt x="351000" y="324000"/>
                </a:cubicBezTo>
                <a:cubicBezTo>
                  <a:pt x="365912" y="324000"/>
                  <a:pt x="378000" y="336088"/>
                  <a:pt x="378000" y="351000"/>
                </a:cubicBezTo>
                <a:cubicBezTo>
                  <a:pt x="378000" y="365913"/>
                  <a:pt x="365912" y="378000"/>
                  <a:pt x="351000" y="378000"/>
                </a:cubicBezTo>
                <a:close/>
                <a:moveTo>
                  <a:pt x="459000" y="378000"/>
                </a:moveTo>
                <a:cubicBezTo>
                  <a:pt x="444088" y="378000"/>
                  <a:pt x="432000" y="365913"/>
                  <a:pt x="432000" y="351000"/>
                </a:cubicBezTo>
                <a:cubicBezTo>
                  <a:pt x="432000" y="336088"/>
                  <a:pt x="444088" y="324000"/>
                  <a:pt x="459000" y="324000"/>
                </a:cubicBezTo>
                <a:cubicBezTo>
                  <a:pt x="473912" y="324000"/>
                  <a:pt x="486000" y="336088"/>
                  <a:pt x="486000" y="351000"/>
                </a:cubicBezTo>
                <a:cubicBezTo>
                  <a:pt x="486000" y="365913"/>
                  <a:pt x="473912" y="378000"/>
                  <a:pt x="459000" y="378000"/>
                </a:cubicBezTo>
                <a:close/>
                <a:moveTo>
                  <a:pt x="567000" y="378000"/>
                </a:moveTo>
                <a:cubicBezTo>
                  <a:pt x="552088" y="378000"/>
                  <a:pt x="540000" y="365913"/>
                  <a:pt x="540000" y="351000"/>
                </a:cubicBezTo>
                <a:cubicBezTo>
                  <a:pt x="540000" y="336088"/>
                  <a:pt x="552088" y="324000"/>
                  <a:pt x="567000" y="324000"/>
                </a:cubicBezTo>
                <a:cubicBezTo>
                  <a:pt x="581912" y="324000"/>
                  <a:pt x="594000" y="336088"/>
                  <a:pt x="594000" y="351000"/>
                </a:cubicBezTo>
                <a:cubicBezTo>
                  <a:pt x="594000" y="365913"/>
                  <a:pt x="581912" y="378000"/>
                  <a:pt x="567000" y="378000"/>
                </a:cubicBezTo>
                <a:close/>
                <a:moveTo>
                  <a:pt x="675000" y="378000"/>
                </a:moveTo>
                <a:cubicBezTo>
                  <a:pt x="660088" y="378000"/>
                  <a:pt x="648000" y="365913"/>
                  <a:pt x="648000" y="351000"/>
                </a:cubicBezTo>
                <a:cubicBezTo>
                  <a:pt x="648000" y="336088"/>
                  <a:pt x="660088" y="324000"/>
                  <a:pt x="675000" y="324000"/>
                </a:cubicBezTo>
                <a:cubicBezTo>
                  <a:pt x="689912" y="324000"/>
                  <a:pt x="702000" y="336088"/>
                  <a:pt x="702000" y="351000"/>
                </a:cubicBezTo>
                <a:cubicBezTo>
                  <a:pt x="702000" y="365913"/>
                  <a:pt x="689912" y="378000"/>
                  <a:pt x="675000" y="378000"/>
                </a:cubicBezTo>
                <a:close/>
                <a:moveTo>
                  <a:pt x="783000" y="378000"/>
                </a:moveTo>
                <a:cubicBezTo>
                  <a:pt x="768088" y="378000"/>
                  <a:pt x="756000" y="365913"/>
                  <a:pt x="756000" y="351000"/>
                </a:cubicBezTo>
                <a:cubicBezTo>
                  <a:pt x="756000" y="336088"/>
                  <a:pt x="768088" y="324000"/>
                  <a:pt x="783000" y="324000"/>
                </a:cubicBezTo>
                <a:cubicBezTo>
                  <a:pt x="797912" y="324000"/>
                  <a:pt x="810000" y="336088"/>
                  <a:pt x="810000" y="351000"/>
                </a:cubicBezTo>
                <a:cubicBezTo>
                  <a:pt x="810000" y="365913"/>
                  <a:pt x="797912" y="378000"/>
                  <a:pt x="783000" y="378000"/>
                </a:cubicBezTo>
                <a:close/>
                <a:moveTo>
                  <a:pt x="891000" y="378000"/>
                </a:moveTo>
                <a:cubicBezTo>
                  <a:pt x="876088" y="378000"/>
                  <a:pt x="864000" y="365913"/>
                  <a:pt x="864000" y="351000"/>
                </a:cubicBezTo>
                <a:cubicBezTo>
                  <a:pt x="864000" y="336088"/>
                  <a:pt x="876088" y="324000"/>
                  <a:pt x="891000" y="324000"/>
                </a:cubicBezTo>
                <a:cubicBezTo>
                  <a:pt x="905912" y="324000"/>
                  <a:pt x="918000" y="336088"/>
                  <a:pt x="918000" y="351000"/>
                </a:cubicBezTo>
                <a:cubicBezTo>
                  <a:pt x="918000" y="365913"/>
                  <a:pt x="905912" y="378000"/>
                  <a:pt x="891000" y="378000"/>
                </a:cubicBezTo>
                <a:close/>
                <a:moveTo>
                  <a:pt x="999000" y="378000"/>
                </a:moveTo>
                <a:cubicBezTo>
                  <a:pt x="984088" y="378000"/>
                  <a:pt x="972000" y="365913"/>
                  <a:pt x="972000" y="351000"/>
                </a:cubicBezTo>
                <a:cubicBezTo>
                  <a:pt x="972000" y="336088"/>
                  <a:pt x="984088" y="324000"/>
                  <a:pt x="999000" y="324000"/>
                </a:cubicBezTo>
                <a:cubicBezTo>
                  <a:pt x="1013912" y="324000"/>
                  <a:pt x="1026000" y="336088"/>
                  <a:pt x="1026000" y="351000"/>
                </a:cubicBezTo>
                <a:cubicBezTo>
                  <a:pt x="1026000" y="365913"/>
                  <a:pt x="1013912" y="378000"/>
                  <a:pt x="999000" y="378000"/>
                </a:cubicBezTo>
                <a:close/>
                <a:moveTo>
                  <a:pt x="27000" y="486000"/>
                </a:moveTo>
                <a:cubicBezTo>
                  <a:pt x="12088" y="486000"/>
                  <a:pt x="0" y="473912"/>
                  <a:pt x="0" y="459001"/>
                </a:cubicBezTo>
                <a:cubicBezTo>
                  <a:pt x="0" y="444089"/>
                  <a:pt x="12088" y="432001"/>
                  <a:pt x="27000" y="432001"/>
                </a:cubicBezTo>
                <a:cubicBezTo>
                  <a:pt x="41912" y="432001"/>
                  <a:pt x="54000" y="444089"/>
                  <a:pt x="54000" y="459001"/>
                </a:cubicBezTo>
                <a:cubicBezTo>
                  <a:pt x="54000" y="473912"/>
                  <a:pt x="41912" y="486000"/>
                  <a:pt x="27000" y="486000"/>
                </a:cubicBezTo>
                <a:close/>
                <a:moveTo>
                  <a:pt x="135000" y="486000"/>
                </a:moveTo>
                <a:cubicBezTo>
                  <a:pt x="120088" y="486000"/>
                  <a:pt x="108000" y="473912"/>
                  <a:pt x="108000" y="459001"/>
                </a:cubicBezTo>
                <a:cubicBezTo>
                  <a:pt x="108000" y="444089"/>
                  <a:pt x="120088" y="432001"/>
                  <a:pt x="135000" y="432001"/>
                </a:cubicBezTo>
                <a:cubicBezTo>
                  <a:pt x="149912" y="432001"/>
                  <a:pt x="162000" y="444089"/>
                  <a:pt x="162000" y="459001"/>
                </a:cubicBezTo>
                <a:cubicBezTo>
                  <a:pt x="162000" y="473912"/>
                  <a:pt x="149912" y="486000"/>
                  <a:pt x="135000" y="486000"/>
                </a:cubicBezTo>
                <a:close/>
                <a:moveTo>
                  <a:pt x="243000" y="486000"/>
                </a:moveTo>
                <a:cubicBezTo>
                  <a:pt x="228088" y="486000"/>
                  <a:pt x="216000" y="473912"/>
                  <a:pt x="216000" y="459001"/>
                </a:cubicBezTo>
                <a:cubicBezTo>
                  <a:pt x="216000" y="444089"/>
                  <a:pt x="228088" y="432001"/>
                  <a:pt x="243000" y="432001"/>
                </a:cubicBezTo>
                <a:cubicBezTo>
                  <a:pt x="257912" y="432001"/>
                  <a:pt x="270000" y="444089"/>
                  <a:pt x="270000" y="459001"/>
                </a:cubicBezTo>
                <a:cubicBezTo>
                  <a:pt x="270000" y="473912"/>
                  <a:pt x="257912" y="486000"/>
                  <a:pt x="243000" y="486000"/>
                </a:cubicBezTo>
                <a:close/>
                <a:moveTo>
                  <a:pt x="351000" y="486000"/>
                </a:moveTo>
                <a:cubicBezTo>
                  <a:pt x="336088" y="486000"/>
                  <a:pt x="324000" y="473912"/>
                  <a:pt x="324000" y="459001"/>
                </a:cubicBezTo>
                <a:cubicBezTo>
                  <a:pt x="324000" y="444089"/>
                  <a:pt x="336088" y="432001"/>
                  <a:pt x="351000" y="432001"/>
                </a:cubicBezTo>
                <a:cubicBezTo>
                  <a:pt x="365912" y="432001"/>
                  <a:pt x="378000" y="444089"/>
                  <a:pt x="378000" y="459001"/>
                </a:cubicBezTo>
                <a:cubicBezTo>
                  <a:pt x="378000" y="473912"/>
                  <a:pt x="365912" y="486000"/>
                  <a:pt x="351000" y="486000"/>
                </a:cubicBezTo>
                <a:close/>
                <a:moveTo>
                  <a:pt x="459000" y="486000"/>
                </a:moveTo>
                <a:cubicBezTo>
                  <a:pt x="444088" y="486000"/>
                  <a:pt x="432000" y="473912"/>
                  <a:pt x="432000" y="459001"/>
                </a:cubicBezTo>
                <a:cubicBezTo>
                  <a:pt x="432000" y="444089"/>
                  <a:pt x="444088" y="432001"/>
                  <a:pt x="459000" y="432001"/>
                </a:cubicBezTo>
                <a:cubicBezTo>
                  <a:pt x="473912" y="432001"/>
                  <a:pt x="486000" y="444089"/>
                  <a:pt x="486000" y="459001"/>
                </a:cubicBezTo>
                <a:cubicBezTo>
                  <a:pt x="486000" y="473912"/>
                  <a:pt x="473912" y="486000"/>
                  <a:pt x="459000" y="486000"/>
                </a:cubicBezTo>
                <a:close/>
                <a:moveTo>
                  <a:pt x="567000" y="486000"/>
                </a:moveTo>
                <a:cubicBezTo>
                  <a:pt x="552088" y="486000"/>
                  <a:pt x="540000" y="473912"/>
                  <a:pt x="540000" y="459001"/>
                </a:cubicBezTo>
                <a:cubicBezTo>
                  <a:pt x="540000" y="444089"/>
                  <a:pt x="552088" y="432001"/>
                  <a:pt x="567000" y="432001"/>
                </a:cubicBezTo>
                <a:cubicBezTo>
                  <a:pt x="581912" y="432001"/>
                  <a:pt x="594000" y="444089"/>
                  <a:pt x="594000" y="459001"/>
                </a:cubicBezTo>
                <a:cubicBezTo>
                  <a:pt x="594000" y="473912"/>
                  <a:pt x="581912" y="486000"/>
                  <a:pt x="567000" y="486000"/>
                </a:cubicBezTo>
                <a:close/>
                <a:moveTo>
                  <a:pt x="675000" y="486000"/>
                </a:moveTo>
                <a:cubicBezTo>
                  <a:pt x="660088" y="486000"/>
                  <a:pt x="648000" y="473912"/>
                  <a:pt x="648000" y="459001"/>
                </a:cubicBezTo>
                <a:cubicBezTo>
                  <a:pt x="648000" y="444089"/>
                  <a:pt x="660088" y="432001"/>
                  <a:pt x="675000" y="432001"/>
                </a:cubicBezTo>
                <a:cubicBezTo>
                  <a:pt x="689912" y="432001"/>
                  <a:pt x="702000" y="444089"/>
                  <a:pt x="702000" y="459001"/>
                </a:cubicBezTo>
                <a:cubicBezTo>
                  <a:pt x="702000" y="473912"/>
                  <a:pt x="689912" y="486000"/>
                  <a:pt x="675000" y="486000"/>
                </a:cubicBezTo>
                <a:close/>
                <a:moveTo>
                  <a:pt x="783000" y="486000"/>
                </a:moveTo>
                <a:cubicBezTo>
                  <a:pt x="768088" y="486000"/>
                  <a:pt x="756000" y="473912"/>
                  <a:pt x="756000" y="459001"/>
                </a:cubicBezTo>
                <a:cubicBezTo>
                  <a:pt x="756000" y="444089"/>
                  <a:pt x="768088" y="432001"/>
                  <a:pt x="783000" y="432001"/>
                </a:cubicBezTo>
                <a:cubicBezTo>
                  <a:pt x="797912" y="432001"/>
                  <a:pt x="810000" y="444089"/>
                  <a:pt x="810000" y="459001"/>
                </a:cubicBezTo>
                <a:cubicBezTo>
                  <a:pt x="810000" y="473912"/>
                  <a:pt x="797912" y="486000"/>
                  <a:pt x="783000" y="486000"/>
                </a:cubicBezTo>
                <a:close/>
                <a:moveTo>
                  <a:pt x="891000" y="486000"/>
                </a:moveTo>
                <a:cubicBezTo>
                  <a:pt x="876088" y="486000"/>
                  <a:pt x="864000" y="473912"/>
                  <a:pt x="864000" y="459001"/>
                </a:cubicBezTo>
                <a:cubicBezTo>
                  <a:pt x="864000" y="444089"/>
                  <a:pt x="876088" y="432001"/>
                  <a:pt x="891000" y="432001"/>
                </a:cubicBezTo>
                <a:cubicBezTo>
                  <a:pt x="905912" y="432001"/>
                  <a:pt x="918000" y="444089"/>
                  <a:pt x="918000" y="459001"/>
                </a:cubicBezTo>
                <a:cubicBezTo>
                  <a:pt x="918000" y="473912"/>
                  <a:pt x="905912" y="486000"/>
                  <a:pt x="891000" y="486000"/>
                </a:cubicBezTo>
                <a:close/>
                <a:moveTo>
                  <a:pt x="999000" y="486000"/>
                </a:moveTo>
                <a:cubicBezTo>
                  <a:pt x="984088" y="486000"/>
                  <a:pt x="972000" y="473912"/>
                  <a:pt x="972000" y="459001"/>
                </a:cubicBezTo>
                <a:cubicBezTo>
                  <a:pt x="972000" y="444089"/>
                  <a:pt x="984088" y="432001"/>
                  <a:pt x="999000" y="432001"/>
                </a:cubicBezTo>
                <a:cubicBezTo>
                  <a:pt x="1013912" y="432001"/>
                  <a:pt x="1026000" y="444089"/>
                  <a:pt x="1026000" y="459001"/>
                </a:cubicBezTo>
                <a:cubicBezTo>
                  <a:pt x="1026000" y="473912"/>
                  <a:pt x="1013912" y="486000"/>
                  <a:pt x="999000" y="48600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317500" algn="ctr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8FBFF"/>
              </a:solidFill>
              <a:effectLst/>
              <a:uLnTx/>
              <a:uFillTx/>
              <a:latin typeface=""/>
              <a:ea typeface="MiSans" panose="00000500000000000000" pitchFamily="2" charset="-122"/>
              <a:sym typeface=""/>
            </a:endParaRPr>
          </a:p>
        </p:txBody>
      </p:sp>
      <p:sp>
        <p:nvSpPr>
          <p:cNvPr id="24" name="任意多边形: 形状 23">
            <a:extLst>
              <a:ext uri="{FF2B5EF4-FFF2-40B4-BE49-F238E27FC236}">
                <a16:creationId xmlns:a16="http://schemas.microsoft.com/office/drawing/2014/main" id="{48ADE85E-8DC8-AC8D-3269-34DD55227A85}"/>
              </a:ext>
            </a:extLst>
          </p:cNvPr>
          <p:cNvSpPr/>
          <p:nvPr/>
        </p:nvSpPr>
        <p:spPr>
          <a:xfrm rot="10800000">
            <a:off x="0" y="889000"/>
            <a:ext cx="1026000" cy="486000"/>
          </a:xfrm>
          <a:custGeom>
            <a:avLst/>
            <a:gdLst>
              <a:gd name="connsiteX0" fmla="*/ 27000 w 1026000"/>
              <a:gd name="connsiteY0" fmla="*/ 54001 h 486000"/>
              <a:gd name="connsiteX1" fmla="*/ 0 w 1026000"/>
              <a:gd name="connsiteY1" fmla="*/ 27000 h 486000"/>
              <a:gd name="connsiteX2" fmla="*/ 27000 w 1026000"/>
              <a:gd name="connsiteY2" fmla="*/ 0 h 486000"/>
              <a:gd name="connsiteX3" fmla="*/ 54000 w 1026000"/>
              <a:gd name="connsiteY3" fmla="*/ 27000 h 486000"/>
              <a:gd name="connsiteX4" fmla="*/ 27000 w 1026000"/>
              <a:gd name="connsiteY4" fmla="*/ 54001 h 486000"/>
              <a:gd name="connsiteX5" fmla="*/ 135000 w 1026000"/>
              <a:gd name="connsiteY5" fmla="*/ 54001 h 486000"/>
              <a:gd name="connsiteX6" fmla="*/ 108000 w 1026000"/>
              <a:gd name="connsiteY6" fmla="*/ 27000 h 486000"/>
              <a:gd name="connsiteX7" fmla="*/ 135000 w 1026000"/>
              <a:gd name="connsiteY7" fmla="*/ 0 h 486000"/>
              <a:gd name="connsiteX8" fmla="*/ 162000 w 1026000"/>
              <a:gd name="connsiteY8" fmla="*/ 27000 h 486000"/>
              <a:gd name="connsiteX9" fmla="*/ 135000 w 1026000"/>
              <a:gd name="connsiteY9" fmla="*/ 54001 h 486000"/>
              <a:gd name="connsiteX10" fmla="*/ 243000 w 1026000"/>
              <a:gd name="connsiteY10" fmla="*/ 54001 h 486000"/>
              <a:gd name="connsiteX11" fmla="*/ 216000 w 1026000"/>
              <a:gd name="connsiteY11" fmla="*/ 27000 h 486000"/>
              <a:gd name="connsiteX12" fmla="*/ 243000 w 1026000"/>
              <a:gd name="connsiteY12" fmla="*/ 0 h 486000"/>
              <a:gd name="connsiteX13" fmla="*/ 270000 w 1026000"/>
              <a:gd name="connsiteY13" fmla="*/ 27000 h 486000"/>
              <a:gd name="connsiteX14" fmla="*/ 243000 w 1026000"/>
              <a:gd name="connsiteY14" fmla="*/ 54001 h 486000"/>
              <a:gd name="connsiteX15" fmla="*/ 351000 w 1026000"/>
              <a:gd name="connsiteY15" fmla="*/ 54001 h 486000"/>
              <a:gd name="connsiteX16" fmla="*/ 324000 w 1026000"/>
              <a:gd name="connsiteY16" fmla="*/ 27000 h 486000"/>
              <a:gd name="connsiteX17" fmla="*/ 351000 w 1026000"/>
              <a:gd name="connsiteY17" fmla="*/ 0 h 486000"/>
              <a:gd name="connsiteX18" fmla="*/ 378000 w 1026000"/>
              <a:gd name="connsiteY18" fmla="*/ 27000 h 486000"/>
              <a:gd name="connsiteX19" fmla="*/ 351000 w 1026000"/>
              <a:gd name="connsiteY19" fmla="*/ 54001 h 486000"/>
              <a:gd name="connsiteX20" fmla="*/ 459000 w 1026000"/>
              <a:gd name="connsiteY20" fmla="*/ 54001 h 486000"/>
              <a:gd name="connsiteX21" fmla="*/ 432000 w 1026000"/>
              <a:gd name="connsiteY21" fmla="*/ 27000 h 486000"/>
              <a:gd name="connsiteX22" fmla="*/ 459000 w 1026000"/>
              <a:gd name="connsiteY22" fmla="*/ 0 h 486000"/>
              <a:gd name="connsiteX23" fmla="*/ 486000 w 1026000"/>
              <a:gd name="connsiteY23" fmla="*/ 27000 h 486000"/>
              <a:gd name="connsiteX24" fmla="*/ 459000 w 1026000"/>
              <a:gd name="connsiteY24" fmla="*/ 54001 h 486000"/>
              <a:gd name="connsiteX25" fmla="*/ 567000 w 1026000"/>
              <a:gd name="connsiteY25" fmla="*/ 54001 h 486000"/>
              <a:gd name="connsiteX26" fmla="*/ 540000 w 1026000"/>
              <a:gd name="connsiteY26" fmla="*/ 27000 h 486000"/>
              <a:gd name="connsiteX27" fmla="*/ 567000 w 1026000"/>
              <a:gd name="connsiteY27" fmla="*/ 0 h 486000"/>
              <a:gd name="connsiteX28" fmla="*/ 594000 w 1026000"/>
              <a:gd name="connsiteY28" fmla="*/ 27000 h 486000"/>
              <a:gd name="connsiteX29" fmla="*/ 567000 w 1026000"/>
              <a:gd name="connsiteY29" fmla="*/ 54001 h 486000"/>
              <a:gd name="connsiteX30" fmla="*/ 675000 w 1026000"/>
              <a:gd name="connsiteY30" fmla="*/ 54001 h 486000"/>
              <a:gd name="connsiteX31" fmla="*/ 648000 w 1026000"/>
              <a:gd name="connsiteY31" fmla="*/ 27000 h 486000"/>
              <a:gd name="connsiteX32" fmla="*/ 675000 w 1026000"/>
              <a:gd name="connsiteY32" fmla="*/ 0 h 486000"/>
              <a:gd name="connsiteX33" fmla="*/ 702000 w 1026000"/>
              <a:gd name="connsiteY33" fmla="*/ 27000 h 486000"/>
              <a:gd name="connsiteX34" fmla="*/ 675000 w 1026000"/>
              <a:gd name="connsiteY34" fmla="*/ 54001 h 486000"/>
              <a:gd name="connsiteX35" fmla="*/ 783000 w 1026000"/>
              <a:gd name="connsiteY35" fmla="*/ 54001 h 486000"/>
              <a:gd name="connsiteX36" fmla="*/ 756000 w 1026000"/>
              <a:gd name="connsiteY36" fmla="*/ 27000 h 486000"/>
              <a:gd name="connsiteX37" fmla="*/ 783000 w 1026000"/>
              <a:gd name="connsiteY37" fmla="*/ 0 h 486000"/>
              <a:gd name="connsiteX38" fmla="*/ 810000 w 1026000"/>
              <a:gd name="connsiteY38" fmla="*/ 27000 h 486000"/>
              <a:gd name="connsiteX39" fmla="*/ 783000 w 1026000"/>
              <a:gd name="connsiteY39" fmla="*/ 54001 h 486000"/>
              <a:gd name="connsiteX40" fmla="*/ 891000 w 1026000"/>
              <a:gd name="connsiteY40" fmla="*/ 54001 h 486000"/>
              <a:gd name="connsiteX41" fmla="*/ 864000 w 1026000"/>
              <a:gd name="connsiteY41" fmla="*/ 27000 h 486000"/>
              <a:gd name="connsiteX42" fmla="*/ 891000 w 1026000"/>
              <a:gd name="connsiteY42" fmla="*/ 0 h 486000"/>
              <a:gd name="connsiteX43" fmla="*/ 918000 w 1026000"/>
              <a:gd name="connsiteY43" fmla="*/ 27000 h 486000"/>
              <a:gd name="connsiteX44" fmla="*/ 891000 w 1026000"/>
              <a:gd name="connsiteY44" fmla="*/ 54001 h 486000"/>
              <a:gd name="connsiteX45" fmla="*/ 999000 w 1026000"/>
              <a:gd name="connsiteY45" fmla="*/ 54001 h 486000"/>
              <a:gd name="connsiteX46" fmla="*/ 972000 w 1026000"/>
              <a:gd name="connsiteY46" fmla="*/ 27000 h 486000"/>
              <a:gd name="connsiteX47" fmla="*/ 999000 w 1026000"/>
              <a:gd name="connsiteY47" fmla="*/ 0 h 486000"/>
              <a:gd name="connsiteX48" fmla="*/ 1026000 w 1026000"/>
              <a:gd name="connsiteY48" fmla="*/ 27000 h 486000"/>
              <a:gd name="connsiteX49" fmla="*/ 999000 w 1026000"/>
              <a:gd name="connsiteY49" fmla="*/ 54001 h 486000"/>
              <a:gd name="connsiteX50" fmla="*/ 27000 w 1026000"/>
              <a:gd name="connsiteY50" fmla="*/ 162000 h 486000"/>
              <a:gd name="connsiteX51" fmla="*/ 0 w 1026000"/>
              <a:gd name="connsiteY51" fmla="*/ 135000 h 486000"/>
              <a:gd name="connsiteX52" fmla="*/ 27000 w 1026000"/>
              <a:gd name="connsiteY52" fmla="*/ 108001 h 486000"/>
              <a:gd name="connsiteX53" fmla="*/ 54000 w 1026000"/>
              <a:gd name="connsiteY53" fmla="*/ 135000 h 486000"/>
              <a:gd name="connsiteX54" fmla="*/ 27000 w 1026000"/>
              <a:gd name="connsiteY54" fmla="*/ 162000 h 486000"/>
              <a:gd name="connsiteX55" fmla="*/ 135000 w 1026000"/>
              <a:gd name="connsiteY55" fmla="*/ 162000 h 486000"/>
              <a:gd name="connsiteX56" fmla="*/ 108000 w 1026000"/>
              <a:gd name="connsiteY56" fmla="*/ 135000 h 486000"/>
              <a:gd name="connsiteX57" fmla="*/ 135000 w 1026000"/>
              <a:gd name="connsiteY57" fmla="*/ 108001 h 486000"/>
              <a:gd name="connsiteX58" fmla="*/ 162000 w 1026000"/>
              <a:gd name="connsiteY58" fmla="*/ 135000 h 486000"/>
              <a:gd name="connsiteX59" fmla="*/ 135000 w 1026000"/>
              <a:gd name="connsiteY59" fmla="*/ 162000 h 486000"/>
              <a:gd name="connsiteX60" fmla="*/ 243000 w 1026000"/>
              <a:gd name="connsiteY60" fmla="*/ 162000 h 486000"/>
              <a:gd name="connsiteX61" fmla="*/ 216000 w 1026000"/>
              <a:gd name="connsiteY61" fmla="*/ 135000 h 486000"/>
              <a:gd name="connsiteX62" fmla="*/ 243000 w 1026000"/>
              <a:gd name="connsiteY62" fmla="*/ 108001 h 486000"/>
              <a:gd name="connsiteX63" fmla="*/ 270000 w 1026000"/>
              <a:gd name="connsiteY63" fmla="*/ 135000 h 486000"/>
              <a:gd name="connsiteX64" fmla="*/ 243000 w 1026000"/>
              <a:gd name="connsiteY64" fmla="*/ 162000 h 486000"/>
              <a:gd name="connsiteX65" fmla="*/ 351000 w 1026000"/>
              <a:gd name="connsiteY65" fmla="*/ 162000 h 486000"/>
              <a:gd name="connsiteX66" fmla="*/ 324000 w 1026000"/>
              <a:gd name="connsiteY66" fmla="*/ 135000 h 486000"/>
              <a:gd name="connsiteX67" fmla="*/ 351000 w 1026000"/>
              <a:gd name="connsiteY67" fmla="*/ 108001 h 486000"/>
              <a:gd name="connsiteX68" fmla="*/ 378000 w 1026000"/>
              <a:gd name="connsiteY68" fmla="*/ 135000 h 486000"/>
              <a:gd name="connsiteX69" fmla="*/ 351000 w 1026000"/>
              <a:gd name="connsiteY69" fmla="*/ 162000 h 486000"/>
              <a:gd name="connsiteX70" fmla="*/ 459000 w 1026000"/>
              <a:gd name="connsiteY70" fmla="*/ 162000 h 486000"/>
              <a:gd name="connsiteX71" fmla="*/ 432000 w 1026000"/>
              <a:gd name="connsiteY71" fmla="*/ 135000 h 486000"/>
              <a:gd name="connsiteX72" fmla="*/ 459000 w 1026000"/>
              <a:gd name="connsiteY72" fmla="*/ 108001 h 486000"/>
              <a:gd name="connsiteX73" fmla="*/ 486000 w 1026000"/>
              <a:gd name="connsiteY73" fmla="*/ 135000 h 486000"/>
              <a:gd name="connsiteX74" fmla="*/ 459000 w 1026000"/>
              <a:gd name="connsiteY74" fmla="*/ 162000 h 486000"/>
              <a:gd name="connsiteX75" fmla="*/ 567000 w 1026000"/>
              <a:gd name="connsiteY75" fmla="*/ 162000 h 486000"/>
              <a:gd name="connsiteX76" fmla="*/ 540000 w 1026000"/>
              <a:gd name="connsiteY76" fmla="*/ 135000 h 486000"/>
              <a:gd name="connsiteX77" fmla="*/ 567000 w 1026000"/>
              <a:gd name="connsiteY77" fmla="*/ 108001 h 486000"/>
              <a:gd name="connsiteX78" fmla="*/ 594000 w 1026000"/>
              <a:gd name="connsiteY78" fmla="*/ 135000 h 486000"/>
              <a:gd name="connsiteX79" fmla="*/ 567000 w 1026000"/>
              <a:gd name="connsiteY79" fmla="*/ 162000 h 486000"/>
              <a:gd name="connsiteX80" fmla="*/ 675000 w 1026000"/>
              <a:gd name="connsiteY80" fmla="*/ 162000 h 486000"/>
              <a:gd name="connsiteX81" fmla="*/ 648000 w 1026000"/>
              <a:gd name="connsiteY81" fmla="*/ 135000 h 486000"/>
              <a:gd name="connsiteX82" fmla="*/ 675000 w 1026000"/>
              <a:gd name="connsiteY82" fmla="*/ 108001 h 486000"/>
              <a:gd name="connsiteX83" fmla="*/ 702000 w 1026000"/>
              <a:gd name="connsiteY83" fmla="*/ 135000 h 486000"/>
              <a:gd name="connsiteX84" fmla="*/ 675000 w 1026000"/>
              <a:gd name="connsiteY84" fmla="*/ 162000 h 486000"/>
              <a:gd name="connsiteX85" fmla="*/ 783000 w 1026000"/>
              <a:gd name="connsiteY85" fmla="*/ 162000 h 486000"/>
              <a:gd name="connsiteX86" fmla="*/ 756000 w 1026000"/>
              <a:gd name="connsiteY86" fmla="*/ 135000 h 486000"/>
              <a:gd name="connsiteX87" fmla="*/ 783000 w 1026000"/>
              <a:gd name="connsiteY87" fmla="*/ 108001 h 486000"/>
              <a:gd name="connsiteX88" fmla="*/ 810000 w 1026000"/>
              <a:gd name="connsiteY88" fmla="*/ 135000 h 486000"/>
              <a:gd name="connsiteX89" fmla="*/ 783000 w 1026000"/>
              <a:gd name="connsiteY89" fmla="*/ 162000 h 486000"/>
              <a:gd name="connsiteX90" fmla="*/ 891000 w 1026000"/>
              <a:gd name="connsiteY90" fmla="*/ 162000 h 486000"/>
              <a:gd name="connsiteX91" fmla="*/ 864000 w 1026000"/>
              <a:gd name="connsiteY91" fmla="*/ 135000 h 486000"/>
              <a:gd name="connsiteX92" fmla="*/ 891000 w 1026000"/>
              <a:gd name="connsiteY92" fmla="*/ 108001 h 486000"/>
              <a:gd name="connsiteX93" fmla="*/ 918000 w 1026000"/>
              <a:gd name="connsiteY93" fmla="*/ 135000 h 486000"/>
              <a:gd name="connsiteX94" fmla="*/ 891000 w 1026000"/>
              <a:gd name="connsiteY94" fmla="*/ 162000 h 486000"/>
              <a:gd name="connsiteX95" fmla="*/ 999000 w 1026000"/>
              <a:gd name="connsiteY95" fmla="*/ 162000 h 486000"/>
              <a:gd name="connsiteX96" fmla="*/ 972000 w 1026000"/>
              <a:gd name="connsiteY96" fmla="*/ 135000 h 486000"/>
              <a:gd name="connsiteX97" fmla="*/ 999000 w 1026000"/>
              <a:gd name="connsiteY97" fmla="*/ 108001 h 486000"/>
              <a:gd name="connsiteX98" fmla="*/ 1026000 w 1026000"/>
              <a:gd name="connsiteY98" fmla="*/ 135000 h 486000"/>
              <a:gd name="connsiteX99" fmla="*/ 999000 w 1026000"/>
              <a:gd name="connsiteY99" fmla="*/ 162000 h 486000"/>
              <a:gd name="connsiteX100" fmla="*/ 27000 w 1026000"/>
              <a:gd name="connsiteY100" fmla="*/ 270001 h 486000"/>
              <a:gd name="connsiteX101" fmla="*/ 0 w 1026000"/>
              <a:gd name="connsiteY101" fmla="*/ 243001 h 486000"/>
              <a:gd name="connsiteX102" fmla="*/ 27000 w 1026000"/>
              <a:gd name="connsiteY102" fmla="*/ 216001 h 486000"/>
              <a:gd name="connsiteX103" fmla="*/ 54000 w 1026000"/>
              <a:gd name="connsiteY103" fmla="*/ 243001 h 486000"/>
              <a:gd name="connsiteX104" fmla="*/ 27000 w 1026000"/>
              <a:gd name="connsiteY104" fmla="*/ 270001 h 486000"/>
              <a:gd name="connsiteX105" fmla="*/ 135000 w 1026000"/>
              <a:gd name="connsiteY105" fmla="*/ 270001 h 486000"/>
              <a:gd name="connsiteX106" fmla="*/ 108000 w 1026000"/>
              <a:gd name="connsiteY106" fmla="*/ 243001 h 486000"/>
              <a:gd name="connsiteX107" fmla="*/ 135000 w 1026000"/>
              <a:gd name="connsiteY107" fmla="*/ 216001 h 486000"/>
              <a:gd name="connsiteX108" fmla="*/ 162000 w 1026000"/>
              <a:gd name="connsiteY108" fmla="*/ 243001 h 486000"/>
              <a:gd name="connsiteX109" fmla="*/ 135000 w 1026000"/>
              <a:gd name="connsiteY109" fmla="*/ 270001 h 486000"/>
              <a:gd name="connsiteX110" fmla="*/ 243000 w 1026000"/>
              <a:gd name="connsiteY110" fmla="*/ 270001 h 486000"/>
              <a:gd name="connsiteX111" fmla="*/ 216000 w 1026000"/>
              <a:gd name="connsiteY111" fmla="*/ 243001 h 486000"/>
              <a:gd name="connsiteX112" fmla="*/ 243000 w 1026000"/>
              <a:gd name="connsiteY112" fmla="*/ 216001 h 486000"/>
              <a:gd name="connsiteX113" fmla="*/ 270000 w 1026000"/>
              <a:gd name="connsiteY113" fmla="*/ 243001 h 486000"/>
              <a:gd name="connsiteX114" fmla="*/ 243000 w 1026000"/>
              <a:gd name="connsiteY114" fmla="*/ 270001 h 486000"/>
              <a:gd name="connsiteX115" fmla="*/ 351000 w 1026000"/>
              <a:gd name="connsiteY115" fmla="*/ 270001 h 486000"/>
              <a:gd name="connsiteX116" fmla="*/ 324000 w 1026000"/>
              <a:gd name="connsiteY116" fmla="*/ 243001 h 486000"/>
              <a:gd name="connsiteX117" fmla="*/ 351000 w 1026000"/>
              <a:gd name="connsiteY117" fmla="*/ 216001 h 486000"/>
              <a:gd name="connsiteX118" fmla="*/ 378000 w 1026000"/>
              <a:gd name="connsiteY118" fmla="*/ 243001 h 486000"/>
              <a:gd name="connsiteX119" fmla="*/ 351000 w 1026000"/>
              <a:gd name="connsiteY119" fmla="*/ 270001 h 486000"/>
              <a:gd name="connsiteX120" fmla="*/ 459000 w 1026000"/>
              <a:gd name="connsiteY120" fmla="*/ 270001 h 486000"/>
              <a:gd name="connsiteX121" fmla="*/ 432000 w 1026000"/>
              <a:gd name="connsiteY121" fmla="*/ 243001 h 486000"/>
              <a:gd name="connsiteX122" fmla="*/ 459000 w 1026000"/>
              <a:gd name="connsiteY122" fmla="*/ 216001 h 486000"/>
              <a:gd name="connsiteX123" fmla="*/ 486000 w 1026000"/>
              <a:gd name="connsiteY123" fmla="*/ 243001 h 486000"/>
              <a:gd name="connsiteX124" fmla="*/ 459000 w 1026000"/>
              <a:gd name="connsiteY124" fmla="*/ 270001 h 486000"/>
              <a:gd name="connsiteX125" fmla="*/ 567000 w 1026000"/>
              <a:gd name="connsiteY125" fmla="*/ 270001 h 486000"/>
              <a:gd name="connsiteX126" fmla="*/ 540000 w 1026000"/>
              <a:gd name="connsiteY126" fmla="*/ 243001 h 486000"/>
              <a:gd name="connsiteX127" fmla="*/ 567000 w 1026000"/>
              <a:gd name="connsiteY127" fmla="*/ 216001 h 486000"/>
              <a:gd name="connsiteX128" fmla="*/ 594000 w 1026000"/>
              <a:gd name="connsiteY128" fmla="*/ 243001 h 486000"/>
              <a:gd name="connsiteX129" fmla="*/ 567000 w 1026000"/>
              <a:gd name="connsiteY129" fmla="*/ 270001 h 486000"/>
              <a:gd name="connsiteX130" fmla="*/ 675000 w 1026000"/>
              <a:gd name="connsiteY130" fmla="*/ 270001 h 486000"/>
              <a:gd name="connsiteX131" fmla="*/ 648000 w 1026000"/>
              <a:gd name="connsiteY131" fmla="*/ 243001 h 486000"/>
              <a:gd name="connsiteX132" fmla="*/ 675000 w 1026000"/>
              <a:gd name="connsiteY132" fmla="*/ 216001 h 486000"/>
              <a:gd name="connsiteX133" fmla="*/ 702000 w 1026000"/>
              <a:gd name="connsiteY133" fmla="*/ 243001 h 486000"/>
              <a:gd name="connsiteX134" fmla="*/ 675000 w 1026000"/>
              <a:gd name="connsiteY134" fmla="*/ 270001 h 486000"/>
              <a:gd name="connsiteX135" fmla="*/ 783000 w 1026000"/>
              <a:gd name="connsiteY135" fmla="*/ 270001 h 486000"/>
              <a:gd name="connsiteX136" fmla="*/ 756000 w 1026000"/>
              <a:gd name="connsiteY136" fmla="*/ 243001 h 486000"/>
              <a:gd name="connsiteX137" fmla="*/ 783000 w 1026000"/>
              <a:gd name="connsiteY137" fmla="*/ 216001 h 486000"/>
              <a:gd name="connsiteX138" fmla="*/ 810000 w 1026000"/>
              <a:gd name="connsiteY138" fmla="*/ 243001 h 486000"/>
              <a:gd name="connsiteX139" fmla="*/ 783000 w 1026000"/>
              <a:gd name="connsiteY139" fmla="*/ 270001 h 486000"/>
              <a:gd name="connsiteX140" fmla="*/ 891000 w 1026000"/>
              <a:gd name="connsiteY140" fmla="*/ 270001 h 486000"/>
              <a:gd name="connsiteX141" fmla="*/ 864000 w 1026000"/>
              <a:gd name="connsiteY141" fmla="*/ 243001 h 486000"/>
              <a:gd name="connsiteX142" fmla="*/ 891000 w 1026000"/>
              <a:gd name="connsiteY142" fmla="*/ 216001 h 486000"/>
              <a:gd name="connsiteX143" fmla="*/ 918000 w 1026000"/>
              <a:gd name="connsiteY143" fmla="*/ 243001 h 486000"/>
              <a:gd name="connsiteX144" fmla="*/ 891000 w 1026000"/>
              <a:gd name="connsiteY144" fmla="*/ 270001 h 486000"/>
              <a:gd name="connsiteX145" fmla="*/ 999000 w 1026000"/>
              <a:gd name="connsiteY145" fmla="*/ 270001 h 486000"/>
              <a:gd name="connsiteX146" fmla="*/ 972000 w 1026000"/>
              <a:gd name="connsiteY146" fmla="*/ 243001 h 486000"/>
              <a:gd name="connsiteX147" fmla="*/ 999000 w 1026000"/>
              <a:gd name="connsiteY147" fmla="*/ 216001 h 486000"/>
              <a:gd name="connsiteX148" fmla="*/ 1026000 w 1026000"/>
              <a:gd name="connsiteY148" fmla="*/ 243001 h 486000"/>
              <a:gd name="connsiteX149" fmla="*/ 999000 w 1026000"/>
              <a:gd name="connsiteY149" fmla="*/ 270001 h 486000"/>
              <a:gd name="connsiteX150" fmla="*/ 27000 w 1026000"/>
              <a:gd name="connsiteY150" fmla="*/ 378000 h 486000"/>
              <a:gd name="connsiteX151" fmla="*/ 0 w 1026000"/>
              <a:gd name="connsiteY151" fmla="*/ 351000 h 486000"/>
              <a:gd name="connsiteX152" fmla="*/ 27000 w 1026000"/>
              <a:gd name="connsiteY152" fmla="*/ 324000 h 486000"/>
              <a:gd name="connsiteX153" fmla="*/ 54000 w 1026000"/>
              <a:gd name="connsiteY153" fmla="*/ 351000 h 486000"/>
              <a:gd name="connsiteX154" fmla="*/ 27000 w 1026000"/>
              <a:gd name="connsiteY154" fmla="*/ 378000 h 486000"/>
              <a:gd name="connsiteX155" fmla="*/ 135000 w 1026000"/>
              <a:gd name="connsiteY155" fmla="*/ 378000 h 486000"/>
              <a:gd name="connsiteX156" fmla="*/ 108000 w 1026000"/>
              <a:gd name="connsiteY156" fmla="*/ 351000 h 486000"/>
              <a:gd name="connsiteX157" fmla="*/ 135000 w 1026000"/>
              <a:gd name="connsiteY157" fmla="*/ 324000 h 486000"/>
              <a:gd name="connsiteX158" fmla="*/ 162000 w 1026000"/>
              <a:gd name="connsiteY158" fmla="*/ 351000 h 486000"/>
              <a:gd name="connsiteX159" fmla="*/ 135000 w 1026000"/>
              <a:gd name="connsiteY159" fmla="*/ 378000 h 486000"/>
              <a:gd name="connsiteX160" fmla="*/ 243000 w 1026000"/>
              <a:gd name="connsiteY160" fmla="*/ 378000 h 486000"/>
              <a:gd name="connsiteX161" fmla="*/ 216000 w 1026000"/>
              <a:gd name="connsiteY161" fmla="*/ 351000 h 486000"/>
              <a:gd name="connsiteX162" fmla="*/ 243000 w 1026000"/>
              <a:gd name="connsiteY162" fmla="*/ 324000 h 486000"/>
              <a:gd name="connsiteX163" fmla="*/ 270000 w 1026000"/>
              <a:gd name="connsiteY163" fmla="*/ 351000 h 486000"/>
              <a:gd name="connsiteX164" fmla="*/ 243000 w 1026000"/>
              <a:gd name="connsiteY164" fmla="*/ 378000 h 486000"/>
              <a:gd name="connsiteX165" fmla="*/ 351000 w 1026000"/>
              <a:gd name="connsiteY165" fmla="*/ 378000 h 486000"/>
              <a:gd name="connsiteX166" fmla="*/ 324000 w 1026000"/>
              <a:gd name="connsiteY166" fmla="*/ 351000 h 486000"/>
              <a:gd name="connsiteX167" fmla="*/ 351000 w 1026000"/>
              <a:gd name="connsiteY167" fmla="*/ 324000 h 486000"/>
              <a:gd name="connsiteX168" fmla="*/ 378000 w 1026000"/>
              <a:gd name="connsiteY168" fmla="*/ 351000 h 486000"/>
              <a:gd name="connsiteX169" fmla="*/ 351000 w 1026000"/>
              <a:gd name="connsiteY169" fmla="*/ 378000 h 486000"/>
              <a:gd name="connsiteX170" fmla="*/ 459000 w 1026000"/>
              <a:gd name="connsiteY170" fmla="*/ 378000 h 486000"/>
              <a:gd name="connsiteX171" fmla="*/ 432000 w 1026000"/>
              <a:gd name="connsiteY171" fmla="*/ 351000 h 486000"/>
              <a:gd name="connsiteX172" fmla="*/ 459000 w 1026000"/>
              <a:gd name="connsiteY172" fmla="*/ 324000 h 486000"/>
              <a:gd name="connsiteX173" fmla="*/ 486000 w 1026000"/>
              <a:gd name="connsiteY173" fmla="*/ 351000 h 486000"/>
              <a:gd name="connsiteX174" fmla="*/ 459000 w 1026000"/>
              <a:gd name="connsiteY174" fmla="*/ 378000 h 486000"/>
              <a:gd name="connsiteX175" fmla="*/ 567000 w 1026000"/>
              <a:gd name="connsiteY175" fmla="*/ 378000 h 486000"/>
              <a:gd name="connsiteX176" fmla="*/ 540000 w 1026000"/>
              <a:gd name="connsiteY176" fmla="*/ 351000 h 486000"/>
              <a:gd name="connsiteX177" fmla="*/ 567000 w 1026000"/>
              <a:gd name="connsiteY177" fmla="*/ 324000 h 486000"/>
              <a:gd name="connsiteX178" fmla="*/ 594000 w 1026000"/>
              <a:gd name="connsiteY178" fmla="*/ 351000 h 486000"/>
              <a:gd name="connsiteX179" fmla="*/ 567000 w 1026000"/>
              <a:gd name="connsiteY179" fmla="*/ 378000 h 486000"/>
              <a:gd name="connsiteX180" fmla="*/ 675000 w 1026000"/>
              <a:gd name="connsiteY180" fmla="*/ 378000 h 486000"/>
              <a:gd name="connsiteX181" fmla="*/ 648000 w 1026000"/>
              <a:gd name="connsiteY181" fmla="*/ 351000 h 486000"/>
              <a:gd name="connsiteX182" fmla="*/ 675000 w 1026000"/>
              <a:gd name="connsiteY182" fmla="*/ 324000 h 486000"/>
              <a:gd name="connsiteX183" fmla="*/ 702000 w 1026000"/>
              <a:gd name="connsiteY183" fmla="*/ 351000 h 486000"/>
              <a:gd name="connsiteX184" fmla="*/ 675000 w 1026000"/>
              <a:gd name="connsiteY184" fmla="*/ 378000 h 486000"/>
              <a:gd name="connsiteX185" fmla="*/ 783000 w 1026000"/>
              <a:gd name="connsiteY185" fmla="*/ 378000 h 486000"/>
              <a:gd name="connsiteX186" fmla="*/ 756000 w 1026000"/>
              <a:gd name="connsiteY186" fmla="*/ 351000 h 486000"/>
              <a:gd name="connsiteX187" fmla="*/ 783000 w 1026000"/>
              <a:gd name="connsiteY187" fmla="*/ 324000 h 486000"/>
              <a:gd name="connsiteX188" fmla="*/ 810000 w 1026000"/>
              <a:gd name="connsiteY188" fmla="*/ 351000 h 486000"/>
              <a:gd name="connsiteX189" fmla="*/ 783000 w 1026000"/>
              <a:gd name="connsiteY189" fmla="*/ 378000 h 486000"/>
              <a:gd name="connsiteX190" fmla="*/ 891000 w 1026000"/>
              <a:gd name="connsiteY190" fmla="*/ 378000 h 486000"/>
              <a:gd name="connsiteX191" fmla="*/ 864000 w 1026000"/>
              <a:gd name="connsiteY191" fmla="*/ 351000 h 486000"/>
              <a:gd name="connsiteX192" fmla="*/ 891000 w 1026000"/>
              <a:gd name="connsiteY192" fmla="*/ 324000 h 486000"/>
              <a:gd name="connsiteX193" fmla="*/ 918000 w 1026000"/>
              <a:gd name="connsiteY193" fmla="*/ 351000 h 486000"/>
              <a:gd name="connsiteX194" fmla="*/ 891000 w 1026000"/>
              <a:gd name="connsiteY194" fmla="*/ 378000 h 486000"/>
              <a:gd name="connsiteX195" fmla="*/ 999000 w 1026000"/>
              <a:gd name="connsiteY195" fmla="*/ 378000 h 486000"/>
              <a:gd name="connsiteX196" fmla="*/ 972000 w 1026000"/>
              <a:gd name="connsiteY196" fmla="*/ 351000 h 486000"/>
              <a:gd name="connsiteX197" fmla="*/ 999000 w 1026000"/>
              <a:gd name="connsiteY197" fmla="*/ 324000 h 486000"/>
              <a:gd name="connsiteX198" fmla="*/ 1026000 w 1026000"/>
              <a:gd name="connsiteY198" fmla="*/ 351000 h 486000"/>
              <a:gd name="connsiteX199" fmla="*/ 999000 w 1026000"/>
              <a:gd name="connsiteY199" fmla="*/ 378000 h 486000"/>
              <a:gd name="connsiteX200" fmla="*/ 27000 w 1026000"/>
              <a:gd name="connsiteY200" fmla="*/ 486000 h 486000"/>
              <a:gd name="connsiteX201" fmla="*/ 0 w 1026000"/>
              <a:gd name="connsiteY201" fmla="*/ 459001 h 486000"/>
              <a:gd name="connsiteX202" fmla="*/ 27000 w 1026000"/>
              <a:gd name="connsiteY202" fmla="*/ 432001 h 486000"/>
              <a:gd name="connsiteX203" fmla="*/ 54000 w 1026000"/>
              <a:gd name="connsiteY203" fmla="*/ 459001 h 486000"/>
              <a:gd name="connsiteX204" fmla="*/ 27000 w 1026000"/>
              <a:gd name="connsiteY204" fmla="*/ 486000 h 486000"/>
              <a:gd name="connsiteX205" fmla="*/ 135000 w 1026000"/>
              <a:gd name="connsiteY205" fmla="*/ 486000 h 486000"/>
              <a:gd name="connsiteX206" fmla="*/ 108000 w 1026000"/>
              <a:gd name="connsiteY206" fmla="*/ 459001 h 486000"/>
              <a:gd name="connsiteX207" fmla="*/ 135000 w 1026000"/>
              <a:gd name="connsiteY207" fmla="*/ 432001 h 486000"/>
              <a:gd name="connsiteX208" fmla="*/ 162000 w 1026000"/>
              <a:gd name="connsiteY208" fmla="*/ 459001 h 486000"/>
              <a:gd name="connsiteX209" fmla="*/ 135000 w 1026000"/>
              <a:gd name="connsiteY209" fmla="*/ 486000 h 486000"/>
              <a:gd name="connsiteX210" fmla="*/ 243000 w 1026000"/>
              <a:gd name="connsiteY210" fmla="*/ 486000 h 486000"/>
              <a:gd name="connsiteX211" fmla="*/ 216000 w 1026000"/>
              <a:gd name="connsiteY211" fmla="*/ 459001 h 486000"/>
              <a:gd name="connsiteX212" fmla="*/ 243000 w 1026000"/>
              <a:gd name="connsiteY212" fmla="*/ 432001 h 486000"/>
              <a:gd name="connsiteX213" fmla="*/ 270000 w 1026000"/>
              <a:gd name="connsiteY213" fmla="*/ 459001 h 486000"/>
              <a:gd name="connsiteX214" fmla="*/ 243000 w 1026000"/>
              <a:gd name="connsiteY214" fmla="*/ 486000 h 486000"/>
              <a:gd name="connsiteX215" fmla="*/ 351000 w 1026000"/>
              <a:gd name="connsiteY215" fmla="*/ 486000 h 486000"/>
              <a:gd name="connsiteX216" fmla="*/ 324000 w 1026000"/>
              <a:gd name="connsiteY216" fmla="*/ 459001 h 486000"/>
              <a:gd name="connsiteX217" fmla="*/ 351000 w 1026000"/>
              <a:gd name="connsiteY217" fmla="*/ 432001 h 486000"/>
              <a:gd name="connsiteX218" fmla="*/ 378000 w 1026000"/>
              <a:gd name="connsiteY218" fmla="*/ 459001 h 486000"/>
              <a:gd name="connsiteX219" fmla="*/ 351000 w 1026000"/>
              <a:gd name="connsiteY219" fmla="*/ 486000 h 486000"/>
              <a:gd name="connsiteX220" fmla="*/ 459000 w 1026000"/>
              <a:gd name="connsiteY220" fmla="*/ 486000 h 486000"/>
              <a:gd name="connsiteX221" fmla="*/ 432000 w 1026000"/>
              <a:gd name="connsiteY221" fmla="*/ 459001 h 486000"/>
              <a:gd name="connsiteX222" fmla="*/ 459000 w 1026000"/>
              <a:gd name="connsiteY222" fmla="*/ 432001 h 486000"/>
              <a:gd name="connsiteX223" fmla="*/ 486000 w 1026000"/>
              <a:gd name="connsiteY223" fmla="*/ 459001 h 486000"/>
              <a:gd name="connsiteX224" fmla="*/ 459000 w 1026000"/>
              <a:gd name="connsiteY224" fmla="*/ 486000 h 486000"/>
              <a:gd name="connsiteX225" fmla="*/ 567000 w 1026000"/>
              <a:gd name="connsiteY225" fmla="*/ 486000 h 486000"/>
              <a:gd name="connsiteX226" fmla="*/ 540000 w 1026000"/>
              <a:gd name="connsiteY226" fmla="*/ 459001 h 486000"/>
              <a:gd name="connsiteX227" fmla="*/ 567000 w 1026000"/>
              <a:gd name="connsiteY227" fmla="*/ 432001 h 486000"/>
              <a:gd name="connsiteX228" fmla="*/ 594000 w 1026000"/>
              <a:gd name="connsiteY228" fmla="*/ 459001 h 486000"/>
              <a:gd name="connsiteX229" fmla="*/ 567000 w 1026000"/>
              <a:gd name="connsiteY229" fmla="*/ 486000 h 486000"/>
              <a:gd name="connsiteX230" fmla="*/ 675000 w 1026000"/>
              <a:gd name="connsiteY230" fmla="*/ 486000 h 486000"/>
              <a:gd name="connsiteX231" fmla="*/ 648000 w 1026000"/>
              <a:gd name="connsiteY231" fmla="*/ 459001 h 486000"/>
              <a:gd name="connsiteX232" fmla="*/ 675000 w 1026000"/>
              <a:gd name="connsiteY232" fmla="*/ 432001 h 486000"/>
              <a:gd name="connsiteX233" fmla="*/ 702000 w 1026000"/>
              <a:gd name="connsiteY233" fmla="*/ 459001 h 486000"/>
              <a:gd name="connsiteX234" fmla="*/ 675000 w 1026000"/>
              <a:gd name="connsiteY234" fmla="*/ 486000 h 486000"/>
              <a:gd name="connsiteX235" fmla="*/ 783000 w 1026000"/>
              <a:gd name="connsiteY235" fmla="*/ 486000 h 486000"/>
              <a:gd name="connsiteX236" fmla="*/ 756000 w 1026000"/>
              <a:gd name="connsiteY236" fmla="*/ 459001 h 486000"/>
              <a:gd name="connsiteX237" fmla="*/ 783000 w 1026000"/>
              <a:gd name="connsiteY237" fmla="*/ 432001 h 486000"/>
              <a:gd name="connsiteX238" fmla="*/ 810000 w 1026000"/>
              <a:gd name="connsiteY238" fmla="*/ 459001 h 486000"/>
              <a:gd name="connsiteX239" fmla="*/ 783000 w 1026000"/>
              <a:gd name="connsiteY239" fmla="*/ 486000 h 486000"/>
              <a:gd name="connsiteX240" fmla="*/ 891000 w 1026000"/>
              <a:gd name="connsiteY240" fmla="*/ 486000 h 486000"/>
              <a:gd name="connsiteX241" fmla="*/ 864000 w 1026000"/>
              <a:gd name="connsiteY241" fmla="*/ 459001 h 486000"/>
              <a:gd name="connsiteX242" fmla="*/ 891000 w 1026000"/>
              <a:gd name="connsiteY242" fmla="*/ 432001 h 486000"/>
              <a:gd name="connsiteX243" fmla="*/ 918000 w 1026000"/>
              <a:gd name="connsiteY243" fmla="*/ 459001 h 486000"/>
              <a:gd name="connsiteX244" fmla="*/ 891000 w 1026000"/>
              <a:gd name="connsiteY244" fmla="*/ 486000 h 486000"/>
              <a:gd name="connsiteX245" fmla="*/ 999000 w 1026000"/>
              <a:gd name="connsiteY245" fmla="*/ 486000 h 486000"/>
              <a:gd name="connsiteX246" fmla="*/ 972000 w 1026000"/>
              <a:gd name="connsiteY246" fmla="*/ 459001 h 486000"/>
              <a:gd name="connsiteX247" fmla="*/ 999000 w 1026000"/>
              <a:gd name="connsiteY247" fmla="*/ 432001 h 486000"/>
              <a:gd name="connsiteX248" fmla="*/ 1026000 w 1026000"/>
              <a:gd name="connsiteY248" fmla="*/ 459001 h 486000"/>
              <a:gd name="connsiteX249" fmla="*/ 999000 w 1026000"/>
              <a:gd name="connsiteY249" fmla="*/ 486000 h 4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</a:cxnLst>
            <a:rect l="l" t="t" r="r" b="b"/>
            <a:pathLst>
              <a:path w="1026000" h="486000">
                <a:moveTo>
                  <a:pt x="27000" y="54001"/>
                </a:moveTo>
                <a:cubicBezTo>
                  <a:pt x="12088" y="54001"/>
                  <a:pt x="0" y="41913"/>
                  <a:pt x="0" y="27000"/>
                </a:cubicBezTo>
                <a:cubicBezTo>
                  <a:pt x="0" y="12088"/>
                  <a:pt x="12088" y="0"/>
                  <a:pt x="27000" y="0"/>
                </a:cubicBezTo>
                <a:cubicBezTo>
                  <a:pt x="41912" y="0"/>
                  <a:pt x="54000" y="12088"/>
                  <a:pt x="54000" y="27000"/>
                </a:cubicBezTo>
                <a:cubicBezTo>
                  <a:pt x="54000" y="41913"/>
                  <a:pt x="41912" y="54001"/>
                  <a:pt x="27000" y="54001"/>
                </a:cubicBezTo>
                <a:close/>
                <a:moveTo>
                  <a:pt x="135000" y="54001"/>
                </a:moveTo>
                <a:cubicBezTo>
                  <a:pt x="120088" y="54001"/>
                  <a:pt x="108000" y="41913"/>
                  <a:pt x="108000" y="27000"/>
                </a:cubicBezTo>
                <a:cubicBezTo>
                  <a:pt x="108000" y="12088"/>
                  <a:pt x="120088" y="0"/>
                  <a:pt x="135000" y="0"/>
                </a:cubicBezTo>
                <a:cubicBezTo>
                  <a:pt x="149912" y="0"/>
                  <a:pt x="162000" y="12088"/>
                  <a:pt x="162000" y="27000"/>
                </a:cubicBezTo>
                <a:cubicBezTo>
                  <a:pt x="162000" y="41913"/>
                  <a:pt x="149912" y="54001"/>
                  <a:pt x="135000" y="54001"/>
                </a:cubicBezTo>
                <a:close/>
                <a:moveTo>
                  <a:pt x="243000" y="54001"/>
                </a:moveTo>
                <a:cubicBezTo>
                  <a:pt x="228088" y="54001"/>
                  <a:pt x="216000" y="41913"/>
                  <a:pt x="216000" y="27000"/>
                </a:cubicBezTo>
                <a:cubicBezTo>
                  <a:pt x="216000" y="12088"/>
                  <a:pt x="228088" y="0"/>
                  <a:pt x="243000" y="0"/>
                </a:cubicBezTo>
                <a:cubicBezTo>
                  <a:pt x="257912" y="0"/>
                  <a:pt x="270000" y="12088"/>
                  <a:pt x="270000" y="27000"/>
                </a:cubicBezTo>
                <a:cubicBezTo>
                  <a:pt x="270000" y="41913"/>
                  <a:pt x="257912" y="54001"/>
                  <a:pt x="243000" y="54001"/>
                </a:cubicBezTo>
                <a:close/>
                <a:moveTo>
                  <a:pt x="351000" y="54001"/>
                </a:moveTo>
                <a:cubicBezTo>
                  <a:pt x="336088" y="54001"/>
                  <a:pt x="324000" y="41913"/>
                  <a:pt x="324000" y="27000"/>
                </a:cubicBezTo>
                <a:cubicBezTo>
                  <a:pt x="324000" y="12088"/>
                  <a:pt x="336088" y="0"/>
                  <a:pt x="351000" y="0"/>
                </a:cubicBezTo>
                <a:cubicBezTo>
                  <a:pt x="365912" y="0"/>
                  <a:pt x="378000" y="12088"/>
                  <a:pt x="378000" y="27000"/>
                </a:cubicBezTo>
                <a:cubicBezTo>
                  <a:pt x="378000" y="41913"/>
                  <a:pt x="365912" y="54001"/>
                  <a:pt x="351000" y="54001"/>
                </a:cubicBezTo>
                <a:close/>
                <a:moveTo>
                  <a:pt x="459000" y="54001"/>
                </a:moveTo>
                <a:cubicBezTo>
                  <a:pt x="444088" y="54001"/>
                  <a:pt x="432000" y="41913"/>
                  <a:pt x="432000" y="27000"/>
                </a:cubicBezTo>
                <a:cubicBezTo>
                  <a:pt x="432000" y="12088"/>
                  <a:pt x="444088" y="0"/>
                  <a:pt x="459000" y="0"/>
                </a:cubicBezTo>
                <a:cubicBezTo>
                  <a:pt x="473912" y="0"/>
                  <a:pt x="486000" y="12088"/>
                  <a:pt x="486000" y="27000"/>
                </a:cubicBezTo>
                <a:cubicBezTo>
                  <a:pt x="486000" y="41913"/>
                  <a:pt x="473912" y="54001"/>
                  <a:pt x="459000" y="54001"/>
                </a:cubicBezTo>
                <a:close/>
                <a:moveTo>
                  <a:pt x="567000" y="54001"/>
                </a:moveTo>
                <a:cubicBezTo>
                  <a:pt x="552088" y="54001"/>
                  <a:pt x="540000" y="41913"/>
                  <a:pt x="540000" y="27000"/>
                </a:cubicBezTo>
                <a:cubicBezTo>
                  <a:pt x="540000" y="12088"/>
                  <a:pt x="552088" y="0"/>
                  <a:pt x="567000" y="0"/>
                </a:cubicBezTo>
                <a:cubicBezTo>
                  <a:pt x="581912" y="0"/>
                  <a:pt x="594000" y="12088"/>
                  <a:pt x="594000" y="27000"/>
                </a:cubicBezTo>
                <a:cubicBezTo>
                  <a:pt x="594000" y="41913"/>
                  <a:pt x="581912" y="54001"/>
                  <a:pt x="567000" y="54001"/>
                </a:cubicBezTo>
                <a:close/>
                <a:moveTo>
                  <a:pt x="675000" y="54001"/>
                </a:moveTo>
                <a:cubicBezTo>
                  <a:pt x="660088" y="54001"/>
                  <a:pt x="648000" y="41913"/>
                  <a:pt x="648000" y="27000"/>
                </a:cubicBezTo>
                <a:cubicBezTo>
                  <a:pt x="648000" y="12088"/>
                  <a:pt x="660088" y="0"/>
                  <a:pt x="675000" y="0"/>
                </a:cubicBezTo>
                <a:cubicBezTo>
                  <a:pt x="689912" y="0"/>
                  <a:pt x="702000" y="12088"/>
                  <a:pt x="702000" y="27000"/>
                </a:cubicBezTo>
                <a:cubicBezTo>
                  <a:pt x="702000" y="41913"/>
                  <a:pt x="689912" y="54001"/>
                  <a:pt x="675000" y="54001"/>
                </a:cubicBezTo>
                <a:close/>
                <a:moveTo>
                  <a:pt x="783000" y="54001"/>
                </a:moveTo>
                <a:cubicBezTo>
                  <a:pt x="768088" y="54001"/>
                  <a:pt x="756000" y="41913"/>
                  <a:pt x="756000" y="27000"/>
                </a:cubicBezTo>
                <a:cubicBezTo>
                  <a:pt x="756000" y="12088"/>
                  <a:pt x="768088" y="0"/>
                  <a:pt x="783000" y="0"/>
                </a:cubicBezTo>
                <a:cubicBezTo>
                  <a:pt x="797912" y="0"/>
                  <a:pt x="810000" y="12088"/>
                  <a:pt x="810000" y="27000"/>
                </a:cubicBezTo>
                <a:cubicBezTo>
                  <a:pt x="810000" y="41913"/>
                  <a:pt x="797912" y="54001"/>
                  <a:pt x="783000" y="54001"/>
                </a:cubicBezTo>
                <a:close/>
                <a:moveTo>
                  <a:pt x="891000" y="54001"/>
                </a:moveTo>
                <a:cubicBezTo>
                  <a:pt x="876088" y="54001"/>
                  <a:pt x="864000" y="41913"/>
                  <a:pt x="864000" y="27000"/>
                </a:cubicBezTo>
                <a:cubicBezTo>
                  <a:pt x="864000" y="12088"/>
                  <a:pt x="876088" y="0"/>
                  <a:pt x="891000" y="0"/>
                </a:cubicBezTo>
                <a:cubicBezTo>
                  <a:pt x="905912" y="0"/>
                  <a:pt x="918000" y="12088"/>
                  <a:pt x="918000" y="27000"/>
                </a:cubicBezTo>
                <a:cubicBezTo>
                  <a:pt x="918000" y="41913"/>
                  <a:pt x="905912" y="54001"/>
                  <a:pt x="891000" y="54001"/>
                </a:cubicBezTo>
                <a:close/>
                <a:moveTo>
                  <a:pt x="999000" y="54001"/>
                </a:moveTo>
                <a:cubicBezTo>
                  <a:pt x="984088" y="54001"/>
                  <a:pt x="972000" y="41913"/>
                  <a:pt x="972000" y="27000"/>
                </a:cubicBezTo>
                <a:cubicBezTo>
                  <a:pt x="972000" y="12088"/>
                  <a:pt x="984088" y="0"/>
                  <a:pt x="999000" y="0"/>
                </a:cubicBezTo>
                <a:cubicBezTo>
                  <a:pt x="1013912" y="0"/>
                  <a:pt x="1026000" y="12088"/>
                  <a:pt x="1026000" y="27000"/>
                </a:cubicBezTo>
                <a:cubicBezTo>
                  <a:pt x="1026000" y="41913"/>
                  <a:pt x="1013912" y="54001"/>
                  <a:pt x="999000" y="54001"/>
                </a:cubicBezTo>
                <a:close/>
                <a:moveTo>
                  <a:pt x="27000" y="162000"/>
                </a:moveTo>
                <a:cubicBezTo>
                  <a:pt x="12088" y="162000"/>
                  <a:pt x="0" y="149912"/>
                  <a:pt x="0" y="135000"/>
                </a:cubicBezTo>
                <a:cubicBezTo>
                  <a:pt x="0" y="120089"/>
                  <a:pt x="12088" y="108001"/>
                  <a:pt x="27000" y="108001"/>
                </a:cubicBezTo>
                <a:cubicBezTo>
                  <a:pt x="41912" y="108001"/>
                  <a:pt x="54000" y="120089"/>
                  <a:pt x="54000" y="135000"/>
                </a:cubicBezTo>
                <a:cubicBezTo>
                  <a:pt x="54000" y="149912"/>
                  <a:pt x="41912" y="162000"/>
                  <a:pt x="27000" y="162000"/>
                </a:cubicBezTo>
                <a:close/>
                <a:moveTo>
                  <a:pt x="135000" y="162000"/>
                </a:moveTo>
                <a:cubicBezTo>
                  <a:pt x="120088" y="162000"/>
                  <a:pt x="108000" y="149912"/>
                  <a:pt x="108000" y="135000"/>
                </a:cubicBezTo>
                <a:cubicBezTo>
                  <a:pt x="108000" y="120089"/>
                  <a:pt x="120088" y="108001"/>
                  <a:pt x="135000" y="108001"/>
                </a:cubicBezTo>
                <a:cubicBezTo>
                  <a:pt x="149912" y="108001"/>
                  <a:pt x="162000" y="120089"/>
                  <a:pt x="162000" y="135000"/>
                </a:cubicBezTo>
                <a:cubicBezTo>
                  <a:pt x="162000" y="149912"/>
                  <a:pt x="149912" y="162000"/>
                  <a:pt x="135000" y="162000"/>
                </a:cubicBezTo>
                <a:close/>
                <a:moveTo>
                  <a:pt x="243000" y="162000"/>
                </a:moveTo>
                <a:cubicBezTo>
                  <a:pt x="228088" y="162000"/>
                  <a:pt x="216000" y="149912"/>
                  <a:pt x="216000" y="135000"/>
                </a:cubicBezTo>
                <a:cubicBezTo>
                  <a:pt x="216000" y="120089"/>
                  <a:pt x="228088" y="108001"/>
                  <a:pt x="243000" y="108001"/>
                </a:cubicBezTo>
                <a:cubicBezTo>
                  <a:pt x="257912" y="108001"/>
                  <a:pt x="270000" y="120089"/>
                  <a:pt x="270000" y="135000"/>
                </a:cubicBezTo>
                <a:cubicBezTo>
                  <a:pt x="270000" y="149912"/>
                  <a:pt x="257912" y="162000"/>
                  <a:pt x="243000" y="162000"/>
                </a:cubicBezTo>
                <a:close/>
                <a:moveTo>
                  <a:pt x="351000" y="162000"/>
                </a:moveTo>
                <a:cubicBezTo>
                  <a:pt x="336088" y="162000"/>
                  <a:pt x="324000" y="149912"/>
                  <a:pt x="324000" y="135000"/>
                </a:cubicBezTo>
                <a:cubicBezTo>
                  <a:pt x="324000" y="120089"/>
                  <a:pt x="336088" y="108001"/>
                  <a:pt x="351000" y="108001"/>
                </a:cubicBezTo>
                <a:cubicBezTo>
                  <a:pt x="365912" y="108001"/>
                  <a:pt x="378000" y="120089"/>
                  <a:pt x="378000" y="135000"/>
                </a:cubicBezTo>
                <a:cubicBezTo>
                  <a:pt x="378000" y="149912"/>
                  <a:pt x="365912" y="162000"/>
                  <a:pt x="351000" y="162000"/>
                </a:cubicBezTo>
                <a:close/>
                <a:moveTo>
                  <a:pt x="459000" y="162000"/>
                </a:moveTo>
                <a:cubicBezTo>
                  <a:pt x="444088" y="162000"/>
                  <a:pt x="432000" y="149912"/>
                  <a:pt x="432000" y="135000"/>
                </a:cubicBezTo>
                <a:cubicBezTo>
                  <a:pt x="432000" y="120089"/>
                  <a:pt x="444088" y="108001"/>
                  <a:pt x="459000" y="108001"/>
                </a:cubicBezTo>
                <a:cubicBezTo>
                  <a:pt x="473912" y="108001"/>
                  <a:pt x="486000" y="120089"/>
                  <a:pt x="486000" y="135000"/>
                </a:cubicBezTo>
                <a:cubicBezTo>
                  <a:pt x="486000" y="149912"/>
                  <a:pt x="473912" y="162000"/>
                  <a:pt x="459000" y="162000"/>
                </a:cubicBezTo>
                <a:close/>
                <a:moveTo>
                  <a:pt x="567000" y="162000"/>
                </a:moveTo>
                <a:cubicBezTo>
                  <a:pt x="552088" y="162000"/>
                  <a:pt x="540000" y="149912"/>
                  <a:pt x="540000" y="135000"/>
                </a:cubicBezTo>
                <a:cubicBezTo>
                  <a:pt x="540000" y="120089"/>
                  <a:pt x="552088" y="108001"/>
                  <a:pt x="567000" y="108001"/>
                </a:cubicBezTo>
                <a:cubicBezTo>
                  <a:pt x="581912" y="108001"/>
                  <a:pt x="594000" y="120089"/>
                  <a:pt x="594000" y="135000"/>
                </a:cubicBezTo>
                <a:cubicBezTo>
                  <a:pt x="594000" y="149912"/>
                  <a:pt x="581912" y="162000"/>
                  <a:pt x="567000" y="162000"/>
                </a:cubicBezTo>
                <a:close/>
                <a:moveTo>
                  <a:pt x="675000" y="162000"/>
                </a:moveTo>
                <a:cubicBezTo>
                  <a:pt x="660088" y="162000"/>
                  <a:pt x="648000" y="149912"/>
                  <a:pt x="648000" y="135000"/>
                </a:cubicBezTo>
                <a:cubicBezTo>
                  <a:pt x="648000" y="120089"/>
                  <a:pt x="660088" y="108001"/>
                  <a:pt x="675000" y="108001"/>
                </a:cubicBezTo>
                <a:cubicBezTo>
                  <a:pt x="689912" y="108001"/>
                  <a:pt x="702000" y="120089"/>
                  <a:pt x="702000" y="135000"/>
                </a:cubicBezTo>
                <a:cubicBezTo>
                  <a:pt x="702000" y="149912"/>
                  <a:pt x="689912" y="162000"/>
                  <a:pt x="675000" y="162000"/>
                </a:cubicBezTo>
                <a:close/>
                <a:moveTo>
                  <a:pt x="783000" y="162000"/>
                </a:moveTo>
                <a:cubicBezTo>
                  <a:pt x="768088" y="162000"/>
                  <a:pt x="756000" y="149912"/>
                  <a:pt x="756000" y="135000"/>
                </a:cubicBezTo>
                <a:cubicBezTo>
                  <a:pt x="756000" y="120089"/>
                  <a:pt x="768088" y="108001"/>
                  <a:pt x="783000" y="108001"/>
                </a:cubicBezTo>
                <a:cubicBezTo>
                  <a:pt x="797912" y="108001"/>
                  <a:pt x="810000" y="120089"/>
                  <a:pt x="810000" y="135000"/>
                </a:cubicBezTo>
                <a:cubicBezTo>
                  <a:pt x="810000" y="149912"/>
                  <a:pt x="797912" y="162000"/>
                  <a:pt x="783000" y="162000"/>
                </a:cubicBezTo>
                <a:close/>
                <a:moveTo>
                  <a:pt x="891000" y="162000"/>
                </a:moveTo>
                <a:cubicBezTo>
                  <a:pt x="876088" y="162000"/>
                  <a:pt x="864000" y="149912"/>
                  <a:pt x="864000" y="135000"/>
                </a:cubicBezTo>
                <a:cubicBezTo>
                  <a:pt x="864000" y="120089"/>
                  <a:pt x="876088" y="108001"/>
                  <a:pt x="891000" y="108001"/>
                </a:cubicBezTo>
                <a:cubicBezTo>
                  <a:pt x="905912" y="108001"/>
                  <a:pt x="918000" y="120089"/>
                  <a:pt x="918000" y="135000"/>
                </a:cubicBezTo>
                <a:cubicBezTo>
                  <a:pt x="918000" y="149912"/>
                  <a:pt x="905912" y="162000"/>
                  <a:pt x="891000" y="162000"/>
                </a:cubicBezTo>
                <a:close/>
                <a:moveTo>
                  <a:pt x="999000" y="162000"/>
                </a:moveTo>
                <a:cubicBezTo>
                  <a:pt x="984088" y="162000"/>
                  <a:pt x="972000" y="149912"/>
                  <a:pt x="972000" y="135000"/>
                </a:cubicBezTo>
                <a:cubicBezTo>
                  <a:pt x="972000" y="120089"/>
                  <a:pt x="984088" y="108001"/>
                  <a:pt x="999000" y="108001"/>
                </a:cubicBezTo>
                <a:cubicBezTo>
                  <a:pt x="1013912" y="108001"/>
                  <a:pt x="1026000" y="120089"/>
                  <a:pt x="1026000" y="135000"/>
                </a:cubicBezTo>
                <a:cubicBezTo>
                  <a:pt x="1026000" y="149912"/>
                  <a:pt x="1013912" y="162000"/>
                  <a:pt x="999000" y="162000"/>
                </a:cubicBezTo>
                <a:close/>
                <a:moveTo>
                  <a:pt x="27000" y="270001"/>
                </a:moveTo>
                <a:cubicBezTo>
                  <a:pt x="12088" y="270001"/>
                  <a:pt x="0" y="257913"/>
                  <a:pt x="0" y="243001"/>
                </a:cubicBezTo>
                <a:cubicBezTo>
                  <a:pt x="0" y="228088"/>
                  <a:pt x="12088" y="216001"/>
                  <a:pt x="27000" y="216001"/>
                </a:cubicBezTo>
                <a:cubicBezTo>
                  <a:pt x="41912" y="216001"/>
                  <a:pt x="54000" y="228088"/>
                  <a:pt x="54000" y="243001"/>
                </a:cubicBezTo>
                <a:cubicBezTo>
                  <a:pt x="54000" y="257913"/>
                  <a:pt x="41912" y="270001"/>
                  <a:pt x="27000" y="270001"/>
                </a:cubicBezTo>
                <a:close/>
                <a:moveTo>
                  <a:pt x="135000" y="270001"/>
                </a:moveTo>
                <a:cubicBezTo>
                  <a:pt x="120088" y="270001"/>
                  <a:pt x="108000" y="257913"/>
                  <a:pt x="108000" y="243001"/>
                </a:cubicBezTo>
                <a:cubicBezTo>
                  <a:pt x="108000" y="228088"/>
                  <a:pt x="120088" y="216001"/>
                  <a:pt x="135000" y="216001"/>
                </a:cubicBezTo>
                <a:cubicBezTo>
                  <a:pt x="149912" y="216001"/>
                  <a:pt x="162000" y="228088"/>
                  <a:pt x="162000" y="243001"/>
                </a:cubicBezTo>
                <a:cubicBezTo>
                  <a:pt x="162000" y="257913"/>
                  <a:pt x="149912" y="270001"/>
                  <a:pt x="135000" y="270001"/>
                </a:cubicBezTo>
                <a:close/>
                <a:moveTo>
                  <a:pt x="243000" y="270001"/>
                </a:moveTo>
                <a:cubicBezTo>
                  <a:pt x="228088" y="270001"/>
                  <a:pt x="216000" y="257913"/>
                  <a:pt x="216000" y="243001"/>
                </a:cubicBezTo>
                <a:cubicBezTo>
                  <a:pt x="216000" y="228088"/>
                  <a:pt x="228088" y="216001"/>
                  <a:pt x="243000" y="216001"/>
                </a:cubicBezTo>
                <a:cubicBezTo>
                  <a:pt x="257912" y="216001"/>
                  <a:pt x="270000" y="228088"/>
                  <a:pt x="270000" y="243001"/>
                </a:cubicBezTo>
                <a:cubicBezTo>
                  <a:pt x="270000" y="257913"/>
                  <a:pt x="257912" y="270001"/>
                  <a:pt x="243000" y="270001"/>
                </a:cubicBezTo>
                <a:close/>
                <a:moveTo>
                  <a:pt x="351000" y="270001"/>
                </a:moveTo>
                <a:cubicBezTo>
                  <a:pt x="336088" y="270001"/>
                  <a:pt x="324000" y="257913"/>
                  <a:pt x="324000" y="243001"/>
                </a:cubicBezTo>
                <a:cubicBezTo>
                  <a:pt x="324000" y="228088"/>
                  <a:pt x="336088" y="216001"/>
                  <a:pt x="351000" y="216001"/>
                </a:cubicBezTo>
                <a:cubicBezTo>
                  <a:pt x="365912" y="216001"/>
                  <a:pt x="378000" y="228088"/>
                  <a:pt x="378000" y="243001"/>
                </a:cubicBezTo>
                <a:cubicBezTo>
                  <a:pt x="378000" y="257913"/>
                  <a:pt x="365912" y="270001"/>
                  <a:pt x="351000" y="270001"/>
                </a:cubicBezTo>
                <a:close/>
                <a:moveTo>
                  <a:pt x="459000" y="270001"/>
                </a:moveTo>
                <a:cubicBezTo>
                  <a:pt x="444088" y="270001"/>
                  <a:pt x="432000" y="257913"/>
                  <a:pt x="432000" y="243001"/>
                </a:cubicBezTo>
                <a:cubicBezTo>
                  <a:pt x="432000" y="228088"/>
                  <a:pt x="444088" y="216001"/>
                  <a:pt x="459000" y="216001"/>
                </a:cubicBezTo>
                <a:cubicBezTo>
                  <a:pt x="473912" y="216001"/>
                  <a:pt x="486000" y="228088"/>
                  <a:pt x="486000" y="243001"/>
                </a:cubicBezTo>
                <a:cubicBezTo>
                  <a:pt x="486000" y="257913"/>
                  <a:pt x="473912" y="270001"/>
                  <a:pt x="459000" y="270001"/>
                </a:cubicBezTo>
                <a:close/>
                <a:moveTo>
                  <a:pt x="567000" y="270001"/>
                </a:moveTo>
                <a:cubicBezTo>
                  <a:pt x="552088" y="270001"/>
                  <a:pt x="540000" y="257913"/>
                  <a:pt x="540000" y="243001"/>
                </a:cubicBezTo>
                <a:cubicBezTo>
                  <a:pt x="540000" y="228088"/>
                  <a:pt x="552088" y="216001"/>
                  <a:pt x="567000" y="216001"/>
                </a:cubicBezTo>
                <a:cubicBezTo>
                  <a:pt x="581912" y="216001"/>
                  <a:pt x="594000" y="228088"/>
                  <a:pt x="594000" y="243001"/>
                </a:cubicBezTo>
                <a:cubicBezTo>
                  <a:pt x="594000" y="257913"/>
                  <a:pt x="581912" y="270001"/>
                  <a:pt x="567000" y="270001"/>
                </a:cubicBezTo>
                <a:close/>
                <a:moveTo>
                  <a:pt x="675000" y="270001"/>
                </a:moveTo>
                <a:cubicBezTo>
                  <a:pt x="660088" y="270001"/>
                  <a:pt x="648000" y="257913"/>
                  <a:pt x="648000" y="243001"/>
                </a:cubicBezTo>
                <a:cubicBezTo>
                  <a:pt x="648000" y="228088"/>
                  <a:pt x="660088" y="216001"/>
                  <a:pt x="675000" y="216001"/>
                </a:cubicBezTo>
                <a:cubicBezTo>
                  <a:pt x="689912" y="216001"/>
                  <a:pt x="702000" y="228088"/>
                  <a:pt x="702000" y="243001"/>
                </a:cubicBezTo>
                <a:cubicBezTo>
                  <a:pt x="702000" y="257913"/>
                  <a:pt x="689912" y="270001"/>
                  <a:pt x="675000" y="270001"/>
                </a:cubicBezTo>
                <a:close/>
                <a:moveTo>
                  <a:pt x="783000" y="270001"/>
                </a:moveTo>
                <a:cubicBezTo>
                  <a:pt x="768088" y="270001"/>
                  <a:pt x="756000" y="257913"/>
                  <a:pt x="756000" y="243001"/>
                </a:cubicBezTo>
                <a:cubicBezTo>
                  <a:pt x="756000" y="228088"/>
                  <a:pt x="768088" y="216001"/>
                  <a:pt x="783000" y="216001"/>
                </a:cubicBezTo>
                <a:cubicBezTo>
                  <a:pt x="797912" y="216001"/>
                  <a:pt x="810000" y="228088"/>
                  <a:pt x="810000" y="243001"/>
                </a:cubicBezTo>
                <a:cubicBezTo>
                  <a:pt x="810000" y="257913"/>
                  <a:pt x="797912" y="270001"/>
                  <a:pt x="783000" y="270001"/>
                </a:cubicBezTo>
                <a:close/>
                <a:moveTo>
                  <a:pt x="891000" y="270001"/>
                </a:moveTo>
                <a:cubicBezTo>
                  <a:pt x="876088" y="270001"/>
                  <a:pt x="864000" y="257913"/>
                  <a:pt x="864000" y="243001"/>
                </a:cubicBezTo>
                <a:cubicBezTo>
                  <a:pt x="864000" y="228088"/>
                  <a:pt x="876088" y="216001"/>
                  <a:pt x="891000" y="216001"/>
                </a:cubicBezTo>
                <a:cubicBezTo>
                  <a:pt x="905912" y="216001"/>
                  <a:pt x="918000" y="228088"/>
                  <a:pt x="918000" y="243001"/>
                </a:cubicBezTo>
                <a:cubicBezTo>
                  <a:pt x="918000" y="257913"/>
                  <a:pt x="905912" y="270001"/>
                  <a:pt x="891000" y="270001"/>
                </a:cubicBezTo>
                <a:close/>
                <a:moveTo>
                  <a:pt x="999000" y="270001"/>
                </a:moveTo>
                <a:cubicBezTo>
                  <a:pt x="984088" y="270001"/>
                  <a:pt x="972000" y="257913"/>
                  <a:pt x="972000" y="243001"/>
                </a:cubicBezTo>
                <a:cubicBezTo>
                  <a:pt x="972000" y="228088"/>
                  <a:pt x="984088" y="216001"/>
                  <a:pt x="999000" y="216001"/>
                </a:cubicBezTo>
                <a:cubicBezTo>
                  <a:pt x="1013912" y="216001"/>
                  <a:pt x="1026000" y="228088"/>
                  <a:pt x="1026000" y="243001"/>
                </a:cubicBezTo>
                <a:cubicBezTo>
                  <a:pt x="1026000" y="257913"/>
                  <a:pt x="1013912" y="270001"/>
                  <a:pt x="999000" y="270001"/>
                </a:cubicBezTo>
                <a:close/>
                <a:moveTo>
                  <a:pt x="27000" y="378000"/>
                </a:moveTo>
                <a:cubicBezTo>
                  <a:pt x="12088" y="378000"/>
                  <a:pt x="0" y="365913"/>
                  <a:pt x="0" y="351000"/>
                </a:cubicBezTo>
                <a:cubicBezTo>
                  <a:pt x="0" y="336088"/>
                  <a:pt x="12088" y="324000"/>
                  <a:pt x="27000" y="324000"/>
                </a:cubicBezTo>
                <a:cubicBezTo>
                  <a:pt x="41912" y="324000"/>
                  <a:pt x="54000" y="336088"/>
                  <a:pt x="54000" y="351000"/>
                </a:cubicBezTo>
                <a:cubicBezTo>
                  <a:pt x="54000" y="365913"/>
                  <a:pt x="41912" y="378000"/>
                  <a:pt x="27000" y="378000"/>
                </a:cubicBezTo>
                <a:close/>
                <a:moveTo>
                  <a:pt x="135000" y="378000"/>
                </a:moveTo>
                <a:cubicBezTo>
                  <a:pt x="120088" y="378000"/>
                  <a:pt x="108000" y="365913"/>
                  <a:pt x="108000" y="351000"/>
                </a:cubicBezTo>
                <a:cubicBezTo>
                  <a:pt x="108000" y="336088"/>
                  <a:pt x="120088" y="324000"/>
                  <a:pt x="135000" y="324000"/>
                </a:cubicBezTo>
                <a:cubicBezTo>
                  <a:pt x="149912" y="324000"/>
                  <a:pt x="162000" y="336088"/>
                  <a:pt x="162000" y="351000"/>
                </a:cubicBezTo>
                <a:cubicBezTo>
                  <a:pt x="162000" y="365913"/>
                  <a:pt x="149912" y="378000"/>
                  <a:pt x="135000" y="378000"/>
                </a:cubicBezTo>
                <a:close/>
                <a:moveTo>
                  <a:pt x="243000" y="378000"/>
                </a:moveTo>
                <a:cubicBezTo>
                  <a:pt x="228088" y="378000"/>
                  <a:pt x="216000" y="365913"/>
                  <a:pt x="216000" y="351000"/>
                </a:cubicBezTo>
                <a:cubicBezTo>
                  <a:pt x="216000" y="336088"/>
                  <a:pt x="228088" y="324000"/>
                  <a:pt x="243000" y="324000"/>
                </a:cubicBezTo>
                <a:cubicBezTo>
                  <a:pt x="257912" y="324000"/>
                  <a:pt x="270000" y="336088"/>
                  <a:pt x="270000" y="351000"/>
                </a:cubicBezTo>
                <a:cubicBezTo>
                  <a:pt x="270000" y="365913"/>
                  <a:pt x="257912" y="378000"/>
                  <a:pt x="243000" y="378000"/>
                </a:cubicBezTo>
                <a:close/>
                <a:moveTo>
                  <a:pt x="351000" y="378000"/>
                </a:moveTo>
                <a:cubicBezTo>
                  <a:pt x="336088" y="378000"/>
                  <a:pt x="324000" y="365913"/>
                  <a:pt x="324000" y="351000"/>
                </a:cubicBezTo>
                <a:cubicBezTo>
                  <a:pt x="324000" y="336088"/>
                  <a:pt x="336088" y="324000"/>
                  <a:pt x="351000" y="324000"/>
                </a:cubicBezTo>
                <a:cubicBezTo>
                  <a:pt x="365912" y="324000"/>
                  <a:pt x="378000" y="336088"/>
                  <a:pt x="378000" y="351000"/>
                </a:cubicBezTo>
                <a:cubicBezTo>
                  <a:pt x="378000" y="365913"/>
                  <a:pt x="365912" y="378000"/>
                  <a:pt x="351000" y="378000"/>
                </a:cubicBezTo>
                <a:close/>
                <a:moveTo>
                  <a:pt x="459000" y="378000"/>
                </a:moveTo>
                <a:cubicBezTo>
                  <a:pt x="444088" y="378000"/>
                  <a:pt x="432000" y="365913"/>
                  <a:pt x="432000" y="351000"/>
                </a:cubicBezTo>
                <a:cubicBezTo>
                  <a:pt x="432000" y="336088"/>
                  <a:pt x="444088" y="324000"/>
                  <a:pt x="459000" y="324000"/>
                </a:cubicBezTo>
                <a:cubicBezTo>
                  <a:pt x="473912" y="324000"/>
                  <a:pt x="486000" y="336088"/>
                  <a:pt x="486000" y="351000"/>
                </a:cubicBezTo>
                <a:cubicBezTo>
                  <a:pt x="486000" y="365913"/>
                  <a:pt x="473912" y="378000"/>
                  <a:pt x="459000" y="378000"/>
                </a:cubicBezTo>
                <a:close/>
                <a:moveTo>
                  <a:pt x="567000" y="378000"/>
                </a:moveTo>
                <a:cubicBezTo>
                  <a:pt x="552088" y="378000"/>
                  <a:pt x="540000" y="365913"/>
                  <a:pt x="540000" y="351000"/>
                </a:cubicBezTo>
                <a:cubicBezTo>
                  <a:pt x="540000" y="336088"/>
                  <a:pt x="552088" y="324000"/>
                  <a:pt x="567000" y="324000"/>
                </a:cubicBezTo>
                <a:cubicBezTo>
                  <a:pt x="581912" y="324000"/>
                  <a:pt x="594000" y="336088"/>
                  <a:pt x="594000" y="351000"/>
                </a:cubicBezTo>
                <a:cubicBezTo>
                  <a:pt x="594000" y="365913"/>
                  <a:pt x="581912" y="378000"/>
                  <a:pt x="567000" y="378000"/>
                </a:cubicBezTo>
                <a:close/>
                <a:moveTo>
                  <a:pt x="675000" y="378000"/>
                </a:moveTo>
                <a:cubicBezTo>
                  <a:pt x="660088" y="378000"/>
                  <a:pt x="648000" y="365913"/>
                  <a:pt x="648000" y="351000"/>
                </a:cubicBezTo>
                <a:cubicBezTo>
                  <a:pt x="648000" y="336088"/>
                  <a:pt x="660088" y="324000"/>
                  <a:pt x="675000" y="324000"/>
                </a:cubicBezTo>
                <a:cubicBezTo>
                  <a:pt x="689912" y="324000"/>
                  <a:pt x="702000" y="336088"/>
                  <a:pt x="702000" y="351000"/>
                </a:cubicBezTo>
                <a:cubicBezTo>
                  <a:pt x="702000" y="365913"/>
                  <a:pt x="689912" y="378000"/>
                  <a:pt x="675000" y="378000"/>
                </a:cubicBezTo>
                <a:close/>
                <a:moveTo>
                  <a:pt x="783000" y="378000"/>
                </a:moveTo>
                <a:cubicBezTo>
                  <a:pt x="768088" y="378000"/>
                  <a:pt x="756000" y="365913"/>
                  <a:pt x="756000" y="351000"/>
                </a:cubicBezTo>
                <a:cubicBezTo>
                  <a:pt x="756000" y="336088"/>
                  <a:pt x="768088" y="324000"/>
                  <a:pt x="783000" y="324000"/>
                </a:cubicBezTo>
                <a:cubicBezTo>
                  <a:pt x="797912" y="324000"/>
                  <a:pt x="810000" y="336088"/>
                  <a:pt x="810000" y="351000"/>
                </a:cubicBezTo>
                <a:cubicBezTo>
                  <a:pt x="810000" y="365913"/>
                  <a:pt x="797912" y="378000"/>
                  <a:pt x="783000" y="378000"/>
                </a:cubicBezTo>
                <a:close/>
                <a:moveTo>
                  <a:pt x="891000" y="378000"/>
                </a:moveTo>
                <a:cubicBezTo>
                  <a:pt x="876088" y="378000"/>
                  <a:pt x="864000" y="365913"/>
                  <a:pt x="864000" y="351000"/>
                </a:cubicBezTo>
                <a:cubicBezTo>
                  <a:pt x="864000" y="336088"/>
                  <a:pt x="876088" y="324000"/>
                  <a:pt x="891000" y="324000"/>
                </a:cubicBezTo>
                <a:cubicBezTo>
                  <a:pt x="905912" y="324000"/>
                  <a:pt x="918000" y="336088"/>
                  <a:pt x="918000" y="351000"/>
                </a:cubicBezTo>
                <a:cubicBezTo>
                  <a:pt x="918000" y="365913"/>
                  <a:pt x="905912" y="378000"/>
                  <a:pt x="891000" y="378000"/>
                </a:cubicBezTo>
                <a:close/>
                <a:moveTo>
                  <a:pt x="999000" y="378000"/>
                </a:moveTo>
                <a:cubicBezTo>
                  <a:pt x="984088" y="378000"/>
                  <a:pt x="972000" y="365913"/>
                  <a:pt x="972000" y="351000"/>
                </a:cubicBezTo>
                <a:cubicBezTo>
                  <a:pt x="972000" y="336088"/>
                  <a:pt x="984088" y="324000"/>
                  <a:pt x="999000" y="324000"/>
                </a:cubicBezTo>
                <a:cubicBezTo>
                  <a:pt x="1013912" y="324000"/>
                  <a:pt x="1026000" y="336088"/>
                  <a:pt x="1026000" y="351000"/>
                </a:cubicBezTo>
                <a:cubicBezTo>
                  <a:pt x="1026000" y="365913"/>
                  <a:pt x="1013912" y="378000"/>
                  <a:pt x="999000" y="378000"/>
                </a:cubicBezTo>
                <a:close/>
                <a:moveTo>
                  <a:pt x="27000" y="486000"/>
                </a:moveTo>
                <a:cubicBezTo>
                  <a:pt x="12088" y="486000"/>
                  <a:pt x="0" y="473912"/>
                  <a:pt x="0" y="459001"/>
                </a:cubicBezTo>
                <a:cubicBezTo>
                  <a:pt x="0" y="444089"/>
                  <a:pt x="12088" y="432001"/>
                  <a:pt x="27000" y="432001"/>
                </a:cubicBezTo>
                <a:cubicBezTo>
                  <a:pt x="41912" y="432001"/>
                  <a:pt x="54000" y="444089"/>
                  <a:pt x="54000" y="459001"/>
                </a:cubicBezTo>
                <a:cubicBezTo>
                  <a:pt x="54000" y="473912"/>
                  <a:pt x="41912" y="486000"/>
                  <a:pt x="27000" y="486000"/>
                </a:cubicBezTo>
                <a:close/>
                <a:moveTo>
                  <a:pt x="135000" y="486000"/>
                </a:moveTo>
                <a:cubicBezTo>
                  <a:pt x="120088" y="486000"/>
                  <a:pt x="108000" y="473912"/>
                  <a:pt x="108000" y="459001"/>
                </a:cubicBezTo>
                <a:cubicBezTo>
                  <a:pt x="108000" y="444089"/>
                  <a:pt x="120088" y="432001"/>
                  <a:pt x="135000" y="432001"/>
                </a:cubicBezTo>
                <a:cubicBezTo>
                  <a:pt x="149912" y="432001"/>
                  <a:pt x="162000" y="444089"/>
                  <a:pt x="162000" y="459001"/>
                </a:cubicBezTo>
                <a:cubicBezTo>
                  <a:pt x="162000" y="473912"/>
                  <a:pt x="149912" y="486000"/>
                  <a:pt x="135000" y="486000"/>
                </a:cubicBezTo>
                <a:close/>
                <a:moveTo>
                  <a:pt x="243000" y="486000"/>
                </a:moveTo>
                <a:cubicBezTo>
                  <a:pt x="228088" y="486000"/>
                  <a:pt x="216000" y="473912"/>
                  <a:pt x="216000" y="459001"/>
                </a:cubicBezTo>
                <a:cubicBezTo>
                  <a:pt x="216000" y="444089"/>
                  <a:pt x="228088" y="432001"/>
                  <a:pt x="243000" y="432001"/>
                </a:cubicBezTo>
                <a:cubicBezTo>
                  <a:pt x="257912" y="432001"/>
                  <a:pt x="270000" y="444089"/>
                  <a:pt x="270000" y="459001"/>
                </a:cubicBezTo>
                <a:cubicBezTo>
                  <a:pt x="270000" y="473912"/>
                  <a:pt x="257912" y="486000"/>
                  <a:pt x="243000" y="486000"/>
                </a:cubicBezTo>
                <a:close/>
                <a:moveTo>
                  <a:pt x="351000" y="486000"/>
                </a:moveTo>
                <a:cubicBezTo>
                  <a:pt x="336088" y="486000"/>
                  <a:pt x="324000" y="473912"/>
                  <a:pt x="324000" y="459001"/>
                </a:cubicBezTo>
                <a:cubicBezTo>
                  <a:pt x="324000" y="444089"/>
                  <a:pt x="336088" y="432001"/>
                  <a:pt x="351000" y="432001"/>
                </a:cubicBezTo>
                <a:cubicBezTo>
                  <a:pt x="365912" y="432001"/>
                  <a:pt x="378000" y="444089"/>
                  <a:pt x="378000" y="459001"/>
                </a:cubicBezTo>
                <a:cubicBezTo>
                  <a:pt x="378000" y="473912"/>
                  <a:pt x="365912" y="486000"/>
                  <a:pt x="351000" y="486000"/>
                </a:cubicBezTo>
                <a:close/>
                <a:moveTo>
                  <a:pt x="459000" y="486000"/>
                </a:moveTo>
                <a:cubicBezTo>
                  <a:pt x="444088" y="486000"/>
                  <a:pt x="432000" y="473912"/>
                  <a:pt x="432000" y="459001"/>
                </a:cubicBezTo>
                <a:cubicBezTo>
                  <a:pt x="432000" y="444089"/>
                  <a:pt x="444088" y="432001"/>
                  <a:pt x="459000" y="432001"/>
                </a:cubicBezTo>
                <a:cubicBezTo>
                  <a:pt x="473912" y="432001"/>
                  <a:pt x="486000" y="444089"/>
                  <a:pt x="486000" y="459001"/>
                </a:cubicBezTo>
                <a:cubicBezTo>
                  <a:pt x="486000" y="473912"/>
                  <a:pt x="473912" y="486000"/>
                  <a:pt x="459000" y="486000"/>
                </a:cubicBezTo>
                <a:close/>
                <a:moveTo>
                  <a:pt x="567000" y="486000"/>
                </a:moveTo>
                <a:cubicBezTo>
                  <a:pt x="552088" y="486000"/>
                  <a:pt x="540000" y="473912"/>
                  <a:pt x="540000" y="459001"/>
                </a:cubicBezTo>
                <a:cubicBezTo>
                  <a:pt x="540000" y="444089"/>
                  <a:pt x="552088" y="432001"/>
                  <a:pt x="567000" y="432001"/>
                </a:cubicBezTo>
                <a:cubicBezTo>
                  <a:pt x="581912" y="432001"/>
                  <a:pt x="594000" y="444089"/>
                  <a:pt x="594000" y="459001"/>
                </a:cubicBezTo>
                <a:cubicBezTo>
                  <a:pt x="594000" y="473912"/>
                  <a:pt x="581912" y="486000"/>
                  <a:pt x="567000" y="486000"/>
                </a:cubicBezTo>
                <a:close/>
                <a:moveTo>
                  <a:pt x="675000" y="486000"/>
                </a:moveTo>
                <a:cubicBezTo>
                  <a:pt x="660088" y="486000"/>
                  <a:pt x="648000" y="473912"/>
                  <a:pt x="648000" y="459001"/>
                </a:cubicBezTo>
                <a:cubicBezTo>
                  <a:pt x="648000" y="444089"/>
                  <a:pt x="660088" y="432001"/>
                  <a:pt x="675000" y="432001"/>
                </a:cubicBezTo>
                <a:cubicBezTo>
                  <a:pt x="689912" y="432001"/>
                  <a:pt x="702000" y="444089"/>
                  <a:pt x="702000" y="459001"/>
                </a:cubicBezTo>
                <a:cubicBezTo>
                  <a:pt x="702000" y="473912"/>
                  <a:pt x="689912" y="486000"/>
                  <a:pt x="675000" y="486000"/>
                </a:cubicBezTo>
                <a:close/>
                <a:moveTo>
                  <a:pt x="783000" y="486000"/>
                </a:moveTo>
                <a:cubicBezTo>
                  <a:pt x="768088" y="486000"/>
                  <a:pt x="756000" y="473912"/>
                  <a:pt x="756000" y="459001"/>
                </a:cubicBezTo>
                <a:cubicBezTo>
                  <a:pt x="756000" y="444089"/>
                  <a:pt x="768088" y="432001"/>
                  <a:pt x="783000" y="432001"/>
                </a:cubicBezTo>
                <a:cubicBezTo>
                  <a:pt x="797912" y="432001"/>
                  <a:pt x="810000" y="444089"/>
                  <a:pt x="810000" y="459001"/>
                </a:cubicBezTo>
                <a:cubicBezTo>
                  <a:pt x="810000" y="473912"/>
                  <a:pt x="797912" y="486000"/>
                  <a:pt x="783000" y="486000"/>
                </a:cubicBezTo>
                <a:close/>
                <a:moveTo>
                  <a:pt x="891000" y="486000"/>
                </a:moveTo>
                <a:cubicBezTo>
                  <a:pt x="876088" y="486000"/>
                  <a:pt x="864000" y="473912"/>
                  <a:pt x="864000" y="459001"/>
                </a:cubicBezTo>
                <a:cubicBezTo>
                  <a:pt x="864000" y="444089"/>
                  <a:pt x="876088" y="432001"/>
                  <a:pt x="891000" y="432001"/>
                </a:cubicBezTo>
                <a:cubicBezTo>
                  <a:pt x="905912" y="432001"/>
                  <a:pt x="918000" y="444089"/>
                  <a:pt x="918000" y="459001"/>
                </a:cubicBezTo>
                <a:cubicBezTo>
                  <a:pt x="918000" y="473912"/>
                  <a:pt x="905912" y="486000"/>
                  <a:pt x="891000" y="486000"/>
                </a:cubicBezTo>
                <a:close/>
                <a:moveTo>
                  <a:pt x="999000" y="486000"/>
                </a:moveTo>
                <a:cubicBezTo>
                  <a:pt x="984088" y="486000"/>
                  <a:pt x="972000" y="473912"/>
                  <a:pt x="972000" y="459001"/>
                </a:cubicBezTo>
                <a:cubicBezTo>
                  <a:pt x="972000" y="444089"/>
                  <a:pt x="984088" y="432001"/>
                  <a:pt x="999000" y="432001"/>
                </a:cubicBezTo>
                <a:cubicBezTo>
                  <a:pt x="1013912" y="432001"/>
                  <a:pt x="1026000" y="444089"/>
                  <a:pt x="1026000" y="459001"/>
                </a:cubicBezTo>
                <a:cubicBezTo>
                  <a:pt x="1026000" y="473912"/>
                  <a:pt x="1013912" y="486000"/>
                  <a:pt x="999000" y="48600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317500" algn="ctr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8FBFF"/>
              </a:solidFill>
              <a:effectLst/>
              <a:uLnTx/>
              <a:uFillTx/>
              <a:latin typeface=""/>
              <a:ea typeface="MiSans" panose="00000500000000000000" pitchFamily="2" charset="-122"/>
              <a:sym typeface=""/>
            </a:endParaRPr>
          </a:p>
        </p:txBody>
      </p:sp>
      <p:grpSp>
        <p:nvGrpSpPr>
          <p:cNvPr id="47" name="组合 46">
            <a:extLst>
              <a:ext uri="{FF2B5EF4-FFF2-40B4-BE49-F238E27FC236}">
                <a16:creationId xmlns:a16="http://schemas.microsoft.com/office/drawing/2014/main" id="{C29D9EB7-85CA-3506-7ABB-A597A8B52BB9}"/>
              </a:ext>
            </a:extLst>
          </p:cNvPr>
          <p:cNvGrpSpPr/>
          <p:nvPr/>
        </p:nvGrpSpPr>
        <p:grpSpPr>
          <a:xfrm>
            <a:off x="4250887" y="32242"/>
            <a:ext cx="1307299" cy="283955"/>
            <a:chOff x="4250887" y="32242"/>
            <a:chExt cx="1307299" cy="283955"/>
          </a:xfrm>
          <a:solidFill>
            <a:schemeClr val="accent3"/>
          </a:solidFill>
        </p:grpSpPr>
        <p:grpSp>
          <p:nvGrpSpPr>
            <p:cNvPr id="36" name="组合 35">
              <a:extLst>
                <a:ext uri="{FF2B5EF4-FFF2-40B4-BE49-F238E27FC236}">
                  <a16:creationId xmlns:a16="http://schemas.microsoft.com/office/drawing/2014/main" id="{5CD5FB4F-3CA7-5214-B615-B0D36FAE1CC9}"/>
                </a:ext>
              </a:extLst>
            </p:cNvPr>
            <p:cNvGrpSpPr/>
            <p:nvPr/>
          </p:nvGrpSpPr>
          <p:grpSpPr>
            <a:xfrm>
              <a:off x="4341968" y="32242"/>
              <a:ext cx="1216218" cy="111760"/>
              <a:chOff x="4352128" y="47482"/>
              <a:chExt cx="1216218" cy="111760"/>
            </a:xfrm>
            <a:grpFill/>
          </p:grpSpPr>
          <p:sp>
            <p:nvSpPr>
              <p:cNvPr id="26" name="椭圆 25">
                <a:extLst>
                  <a:ext uri="{FF2B5EF4-FFF2-40B4-BE49-F238E27FC236}">
                    <a16:creationId xmlns:a16="http://schemas.microsoft.com/office/drawing/2014/main" id="{9D045C39-0037-4702-30AC-3E2E81670353}"/>
                  </a:ext>
                </a:extLst>
              </p:cNvPr>
              <p:cNvSpPr/>
              <p:nvPr/>
            </p:nvSpPr>
            <p:spPr>
              <a:xfrm>
                <a:off x="4352128" y="47482"/>
                <a:ext cx="111760" cy="11176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0292" tIns="25146" rIns="50292" bIns="25146" rtlCol="0" anchor="ctr">
                <a:noAutofit/>
              </a:bodyPr>
              <a:lstStyle/>
              <a:p>
                <a:pPr algn="ctr"/>
                <a:endParaRPr lang="zh-CN" altLang="en-US" sz="990"/>
              </a:p>
            </p:txBody>
          </p:sp>
          <p:sp>
            <p:nvSpPr>
              <p:cNvPr id="27" name="椭圆 26">
                <a:extLst>
                  <a:ext uri="{FF2B5EF4-FFF2-40B4-BE49-F238E27FC236}">
                    <a16:creationId xmlns:a16="http://schemas.microsoft.com/office/drawing/2014/main" id="{21A7E809-42CE-6B91-18EF-7CB415EC2E05}"/>
                  </a:ext>
                </a:extLst>
              </p:cNvPr>
              <p:cNvSpPr/>
              <p:nvPr/>
            </p:nvSpPr>
            <p:spPr>
              <a:xfrm>
                <a:off x="4509908" y="47482"/>
                <a:ext cx="111760" cy="11176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0292" tIns="25146" rIns="50292" bIns="25146" rtlCol="0" anchor="ctr">
                <a:noAutofit/>
              </a:bodyPr>
              <a:lstStyle/>
              <a:p>
                <a:pPr algn="ctr"/>
                <a:endParaRPr lang="zh-CN" altLang="en-US" sz="990"/>
              </a:p>
            </p:txBody>
          </p:sp>
          <p:sp>
            <p:nvSpPr>
              <p:cNvPr id="28" name="椭圆 27">
                <a:extLst>
                  <a:ext uri="{FF2B5EF4-FFF2-40B4-BE49-F238E27FC236}">
                    <a16:creationId xmlns:a16="http://schemas.microsoft.com/office/drawing/2014/main" id="{9B6D9E83-11D3-1616-69A0-6850565C249A}"/>
                  </a:ext>
                </a:extLst>
              </p:cNvPr>
              <p:cNvSpPr/>
              <p:nvPr/>
            </p:nvSpPr>
            <p:spPr>
              <a:xfrm>
                <a:off x="4667688" y="47482"/>
                <a:ext cx="111760" cy="11176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0292" tIns="25146" rIns="50292" bIns="25146" rtlCol="0" anchor="ctr">
                <a:noAutofit/>
              </a:bodyPr>
              <a:lstStyle/>
              <a:p>
                <a:pPr algn="ctr"/>
                <a:endParaRPr lang="zh-CN" altLang="en-US" sz="990"/>
              </a:p>
            </p:txBody>
          </p:sp>
          <p:sp>
            <p:nvSpPr>
              <p:cNvPr id="29" name="椭圆 28">
                <a:extLst>
                  <a:ext uri="{FF2B5EF4-FFF2-40B4-BE49-F238E27FC236}">
                    <a16:creationId xmlns:a16="http://schemas.microsoft.com/office/drawing/2014/main" id="{76132494-6E65-03CF-18C1-C8F6452B3BC7}"/>
                  </a:ext>
                </a:extLst>
              </p:cNvPr>
              <p:cNvSpPr/>
              <p:nvPr/>
            </p:nvSpPr>
            <p:spPr>
              <a:xfrm>
                <a:off x="4825468" y="47482"/>
                <a:ext cx="111760" cy="11176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0292" tIns="25146" rIns="50292" bIns="25146" rtlCol="0" anchor="ctr">
                <a:noAutofit/>
              </a:bodyPr>
              <a:lstStyle/>
              <a:p>
                <a:pPr algn="ctr"/>
                <a:endParaRPr lang="zh-CN" altLang="en-US" sz="990"/>
              </a:p>
            </p:txBody>
          </p:sp>
          <p:sp>
            <p:nvSpPr>
              <p:cNvPr id="30" name="椭圆 29">
                <a:extLst>
                  <a:ext uri="{FF2B5EF4-FFF2-40B4-BE49-F238E27FC236}">
                    <a16:creationId xmlns:a16="http://schemas.microsoft.com/office/drawing/2014/main" id="{27890718-3C92-9051-AF78-77F40A8F6F7C}"/>
                  </a:ext>
                </a:extLst>
              </p:cNvPr>
              <p:cNvSpPr/>
              <p:nvPr/>
            </p:nvSpPr>
            <p:spPr>
              <a:xfrm>
                <a:off x="4983248" y="47482"/>
                <a:ext cx="111760" cy="11176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0292" tIns="25146" rIns="50292" bIns="25146" rtlCol="0" anchor="ctr">
                <a:noAutofit/>
              </a:bodyPr>
              <a:lstStyle/>
              <a:p>
                <a:pPr algn="ctr"/>
                <a:endParaRPr lang="zh-CN" altLang="en-US" sz="990"/>
              </a:p>
            </p:txBody>
          </p:sp>
          <p:sp>
            <p:nvSpPr>
              <p:cNvPr id="31" name="椭圆 30">
                <a:extLst>
                  <a:ext uri="{FF2B5EF4-FFF2-40B4-BE49-F238E27FC236}">
                    <a16:creationId xmlns:a16="http://schemas.microsoft.com/office/drawing/2014/main" id="{E459E552-E4D6-A1A7-4BA3-C69F0A44AC37}"/>
                  </a:ext>
                </a:extLst>
              </p:cNvPr>
              <p:cNvSpPr/>
              <p:nvPr/>
            </p:nvSpPr>
            <p:spPr>
              <a:xfrm>
                <a:off x="5141028" y="47482"/>
                <a:ext cx="111760" cy="11176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0292" tIns="25146" rIns="50292" bIns="25146" rtlCol="0" anchor="ctr">
                <a:noAutofit/>
              </a:bodyPr>
              <a:lstStyle/>
              <a:p>
                <a:pPr algn="ctr"/>
                <a:endParaRPr lang="zh-CN" altLang="en-US" sz="990"/>
              </a:p>
            </p:txBody>
          </p:sp>
          <p:sp>
            <p:nvSpPr>
              <p:cNvPr id="32" name="椭圆 31">
                <a:extLst>
                  <a:ext uri="{FF2B5EF4-FFF2-40B4-BE49-F238E27FC236}">
                    <a16:creationId xmlns:a16="http://schemas.microsoft.com/office/drawing/2014/main" id="{0DAD2F1A-8D5C-960C-CE0A-60EDE2C04536}"/>
                  </a:ext>
                </a:extLst>
              </p:cNvPr>
              <p:cNvSpPr/>
              <p:nvPr/>
            </p:nvSpPr>
            <p:spPr>
              <a:xfrm>
                <a:off x="5298808" y="47482"/>
                <a:ext cx="111760" cy="11176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0292" tIns="25146" rIns="50292" bIns="25146" rtlCol="0" anchor="ctr">
                <a:noAutofit/>
              </a:bodyPr>
              <a:lstStyle/>
              <a:p>
                <a:pPr algn="ctr"/>
                <a:endParaRPr lang="zh-CN" altLang="en-US" sz="990"/>
              </a:p>
            </p:txBody>
          </p:sp>
          <p:sp>
            <p:nvSpPr>
              <p:cNvPr id="33" name="椭圆 32">
                <a:extLst>
                  <a:ext uri="{FF2B5EF4-FFF2-40B4-BE49-F238E27FC236}">
                    <a16:creationId xmlns:a16="http://schemas.microsoft.com/office/drawing/2014/main" id="{340A4D0A-1828-9EAA-CC8B-8CF1E408F252}"/>
                  </a:ext>
                </a:extLst>
              </p:cNvPr>
              <p:cNvSpPr/>
              <p:nvPr/>
            </p:nvSpPr>
            <p:spPr>
              <a:xfrm>
                <a:off x="5456586" y="47482"/>
                <a:ext cx="111760" cy="11176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0292" tIns="25146" rIns="50292" bIns="25146" rtlCol="0" anchor="ctr">
                <a:noAutofit/>
              </a:bodyPr>
              <a:lstStyle/>
              <a:p>
                <a:pPr algn="ctr"/>
                <a:endParaRPr lang="zh-CN" altLang="en-US" sz="990"/>
              </a:p>
            </p:txBody>
          </p:sp>
        </p:grpSp>
        <p:grpSp>
          <p:nvGrpSpPr>
            <p:cNvPr id="37" name="组合 36">
              <a:extLst>
                <a:ext uri="{FF2B5EF4-FFF2-40B4-BE49-F238E27FC236}">
                  <a16:creationId xmlns:a16="http://schemas.microsoft.com/office/drawing/2014/main" id="{A2DEB971-8ABE-0F1C-A9BD-741601518579}"/>
                </a:ext>
              </a:extLst>
            </p:cNvPr>
            <p:cNvGrpSpPr/>
            <p:nvPr/>
          </p:nvGrpSpPr>
          <p:grpSpPr>
            <a:xfrm>
              <a:off x="4250887" y="204437"/>
              <a:ext cx="1216218" cy="111760"/>
              <a:chOff x="4352128" y="47482"/>
              <a:chExt cx="1216218" cy="111760"/>
            </a:xfrm>
            <a:grpFill/>
          </p:grpSpPr>
          <p:sp>
            <p:nvSpPr>
              <p:cNvPr id="38" name="椭圆 37">
                <a:extLst>
                  <a:ext uri="{FF2B5EF4-FFF2-40B4-BE49-F238E27FC236}">
                    <a16:creationId xmlns:a16="http://schemas.microsoft.com/office/drawing/2014/main" id="{D4C50936-59A6-1A3E-55D8-B1FE4C93B77C}"/>
                  </a:ext>
                </a:extLst>
              </p:cNvPr>
              <p:cNvSpPr/>
              <p:nvPr/>
            </p:nvSpPr>
            <p:spPr>
              <a:xfrm>
                <a:off x="4352128" y="47482"/>
                <a:ext cx="111760" cy="11176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0292" tIns="25146" rIns="50292" bIns="25146" rtlCol="0" anchor="ctr">
                <a:noAutofit/>
              </a:bodyPr>
              <a:lstStyle/>
              <a:p>
                <a:pPr algn="ctr"/>
                <a:endParaRPr lang="zh-CN" altLang="en-US" sz="990"/>
              </a:p>
            </p:txBody>
          </p:sp>
          <p:sp>
            <p:nvSpPr>
              <p:cNvPr id="39" name="椭圆 38">
                <a:extLst>
                  <a:ext uri="{FF2B5EF4-FFF2-40B4-BE49-F238E27FC236}">
                    <a16:creationId xmlns:a16="http://schemas.microsoft.com/office/drawing/2014/main" id="{6157F119-3EA4-8AA5-C950-EC904B840FA9}"/>
                  </a:ext>
                </a:extLst>
              </p:cNvPr>
              <p:cNvSpPr/>
              <p:nvPr/>
            </p:nvSpPr>
            <p:spPr>
              <a:xfrm>
                <a:off x="4509908" y="47482"/>
                <a:ext cx="111760" cy="11176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0292" tIns="25146" rIns="50292" bIns="25146" rtlCol="0" anchor="ctr">
                <a:noAutofit/>
              </a:bodyPr>
              <a:lstStyle/>
              <a:p>
                <a:pPr algn="ctr"/>
                <a:endParaRPr lang="zh-CN" altLang="en-US" sz="990"/>
              </a:p>
            </p:txBody>
          </p:sp>
          <p:sp>
            <p:nvSpPr>
              <p:cNvPr id="40" name="椭圆 39">
                <a:extLst>
                  <a:ext uri="{FF2B5EF4-FFF2-40B4-BE49-F238E27FC236}">
                    <a16:creationId xmlns:a16="http://schemas.microsoft.com/office/drawing/2014/main" id="{AE910604-1E18-AF8A-32AF-BD4754FEFA2E}"/>
                  </a:ext>
                </a:extLst>
              </p:cNvPr>
              <p:cNvSpPr/>
              <p:nvPr/>
            </p:nvSpPr>
            <p:spPr>
              <a:xfrm>
                <a:off x="4667688" y="47482"/>
                <a:ext cx="111760" cy="11176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0292" tIns="25146" rIns="50292" bIns="25146" rtlCol="0" anchor="ctr">
                <a:noAutofit/>
              </a:bodyPr>
              <a:lstStyle/>
              <a:p>
                <a:pPr algn="ctr"/>
                <a:endParaRPr lang="zh-CN" altLang="en-US" sz="990"/>
              </a:p>
            </p:txBody>
          </p:sp>
          <p:sp>
            <p:nvSpPr>
              <p:cNvPr id="41" name="椭圆 40">
                <a:extLst>
                  <a:ext uri="{FF2B5EF4-FFF2-40B4-BE49-F238E27FC236}">
                    <a16:creationId xmlns:a16="http://schemas.microsoft.com/office/drawing/2014/main" id="{83F205E3-F784-AB59-F10E-44D9A70B1DCC}"/>
                  </a:ext>
                </a:extLst>
              </p:cNvPr>
              <p:cNvSpPr/>
              <p:nvPr/>
            </p:nvSpPr>
            <p:spPr>
              <a:xfrm>
                <a:off x="4825468" y="47482"/>
                <a:ext cx="111760" cy="11176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0292" tIns="25146" rIns="50292" bIns="25146" rtlCol="0" anchor="ctr">
                <a:noAutofit/>
              </a:bodyPr>
              <a:lstStyle/>
              <a:p>
                <a:pPr algn="ctr"/>
                <a:endParaRPr lang="zh-CN" altLang="en-US" sz="990"/>
              </a:p>
            </p:txBody>
          </p:sp>
          <p:sp>
            <p:nvSpPr>
              <p:cNvPr id="42" name="椭圆 41">
                <a:extLst>
                  <a:ext uri="{FF2B5EF4-FFF2-40B4-BE49-F238E27FC236}">
                    <a16:creationId xmlns:a16="http://schemas.microsoft.com/office/drawing/2014/main" id="{51A2EA13-3D52-F98F-39C7-878F55C3AE55}"/>
                  </a:ext>
                </a:extLst>
              </p:cNvPr>
              <p:cNvSpPr/>
              <p:nvPr/>
            </p:nvSpPr>
            <p:spPr>
              <a:xfrm>
                <a:off x="4983248" y="47482"/>
                <a:ext cx="111760" cy="11176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0292" tIns="25146" rIns="50292" bIns="25146" rtlCol="0" anchor="ctr">
                <a:noAutofit/>
              </a:bodyPr>
              <a:lstStyle/>
              <a:p>
                <a:pPr algn="ctr"/>
                <a:endParaRPr lang="zh-CN" altLang="en-US" sz="990"/>
              </a:p>
            </p:txBody>
          </p:sp>
          <p:sp>
            <p:nvSpPr>
              <p:cNvPr id="43" name="椭圆 42">
                <a:extLst>
                  <a:ext uri="{FF2B5EF4-FFF2-40B4-BE49-F238E27FC236}">
                    <a16:creationId xmlns:a16="http://schemas.microsoft.com/office/drawing/2014/main" id="{364489EF-171D-60D7-F6A8-83BFD8A32E65}"/>
                  </a:ext>
                </a:extLst>
              </p:cNvPr>
              <p:cNvSpPr/>
              <p:nvPr/>
            </p:nvSpPr>
            <p:spPr>
              <a:xfrm>
                <a:off x="5141028" y="47482"/>
                <a:ext cx="111760" cy="11176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0292" tIns="25146" rIns="50292" bIns="25146" rtlCol="0" anchor="ctr">
                <a:noAutofit/>
              </a:bodyPr>
              <a:lstStyle/>
              <a:p>
                <a:pPr algn="ctr"/>
                <a:endParaRPr lang="zh-CN" altLang="en-US" sz="990"/>
              </a:p>
            </p:txBody>
          </p:sp>
          <p:sp>
            <p:nvSpPr>
              <p:cNvPr id="44" name="椭圆 43">
                <a:extLst>
                  <a:ext uri="{FF2B5EF4-FFF2-40B4-BE49-F238E27FC236}">
                    <a16:creationId xmlns:a16="http://schemas.microsoft.com/office/drawing/2014/main" id="{FDC97983-B010-6607-08ED-1FD014256BC1}"/>
                  </a:ext>
                </a:extLst>
              </p:cNvPr>
              <p:cNvSpPr/>
              <p:nvPr/>
            </p:nvSpPr>
            <p:spPr>
              <a:xfrm>
                <a:off x="5298808" y="47482"/>
                <a:ext cx="111760" cy="11176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0292" tIns="25146" rIns="50292" bIns="25146" rtlCol="0" anchor="ctr">
                <a:noAutofit/>
              </a:bodyPr>
              <a:lstStyle/>
              <a:p>
                <a:pPr algn="ctr"/>
                <a:endParaRPr lang="zh-CN" altLang="en-US" sz="990"/>
              </a:p>
            </p:txBody>
          </p:sp>
          <p:sp>
            <p:nvSpPr>
              <p:cNvPr id="45" name="椭圆 44">
                <a:extLst>
                  <a:ext uri="{FF2B5EF4-FFF2-40B4-BE49-F238E27FC236}">
                    <a16:creationId xmlns:a16="http://schemas.microsoft.com/office/drawing/2014/main" id="{269D4D39-3AC4-FD09-D23D-998AE0EE8EBB}"/>
                  </a:ext>
                </a:extLst>
              </p:cNvPr>
              <p:cNvSpPr/>
              <p:nvPr/>
            </p:nvSpPr>
            <p:spPr>
              <a:xfrm>
                <a:off x="5456586" y="47482"/>
                <a:ext cx="111760" cy="11176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0292" tIns="25146" rIns="50292" bIns="25146" rtlCol="0" anchor="ctr">
                <a:noAutofit/>
              </a:bodyPr>
              <a:lstStyle/>
              <a:p>
                <a:pPr algn="ctr"/>
                <a:endParaRPr lang="zh-CN" altLang="en-US" sz="990"/>
              </a:p>
            </p:txBody>
          </p:sp>
        </p:grpSp>
      </p:grpSp>
      <p:sp>
        <p:nvSpPr>
          <p:cNvPr id="48" name="十字形 47">
            <a:extLst>
              <a:ext uri="{FF2B5EF4-FFF2-40B4-BE49-F238E27FC236}">
                <a16:creationId xmlns:a16="http://schemas.microsoft.com/office/drawing/2014/main" id="{DBADE9B6-20DE-B81E-91E7-DEA50E059A35}"/>
              </a:ext>
            </a:extLst>
          </p:cNvPr>
          <p:cNvSpPr/>
          <p:nvPr/>
        </p:nvSpPr>
        <p:spPr>
          <a:xfrm rot="18900000" flipV="1">
            <a:off x="497807" y="5061096"/>
            <a:ext cx="388800" cy="388800"/>
          </a:xfrm>
          <a:prstGeom prst="plus">
            <a:avLst>
              <a:gd name="adj" fmla="val 3994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36576" rIns="73152" bIns="36576" rtlCol="0" anchor="ctr">
            <a:noAutofit/>
          </a:bodyPr>
          <a:lstStyle/>
          <a:p>
            <a:pPr algn="ctr"/>
            <a:endParaRPr lang="zh-CN" altLang="en-US" sz="1440" dirty="0"/>
          </a:p>
        </p:txBody>
      </p:sp>
      <p:sp>
        <p:nvSpPr>
          <p:cNvPr id="49" name="十字形 48">
            <a:extLst>
              <a:ext uri="{FF2B5EF4-FFF2-40B4-BE49-F238E27FC236}">
                <a16:creationId xmlns:a16="http://schemas.microsoft.com/office/drawing/2014/main" id="{17538D07-539B-5CDE-400E-74F9B972F291}"/>
              </a:ext>
            </a:extLst>
          </p:cNvPr>
          <p:cNvSpPr/>
          <p:nvPr/>
        </p:nvSpPr>
        <p:spPr>
          <a:xfrm rot="18900000" flipV="1">
            <a:off x="4732668" y="2017432"/>
            <a:ext cx="388800" cy="388800"/>
          </a:xfrm>
          <a:prstGeom prst="plus">
            <a:avLst>
              <a:gd name="adj" fmla="val 39940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36576" rIns="73152" bIns="36576" rtlCol="0" anchor="ctr">
            <a:noAutofit/>
          </a:bodyPr>
          <a:lstStyle/>
          <a:p>
            <a:pPr algn="ctr"/>
            <a:endParaRPr lang="zh-CN" altLang="en-US" sz="1440"/>
          </a:p>
        </p:txBody>
      </p:sp>
      <p:sp>
        <p:nvSpPr>
          <p:cNvPr id="50" name="十字形 49">
            <a:extLst>
              <a:ext uri="{FF2B5EF4-FFF2-40B4-BE49-F238E27FC236}">
                <a16:creationId xmlns:a16="http://schemas.microsoft.com/office/drawing/2014/main" id="{B9C8CF65-9DB9-7A13-3781-88570410DE51}"/>
              </a:ext>
            </a:extLst>
          </p:cNvPr>
          <p:cNvSpPr/>
          <p:nvPr/>
        </p:nvSpPr>
        <p:spPr>
          <a:xfrm rot="18900000" flipV="1">
            <a:off x="9357301" y="5652765"/>
            <a:ext cx="388800" cy="388800"/>
          </a:xfrm>
          <a:prstGeom prst="plus">
            <a:avLst>
              <a:gd name="adj" fmla="val 3994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36576" rIns="73152" bIns="36576" rtlCol="0" anchor="ctr">
            <a:noAutofit/>
          </a:bodyPr>
          <a:lstStyle/>
          <a:p>
            <a:pPr algn="ctr"/>
            <a:endParaRPr lang="zh-CN" altLang="en-US" sz="1440"/>
          </a:p>
        </p:txBody>
      </p:sp>
      <p:grpSp>
        <p:nvGrpSpPr>
          <p:cNvPr id="65" name="组合 64">
            <a:extLst>
              <a:ext uri="{FF2B5EF4-FFF2-40B4-BE49-F238E27FC236}">
                <a16:creationId xmlns:a16="http://schemas.microsoft.com/office/drawing/2014/main" id="{0C02FF4F-60F0-E803-79A4-8F172718D801}"/>
              </a:ext>
            </a:extLst>
          </p:cNvPr>
          <p:cNvGrpSpPr/>
          <p:nvPr/>
        </p:nvGrpSpPr>
        <p:grpSpPr>
          <a:xfrm rot="5400000">
            <a:off x="10754746" y="1208817"/>
            <a:ext cx="2636027" cy="237523"/>
            <a:chOff x="9085752" y="321603"/>
            <a:chExt cx="2636027" cy="237523"/>
          </a:xfrm>
          <a:solidFill>
            <a:schemeClr val="accent1"/>
          </a:solidFill>
        </p:grpSpPr>
        <p:sp>
          <p:nvSpPr>
            <p:cNvPr id="51" name="平行四边形 50">
              <a:extLst>
                <a:ext uri="{FF2B5EF4-FFF2-40B4-BE49-F238E27FC236}">
                  <a16:creationId xmlns:a16="http://schemas.microsoft.com/office/drawing/2014/main" id="{36843A4E-8829-3C5C-C95F-CCDADF574434}"/>
                </a:ext>
              </a:extLst>
            </p:cNvPr>
            <p:cNvSpPr/>
            <p:nvPr/>
          </p:nvSpPr>
          <p:spPr>
            <a:xfrm>
              <a:off x="9085752" y="321603"/>
              <a:ext cx="157778" cy="237523"/>
            </a:xfrm>
            <a:prstGeom prst="parallelogram">
              <a:avLst>
                <a:gd name="adj" fmla="val 5075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52" name="平行四边形 51">
              <a:extLst>
                <a:ext uri="{FF2B5EF4-FFF2-40B4-BE49-F238E27FC236}">
                  <a16:creationId xmlns:a16="http://schemas.microsoft.com/office/drawing/2014/main" id="{A69F7143-0A7C-9260-CEFD-A697B6C557AF}"/>
                </a:ext>
              </a:extLst>
            </p:cNvPr>
            <p:cNvSpPr/>
            <p:nvPr/>
          </p:nvSpPr>
          <p:spPr>
            <a:xfrm>
              <a:off x="9292273" y="321603"/>
              <a:ext cx="157778" cy="237523"/>
            </a:xfrm>
            <a:prstGeom prst="parallelogram">
              <a:avLst>
                <a:gd name="adj" fmla="val 5075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53" name="平行四边形 52">
              <a:extLst>
                <a:ext uri="{FF2B5EF4-FFF2-40B4-BE49-F238E27FC236}">
                  <a16:creationId xmlns:a16="http://schemas.microsoft.com/office/drawing/2014/main" id="{0FC8B821-B634-D2C0-571D-910A98C673E9}"/>
                </a:ext>
              </a:extLst>
            </p:cNvPr>
            <p:cNvSpPr/>
            <p:nvPr/>
          </p:nvSpPr>
          <p:spPr>
            <a:xfrm>
              <a:off x="9498794" y="321603"/>
              <a:ext cx="157778" cy="237523"/>
            </a:xfrm>
            <a:prstGeom prst="parallelogram">
              <a:avLst>
                <a:gd name="adj" fmla="val 5075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54" name="平行四边形 53">
              <a:extLst>
                <a:ext uri="{FF2B5EF4-FFF2-40B4-BE49-F238E27FC236}">
                  <a16:creationId xmlns:a16="http://schemas.microsoft.com/office/drawing/2014/main" id="{3073E164-8E23-A6A0-09A7-BD7010ED4027}"/>
                </a:ext>
              </a:extLst>
            </p:cNvPr>
            <p:cNvSpPr/>
            <p:nvPr/>
          </p:nvSpPr>
          <p:spPr>
            <a:xfrm>
              <a:off x="9705315" y="321603"/>
              <a:ext cx="157778" cy="237523"/>
            </a:xfrm>
            <a:prstGeom prst="parallelogram">
              <a:avLst>
                <a:gd name="adj" fmla="val 5075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55" name="平行四边形 54">
              <a:extLst>
                <a:ext uri="{FF2B5EF4-FFF2-40B4-BE49-F238E27FC236}">
                  <a16:creationId xmlns:a16="http://schemas.microsoft.com/office/drawing/2014/main" id="{AEAAE0F8-213D-908A-9669-AF8C5FADE518}"/>
                </a:ext>
              </a:extLst>
            </p:cNvPr>
            <p:cNvSpPr/>
            <p:nvPr/>
          </p:nvSpPr>
          <p:spPr>
            <a:xfrm>
              <a:off x="9911836" y="321603"/>
              <a:ext cx="157778" cy="237523"/>
            </a:xfrm>
            <a:prstGeom prst="parallelogram">
              <a:avLst>
                <a:gd name="adj" fmla="val 5075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56" name="平行四边形 55">
              <a:extLst>
                <a:ext uri="{FF2B5EF4-FFF2-40B4-BE49-F238E27FC236}">
                  <a16:creationId xmlns:a16="http://schemas.microsoft.com/office/drawing/2014/main" id="{A161AF70-B510-635A-319C-E62AD8A983E3}"/>
                </a:ext>
              </a:extLst>
            </p:cNvPr>
            <p:cNvSpPr/>
            <p:nvPr/>
          </p:nvSpPr>
          <p:spPr>
            <a:xfrm>
              <a:off x="10118357" y="321603"/>
              <a:ext cx="157778" cy="237523"/>
            </a:xfrm>
            <a:prstGeom prst="parallelogram">
              <a:avLst>
                <a:gd name="adj" fmla="val 5075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57" name="平行四边形 56">
              <a:extLst>
                <a:ext uri="{FF2B5EF4-FFF2-40B4-BE49-F238E27FC236}">
                  <a16:creationId xmlns:a16="http://schemas.microsoft.com/office/drawing/2014/main" id="{99E8C20F-21C5-DEDA-8495-DAA62857B2EC}"/>
                </a:ext>
              </a:extLst>
            </p:cNvPr>
            <p:cNvSpPr/>
            <p:nvPr/>
          </p:nvSpPr>
          <p:spPr>
            <a:xfrm>
              <a:off x="10324878" y="321603"/>
              <a:ext cx="157778" cy="237523"/>
            </a:xfrm>
            <a:prstGeom prst="parallelogram">
              <a:avLst>
                <a:gd name="adj" fmla="val 5075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58" name="平行四边形 57">
              <a:extLst>
                <a:ext uri="{FF2B5EF4-FFF2-40B4-BE49-F238E27FC236}">
                  <a16:creationId xmlns:a16="http://schemas.microsoft.com/office/drawing/2014/main" id="{FD490F1C-4D87-C30F-2EA5-3B4A23DE0682}"/>
                </a:ext>
              </a:extLst>
            </p:cNvPr>
            <p:cNvSpPr/>
            <p:nvPr/>
          </p:nvSpPr>
          <p:spPr>
            <a:xfrm>
              <a:off x="10531399" y="321603"/>
              <a:ext cx="157778" cy="237523"/>
            </a:xfrm>
            <a:prstGeom prst="parallelogram">
              <a:avLst>
                <a:gd name="adj" fmla="val 5075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59" name="平行四边形 58">
              <a:extLst>
                <a:ext uri="{FF2B5EF4-FFF2-40B4-BE49-F238E27FC236}">
                  <a16:creationId xmlns:a16="http://schemas.microsoft.com/office/drawing/2014/main" id="{E41C408D-CE02-1891-EB7A-3C62A9DEF443}"/>
                </a:ext>
              </a:extLst>
            </p:cNvPr>
            <p:cNvSpPr/>
            <p:nvPr/>
          </p:nvSpPr>
          <p:spPr>
            <a:xfrm>
              <a:off x="10737920" y="321603"/>
              <a:ext cx="157778" cy="237523"/>
            </a:xfrm>
            <a:prstGeom prst="parallelogram">
              <a:avLst>
                <a:gd name="adj" fmla="val 5075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60" name="平行四边形 59">
              <a:extLst>
                <a:ext uri="{FF2B5EF4-FFF2-40B4-BE49-F238E27FC236}">
                  <a16:creationId xmlns:a16="http://schemas.microsoft.com/office/drawing/2014/main" id="{183CE478-00AF-B279-8C00-BCF29289F46D}"/>
                </a:ext>
              </a:extLst>
            </p:cNvPr>
            <p:cNvSpPr/>
            <p:nvPr/>
          </p:nvSpPr>
          <p:spPr>
            <a:xfrm>
              <a:off x="10944441" y="321603"/>
              <a:ext cx="157778" cy="237523"/>
            </a:xfrm>
            <a:prstGeom prst="parallelogram">
              <a:avLst>
                <a:gd name="adj" fmla="val 5075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62" name="平行四边形 61">
              <a:extLst>
                <a:ext uri="{FF2B5EF4-FFF2-40B4-BE49-F238E27FC236}">
                  <a16:creationId xmlns:a16="http://schemas.microsoft.com/office/drawing/2014/main" id="{123C639D-57CB-36D0-661B-B29FE7DEC783}"/>
                </a:ext>
              </a:extLst>
            </p:cNvPr>
            <p:cNvSpPr/>
            <p:nvPr/>
          </p:nvSpPr>
          <p:spPr>
            <a:xfrm>
              <a:off x="11150962" y="321603"/>
              <a:ext cx="157778" cy="237523"/>
            </a:xfrm>
            <a:prstGeom prst="parallelogram">
              <a:avLst>
                <a:gd name="adj" fmla="val 5075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63" name="平行四边形 62">
              <a:extLst>
                <a:ext uri="{FF2B5EF4-FFF2-40B4-BE49-F238E27FC236}">
                  <a16:creationId xmlns:a16="http://schemas.microsoft.com/office/drawing/2014/main" id="{AFAC2F1F-BF09-A4FB-B8F1-711100D7A8C3}"/>
                </a:ext>
              </a:extLst>
            </p:cNvPr>
            <p:cNvSpPr/>
            <p:nvPr/>
          </p:nvSpPr>
          <p:spPr>
            <a:xfrm>
              <a:off x="11357483" y="321603"/>
              <a:ext cx="157778" cy="237523"/>
            </a:xfrm>
            <a:prstGeom prst="parallelogram">
              <a:avLst>
                <a:gd name="adj" fmla="val 5075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64" name="平行四边形 63">
              <a:extLst>
                <a:ext uri="{FF2B5EF4-FFF2-40B4-BE49-F238E27FC236}">
                  <a16:creationId xmlns:a16="http://schemas.microsoft.com/office/drawing/2014/main" id="{59E7A2F2-5DE5-6FEF-017D-50A64E1CA904}"/>
                </a:ext>
              </a:extLst>
            </p:cNvPr>
            <p:cNvSpPr/>
            <p:nvPr/>
          </p:nvSpPr>
          <p:spPr>
            <a:xfrm>
              <a:off x="11564001" y="321603"/>
              <a:ext cx="157778" cy="237523"/>
            </a:xfrm>
            <a:prstGeom prst="parallelogram">
              <a:avLst>
                <a:gd name="adj" fmla="val 5075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75" name="任意多边形: 形状 74">
            <a:extLst>
              <a:ext uri="{FF2B5EF4-FFF2-40B4-BE49-F238E27FC236}">
                <a16:creationId xmlns:a16="http://schemas.microsoft.com/office/drawing/2014/main" id="{23B26583-66D8-28D4-7B3B-B966B5D89665}"/>
              </a:ext>
            </a:extLst>
          </p:cNvPr>
          <p:cNvSpPr/>
          <p:nvPr/>
        </p:nvSpPr>
        <p:spPr>
          <a:xfrm>
            <a:off x="1" y="2369631"/>
            <a:ext cx="157475" cy="394147"/>
          </a:xfrm>
          <a:custGeom>
            <a:avLst/>
            <a:gdLst>
              <a:gd name="connsiteX0" fmla="*/ 0 w 157475"/>
              <a:gd name="connsiteY0" fmla="*/ 0 h 394147"/>
              <a:gd name="connsiteX1" fmla="*/ 33801 w 157475"/>
              <a:gd name="connsiteY1" fmla="*/ 10492 h 394147"/>
              <a:gd name="connsiteX2" fmla="*/ 157475 w 157475"/>
              <a:gd name="connsiteY2" fmla="*/ 197073 h 394147"/>
              <a:gd name="connsiteX3" fmla="*/ 33801 w 157475"/>
              <a:gd name="connsiteY3" fmla="*/ 383654 h 394147"/>
              <a:gd name="connsiteX4" fmla="*/ 0 w 157475"/>
              <a:gd name="connsiteY4" fmla="*/ 394147 h 394147"/>
              <a:gd name="connsiteX5" fmla="*/ 0 w 157475"/>
              <a:gd name="connsiteY5" fmla="*/ 348477 h 394147"/>
              <a:gd name="connsiteX6" fmla="*/ 17452 w 157475"/>
              <a:gd name="connsiteY6" fmla="*/ 344954 h 394147"/>
              <a:gd name="connsiteX7" fmla="*/ 115474 w 157475"/>
              <a:gd name="connsiteY7" fmla="*/ 197073 h 394147"/>
              <a:gd name="connsiteX8" fmla="*/ 17452 w 157475"/>
              <a:gd name="connsiteY8" fmla="*/ 49193 h 394147"/>
              <a:gd name="connsiteX9" fmla="*/ 0 w 157475"/>
              <a:gd name="connsiteY9" fmla="*/ 45669 h 394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475" h="394147">
                <a:moveTo>
                  <a:pt x="0" y="0"/>
                </a:moveTo>
                <a:lnTo>
                  <a:pt x="33801" y="10492"/>
                </a:lnTo>
                <a:cubicBezTo>
                  <a:pt x="106479" y="41233"/>
                  <a:pt x="157475" y="113198"/>
                  <a:pt x="157475" y="197073"/>
                </a:cubicBezTo>
                <a:cubicBezTo>
                  <a:pt x="157475" y="280949"/>
                  <a:pt x="106479" y="352914"/>
                  <a:pt x="33801" y="383654"/>
                </a:cubicBezTo>
                <a:lnTo>
                  <a:pt x="0" y="394147"/>
                </a:lnTo>
                <a:lnTo>
                  <a:pt x="0" y="348477"/>
                </a:lnTo>
                <a:lnTo>
                  <a:pt x="17452" y="344954"/>
                </a:lnTo>
                <a:cubicBezTo>
                  <a:pt x="75056" y="320590"/>
                  <a:pt x="115474" y="263552"/>
                  <a:pt x="115474" y="197073"/>
                </a:cubicBezTo>
                <a:cubicBezTo>
                  <a:pt x="115474" y="130595"/>
                  <a:pt x="75056" y="73557"/>
                  <a:pt x="17452" y="49193"/>
                </a:cubicBezTo>
                <a:lnTo>
                  <a:pt x="0" y="4566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BB13F67C-2FAD-F4D9-AE87-5432FBF4CDF6}"/>
              </a:ext>
            </a:extLst>
          </p:cNvPr>
          <p:cNvGrpSpPr/>
          <p:nvPr/>
        </p:nvGrpSpPr>
        <p:grpSpPr>
          <a:xfrm>
            <a:off x="5667264" y="4222681"/>
            <a:ext cx="4714346" cy="657226"/>
            <a:chOff x="5667264" y="4222681"/>
            <a:chExt cx="4714346" cy="657226"/>
          </a:xfrm>
        </p:grpSpPr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6E1C13DA-CCA2-37DF-A821-B64BA48DCD01}"/>
                </a:ext>
              </a:extLst>
            </p:cNvPr>
            <p:cNvSpPr/>
            <p:nvPr/>
          </p:nvSpPr>
          <p:spPr>
            <a:xfrm>
              <a:off x="5667265" y="4222682"/>
              <a:ext cx="4537196" cy="65722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id="{DFB9EC0C-CF4F-1640-70C5-7848D7E2CBE3}"/>
                </a:ext>
              </a:extLst>
            </p:cNvPr>
            <p:cNvSpPr/>
            <p:nvPr/>
          </p:nvSpPr>
          <p:spPr>
            <a:xfrm>
              <a:off x="5667264" y="4222681"/>
              <a:ext cx="2354581" cy="657225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 w="539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en-US" altLang="zh-CN" dirty="0"/>
                <a:t>20XX.X.X</a:t>
              </a:r>
              <a:endParaRPr lang="zh-CN" altLang="en-US" dirty="0"/>
            </a:p>
          </p:txBody>
        </p:sp>
        <p:sp>
          <p:nvSpPr>
            <p:cNvPr id="72" name="文本框 71">
              <a:extLst>
                <a:ext uri="{FF2B5EF4-FFF2-40B4-BE49-F238E27FC236}">
                  <a16:creationId xmlns:a16="http://schemas.microsoft.com/office/drawing/2014/main" id="{0C7556E8-FFE8-2439-55C7-0EDD9C255BFE}"/>
                </a:ext>
              </a:extLst>
            </p:cNvPr>
            <p:cNvSpPr txBox="1"/>
            <p:nvPr/>
          </p:nvSpPr>
          <p:spPr>
            <a:xfrm>
              <a:off x="8089152" y="4376364"/>
              <a:ext cx="2292458" cy="36933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zh-CN" altLang="en-US" dirty="0">
                  <a:solidFill>
                    <a:schemeClr val="accent2"/>
                  </a:solidFill>
                </a:rPr>
                <a:t>演讲者</a:t>
              </a:r>
              <a:r>
                <a:rPr lang="en-US" altLang="zh-CN" dirty="0">
                  <a:solidFill>
                    <a:schemeClr val="accent2"/>
                  </a:solidFill>
                </a:rPr>
                <a:t>:</a:t>
              </a:r>
              <a:r>
                <a:rPr lang="en-US" altLang="zh-CN" sz="1400" dirty="0" err="1">
                  <a:solidFill>
                    <a:schemeClr val="accent2"/>
                  </a:solidFill>
                </a:rPr>
                <a:t>officePLUS</a:t>
              </a:r>
              <a:endParaRPr lang="zh-CN" altLang="en-US" sz="1400" dirty="0">
                <a:solidFill>
                  <a:schemeClr val="accent2"/>
                </a:solidFill>
              </a:endParaRPr>
            </a:p>
          </p:txBody>
        </p:sp>
      </p:grpSp>
      <p:pic>
        <p:nvPicPr>
          <p:cNvPr id="73" name="图片 72">
            <a:hlinkClick r:id="rId3"/>
            <a:extLst>
              <a:ext uri="{FF2B5EF4-FFF2-40B4-BE49-F238E27FC236}">
                <a16:creationId xmlns:a16="http://schemas.microsoft.com/office/drawing/2014/main" id="{2F4AB2FB-6B25-3D73-F857-ADEB4CDF0E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186" y="1582132"/>
            <a:ext cx="2968084" cy="391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2306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95903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矩形: 圆角 120">
            <a:extLst>
              <a:ext uri="{FF2B5EF4-FFF2-40B4-BE49-F238E27FC236}">
                <a16:creationId xmlns:a16="http://schemas.microsoft.com/office/drawing/2014/main" id="{F3CFFABF-B803-7F19-AF7C-E72270092BB5}"/>
              </a:ext>
            </a:extLst>
          </p:cNvPr>
          <p:cNvSpPr/>
          <p:nvPr/>
        </p:nvSpPr>
        <p:spPr>
          <a:xfrm>
            <a:off x="1005678" y="1724934"/>
            <a:ext cx="3448050" cy="3448050"/>
          </a:xfrm>
          <a:prstGeom prst="roundRect">
            <a:avLst/>
          </a:prstGeom>
          <a:blipFill>
            <a:blip r:embed="rId5"/>
            <a:srcRect/>
            <a:stretch>
              <a:fillRect l="-24889" r="-24889"/>
            </a:stretch>
          </a:blipFill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124" name="矩形 123">
            <a:extLst>
              <a:ext uri="{FF2B5EF4-FFF2-40B4-BE49-F238E27FC236}">
                <a16:creationId xmlns:a16="http://schemas.microsoft.com/office/drawing/2014/main" id="{9A59110E-E62D-756A-8D7D-C115F4BBA6BA}"/>
              </a:ext>
            </a:extLst>
          </p:cNvPr>
          <p:cNvSpPr/>
          <p:nvPr/>
        </p:nvSpPr>
        <p:spPr>
          <a:xfrm>
            <a:off x="0" y="6222999"/>
            <a:ext cx="12192000" cy="635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25" name="矩形 124">
            <a:extLst>
              <a:ext uri="{FF2B5EF4-FFF2-40B4-BE49-F238E27FC236}">
                <a16:creationId xmlns:a16="http://schemas.microsoft.com/office/drawing/2014/main" id="{155B73B1-0883-5DA3-982F-2D70A7F30829}"/>
              </a:ext>
            </a:extLst>
          </p:cNvPr>
          <p:cNvSpPr/>
          <p:nvPr/>
        </p:nvSpPr>
        <p:spPr>
          <a:xfrm>
            <a:off x="0" y="5923280"/>
            <a:ext cx="12192000" cy="2997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130" name="任意多边形: 形状 129">
            <a:extLst>
              <a:ext uri="{FF2B5EF4-FFF2-40B4-BE49-F238E27FC236}">
                <a16:creationId xmlns:a16="http://schemas.microsoft.com/office/drawing/2014/main" id="{2BDF05E5-761F-0040-14A3-124BAD25E4A0}"/>
              </a:ext>
            </a:extLst>
          </p:cNvPr>
          <p:cNvSpPr/>
          <p:nvPr/>
        </p:nvSpPr>
        <p:spPr>
          <a:xfrm rot="10800000">
            <a:off x="11183700" y="5044421"/>
            <a:ext cx="1026000" cy="486000"/>
          </a:xfrm>
          <a:custGeom>
            <a:avLst/>
            <a:gdLst>
              <a:gd name="connsiteX0" fmla="*/ 27000 w 1026000"/>
              <a:gd name="connsiteY0" fmla="*/ 54001 h 486000"/>
              <a:gd name="connsiteX1" fmla="*/ 0 w 1026000"/>
              <a:gd name="connsiteY1" fmla="*/ 27000 h 486000"/>
              <a:gd name="connsiteX2" fmla="*/ 27000 w 1026000"/>
              <a:gd name="connsiteY2" fmla="*/ 0 h 486000"/>
              <a:gd name="connsiteX3" fmla="*/ 54000 w 1026000"/>
              <a:gd name="connsiteY3" fmla="*/ 27000 h 486000"/>
              <a:gd name="connsiteX4" fmla="*/ 27000 w 1026000"/>
              <a:gd name="connsiteY4" fmla="*/ 54001 h 486000"/>
              <a:gd name="connsiteX5" fmla="*/ 135000 w 1026000"/>
              <a:gd name="connsiteY5" fmla="*/ 54001 h 486000"/>
              <a:gd name="connsiteX6" fmla="*/ 108000 w 1026000"/>
              <a:gd name="connsiteY6" fmla="*/ 27000 h 486000"/>
              <a:gd name="connsiteX7" fmla="*/ 135000 w 1026000"/>
              <a:gd name="connsiteY7" fmla="*/ 0 h 486000"/>
              <a:gd name="connsiteX8" fmla="*/ 162000 w 1026000"/>
              <a:gd name="connsiteY8" fmla="*/ 27000 h 486000"/>
              <a:gd name="connsiteX9" fmla="*/ 135000 w 1026000"/>
              <a:gd name="connsiteY9" fmla="*/ 54001 h 486000"/>
              <a:gd name="connsiteX10" fmla="*/ 243000 w 1026000"/>
              <a:gd name="connsiteY10" fmla="*/ 54001 h 486000"/>
              <a:gd name="connsiteX11" fmla="*/ 216000 w 1026000"/>
              <a:gd name="connsiteY11" fmla="*/ 27000 h 486000"/>
              <a:gd name="connsiteX12" fmla="*/ 243000 w 1026000"/>
              <a:gd name="connsiteY12" fmla="*/ 0 h 486000"/>
              <a:gd name="connsiteX13" fmla="*/ 270000 w 1026000"/>
              <a:gd name="connsiteY13" fmla="*/ 27000 h 486000"/>
              <a:gd name="connsiteX14" fmla="*/ 243000 w 1026000"/>
              <a:gd name="connsiteY14" fmla="*/ 54001 h 486000"/>
              <a:gd name="connsiteX15" fmla="*/ 351000 w 1026000"/>
              <a:gd name="connsiteY15" fmla="*/ 54001 h 486000"/>
              <a:gd name="connsiteX16" fmla="*/ 324000 w 1026000"/>
              <a:gd name="connsiteY16" fmla="*/ 27000 h 486000"/>
              <a:gd name="connsiteX17" fmla="*/ 351000 w 1026000"/>
              <a:gd name="connsiteY17" fmla="*/ 0 h 486000"/>
              <a:gd name="connsiteX18" fmla="*/ 378000 w 1026000"/>
              <a:gd name="connsiteY18" fmla="*/ 27000 h 486000"/>
              <a:gd name="connsiteX19" fmla="*/ 351000 w 1026000"/>
              <a:gd name="connsiteY19" fmla="*/ 54001 h 486000"/>
              <a:gd name="connsiteX20" fmla="*/ 459000 w 1026000"/>
              <a:gd name="connsiteY20" fmla="*/ 54001 h 486000"/>
              <a:gd name="connsiteX21" fmla="*/ 432000 w 1026000"/>
              <a:gd name="connsiteY21" fmla="*/ 27000 h 486000"/>
              <a:gd name="connsiteX22" fmla="*/ 459000 w 1026000"/>
              <a:gd name="connsiteY22" fmla="*/ 0 h 486000"/>
              <a:gd name="connsiteX23" fmla="*/ 486000 w 1026000"/>
              <a:gd name="connsiteY23" fmla="*/ 27000 h 486000"/>
              <a:gd name="connsiteX24" fmla="*/ 459000 w 1026000"/>
              <a:gd name="connsiteY24" fmla="*/ 54001 h 486000"/>
              <a:gd name="connsiteX25" fmla="*/ 567000 w 1026000"/>
              <a:gd name="connsiteY25" fmla="*/ 54001 h 486000"/>
              <a:gd name="connsiteX26" fmla="*/ 540000 w 1026000"/>
              <a:gd name="connsiteY26" fmla="*/ 27000 h 486000"/>
              <a:gd name="connsiteX27" fmla="*/ 567000 w 1026000"/>
              <a:gd name="connsiteY27" fmla="*/ 0 h 486000"/>
              <a:gd name="connsiteX28" fmla="*/ 594000 w 1026000"/>
              <a:gd name="connsiteY28" fmla="*/ 27000 h 486000"/>
              <a:gd name="connsiteX29" fmla="*/ 567000 w 1026000"/>
              <a:gd name="connsiteY29" fmla="*/ 54001 h 486000"/>
              <a:gd name="connsiteX30" fmla="*/ 675000 w 1026000"/>
              <a:gd name="connsiteY30" fmla="*/ 54001 h 486000"/>
              <a:gd name="connsiteX31" fmla="*/ 648000 w 1026000"/>
              <a:gd name="connsiteY31" fmla="*/ 27000 h 486000"/>
              <a:gd name="connsiteX32" fmla="*/ 675000 w 1026000"/>
              <a:gd name="connsiteY32" fmla="*/ 0 h 486000"/>
              <a:gd name="connsiteX33" fmla="*/ 702000 w 1026000"/>
              <a:gd name="connsiteY33" fmla="*/ 27000 h 486000"/>
              <a:gd name="connsiteX34" fmla="*/ 675000 w 1026000"/>
              <a:gd name="connsiteY34" fmla="*/ 54001 h 486000"/>
              <a:gd name="connsiteX35" fmla="*/ 783000 w 1026000"/>
              <a:gd name="connsiteY35" fmla="*/ 54001 h 486000"/>
              <a:gd name="connsiteX36" fmla="*/ 756000 w 1026000"/>
              <a:gd name="connsiteY36" fmla="*/ 27000 h 486000"/>
              <a:gd name="connsiteX37" fmla="*/ 783000 w 1026000"/>
              <a:gd name="connsiteY37" fmla="*/ 0 h 486000"/>
              <a:gd name="connsiteX38" fmla="*/ 810000 w 1026000"/>
              <a:gd name="connsiteY38" fmla="*/ 27000 h 486000"/>
              <a:gd name="connsiteX39" fmla="*/ 783000 w 1026000"/>
              <a:gd name="connsiteY39" fmla="*/ 54001 h 486000"/>
              <a:gd name="connsiteX40" fmla="*/ 891000 w 1026000"/>
              <a:gd name="connsiteY40" fmla="*/ 54001 h 486000"/>
              <a:gd name="connsiteX41" fmla="*/ 864000 w 1026000"/>
              <a:gd name="connsiteY41" fmla="*/ 27000 h 486000"/>
              <a:gd name="connsiteX42" fmla="*/ 891000 w 1026000"/>
              <a:gd name="connsiteY42" fmla="*/ 0 h 486000"/>
              <a:gd name="connsiteX43" fmla="*/ 918000 w 1026000"/>
              <a:gd name="connsiteY43" fmla="*/ 27000 h 486000"/>
              <a:gd name="connsiteX44" fmla="*/ 891000 w 1026000"/>
              <a:gd name="connsiteY44" fmla="*/ 54001 h 486000"/>
              <a:gd name="connsiteX45" fmla="*/ 999000 w 1026000"/>
              <a:gd name="connsiteY45" fmla="*/ 54001 h 486000"/>
              <a:gd name="connsiteX46" fmla="*/ 972000 w 1026000"/>
              <a:gd name="connsiteY46" fmla="*/ 27000 h 486000"/>
              <a:gd name="connsiteX47" fmla="*/ 999000 w 1026000"/>
              <a:gd name="connsiteY47" fmla="*/ 0 h 486000"/>
              <a:gd name="connsiteX48" fmla="*/ 1026000 w 1026000"/>
              <a:gd name="connsiteY48" fmla="*/ 27000 h 486000"/>
              <a:gd name="connsiteX49" fmla="*/ 999000 w 1026000"/>
              <a:gd name="connsiteY49" fmla="*/ 54001 h 486000"/>
              <a:gd name="connsiteX50" fmla="*/ 27000 w 1026000"/>
              <a:gd name="connsiteY50" fmla="*/ 162000 h 486000"/>
              <a:gd name="connsiteX51" fmla="*/ 0 w 1026000"/>
              <a:gd name="connsiteY51" fmla="*/ 135000 h 486000"/>
              <a:gd name="connsiteX52" fmla="*/ 27000 w 1026000"/>
              <a:gd name="connsiteY52" fmla="*/ 108001 h 486000"/>
              <a:gd name="connsiteX53" fmla="*/ 54000 w 1026000"/>
              <a:gd name="connsiteY53" fmla="*/ 135000 h 486000"/>
              <a:gd name="connsiteX54" fmla="*/ 27000 w 1026000"/>
              <a:gd name="connsiteY54" fmla="*/ 162000 h 486000"/>
              <a:gd name="connsiteX55" fmla="*/ 135000 w 1026000"/>
              <a:gd name="connsiteY55" fmla="*/ 162000 h 486000"/>
              <a:gd name="connsiteX56" fmla="*/ 108000 w 1026000"/>
              <a:gd name="connsiteY56" fmla="*/ 135000 h 486000"/>
              <a:gd name="connsiteX57" fmla="*/ 135000 w 1026000"/>
              <a:gd name="connsiteY57" fmla="*/ 108001 h 486000"/>
              <a:gd name="connsiteX58" fmla="*/ 162000 w 1026000"/>
              <a:gd name="connsiteY58" fmla="*/ 135000 h 486000"/>
              <a:gd name="connsiteX59" fmla="*/ 135000 w 1026000"/>
              <a:gd name="connsiteY59" fmla="*/ 162000 h 486000"/>
              <a:gd name="connsiteX60" fmla="*/ 243000 w 1026000"/>
              <a:gd name="connsiteY60" fmla="*/ 162000 h 486000"/>
              <a:gd name="connsiteX61" fmla="*/ 216000 w 1026000"/>
              <a:gd name="connsiteY61" fmla="*/ 135000 h 486000"/>
              <a:gd name="connsiteX62" fmla="*/ 243000 w 1026000"/>
              <a:gd name="connsiteY62" fmla="*/ 108001 h 486000"/>
              <a:gd name="connsiteX63" fmla="*/ 270000 w 1026000"/>
              <a:gd name="connsiteY63" fmla="*/ 135000 h 486000"/>
              <a:gd name="connsiteX64" fmla="*/ 243000 w 1026000"/>
              <a:gd name="connsiteY64" fmla="*/ 162000 h 486000"/>
              <a:gd name="connsiteX65" fmla="*/ 351000 w 1026000"/>
              <a:gd name="connsiteY65" fmla="*/ 162000 h 486000"/>
              <a:gd name="connsiteX66" fmla="*/ 324000 w 1026000"/>
              <a:gd name="connsiteY66" fmla="*/ 135000 h 486000"/>
              <a:gd name="connsiteX67" fmla="*/ 351000 w 1026000"/>
              <a:gd name="connsiteY67" fmla="*/ 108001 h 486000"/>
              <a:gd name="connsiteX68" fmla="*/ 378000 w 1026000"/>
              <a:gd name="connsiteY68" fmla="*/ 135000 h 486000"/>
              <a:gd name="connsiteX69" fmla="*/ 351000 w 1026000"/>
              <a:gd name="connsiteY69" fmla="*/ 162000 h 486000"/>
              <a:gd name="connsiteX70" fmla="*/ 459000 w 1026000"/>
              <a:gd name="connsiteY70" fmla="*/ 162000 h 486000"/>
              <a:gd name="connsiteX71" fmla="*/ 432000 w 1026000"/>
              <a:gd name="connsiteY71" fmla="*/ 135000 h 486000"/>
              <a:gd name="connsiteX72" fmla="*/ 459000 w 1026000"/>
              <a:gd name="connsiteY72" fmla="*/ 108001 h 486000"/>
              <a:gd name="connsiteX73" fmla="*/ 486000 w 1026000"/>
              <a:gd name="connsiteY73" fmla="*/ 135000 h 486000"/>
              <a:gd name="connsiteX74" fmla="*/ 459000 w 1026000"/>
              <a:gd name="connsiteY74" fmla="*/ 162000 h 486000"/>
              <a:gd name="connsiteX75" fmla="*/ 567000 w 1026000"/>
              <a:gd name="connsiteY75" fmla="*/ 162000 h 486000"/>
              <a:gd name="connsiteX76" fmla="*/ 540000 w 1026000"/>
              <a:gd name="connsiteY76" fmla="*/ 135000 h 486000"/>
              <a:gd name="connsiteX77" fmla="*/ 567000 w 1026000"/>
              <a:gd name="connsiteY77" fmla="*/ 108001 h 486000"/>
              <a:gd name="connsiteX78" fmla="*/ 594000 w 1026000"/>
              <a:gd name="connsiteY78" fmla="*/ 135000 h 486000"/>
              <a:gd name="connsiteX79" fmla="*/ 567000 w 1026000"/>
              <a:gd name="connsiteY79" fmla="*/ 162000 h 486000"/>
              <a:gd name="connsiteX80" fmla="*/ 675000 w 1026000"/>
              <a:gd name="connsiteY80" fmla="*/ 162000 h 486000"/>
              <a:gd name="connsiteX81" fmla="*/ 648000 w 1026000"/>
              <a:gd name="connsiteY81" fmla="*/ 135000 h 486000"/>
              <a:gd name="connsiteX82" fmla="*/ 675000 w 1026000"/>
              <a:gd name="connsiteY82" fmla="*/ 108001 h 486000"/>
              <a:gd name="connsiteX83" fmla="*/ 702000 w 1026000"/>
              <a:gd name="connsiteY83" fmla="*/ 135000 h 486000"/>
              <a:gd name="connsiteX84" fmla="*/ 675000 w 1026000"/>
              <a:gd name="connsiteY84" fmla="*/ 162000 h 486000"/>
              <a:gd name="connsiteX85" fmla="*/ 783000 w 1026000"/>
              <a:gd name="connsiteY85" fmla="*/ 162000 h 486000"/>
              <a:gd name="connsiteX86" fmla="*/ 756000 w 1026000"/>
              <a:gd name="connsiteY86" fmla="*/ 135000 h 486000"/>
              <a:gd name="connsiteX87" fmla="*/ 783000 w 1026000"/>
              <a:gd name="connsiteY87" fmla="*/ 108001 h 486000"/>
              <a:gd name="connsiteX88" fmla="*/ 810000 w 1026000"/>
              <a:gd name="connsiteY88" fmla="*/ 135000 h 486000"/>
              <a:gd name="connsiteX89" fmla="*/ 783000 w 1026000"/>
              <a:gd name="connsiteY89" fmla="*/ 162000 h 486000"/>
              <a:gd name="connsiteX90" fmla="*/ 891000 w 1026000"/>
              <a:gd name="connsiteY90" fmla="*/ 162000 h 486000"/>
              <a:gd name="connsiteX91" fmla="*/ 864000 w 1026000"/>
              <a:gd name="connsiteY91" fmla="*/ 135000 h 486000"/>
              <a:gd name="connsiteX92" fmla="*/ 891000 w 1026000"/>
              <a:gd name="connsiteY92" fmla="*/ 108001 h 486000"/>
              <a:gd name="connsiteX93" fmla="*/ 918000 w 1026000"/>
              <a:gd name="connsiteY93" fmla="*/ 135000 h 486000"/>
              <a:gd name="connsiteX94" fmla="*/ 891000 w 1026000"/>
              <a:gd name="connsiteY94" fmla="*/ 162000 h 486000"/>
              <a:gd name="connsiteX95" fmla="*/ 999000 w 1026000"/>
              <a:gd name="connsiteY95" fmla="*/ 162000 h 486000"/>
              <a:gd name="connsiteX96" fmla="*/ 972000 w 1026000"/>
              <a:gd name="connsiteY96" fmla="*/ 135000 h 486000"/>
              <a:gd name="connsiteX97" fmla="*/ 999000 w 1026000"/>
              <a:gd name="connsiteY97" fmla="*/ 108001 h 486000"/>
              <a:gd name="connsiteX98" fmla="*/ 1026000 w 1026000"/>
              <a:gd name="connsiteY98" fmla="*/ 135000 h 486000"/>
              <a:gd name="connsiteX99" fmla="*/ 999000 w 1026000"/>
              <a:gd name="connsiteY99" fmla="*/ 162000 h 486000"/>
              <a:gd name="connsiteX100" fmla="*/ 27000 w 1026000"/>
              <a:gd name="connsiteY100" fmla="*/ 270001 h 486000"/>
              <a:gd name="connsiteX101" fmla="*/ 0 w 1026000"/>
              <a:gd name="connsiteY101" fmla="*/ 243001 h 486000"/>
              <a:gd name="connsiteX102" fmla="*/ 27000 w 1026000"/>
              <a:gd name="connsiteY102" fmla="*/ 216001 h 486000"/>
              <a:gd name="connsiteX103" fmla="*/ 54000 w 1026000"/>
              <a:gd name="connsiteY103" fmla="*/ 243001 h 486000"/>
              <a:gd name="connsiteX104" fmla="*/ 27000 w 1026000"/>
              <a:gd name="connsiteY104" fmla="*/ 270001 h 486000"/>
              <a:gd name="connsiteX105" fmla="*/ 135000 w 1026000"/>
              <a:gd name="connsiteY105" fmla="*/ 270001 h 486000"/>
              <a:gd name="connsiteX106" fmla="*/ 108000 w 1026000"/>
              <a:gd name="connsiteY106" fmla="*/ 243001 h 486000"/>
              <a:gd name="connsiteX107" fmla="*/ 135000 w 1026000"/>
              <a:gd name="connsiteY107" fmla="*/ 216001 h 486000"/>
              <a:gd name="connsiteX108" fmla="*/ 162000 w 1026000"/>
              <a:gd name="connsiteY108" fmla="*/ 243001 h 486000"/>
              <a:gd name="connsiteX109" fmla="*/ 135000 w 1026000"/>
              <a:gd name="connsiteY109" fmla="*/ 270001 h 486000"/>
              <a:gd name="connsiteX110" fmla="*/ 243000 w 1026000"/>
              <a:gd name="connsiteY110" fmla="*/ 270001 h 486000"/>
              <a:gd name="connsiteX111" fmla="*/ 216000 w 1026000"/>
              <a:gd name="connsiteY111" fmla="*/ 243001 h 486000"/>
              <a:gd name="connsiteX112" fmla="*/ 243000 w 1026000"/>
              <a:gd name="connsiteY112" fmla="*/ 216001 h 486000"/>
              <a:gd name="connsiteX113" fmla="*/ 270000 w 1026000"/>
              <a:gd name="connsiteY113" fmla="*/ 243001 h 486000"/>
              <a:gd name="connsiteX114" fmla="*/ 243000 w 1026000"/>
              <a:gd name="connsiteY114" fmla="*/ 270001 h 486000"/>
              <a:gd name="connsiteX115" fmla="*/ 351000 w 1026000"/>
              <a:gd name="connsiteY115" fmla="*/ 270001 h 486000"/>
              <a:gd name="connsiteX116" fmla="*/ 324000 w 1026000"/>
              <a:gd name="connsiteY116" fmla="*/ 243001 h 486000"/>
              <a:gd name="connsiteX117" fmla="*/ 351000 w 1026000"/>
              <a:gd name="connsiteY117" fmla="*/ 216001 h 486000"/>
              <a:gd name="connsiteX118" fmla="*/ 378000 w 1026000"/>
              <a:gd name="connsiteY118" fmla="*/ 243001 h 486000"/>
              <a:gd name="connsiteX119" fmla="*/ 351000 w 1026000"/>
              <a:gd name="connsiteY119" fmla="*/ 270001 h 486000"/>
              <a:gd name="connsiteX120" fmla="*/ 459000 w 1026000"/>
              <a:gd name="connsiteY120" fmla="*/ 270001 h 486000"/>
              <a:gd name="connsiteX121" fmla="*/ 432000 w 1026000"/>
              <a:gd name="connsiteY121" fmla="*/ 243001 h 486000"/>
              <a:gd name="connsiteX122" fmla="*/ 459000 w 1026000"/>
              <a:gd name="connsiteY122" fmla="*/ 216001 h 486000"/>
              <a:gd name="connsiteX123" fmla="*/ 486000 w 1026000"/>
              <a:gd name="connsiteY123" fmla="*/ 243001 h 486000"/>
              <a:gd name="connsiteX124" fmla="*/ 459000 w 1026000"/>
              <a:gd name="connsiteY124" fmla="*/ 270001 h 486000"/>
              <a:gd name="connsiteX125" fmla="*/ 567000 w 1026000"/>
              <a:gd name="connsiteY125" fmla="*/ 270001 h 486000"/>
              <a:gd name="connsiteX126" fmla="*/ 540000 w 1026000"/>
              <a:gd name="connsiteY126" fmla="*/ 243001 h 486000"/>
              <a:gd name="connsiteX127" fmla="*/ 567000 w 1026000"/>
              <a:gd name="connsiteY127" fmla="*/ 216001 h 486000"/>
              <a:gd name="connsiteX128" fmla="*/ 594000 w 1026000"/>
              <a:gd name="connsiteY128" fmla="*/ 243001 h 486000"/>
              <a:gd name="connsiteX129" fmla="*/ 567000 w 1026000"/>
              <a:gd name="connsiteY129" fmla="*/ 270001 h 486000"/>
              <a:gd name="connsiteX130" fmla="*/ 675000 w 1026000"/>
              <a:gd name="connsiteY130" fmla="*/ 270001 h 486000"/>
              <a:gd name="connsiteX131" fmla="*/ 648000 w 1026000"/>
              <a:gd name="connsiteY131" fmla="*/ 243001 h 486000"/>
              <a:gd name="connsiteX132" fmla="*/ 675000 w 1026000"/>
              <a:gd name="connsiteY132" fmla="*/ 216001 h 486000"/>
              <a:gd name="connsiteX133" fmla="*/ 702000 w 1026000"/>
              <a:gd name="connsiteY133" fmla="*/ 243001 h 486000"/>
              <a:gd name="connsiteX134" fmla="*/ 675000 w 1026000"/>
              <a:gd name="connsiteY134" fmla="*/ 270001 h 486000"/>
              <a:gd name="connsiteX135" fmla="*/ 783000 w 1026000"/>
              <a:gd name="connsiteY135" fmla="*/ 270001 h 486000"/>
              <a:gd name="connsiteX136" fmla="*/ 756000 w 1026000"/>
              <a:gd name="connsiteY136" fmla="*/ 243001 h 486000"/>
              <a:gd name="connsiteX137" fmla="*/ 783000 w 1026000"/>
              <a:gd name="connsiteY137" fmla="*/ 216001 h 486000"/>
              <a:gd name="connsiteX138" fmla="*/ 810000 w 1026000"/>
              <a:gd name="connsiteY138" fmla="*/ 243001 h 486000"/>
              <a:gd name="connsiteX139" fmla="*/ 783000 w 1026000"/>
              <a:gd name="connsiteY139" fmla="*/ 270001 h 486000"/>
              <a:gd name="connsiteX140" fmla="*/ 891000 w 1026000"/>
              <a:gd name="connsiteY140" fmla="*/ 270001 h 486000"/>
              <a:gd name="connsiteX141" fmla="*/ 864000 w 1026000"/>
              <a:gd name="connsiteY141" fmla="*/ 243001 h 486000"/>
              <a:gd name="connsiteX142" fmla="*/ 891000 w 1026000"/>
              <a:gd name="connsiteY142" fmla="*/ 216001 h 486000"/>
              <a:gd name="connsiteX143" fmla="*/ 918000 w 1026000"/>
              <a:gd name="connsiteY143" fmla="*/ 243001 h 486000"/>
              <a:gd name="connsiteX144" fmla="*/ 891000 w 1026000"/>
              <a:gd name="connsiteY144" fmla="*/ 270001 h 486000"/>
              <a:gd name="connsiteX145" fmla="*/ 999000 w 1026000"/>
              <a:gd name="connsiteY145" fmla="*/ 270001 h 486000"/>
              <a:gd name="connsiteX146" fmla="*/ 972000 w 1026000"/>
              <a:gd name="connsiteY146" fmla="*/ 243001 h 486000"/>
              <a:gd name="connsiteX147" fmla="*/ 999000 w 1026000"/>
              <a:gd name="connsiteY147" fmla="*/ 216001 h 486000"/>
              <a:gd name="connsiteX148" fmla="*/ 1026000 w 1026000"/>
              <a:gd name="connsiteY148" fmla="*/ 243001 h 486000"/>
              <a:gd name="connsiteX149" fmla="*/ 999000 w 1026000"/>
              <a:gd name="connsiteY149" fmla="*/ 270001 h 486000"/>
              <a:gd name="connsiteX150" fmla="*/ 27000 w 1026000"/>
              <a:gd name="connsiteY150" fmla="*/ 378000 h 486000"/>
              <a:gd name="connsiteX151" fmla="*/ 0 w 1026000"/>
              <a:gd name="connsiteY151" fmla="*/ 351000 h 486000"/>
              <a:gd name="connsiteX152" fmla="*/ 27000 w 1026000"/>
              <a:gd name="connsiteY152" fmla="*/ 324000 h 486000"/>
              <a:gd name="connsiteX153" fmla="*/ 54000 w 1026000"/>
              <a:gd name="connsiteY153" fmla="*/ 351000 h 486000"/>
              <a:gd name="connsiteX154" fmla="*/ 27000 w 1026000"/>
              <a:gd name="connsiteY154" fmla="*/ 378000 h 486000"/>
              <a:gd name="connsiteX155" fmla="*/ 135000 w 1026000"/>
              <a:gd name="connsiteY155" fmla="*/ 378000 h 486000"/>
              <a:gd name="connsiteX156" fmla="*/ 108000 w 1026000"/>
              <a:gd name="connsiteY156" fmla="*/ 351000 h 486000"/>
              <a:gd name="connsiteX157" fmla="*/ 135000 w 1026000"/>
              <a:gd name="connsiteY157" fmla="*/ 324000 h 486000"/>
              <a:gd name="connsiteX158" fmla="*/ 162000 w 1026000"/>
              <a:gd name="connsiteY158" fmla="*/ 351000 h 486000"/>
              <a:gd name="connsiteX159" fmla="*/ 135000 w 1026000"/>
              <a:gd name="connsiteY159" fmla="*/ 378000 h 486000"/>
              <a:gd name="connsiteX160" fmla="*/ 243000 w 1026000"/>
              <a:gd name="connsiteY160" fmla="*/ 378000 h 486000"/>
              <a:gd name="connsiteX161" fmla="*/ 216000 w 1026000"/>
              <a:gd name="connsiteY161" fmla="*/ 351000 h 486000"/>
              <a:gd name="connsiteX162" fmla="*/ 243000 w 1026000"/>
              <a:gd name="connsiteY162" fmla="*/ 324000 h 486000"/>
              <a:gd name="connsiteX163" fmla="*/ 270000 w 1026000"/>
              <a:gd name="connsiteY163" fmla="*/ 351000 h 486000"/>
              <a:gd name="connsiteX164" fmla="*/ 243000 w 1026000"/>
              <a:gd name="connsiteY164" fmla="*/ 378000 h 486000"/>
              <a:gd name="connsiteX165" fmla="*/ 351000 w 1026000"/>
              <a:gd name="connsiteY165" fmla="*/ 378000 h 486000"/>
              <a:gd name="connsiteX166" fmla="*/ 324000 w 1026000"/>
              <a:gd name="connsiteY166" fmla="*/ 351000 h 486000"/>
              <a:gd name="connsiteX167" fmla="*/ 351000 w 1026000"/>
              <a:gd name="connsiteY167" fmla="*/ 324000 h 486000"/>
              <a:gd name="connsiteX168" fmla="*/ 378000 w 1026000"/>
              <a:gd name="connsiteY168" fmla="*/ 351000 h 486000"/>
              <a:gd name="connsiteX169" fmla="*/ 351000 w 1026000"/>
              <a:gd name="connsiteY169" fmla="*/ 378000 h 486000"/>
              <a:gd name="connsiteX170" fmla="*/ 459000 w 1026000"/>
              <a:gd name="connsiteY170" fmla="*/ 378000 h 486000"/>
              <a:gd name="connsiteX171" fmla="*/ 432000 w 1026000"/>
              <a:gd name="connsiteY171" fmla="*/ 351000 h 486000"/>
              <a:gd name="connsiteX172" fmla="*/ 459000 w 1026000"/>
              <a:gd name="connsiteY172" fmla="*/ 324000 h 486000"/>
              <a:gd name="connsiteX173" fmla="*/ 486000 w 1026000"/>
              <a:gd name="connsiteY173" fmla="*/ 351000 h 486000"/>
              <a:gd name="connsiteX174" fmla="*/ 459000 w 1026000"/>
              <a:gd name="connsiteY174" fmla="*/ 378000 h 486000"/>
              <a:gd name="connsiteX175" fmla="*/ 567000 w 1026000"/>
              <a:gd name="connsiteY175" fmla="*/ 378000 h 486000"/>
              <a:gd name="connsiteX176" fmla="*/ 540000 w 1026000"/>
              <a:gd name="connsiteY176" fmla="*/ 351000 h 486000"/>
              <a:gd name="connsiteX177" fmla="*/ 567000 w 1026000"/>
              <a:gd name="connsiteY177" fmla="*/ 324000 h 486000"/>
              <a:gd name="connsiteX178" fmla="*/ 594000 w 1026000"/>
              <a:gd name="connsiteY178" fmla="*/ 351000 h 486000"/>
              <a:gd name="connsiteX179" fmla="*/ 567000 w 1026000"/>
              <a:gd name="connsiteY179" fmla="*/ 378000 h 486000"/>
              <a:gd name="connsiteX180" fmla="*/ 675000 w 1026000"/>
              <a:gd name="connsiteY180" fmla="*/ 378000 h 486000"/>
              <a:gd name="connsiteX181" fmla="*/ 648000 w 1026000"/>
              <a:gd name="connsiteY181" fmla="*/ 351000 h 486000"/>
              <a:gd name="connsiteX182" fmla="*/ 675000 w 1026000"/>
              <a:gd name="connsiteY182" fmla="*/ 324000 h 486000"/>
              <a:gd name="connsiteX183" fmla="*/ 702000 w 1026000"/>
              <a:gd name="connsiteY183" fmla="*/ 351000 h 486000"/>
              <a:gd name="connsiteX184" fmla="*/ 675000 w 1026000"/>
              <a:gd name="connsiteY184" fmla="*/ 378000 h 486000"/>
              <a:gd name="connsiteX185" fmla="*/ 783000 w 1026000"/>
              <a:gd name="connsiteY185" fmla="*/ 378000 h 486000"/>
              <a:gd name="connsiteX186" fmla="*/ 756000 w 1026000"/>
              <a:gd name="connsiteY186" fmla="*/ 351000 h 486000"/>
              <a:gd name="connsiteX187" fmla="*/ 783000 w 1026000"/>
              <a:gd name="connsiteY187" fmla="*/ 324000 h 486000"/>
              <a:gd name="connsiteX188" fmla="*/ 810000 w 1026000"/>
              <a:gd name="connsiteY188" fmla="*/ 351000 h 486000"/>
              <a:gd name="connsiteX189" fmla="*/ 783000 w 1026000"/>
              <a:gd name="connsiteY189" fmla="*/ 378000 h 486000"/>
              <a:gd name="connsiteX190" fmla="*/ 891000 w 1026000"/>
              <a:gd name="connsiteY190" fmla="*/ 378000 h 486000"/>
              <a:gd name="connsiteX191" fmla="*/ 864000 w 1026000"/>
              <a:gd name="connsiteY191" fmla="*/ 351000 h 486000"/>
              <a:gd name="connsiteX192" fmla="*/ 891000 w 1026000"/>
              <a:gd name="connsiteY192" fmla="*/ 324000 h 486000"/>
              <a:gd name="connsiteX193" fmla="*/ 918000 w 1026000"/>
              <a:gd name="connsiteY193" fmla="*/ 351000 h 486000"/>
              <a:gd name="connsiteX194" fmla="*/ 891000 w 1026000"/>
              <a:gd name="connsiteY194" fmla="*/ 378000 h 486000"/>
              <a:gd name="connsiteX195" fmla="*/ 999000 w 1026000"/>
              <a:gd name="connsiteY195" fmla="*/ 378000 h 486000"/>
              <a:gd name="connsiteX196" fmla="*/ 972000 w 1026000"/>
              <a:gd name="connsiteY196" fmla="*/ 351000 h 486000"/>
              <a:gd name="connsiteX197" fmla="*/ 999000 w 1026000"/>
              <a:gd name="connsiteY197" fmla="*/ 324000 h 486000"/>
              <a:gd name="connsiteX198" fmla="*/ 1026000 w 1026000"/>
              <a:gd name="connsiteY198" fmla="*/ 351000 h 486000"/>
              <a:gd name="connsiteX199" fmla="*/ 999000 w 1026000"/>
              <a:gd name="connsiteY199" fmla="*/ 378000 h 486000"/>
              <a:gd name="connsiteX200" fmla="*/ 27000 w 1026000"/>
              <a:gd name="connsiteY200" fmla="*/ 486000 h 486000"/>
              <a:gd name="connsiteX201" fmla="*/ 0 w 1026000"/>
              <a:gd name="connsiteY201" fmla="*/ 459001 h 486000"/>
              <a:gd name="connsiteX202" fmla="*/ 27000 w 1026000"/>
              <a:gd name="connsiteY202" fmla="*/ 432001 h 486000"/>
              <a:gd name="connsiteX203" fmla="*/ 54000 w 1026000"/>
              <a:gd name="connsiteY203" fmla="*/ 459001 h 486000"/>
              <a:gd name="connsiteX204" fmla="*/ 27000 w 1026000"/>
              <a:gd name="connsiteY204" fmla="*/ 486000 h 486000"/>
              <a:gd name="connsiteX205" fmla="*/ 135000 w 1026000"/>
              <a:gd name="connsiteY205" fmla="*/ 486000 h 486000"/>
              <a:gd name="connsiteX206" fmla="*/ 108000 w 1026000"/>
              <a:gd name="connsiteY206" fmla="*/ 459001 h 486000"/>
              <a:gd name="connsiteX207" fmla="*/ 135000 w 1026000"/>
              <a:gd name="connsiteY207" fmla="*/ 432001 h 486000"/>
              <a:gd name="connsiteX208" fmla="*/ 162000 w 1026000"/>
              <a:gd name="connsiteY208" fmla="*/ 459001 h 486000"/>
              <a:gd name="connsiteX209" fmla="*/ 135000 w 1026000"/>
              <a:gd name="connsiteY209" fmla="*/ 486000 h 486000"/>
              <a:gd name="connsiteX210" fmla="*/ 243000 w 1026000"/>
              <a:gd name="connsiteY210" fmla="*/ 486000 h 486000"/>
              <a:gd name="connsiteX211" fmla="*/ 216000 w 1026000"/>
              <a:gd name="connsiteY211" fmla="*/ 459001 h 486000"/>
              <a:gd name="connsiteX212" fmla="*/ 243000 w 1026000"/>
              <a:gd name="connsiteY212" fmla="*/ 432001 h 486000"/>
              <a:gd name="connsiteX213" fmla="*/ 270000 w 1026000"/>
              <a:gd name="connsiteY213" fmla="*/ 459001 h 486000"/>
              <a:gd name="connsiteX214" fmla="*/ 243000 w 1026000"/>
              <a:gd name="connsiteY214" fmla="*/ 486000 h 486000"/>
              <a:gd name="connsiteX215" fmla="*/ 351000 w 1026000"/>
              <a:gd name="connsiteY215" fmla="*/ 486000 h 486000"/>
              <a:gd name="connsiteX216" fmla="*/ 324000 w 1026000"/>
              <a:gd name="connsiteY216" fmla="*/ 459001 h 486000"/>
              <a:gd name="connsiteX217" fmla="*/ 351000 w 1026000"/>
              <a:gd name="connsiteY217" fmla="*/ 432001 h 486000"/>
              <a:gd name="connsiteX218" fmla="*/ 378000 w 1026000"/>
              <a:gd name="connsiteY218" fmla="*/ 459001 h 486000"/>
              <a:gd name="connsiteX219" fmla="*/ 351000 w 1026000"/>
              <a:gd name="connsiteY219" fmla="*/ 486000 h 486000"/>
              <a:gd name="connsiteX220" fmla="*/ 459000 w 1026000"/>
              <a:gd name="connsiteY220" fmla="*/ 486000 h 486000"/>
              <a:gd name="connsiteX221" fmla="*/ 432000 w 1026000"/>
              <a:gd name="connsiteY221" fmla="*/ 459001 h 486000"/>
              <a:gd name="connsiteX222" fmla="*/ 459000 w 1026000"/>
              <a:gd name="connsiteY222" fmla="*/ 432001 h 486000"/>
              <a:gd name="connsiteX223" fmla="*/ 486000 w 1026000"/>
              <a:gd name="connsiteY223" fmla="*/ 459001 h 486000"/>
              <a:gd name="connsiteX224" fmla="*/ 459000 w 1026000"/>
              <a:gd name="connsiteY224" fmla="*/ 486000 h 486000"/>
              <a:gd name="connsiteX225" fmla="*/ 567000 w 1026000"/>
              <a:gd name="connsiteY225" fmla="*/ 486000 h 486000"/>
              <a:gd name="connsiteX226" fmla="*/ 540000 w 1026000"/>
              <a:gd name="connsiteY226" fmla="*/ 459001 h 486000"/>
              <a:gd name="connsiteX227" fmla="*/ 567000 w 1026000"/>
              <a:gd name="connsiteY227" fmla="*/ 432001 h 486000"/>
              <a:gd name="connsiteX228" fmla="*/ 594000 w 1026000"/>
              <a:gd name="connsiteY228" fmla="*/ 459001 h 486000"/>
              <a:gd name="connsiteX229" fmla="*/ 567000 w 1026000"/>
              <a:gd name="connsiteY229" fmla="*/ 486000 h 486000"/>
              <a:gd name="connsiteX230" fmla="*/ 675000 w 1026000"/>
              <a:gd name="connsiteY230" fmla="*/ 486000 h 486000"/>
              <a:gd name="connsiteX231" fmla="*/ 648000 w 1026000"/>
              <a:gd name="connsiteY231" fmla="*/ 459001 h 486000"/>
              <a:gd name="connsiteX232" fmla="*/ 675000 w 1026000"/>
              <a:gd name="connsiteY232" fmla="*/ 432001 h 486000"/>
              <a:gd name="connsiteX233" fmla="*/ 702000 w 1026000"/>
              <a:gd name="connsiteY233" fmla="*/ 459001 h 486000"/>
              <a:gd name="connsiteX234" fmla="*/ 675000 w 1026000"/>
              <a:gd name="connsiteY234" fmla="*/ 486000 h 486000"/>
              <a:gd name="connsiteX235" fmla="*/ 783000 w 1026000"/>
              <a:gd name="connsiteY235" fmla="*/ 486000 h 486000"/>
              <a:gd name="connsiteX236" fmla="*/ 756000 w 1026000"/>
              <a:gd name="connsiteY236" fmla="*/ 459001 h 486000"/>
              <a:gd name="connsiteX237" fmla="*/ 783000 w 1026000"/>
              <a:gd name="connsiteY237" fmla="*/ 432001 h 486000"/>
              <a:gd name="connsiteX238" fmla="*/ 810000 w 1026000"/>
              <a:gd name="connsiteY238" fmla="*/ 459001 h 486000"/>
              <a:gd name="connsiteX239" fmla="*/ 783000 w 1026000"/>
              <a:gd name="connsiteY239" fmla="*/ 486000 h 486000"/>
              <a:gd name="connsiteX240" fmla="*/ 891000 w 1026000"/>
              <a:gd name="connsiteY240" fmla="*/ 486000 h 486000"/>
              <a:gd name="connsiteX241" fmla="*/ 864000 w 1026000"/>
              <a:gd name="connsiteY241" fmla="*/ 459001 h 486000"/>
              <a:gd name="connsiteX242" fmla="*/ 891000 w 1026000"/>
              <a:gd name="connsiteY242" fmla="*/ 432001 h 486000"/>
              <a:gd name="connsiteX243" fmla="*/ 918000 w 1026000"/>
              <a:gd name="connsiteY243" fmla="*/ 459001 h 486000"/>
              <a:gd name="connsiteX244" fmla="*/ 891000 w 1026000"/>
              <a:gd name="connsiteY244" fmla="*/ 486000 h 486000"/>
              <a:gd name="connsiteX245" fmla="*/ 999000 w 1026000"/>
              <a:gd name="connsiteY245" fmla="*/ 486000 h 486000"/>
              <a:gd name="connsiteX246" fmla="*/ 972000 w 1026000"/>
              <a:gd name="connsiteY246" fmla="*/ 459001 h 486000"/>
              <a:gd name="connsiteX247" fmla="*/ 999000 w 1026000"/>
              <a:gd name="connsiteY247" fmla="*/ 432001 h 486000"/>
              <a:gd name="connsiteX248" fmla="*/ 1026000 w 1026000"/>
              <a:gd name="connsiteY248" fmla="*/ 459001 h 486000"/>
              <a:gd name="connsiteX249" fmla="*/ 999000 w 1026000"/>
              <a:gd name="connsiteY249" fmla="*/ 486000 h 4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</a:cxnLst>
            <a:rect l="l" t="t" r="r" b="b"/>
            <a:pathLst>
              <a:path w="1026000" h="486000">
                <a:moveTo>
                  <a:pt x="27000" y="54001"/>
                </a:moveTo>
                <a:cubicBezTo>
                  <a:pt x="12088" y="54001"/>
                  <a:pt x="0" y="41913"/>
                  <a:pt x="0" y="27000"/>
                </a:cubicBezTo>
                <a:cubicBezTo>
                  <a:pt x="0" y="12088"/>
                  <a:pt x="12088" y="0"/>
                  <a:pt x="27000" y="0"/>
                </a:cubicBezTo>
                <a:cubicBezTo>
                  <a:pt x="41912" y="0"/>
                  <a:pt x="54000" y="12088"/>
                  <a:pt x="54000" y="27000"/>
                </a:cubicBezTo>
                <a:cubicBezTo>
                  <a:pt x="54000" y="41913"/>
                  <a:pt x="41912" y="54001"/>
                  <a:pt x="27000" y="54001"/>
                </a:cubicBezTo>
                <a:close/>
                <a:moveTo>
                  <a:pt x="135000" y="54001"/>
                </a:moveTo>
                <a:cubicBezTo>
                  <a:pt x="120088" y="54001"/>
                  <a:pt x="108000" y="41913"/>
                  <a:pt x="108000" y="27000"/>
                </a:cubicBezTo>
                <a:cubicBezTo>
                  <a:pt x="108000" y="12088"/>
                  <a:pt x="120088" y="0"/>
                  <a:pt x="135000" y="0"/>
                </a:cubicBezTo>
                <a:cubicBezTo>
                  <a:pt x="149912" y="0"/>
                  <a:pt x="162000" y="12088"/>
                  <a:pt x="162000" y="27000"/>
                </a:cubicBezTo>
                <a:cubicBezTo>
                  <a:pt x="162000" y="41913"/>
                  <a:pt x="149912" y="54001"/>
                  <a:pt x="135000" y="54001"/>
                </a:cubicBezTo>
                <a:close/>
                <a:moveTo>
                  <a:pt x="243000" y="54001"/>
                </a:moveTo>
                <a:cubicBezTo>
                  <a:pt x="228088" y="54001"/>
                  <a:pt x="216000" y="41913"/>
                  <a:pt x="216000" y="27000"/>
                </a:cubicBezTo>
                <a:cubicBezTo>
                  <a:pt x="216000" y="12088"/>
                  <a:pt x="228088" y="0"/>
                  <a:pt x="243000" y="0"/>
                </a:cubicBezTo>
                <a:cubicBezTo>
                  <a:pt x="257912" y="0"/>
                  <a:pt x="270000" y="12088"/>
                  <a:pt x="270000" y="27000"/>
                </a:cubicBezTo>
                <a:cubicBezTo>
                  <a:pt x="270000" y="41913"/>
                  <a:pt x="257912" y="54001"/>
                  <a:pt x="243000" y="54001"/>
                </a:cubicBezTo>
                <a:close/>
                <a:moveTo>
                  <a:pt x="351000" y="54001"/>
                </a:moveTo>
                <a:cubicBezTo>
                  <a:pt x="336088" y="54001"/>
                  <a:pt x="324000" y="41913"/>
                  <a:pt x="324000" y="27000"/>
                </a:cubicBezTo>
                <a:cubicBezTo>
                  <a:pt x="324000" y="12088"/>
                  <a:pt x="336088" y="0"/>
                  <a:pt x="351000" y="0"/>
                </a:cubicBezTo>
                <a:cubicBezTo>
                  <a:pt x="365912" y="0"/>
                  <a:pt x="378000" y="12088"/>
                  <a:pt x="378000" y="27000"/>
                </a:cubicBezTo>
                <a:cubicBezTo>
                  <a:pt x="378000" y="41913"/>
                  <a:pt x="365912" y="54001"/>
                  <a:pt x="351000" y="54001"/>
                </a:cubicBezTo>
                <a:close/>
                <a:moveTo>
                  <a:pt x="459000" y="54001"/>
                </a:moveTo>
                <a:cubicBezTo>
                  <a:pt x="444088" y="54001"/>
                  <a:pt x="432000" y="41913"/>
                  <a:pt x="432000" y="27000"/>
                </a:cubicBezTo>
                <a:cubicBezTo>
                  <a:pt x="432000" y="12088"/>
                  <a:pt x="444088" y="0"/>
                  <a:pt x="459000" y="0"/>
                </a:cubicBezTo>
                <a:cubicBezTo>
                  <a:pt x="473912" y="0"/>
                  <a:pt x="486000" y="12088"/>
                  <a:pt x="486000" y="27000"/>
                </a:cubicBezTo>
                <a:cubicBezTo>
                  <a:pt x="486000" y="41913"/>
                  <a:pt x="473912" y="54001"/>
                  <a:pt x="459000" y="54001"/>
                </a:cubicBezTo>
                <a:close/>
                <a:moveTo>
                  <a:pt x="567000" y="54001"/>
                </a:moveTo>
                <a:cubicBezTo>
                  <a:pt x="552088" y="54001"/>
                  <a:pt x="540000" y="41913"/>
                  <a:pt x="540000" y="27000"/>
                </a:cubicBezTo>
                <a:cubicBezTo>
                  <a:pt x="540000" y="12088"/>
                  <a:pt x="552088" y="0"/>
                  <a:pt x="567000" y="0"/>
                </a:cubicBezTo>
                <a:cubicBezTo>
                  <a:pt x="581912" y="0"/>
                  <a:pt x="594000" y="12088"/>
                  <a:pt x="594000" y="27000"/>
                </a:cubicBezTo>
                <a:cubicBezTo>
                  <a:pt x="594000" y="41913"/>
                  <a:pt x="581912" y="54001"/>
                  <a:pt x="567000" y="54001"/>
                </a:cubicBezTo>
                <a:close/>
                <a:moveTo>
                  <a:pt x="675000" y="54001"/>
                </a:moveTo>
                <a:cubicBezTo>
                  <a:pt x="660088" y="54001"/>
                  <a:pt x="648000" y="41913"/>
                  <a:pt x="648000" y="27000"/>
                </a:cubicBezTo>
                <a:cubicBezTo>
                  <a:pt x="648000" y="12088"/>
                  <a:pt x="660088" y="0"/>
                  <a:pt x="675000" y="0"/>
                </a:cubicBezTo>
                <a:cubicBezTo>
                  <a:pt x="689912" y="0"/>
                  <a:pt x="702000" y="12088"/>
                  <a:pt x="702000" y="27000"/>
                </a:cubicBezTo>
                <a:cubicBezTo>
                  <a:pt x="702000" y="41913"/>
                  <a:pt x="689912" y="54001"/>
                  <a:pt x="675000" y="54001"/>
                </a:cubicBezTo>
                <a:close/>
                <a:moveTo>
                  <a:pt x="783000" y="54001"/>
                </a:moveTo>
                <a:cubicBezTo>
                  <a:pt x="768088" y="54001"/>
                  <a:pt x="756000" y="41913"/>
                  <a:pt x="756000" y="27000"/>
                </a:cubicBezTo>
                <a:cubicBezTo>
                  <a:pt x="756000" y="12088"/>
                  <a:pt x="768088" y="0"/>
                  <a:pt x="783000" y="0"/>
                </a:cubicBezTo>
                <a:cubicBezTo>
                  <a:pt x="797912" y="0"/>
                  <a:pt x="810000" y="12088"/>
                  <a:pt x="810000" y="27000"/>
                </a:cubicBezTo>
                <a:cubicBezTo>
                  <a:pt x="810000" y="41913"/>
                  <a:pt x="797912" y="54001"/>
                  <a:pt x="783000" y="54001"/>
                </a:cubicBezTo>
                <a:close/>
                <a:moveTo>
                  <a:pt x="891000" y="54001"/>
                </a:moveTo>
                <a:cubicBezTo>
                  <a:pt x="876088" y="54001"/>
                  <a:pt x="864000" y="41913"/>
                  <a:pt x="864000" y="27000"/>
                </a:cubicBezTo>
                <a:cubicBezTo>
                  <a:pt x="864000" y="12088"/>
                  <a:pt x="876088" y="0"/>
                  <a:pt x="891000" y="0"/>
                </a:cubicBezTo>
                <a:cubicBezTo>
                  <a:pt x="905912" y="0"/>
                  <a:pt x="918000" y="12088"/>
                  <a:pt x="918000" y="27000"/>
                </a:cubicBezTo>
                <a:cubicBezTo>
                  <a:pt x="918000" y="41913"/>
                  <a:pt x="905912" y="54001"/>
                  <a:pt x="891000" y="54001"/>
                </a:cubicBezTo>
                <a:close/>
                <a:moveTo>
                  <a:pt x="999000" y="54001"/>
                </a:moveTo>
                <a:cubicBezTo>
                  <a:pt x="984088" y="54001"/>
                  <a:pt x="972000" y="41913"/>
                  <a:pt x="972000" y="27000"/>
                </a:cubicBezTo>
                <a:cubicBezTo>
                  <a:pt x="972000" y="12088"/>
                  <a:pt x="984088" y="0"/>
                  <a:pt x="999000" y="0"/>
                </a:cubicBezTo>
                <a:cubicBezTo>
                  <a:pt x="1013912" y="0"/>
                  <a:pt x="1026000" y="12088"/>
                  <a:pt x="1026000" y="27000"/>
                </a:cubicBezTo>
                <a:cubicBezTo>
                  <a:pt x="1026000" y="41913"/>
                  <a:pt x="1013912" y="54001"/>
                  <a:pt x="999000" y="54001"/>
                </a:cubicBezTo>
                <a:close/>
                <a:moveTo>
                  <a:pt x="27000" y="162000"/>
                </a:moveTo>
                <a:cubicBezTo>
                  <a:pt x="12088" y="162000"/>
                  <a:pt x="0" y="149912"/>
                  <a:pt x="0" y="135000"/>
                </a:cubicBezTo>
                <a:cubicBezTo>
                  <a:pt x="0" y="120089"/>
                  <a:pt x="12088" y="108001"/>
                  <a:pt x="27000" y="108001"/>
                </a:cubicBezTo>
                <a:cubicBezTo>
                  <a:pt x="41912" y="108001"/>
                  <a:pt x="54000" y="120089"/>
                  <a:pt x="54000" y="135000"/>
                </a:cubicBezTo>
                <a:cubicBezTo>
                  <a:pt x="54000" y="149912"/>
                  <a:pt x="41912" y="162000"/>
                  <a:pt x="27000" y="162000"/>
                </a:cubicBezTo>
                <a:close/>
                <a:moveTo>
                  <a:pt x="135000" y="162000"/>
                </a:moveTo>
                <a:cubicBezTo>
                  <a:pt x="120088" y="162000"/>
                  <a:pt x="108000" y="149912"/>
                  <a:pt x="108000" y="135000"/>
                </a:cubicBezTo>
                <a:cubicBezTo>
                  <a:pt x="108000" y="120089"/>
                  <a:pt x="120088" y="108001"/>
                  <a:pt x="135000" y="108001"/>
                </a:cubicBezTo>
                <a:cubicBezTo>
                  <a:pt x="149912" y="108001"/>
                  <a:pt x="162000" y="120089"/>
                  <a:pt x="162000" y="135000"/>
                </a:cubicBezTo>
                <a:cubicBezTo>
                  <a:pt x="162000" y="149912"/>
                  <a:pt x="149912" y="162000"/>
                  <a:pt x="135000" y="162000"/>
                </a:cubicBezTo>
                <a:close/>
                <a:moveTo>
                  <a:pt x="243000" y="162000"/>
                </a:moveTo>
                <a:cubicBezTo>
                  <a:pt x="228088" y="162000"/>
                  <a:pt x="216000" y="149912"/>
                  <a:pt x="216000" y="135000"/>
                </a:cubicBezTo>
                <a:cubicBezTo>
                  <a:pt x="216000" y="120089"/>
                  <a:pt x="228088" y="108001"/>
                  <a:pt x="243000" y="108001"/>
                </a:cubicBezTo>
                <a:cubicBezTo>
                  <a:pt x="257912" y="108001"/>
                  <a:pt x="270000" y="120089"/>
                  <a:pt x="270000" y="135000"/>
                </a:cubicBezTo>
                <a:cubicBezTo>
                  <a:pt x="270000" y="149912"/>
                  <a:pt x="257912" y="162000"/>
                  <a:pt x="243000" y="162000"/>
                </a:cubicBezTo>
                <a:close/>
                <a:moveTo>
                  <a:pt x="351000" y="162000"/>
                </a:moveTo>
                <a:cubicBezTo>
                  <a:pt x="336088" y="162000"/>
                  <a:pt x="324000" y="149912"/>
                  <a:pt x="324000" y="135000"/>
                </a:cubicBezTo>
                <a:cubicBezTo>
                  <a:pt x="324000" y="120089"/>
                  <a:pt x="336088" y="108001"/>
                  <a:pt x="351000" y="108001"/>
                </a:cubicBezTo>
                <a:cubicBezTo>
                  <a:pt x="365912" y="108001"/>
                  <a:pt x="378000" y="120089"/>
                  <a:pt x="378000" y="135000"/>
                </a:cubicBezTo>
                <a:cubicBezTo>
                  <a:pt x="378000" y="149912"/>
                  <a:pt x="365912" y="162000"/>
                  <a:pt x="351000" y="162000"/>
                </a:cubicBezTo>
                <a:close/>
                <a:moveTo>
                  <a:pt x="459000" y="162000"/>
                </a:moveTo>
                <a:cubicBezTo>
                  <a:pt x="444088" y="162000"/>
                  <a:pt x="432000" y="149912"/>
                  <a:pt x="432000" y="135000"/>
                </a:cubicBezTo>
                <a:cubicBezTo>
                  <a:pt x="432000" y="120089"/>
                  <a:pt x="444088" y="108001"/>
                  <a:pt x="459000" y="108001"/>
                </a:cubicBezTo>
                <a:cubicBezTo>
                  <a:pt x="473912" y="108001"/>
                  <a:pt x="486000" y="120089"/>
                  <a:pt x="486000" y="135000"/>
                </a:cubicBezTo>
                <a:cubicBezTo>
                  <a:pt x="486000" y="149912"/>
                  <a:pt x="473912" y="162000"/>
                  <a:pt x="459000" y="162000"/>
                </a:cubicBezTo>
                <a:close/>
                <a:moveTo>
                  <a:pt x="567000" y="162000"/>
                </a:moveTo>
                <a:cubicBezTo>
                  <a:pt x="552088" y="162000"/>
                  <a:pt x="540000" y="149912"/>
                  <a:pt x="540000" y="135000"/>
                </a:cubicBezTo>
                <a:cubicBezTo>
                  <a:pt x="540000" y="120089"/>
                  <a:pt x="552088" y="108001"/>
                  <a:pt x="567000" y="108001"/>
                </a:cubicBezTo>
                <a:cubicBezTo>
                  <a:pt x="581912" y="108001"/>
                  <a:pt x="594000" y="120089"/>
                  <a:pt x="594000" y="135000"/>
                </a:cubicBezTo>
                <a:cubicBezTo>
                  <a:pt x="594000" y="149912"/>
                  <a:pt x="581912" y="162000"/>
                  <a:pt x="567000" y="162000"/>
                </a:cubicBezTo>
                <a:close/>
                <a:moveTo>
                  <a:pt x="675000" y="162000"/>
                </a:moveTo>
                <a:cubicBezTo>
                  <a:pt x="660088" y="162000"/>
                  <a:pt x="648000" y="149912"/>
                  <a:pt x="648000" y="135000"/>
                </a:cubicBezTo>
                <a:cubicBezTo>
                  <a:pt x="648000" y="120089"/>
                  <a:pt x="660088" y="108001"/>
                  <a:pt x="675000" y="108001"/>
                </a:cubicBezTo>
                <a:cubicBezTo>
                  <a:pt x="689912" y="108001"/>
                  <a:pt x="702000" y="120089"/>
                  <a:pt x="702000" y="135000"/>
                </a:cubicBezTo>
                <a:cubicBezTo>
                  <a:pt x="702000" y="149912"/>
                  <a:pt x="689912" y="162000"/>
                  <a:pt x="675000" y="162000"/>
                </a:cubicBezTo>
                <a:close/>
                <a:moveTo>
                  <a:pt x="783000" y="162000"/>
                </a:moveTo>
                <a:cubicBezTo>
                  <a:pt x="768088" y="162000"/>
                  <a:pt x="756000" y="149912"/>
                  <a:pt x="756000" y="135000"/>
                </a:cubicBezTo>
                <a:cubicBezTo>
                  <a:pt x="756000" y="120089"/>
                  <a:pt x="768088" y="108001"/>
                  <a:pt x="783000" y="108001"/>
                </a:cubicBezTo>
                <a:cubicBezTo>
                  <a:pt x="797912" y="108001"/>
                  <a:pt x="810000" y="120089"/>
                  <a:pt x="810000" y="135000"/>
                </a:cubicBezTo>
                <a:cubicBezTo>
                  <a:pt x="810000" y="149912"/>
                  <a:pt x="797912" y="162000"/>
                  <a:pt x="783000" y="162000"/>
                </a:cubicBezTo>
                <a:close/>
                <a:moveTo>
                  <a:pt x="891000" y="162000"/>
                </a:moveTo>
                <a:cubicBezTo>
                  <a:pt x="876088" y="162000"/>
                  <a:pt x="864000" y="149912"/>
                  <a:pt x="864000" y="135000"/>
                </a:cubicBezTo>
                <a:cubicBezTo>
                  <a:pt x="864000" y="120089"/>
                  <a:pt x="876088" y="108001"/>
                  <a:pt x="891000" y="108001"/>
                </a:cubicBezTo>
                <a:cubicBezTo>
                  <a:pt x="905912" y="108001"/>
                  <a:pt x="918000" y="120089"/>
                  <a:pt x="918000" y="135000"/>
                </a:cubicBezTo>
                <a:cubicBezTo>
                  <a:pt x="918000" y="149912"/>
                  <a:pt x="905912" y="162000"/>
                  <a:pt x="891000" y="162000"/>
                </a:cubicBezTo>
                <a:close/>
                <a:moveTo>
                  <a:pt x="999000" y="162000"/>
                </a:moveTo>
                <a:cubicBezTo>
                  <a:pt x="984088" y="162000"/>
                  <a:pt x="972000" y="149912"/>
                  <a:pt x="972000" y="135000"/>
                </a:cubicBezTo>
                <a:cubicBezTo>
                  <a:pt x="972000" y="120089"/>
                  <a:pt x="984088" y="108001"/>
                  <a:pt x="999000" y="108001"/>
                </a:cubicBezTo>
                <a:cubicBezTo>
                  <a:pt x="1013912" y="108001"/>
                  <a:pt x="1026000" y="120089"/>
                  <a:pt x="1026000" y="135000"/>
                </a:cubicBezTo>
                <a:cubicBezTo>
                  <a:pt x="1026000" y="149912"/>
                  <a:pt x="1013912" y="162000"/>
                  <a:pt x="999000" y="162000"/>
                </a:cubicBezTo>
                <a:close/>
                <a:moveTo>
                  <a:pt x="27000" y="270001"/>
                </a:moveTo>
                <a:cubicBezTo>
                  <a:pt x="12088" y="270001"/>
                  <a:pt x="0" y="257913"/>
                  <a:pt x="0" y="243001"/>
                </a:cubicBezTo>
                <a:cubicBezTo>
                  <a:pt x="0" y="228088"/>
                  <a:pt x="12088" y="216001"/>
                  <a:pt x="27000" y="216001"/>
                </a:cubicBezTo>
                <a:cubicBezTo>
                  <a:pt x="41912" y="216001"/>
                  <a:pt x="54000" y="228088"/>
                  <a:pt x="54000" y="243001"/>
                </a:cubicBezTo>
                <a:cubicBezTo>
                  <a:pt x="54000" y="257913"/>
                  <a:pt x="41912" y="270001"/>
                  <a:pt x="27000" y="270001"/>
                </a:cubicBezTo>
                <a:close/>
                <a:moveTo>
                  <a:pt x="135000" y="270001"/>
                </a:moveTo>
                <a:cubicBezTo>
                  <a:pt x="120088" y="270001"/>
                  <a:pt x="108000" y="257913"/>
                  <a:pt x="108000" y="243001"/>
                </a:cubicBezTo>
                <a:cubicBezTo>
                  <a:pt x="108000" y="228088"/>
                  <a:pt x="120088" y="216001"/>
                  <a:pt x="135000" y="216001"/>
                </a:cubicBezTo>
                <a:cubicBezTo>
                  <a:pt x="149912" y="216001"/>
                  <a:pt x="162000" y="228088"/>
                  <a:pt x="162000" y="243001"/>
                </a:cubicBezTo>
                <a:cubicBezTo>
                  <a:pt x="162000" y="257913"/>
                  <a:pt x="149912" y="270001"/>
                  <a:pt x="135000" y="270001"/>
                </a:cubicBezTo>
                <a:close/>
                <a:moveTo>
                  <a:pt x="243000" y="270001"/>
                </a:moveTo>
                <a:cubicBezTo>
                  <a:pt x="228088" y="270001"/>
                  <a:pt x="216000" y="257913"/>
                  <a:pt x="216000" y="243001"/>
                </a:cubicBezTo>
                <a:cubicBezTo>
                  <a:pt x="216000" y="228088"/>
                  <a:pt x="228088" y="216001"/>
                  <a:pt x="243000" y="216001"/>
                </a:cubicBezTo>
                <a:cubicBezTo>
                  <a:pt x="257912" y="216001"/>
                  <a:pt x="270000" y="228088"/>
                  <a:pt x="270000" y="243001"/>
                </a:cubicBezTo>
                <a:cubicBezTo>
                  <a:pt x="270000" y="257913"/>
                  <a:pt x="257912" y="270001"/>
                  <a:pt x="243000" y="270001"/>
                </a:cubicBezTo>
                <a:close/>
                <a:moveTo>
                  <a:pt x="351000" y="270001"/>
                </a:moveTo>
                <a:cubicBezTo>
                  <a:pt x="336088" y="270001"/>
                  <a:pt x="324000" y="257913"/>
                  <a:pt x="324000" y="243001"/>
                </a:cubicBezTo>
                <a:cubicBezTo>
                  <a:pt x="324000" y="228088"/>
                  <a:pt x="336088" y="216001"/>
                  <a:pt x="351000" y="216001"/>
                </a:cubicBezTo>
                <a:cubicBezTo>
                  <a:pt x="365912" y="216001"/>
                  <a:pt x="378000" y="228088"/>
                  <a:pt x="378000" y="243001"/>
                </a:cubicBezTo>
                <a:cubicBezTo>
                  <a:pt x="378000" y="257913"/>
                  <a:pt x="365912" y="270001"/>
                  <a:pt x="351000" y="270001"/>
                </a:cubicBezTo>
                <a:close/>
                <a:moveTo>
                  <a:pt x="459000" y="270001"/>
                </a:moveTo>
                <a:cubicBezTo>
                  <a:pt x="444088" y="270001"/>
                  <a:pt x="432000" y="257913"/>
                  <a:pt x="432000" y="243001"/>
                </a:cubicBezTo>
                <a:cubicBezTo>
                  <a:pt x="432000" y="228088"/>
                  <a:pt x="444088" y="216001"/>
                  <a:pt x="459000" y="216001"/>
                </a:cubicBezTo>
                <a:cubicBezTo>
                  <a:pt x="473912" y="216001"/>
                  <a:pt x="486000" y="228088"/>
                  <a:pt x="486000" y="243001"/>
                </a:cubicBezTo>
                <a:cubicBezTo>
                  <a:pt x="486000" y="257913"/>
                  <a:pt x="473912" y="270001"/>
                  <a:pt x="459000" y="270001"/>
                </a:cubicBezTo>
                <a:close/>
                <a:moveTo>
                  <a:pt x="567000" y="270001"/>
                </a:moveTo>
                <a:cubicBezTo>
                  <a:pt x="552088" y="270001"/>
                  <a:pt x="540000" y="257913"/>
                  <a:pt x="540000" y="243001"/>
                </a:cubicBezTo>
                <a:cubicBezTo>
                  <a:pt x="540000" y="228088"/>
                  <a:pt x="552088" y="216001"/>
                  <a:pt x="567000" y="216001"/>
                </a:cubicBezTo>
                <a:cubicBezTo>
                  <a:pt x="581912" y="216001"/>
                  <a:pt x="594000" y="228088"/>
                  <a:pt x="594000" y="243001"/>
                </a:cubicBezTo>
                <a:cubicBezTo>
                  <a:pt x="594000" y="257913"/>
                  <a:pt x="581912" y="270001"/>
                  <a:pt x="567000" y="270001"/>
                </a:cubicBezTo>
                <a:close/>
                <a:moveTo>
                  <a:pt x="675000" y="270001"/>
                </a:moveTo>
                <a:cubicBezTo>
                  <a:pt x="660088" y="270001"/>
                  <a:pt x="648000" y="257913"/>
                  <a:pt x="648000" y="243001"/>
                </a:cubicBezTo>
                <a:cubicBezTo>
                  <a:pt x="648000" y="228088"/>
                  <a:pt x="660088" y="216001"/>
                  <a:pt x="675000" y="216001"/>
                </a:cubicBezTo>
                <a:cubicBezTo>
                  <a:pt x="689912" y="216001"/>
                  <a:pt x="702000" y="228088"/>
                  <a:pt x="702000" y="243001"/>
                </a:cubicBezTo>
                <a:cubicBezTo>
                  <a:pt x="702000" y="257913"/>
                  <a:pt x="689912" y="270001"/>
                  <a:pt x="675000" y="270001"/>
                </a:cubicBezTo>
                <a:close/>
                <a:moveTo>
                  <a:pt x="783000" y="270001"/>
                </a:moveTo>
                <a:cubicBezTo>
                  <a:pt x="768088" y="270001"/>
                  <a:pt x="756000" y="257913"/>
                  <a:pt x="756000" y="243001"/>
                </a:cubicBezTo>
                <a:cubicBezTo>
                  <a:pt x="756000" y="228088"/>
                  <a:pt x="768088" y="216001"/>
                  <a:pt x="783000" y="216001"/>
                </a:cubicBezTo>
                <a:cubicBezTo>
                  <a:pt x="797912" y="216001"/>
                  <a:pt x="810000" y="228088"/>
                  <a:pt x="810000" y="243001"/>
                </a:cubicBezTo>
                <a:cubicBezTo>
                  <a:pt x="810000" y="257913"/>
                  <a:pt x="797912" y="270001"/>
                  <a:pt x="783000" y="270001"/>
                </a:cubicBezTo>
                <a:close/>
                <a:moveTo>
                  <a:pt x="891000" y="270001"/>
                </a:moveTo>
                <a:cubicBezTo>
                  <a:pt x="876088" y="270001"/>
                  <a:pt x="864000" y="257913"/>
                  <a:pt x="864000" y="243001"/>
                </a:cubicBezTo>
                <a:cubicBezTo>
                  <a:pt x="864000" y="228088"/>
                  <a:pt x="876088" y="216001"/>
                  <a:pt x="891000" y="216001"/>
                </a:cubicBezTo>
                <a:cubicBezTo>
                  <a:pt x="905912" y="216001"/>
                  <a:pt x="918000" y="228088"/>
                  <a:pt x="918000" y="243001"/>
                </a:cubicBezTo>
                <a:cubicBezTo>
                  <a:pt x="918000" y="257913"/>
                  <a:pt x="905912" y="270001"/>
                  <a:pt x="891000" y="270001"/>
                </a:cubicBezTo>
                <a:close/>
                <a:moveTo>
                  <a:pt x="999000" y="270001"/>
                </a:moveTo>
                <a:cubicBezTo>
                  <a:pt x="984088" y="270001"/>
                  <a:pt x="972000" y="257913"/>
                  <a:pt x="972000" y="243001"/>
                </a:cubicBezTo>
                <a:cubicBezTo>
                  <a:pt x="972000" y="228088"/>
                  <a:pt x="984088" y="216001"/>
                  <a:pt x="999000" y="216001"/>
                </a:cubicBezTo>
                <a:cubicBezTo>
                  <a:pt x="1013912" y="216001"/>
                  <a:pt x="1026000" y="228088"/>
                  <a:pt x="1026000" y="243001"/>
                </a:cubicBezTo>
                <a:cubicBezTo>
                  <a:pt x="1026000" y="257913"/>
                  <a:pt x="1013912" y="270001"/>
                  <a:pt x="999000" y="270001"/>
                </a:cubicBezTo>
                <a:close/>
                <a:moveTo>
                  <a:pt x="27000" y="378000"/>
                </a:moveTo>
                <a:cubicBezTo>
                  <a:pt x="12088" y="378000"/>
                  <a:pt x="0" y="365913"/>
                  <a:pt x="0" y="351000"/>
                </a:cubicBezTo>
                <a:cubicBezTo>
                  <a:pt x="0" y="336088"/>
                  <a:pt x="12088" y="324000"/>
                  <a:pt x="27000" y="324000"/>
                </a:cubicBezTo>
                <a:cubicBezTo>
                  <a:pt x="41912" y="324000"/>
                  <a:pt x="54000" y="336088"/>
                  <a:pt x="54000" y="351000"/>
                </a:cubicBezTo>
                <a:cubicBezTo>
                  <a:pt x="54000" y="365913"/>
                  <a:pt x="41912" y="378000"/>
                  <a:pt x="27000" y="378000"/>
                </a:cubicBezTo>
                <a:close/>
                <a:moveTo>
                  <a:pt x="135000" y="378000"/>
                </a:moveTo>
                <a:cubicBezTo>
                  <a:pt x="120088" y="378000"/>
                  <a:pt x="108000" y="365913"/>
                  <a:pt x="108000" y="351000"/>
                </a:cubicBezTo>
                <a:cubicBezTo>
                  <a:pt x="108000" y="336088"/>
                  <a:pt x="120088" y="324000"/>
                  <a:pt x="135000" y="324000"/>
                </a:cubicBezTo>
                <a:cubicBezTo>
                  <a:pt x="149912" y="324000"/>
                  <a:pt x="162000" y="336088"/>
                  <a:pt x="162000" y="351000"/>
                </a:cubicBezTo>
                <a:cubicBezTo>
                  <a:pt x="162000" y="365913"/>
                  <a:pt x="149912" y="378000"/>
                  <a:pt x="135000" y="378000"/>
                </a:cubicBezTo>
                <a:close/>
                <a:moveTo>
                  <a:pt x="243000" y="378000"/>
                </a:moveTo>
                <a:cubicBezTo>
                  <a:pt x="228088" y="378000"/>
                  <a:pt x="216000" y="365913"/>
                  <a:pt x="216000" y="351000"/>
                </a:cubicBezTo>
                <a:cubicBezTo>
                  <a:pt x="216000" y="336088"/>
                  <a:pt x="228088" y="324000"/>
                  <a:pt x="243000" y="324000"/>
                </a:cubicBezTo>
                <a:cubicBezTo>
                  <a:pt x="257912" y="324000"/>
                  <a:pt x="270000" y="336088"/>
                  <a:pt x="270000" y="351000"/>
                </a:cubicBezTo>
                <a:cubicBezTo>
                  <a:pt x="270000" y="365913"/>
                  <a:pt x="257912" y="378000"/>
                  <a:pt x="243000" y="378000"/>
                </a:cubicBezTo>
                <a:close/>
                <a:moveTo>
                  <a:pt x="351000" y="378000"/>
                </a:moveTo>
                <a:cubicBezTo>
                  <a:pt x="336088" y="378000"/>
                  <a:pt x="324000" y="365913"/>
                  <a:pt x="324000" y="351000"/>
                </a:cubicBezTo>
                <a:cubicBezTo>
                  <a:pt x="324000" y="336088"/>
                  <a:pt x="336088" y="324000"/>
                  <a:pt x="351000" y="324000"/>
                </a:cubicBezTo>
                <a:cubicBezTo>
                  <a:pt x="365912" y="324000"/>
                  <a:pt x="378000" y="336088"/>
                  <a:pt x="378000" y="351000"/>
                </a:cubicBezTo>
                <a:cubicBezTo>
                  <a:pt x="378000" y="365913"/>
                  <a:pt x="365912" y="378000"/>
                  <a:pt x="351000" y="378000"/>
                </a:cubicBezTo>
                <a:close/>
                <a:moveTo>
                  <a:pt x="459000" y="378000"/>
                </a:moveTo>
                <a:cubicBezTo>
                  <a:pt x="444088" y="378000"/>
                  <a:pt x="432000" y="365913"/>
                  <a:pt x="432000" y="351000"/>
                </a:cubicBezTo>
                <a:cubicBezTo>
                  <a:pt x="432000" y="336088"/>
                  <a:pt x="444088" y="324000"/>
                  <a:pt x="459000" y="324000"/>
                </a:cubicBezTo>
                <a:cubicBezTo>
                  <a:pt x="473912" y="324000"/>
                  <a:pt x="486000" y="336088"/>
                  <a:pt x="486000" y="351000"/>
                </a:cubicBezTo>
                <a:cubicBezTo>
                  <a:pt x="486000" y="365913"/>
                  <a:pt x="473912" y="378000"/>
                  <a:pt x="459000" y="378000"/>
                </a:cubicBezTo>
                <a:close/>
                <a:moveTo>
                  <a:pt x="567000" y="378000"/>
                </a:moveTo>
                <a:cubicBezTo>
                  <a:pt x="552088" y="378000"/>
                  <a:pt x="540000" y="365913"/>
                  <a:pt x="540000" y="351000"/>
                </a:cubicBezTo>
                <a:cubicBezTo>
                  <a:pt x="540000" y="336088"/>
                  <a:pt x="552088" y="324000"/>
                  <a:pt x="567000" y="324000"/>
                </a:cubicBezTo>
                <a:cubicBezTo>
                  <a:pt x="581912" y="324000"/>
                  <a:pt x="594000" y="336088"/>
                  <a:pt x="594000" y="351000"/>
                </a:cubicBezTo>
                <a:cubicBezTo>
                  <a:pt x="594000" y="365913"/>
                  <a:pt x="581912" y="378000"/>
                  <a:pt x="567000" y="378000"/>
                </a:cubicBezTo>
                <a:close/>
                <a:moveTo>
                  <a:pt x="675000" y="378000"/>
                </a:moveTo>
                <a:cubicBezTo>
                  <a:pt x="660088" y="378000"/>
                  <a:pt x="648000" y="365913"/>
                  <a:pt x="648000" y="351000"/>
                </a:cubicBezTo>
                <a:cubicBezTo>
                  <a:pt x="648000" y="336088"/>
                  <a:pt x="660088" y="324000"/>
                  <a:pt x="675000" y="324000"/>
                </a:cubicBezTo>
                <a:cubicBezTo>
                  <a:pt x="689912" y="324000"/>
                  <a:pt x="702000" y="336088"/>
                  <a:pt x="702000" y="351000"/>
                </a:cubicBezTo>
                <a:cubicBezTo>
                  <a:pt x="702000" y="365913"/>
                  <a:pt x="689912" y="378000"/>
                  <a:pt x="675000" y="378000"/>
                </a:cubicBezTo>
                <a:close/>
                <a:moveTo>
                  <a:pt x="783000" y="378000"/>
                </a:moveTo>
                <a:cubicBezTo>
                  <a:pt x="768088" y="378000"/>
                  <a:pt x="756000" y="365913"/>
                  <a:pt x="756000" y="351000"/>
                </a:cubicBezTo>
                <a:cubicBezTo>
                  <a:pt x="756000" y="336088"/>
                  <a:pt x="768088" y="324000"/>
                  <a:pt x="783000" y="324000"/>
                </a:cubicBezTo>
                <a:cubicBezTo>
                  <a:pt x="797912" y="324000"/>
                  <a:pt x="810000" y="336088"/>
                  <a:pt x="810000" y="351000"/>
                </a:cubicBezTo>
                <a:cubicBezTo>
                  <a:pt x="810000" y="365913"/>
                  <a:pt x="797912" y="378000"/>
                  <a:pt x="783000" y="378000"/>
                </a:cubicBezTo>
                <a:close/>
                <a:moveTo>
                  <a:pt x="891000" y="378000"/>
                </a:moveTo>
                <a:cubicBezTo>
                  <a:pt x="876088" y="378000"/>
                  <a:pt x="864000" y="365913"/>
                  <a:pt x="864000" y="351000"/>
                </a:cubicBezTo>
                <a:cubicBezTo>
                  <a:pt x="864000" y="336088"/>
                  <a:pt x="876088" y="324000"/>
                  <a:pt x="891000" y="324000"/>
                </a:cubicBezTo>
                <a:cubicBezTo>
                  <a:pt x="905912" y="324000"/>
                  <a:pt x="918000" y="336088"/>
                  <a:pt x="918000" y="351000"/>
                </a:cubicBezTo>
                <a:cubicBezTo>
                  <a:pt x="918000" y="365913"/>
                  <a:pt x="905912" y="378000"/>
                  <a:pt x="891000" y="378000"/>
                </a:cubicBezTo>
                <a:close/>
                <a:moveTo>
                  <a:pt x="999000" y="378000"/>
                </a:moveTo>
                <a:cubicBezTo>
                  <a:pt x="984088" y="378000"/>
                  <a:pt x="972000" y="365913"/>
                  <a:pt x="972000" y="351000"/>
                </a:cubicBezTo>
                <a:cubicBezTo>
                  <a:pt x="972000" y="336088"/>
                  <a:pt x="984088" y="324000"/>
                  <a:pt x="999000" y="324000"/>
                </a:cubicBezTo>
                <a:cubicBezTo>
                  <a:pt x="1013912" y="324000"/>
                  <a:pt x="1026000" y="336088"/>
                  <a:pt x="1026000" y="351000"/>
                </a:cubicBezTo>
                <a:cubicBezTo>
                  <a:pt x="1026000" y="365913"/>
                  <a:pt x="1013912" y="378000"/>
                  <a:pt x="999000" y="378000"/>
                </a:cubicBezTo>
                <a:close/>
                <a:moveTo>
                  <a:pt x="27000" y="486000"/>
                </a:moveTo>
                <a:cubicBezTo>
                  <a:pt x="12088" y="486000"/>
                  <a:pt x="0" y="473912"/>
                  <a:pt x="0" y="459001"/>
                </a:cubicBezTo>
                <a:cubicBezTo>
                  <a:pt x="0" y="444089"/>
                  <a:pt x="12088" y="432001"/>
                  <a:pt x="27000" y="432001"/>
                </a:cubicBezTo>
                <a:cubicBezTo>
                  <a:pt x="41912" y="432001"/>
                  <a:pt x="54000" y="444089"/>
                  <a:pt x="54000" y="459001"/>
                </a:cubicBezTo>
                <a:cubicBezTo>
                  <a:pt x="54000" y="473912"/>
                  <a:pt x="41912" y="486000"/>
                  <a:pt x="27000" y="486000"/>
                </a:cubicBezTo>
                <a:close/>
                <a:moveTo>
                  <a:pt x="135000" y="486000"/>
                </a:moveTo>
                <a:cubicBezTo>
                  <a:pt x="120088" y="486000"/>
                  <a:pt x="108000" y="473912"/>
                  <a:pt x="108000" y="459001"/>
                </a:cubicBezTo>
                <a:cubicBezTo>
                  <a:pt x="108000" y="444089"/>
                  <a:pt x="120088" y="432001"/>
                  <a:pt x="135000" y="432001"/>
                </a:cubicBezTo>
                <a:cubicBezTo>
                  <a:pt x="149912" y="432001"/>
                  <a:pt x="162000" y="444089"/>
                  <a:pt x="162000" y="459001"/>
                </a:cubicBezTo>
                <a:cubicBezTo>
                  <a:pt x="162000" y="473912"/>
                  <a:pt x="149912" y="486000"/>
                  <a:pt x="135000" y="486000"/>
                </a:cubicBezTo>
                <a:close/>
                <a:moveTo>
                  <a:pt x="243000" y="486000"/>
                </a:moveTo>
                <a:cubicBezTo>
                  <a:pt x="228088" y="486000"/>
                  <a:pt x="216000" y="473912"/>
                  <a:pt x="216000" y="459001"/>
                </a:cubicBezTo>
                <a:cubicBezTo>
                  <a:pt x="216000" y="444089"/>
                  <a:pt x="228088" y="432001"/>
                  <a:pt x="243000" y="432001"/>
                </a:cubicBezTo>
                <a:cubicBezTo>
                  <a:pt x="257912" y="432001"/>
                  <a:pt x="270000" y="444089"/>
                  <a:pt x="270000" y="459001"/>
                </a:cubicBezTo>
                <a:cubicBezTo>
                  <a:pt x="270000" y="473912"/>
                  <a:pt x="257912" y="486000"/>
                  <a:pt x="243000" y="486000"/>
                </a:cubicBezTo>
                <a:close/>
                <a:moveTo>
                  <a:pt x="351000" y="486000"/>
                </a:moveTo>
                <a:cubicBezTo>
                  <a:pt x="336088" y="486000"/>
                  <a:pt x="324000" y="473912"/>
                  <a:pt x="324000" y="459001"/>
                </a:cubicBezTo>
                <a:cubicBezTo>
                  <a:pt x="324000" y="444089"/>
                  <a:pt x="336088" y="432001"/>
                  <a:pt x="351000" y="432001"/>
                </a:cubicBezTo>
                <a:cubicBezTo>
                  <a:pt x="365912" y="432001"/>
                  <a:pt x="378000" y="444089"/>
                  <a:pt x="378000" y="459001"/>
                </a:cubicBezTo>
                <a:cubicBezTo>
                  <a:pt x="378000" y="473912"/>
                  <a:pt x="365912" y="486000"/>
                  <a:pt x="351000" y="486000"/>
                </a:cubicBezTo>
                <a:close/>
                <a:moveTo>
                  <a:pt x="459000" y="486000"/>
                </a:moveTo>
                <a:cubicBezTo>
                  <a:pt x="444088" y="486000"/>
                  <a:pt x="432000" y="473912"/>
                  <a:pt x="432000" y="459001"/>
                </a:cubicBezTo>
                <a:cubicBezTo>
                  <a:pt x="432000" y="444089"/>
                  <a:pt x="444088" y="432001"/>
                  <a:pt x="459000" y="432001"/>
                </a:cubicBezTo>
                <a:cubicBezTo>
                  <a:pt x="473912" y="432001"/>
                  <a:pt x="486000" y="444089"/>
                  <a:pt x="486000" y="459001"/>
                </a:cubicBezTo>
                <a:cubicBezTo>
                  <a:pt x="486000" y="473912"/>
                  <a:pt x="473912" y="486000"/>
                  <a:pt x="459000" y="486000"/>
                </a:cubicBezTo>
                <a:close/>
                <a:moveTo>
                  <a:pt x="567000" y="486000"/>
                </a:moveTo>
                <a:cubicBezTo>
                  <a:pt x="552088" y="486000"/>
                  <a:pt x="540000" y="473912"/>
                  <a:pt x="540000" y="459001"/>
                </a:cubicBezTo>
                <a:cubicBezTo>
                  <a:pt x="540000" y="444089"/>
                  <a:pt x="552088" y="432001"/>
                  <a:pt x="567000" y="432001"/>
                </a:cubicBezTo>
                <a:cubicBezTo>
                  <a:pt x="581912" y="432001"/>
                  <a:pt x="594000" y="444089"/>
                  <a:pt x="594000" y="459001"/>
                </a:cubicBezTo>
                <a:cubicBezTo>
                  <a:pt x="594000" y="473912"/>
                  <a:pt x="581912" y="486000"/>
                  <a:pt x="567000" y="486000"/>
                </a:cubicBezTo>
                <a:close/>
                <a:moveTo>
                  <a:pt x="675000" y="486000"/>
                </a:moveTo>
                <a:cubicBezTo>
                  <a:pt x="660088" y="486000"/>
                  <a:pt x="648000" y="473912"/>
                  <a:pt x="648000" y="459001"/>
                </a:cubicBezTo>
                <a:cubicBezTo>
                  <a:pt x="648000" y="444089"/>
                  <a:pt x="660088" y="432001"/>
                  <a:pt x="675000" y="432001"/>
                </a:cubicBezTo>
                <a:cubicBezTo>
                  <a:pt x="689912" y="432001"/>
                  <a:pt x="702000" y="444089"/>
                  <a:pt x="702000" y="459001"/>
                </a:cubicBezTo>
                <a:cubicBezTo>
                  <a:pt x="702000" y="473912"/>
                  <a:pt x="689912" y="486000"/>
                  <a:pt x="675000" y="486000"/>
                </a:cubicBezTo>
                <a:close/>
                <a:moveTo>
                  <a:pt x="783000" y="486000"/>
                </a:moveTo>
                <a:cubicBezTo>
                  <a:pt x="768088" y="486000"/>
                  <a:pt x="756000" y="473912"/>
                  <a:pt x="756000" y="459001"/>
                </a:cubicBezTo>
                <a:cubicBezTo>
                  <a:pt x="756000" y="444089"/>
                  <a:pt x="768088" y="432001"/>
                  <a:pt x="783000" y="432001"/>
                </a:cubicBezTo>
                <a:cubicBezTo>
                  <a:pt x="797912" y="432001"/>
                  <a:pt x="810000" y="444089"/>
                  <a:pt x="810000" y="459001"/>
                </a:cubicBezTo>
                <a:cubicBezTo>
                  <a:pt x="810000" y="473912"/>
                  <a:pt x="797912" y="486000"/>
                  <a:pt x="783000" y="486000"/>
                </a:cubicBezTo>
                <a:close/>
                <a:moveTo>
                  <a:pt x="891000" y="486000"/>
                </a:moveTo>
                <a:cubicBezTo>
                  <a:pt x="876088" y="486000"/>
                  <a:pt x="864000" y="473912"/>
                  <a:pt x="864000" y="459001"/>
                </a:cubicBezTo>
                <a:cubicBezTo>
                  <a:pt x="864000" y="444089"/>
                  <a:pt x="876088" y="432001"/>
                  <a:pt x="891000" y="432001"/>
                </a:cubicBezTo>
                <a:cubicBezTo>
                  <a:pt x="905912" y="432001"/>
                  <a:pt x="918000" y="444089"/>
                  <a:pt x="918000" y="459001"/>
                </a:cubicBezTo>
                <a:cubicBezTo>
                  <a:pt x="918000" y="473912"/>
                  <a:pt x="905912" y="486000"/>
                  <a:pt x="891000" y="486000"/>
                </a:cubicBezTo>
                <a:close/>
                <a:moveTo>
                  <a:pt x="999000" y="486000"/>
                </a:moveTo>
                <a:cubicBezTo>
                  <a:pt x="984088" y="486000"/>
                  <a:pt x="972000" y="473912"/>
                  <a:pt x="972000" y="459001"/>
                </a:cubicBezTo>
                <a:cubicBezTo>
                  <a:pt x="972000" y="444089"/>
                  <a:pt x="984088" y="432001"/>
                  <a:pt x="999000" y="432001"/>
                </a:cubicBezTo>
                <a:cubicBezTo>
                  <a:pt x="1013912" y="432001"/>
                  <a:pt x="1026000" y="444089"/>
                  <a:pt x="1026000" y="459001"/>
                </a:cubicBezTo>
                <a:cubicBezTo>
                  <a:pt x="1026000" y="473912"/>
                  <a:pt x="1013912" y="486000"/>
                  <a:pt x="999000" y="48600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317500" algn="ctr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8FBFF"/>
              </a:solidFill>
              <a:effectLst/>
              <a:uLnTx/>
              <a:uFillTx/>
              <a:latin typeface=""/>
              <a:ea typeface="MiSans" panose="00000500000000000000" pitchFamily="2" charset="-122"/>
              <a:sym typeface=""/>
            </a:endParaRPr>
          </a:p>
        </p:txBody>
      </p:sp>
      <p:sp>
        <p:nvSpPr>
          <p:cNvPr id="131" name="任意多边形: 形状 130">
            <a:extLst>
              <a:ext uri="{FF2B5EF4-FFF2-40B4-BE49-F238E27FC236}">
                <a16:creationId xmlns:a16="http://schemas.microsoft.com/office/drawing/2014/main" id="{62FF09E0-2B8A-1634-70B2-2197D55BAB50}"/>
              </a:ext>
            </a:extLst>
          </p:cNvPr>
          <p:cNvSpPr/>
          <p:nvPr/>
        </p:nvSpPr>
        <p:spPr>
          <a:xfrm rot="10800000">
            <a:off x="0" y="889000"/>
            <a:ext cx="1026000" cy="486000"/>
          </a:xfrm>
          <a:custGeom>
            <a:avLst/>
            <a:gdLst>
              <a:gd name="connsiteX0" fmla="*/ 27000 w 1026000"/>
              <a:gd name="connsiteY0" fmla="*/ 54001 h 486000"/>
              <a:gd name="connsiteX1" fmla="*/ 0 w 1026000"/>
              <a:gd name="connsiteY1" fmla="*/ 27000 h 486000"/>
              <a:gd name="connsiteX2" fmla="*/ 27000 w 1026000"/>
              <a:gd name="connsiteY2" fmla="*/ 0 h 486000"/>
              <a:gd name="connsiteX3" fmla="*/ 54000 w 1026000"/>
              <a:gd name="connsiteY3" fmla="*/ 27000 h 486000"/>
              <a:gd name="connsiteX4" fmla="*/ 27000 w 1026000"/>
              <a:gd name="connsiteY4" fmla="*/ 54001 h 486000"/>
              <a:gd name="connsiteX5" fmla="*/ 135000 w 1026000"/>
              <a:gd name="connsiteY5" fmla="*/ 54001 h 486000"/>
              <a:gd name="connsiteX6" fmla="*/ 108000 w 1026000"/>
              <a:gd name="connsiteY6" fmla="*/ 27000 h 486000"/>
              <a:gd name="connsiteX7" fmla="*/ 135000 w 1026000"/>
              <a:gd name="connsiteY7" fmla="*/ 0 h 486000"/>
              <a:gd name="connsiteX8" fmla="*/ 162000 w 1026000"/>
              <a:gd name="connsiteY8" fmla="*/ 27000 h 486000"/>
              <a:gd name="connsiteX9" fmla="*/ 135000 w 1026000"/>
              <a:gd name="connsiteY9" fmla="*/ 54001 h 486000"/>
              <a:gd name="connsiteX10" fmla="*/ 243000 w 1026000"/>
              <a:gd name="connsiteY10" fmla="*/ 54001 h 486000"/>
              <a:gd name="connsiteX11" fmla="*/ 216000 w 1026000"/>
              <a:gd name="connsiteY11" fmla="*/ 27000 h 486000"/>
              <a:gd name="connsiteX12" fmla="*/ 243000 w 1026000"/>
              <a:gd name="connsiteY12" fmla="*/ 0 h 486000"/>
              <a:gd name="connsiteX13" fmla="*/ 270000 w 1026000"/>
              <a:gd name="connsiteY13" fmla="*/ 27000 h 486000"/>
              <a:gd name="connsiteX14" fmla="*/ 243000 w 1026000"/>
              <a:gd name="connsiteY14" fmla="*/ 54001 h 486000"/>
              <a:gd name="connsiteX15" fmla="*/ 351000 w 1026000"/>
              <a:gd name="connsiteY15" fmla="*/ 54001 h 486000"/>
              <a:gd name="connsiteX16" fmla="*/ 324000 w 1026000"/>
              <a:gd name="connsiteY16" fmla="*/ 27000 h 486000"/>
              <a:gd name="connsiteX17" fmla="*/ 351000 w 1026000"/>
              <a:gd name="connsiteY17" fmla="*/ 0 h 486000"/>
              <a:gd name="connsiteX18" fmla="*/ 378000 w 1026000"/>
              <a:gd name="connsiteY18" fmla="*/ 27000 h 486000"/>
              <a:gd name="connsiteX19" fmla="*/ 351000 w 1026000"/>
              <a:gd name="connsiteY19" fmla="*/ 54001 h 486000"/>
              <a:gd name="connsiteX20" fmla="*/ 459000 w 1026000"/>
              <a:gd name="connsiteY20" fmla="*/ 54001 h 486000"/>
              <a:gd name="connsiteX21" fmla="*/ 432000 w 1026000"/>
              <a:gd name="connsiteY21" fmla="*/ 27000 h 486000"/>
              <a:gd name="connsiteX22" fmla="*/ 459000 w 1026000"/>
              <a:gd name="connsiteY22" fmla="*/ 0 h 486000"/>
              <a:gd name="connsiteX23" fmla="*/ 486000 w 1026000"/>
              <a:gd name="connsiteY23" fmla="*/ 27000 h 486000"/>
              <a:gd name="connsiteX24" fmla="*/ 459000 w 1026000"/>
              <a:gd name="connsiteY24" fmla="*/ 54001 h 486000"/>
              <a:gd name="connsiteX25" fmla="*/ 567000 w 1026000"/>
              <a:gd name="connsiteY25" fmla="*/ 54001 h 486000"/>
              <a:gd name="connsiteX26" fmla="*/ 540000 w 1026000"/>
              <a:gd name="connsiteY26" fmla="*/ 27000 h 486000"/>
              <a:gd name="connsiteX27" fmla="*/ 567000 w 1026000"/>
              <a:gd name="connsiteY27" fmla="*/ 0 h 486000"/>
              <a:gd name="connsiteX28" fmla="*/ 594000 w 1026000"/>
              <a:gd name="connsiteY28" fmla="*/ 27000 h 486000"/>
              <a:gd name="connsiteX29" fmla="*/ 567000 w 1026000"/>
              <a:gd name="connsiteY29" fmla="*/ 54001 h 486000"/>
              <a:gd name="connsiteX30" fmla="*/ 675000 w 1026000"/>
              <a:gd name="connsiteY30" fmla="*/ 54001 h 486000"/>
              <a:gd name="connsiteX31" fmla="*/ 648000 w 1026000"/>
              <a:gd name="connsiteY31" fmla="*/ 27000 h 486000"/>
              <a:gd name="connsiteX32" fmla="*/ 675000 w 1026000"/>
              <a:gd name="connsiteY32" fmla="*/ 0 h 486000"/>
              <a:gd name="connsiteX33" fmla="*/ 702000 w 1026000"/>
              <a:gd name="connsiteY33" fmla="*/ 27000 h 486000"/>
              <a:gd name="connsiteX34" fmla="*/ 675000 w 1026000"/>
              <a:gd name="connsiteY34" fmla="*/ 54001 h 486000"/>
              <a:gd name="connsiteX35" fmla="*/ 783000 w 1026000"/>
              <a:gd name="connsiteY35" fmla="*/ 54001 h 486000"/>
              <a:gd name="connsiteX36" fmla="*/ 756000 w 1026000"/>
              <a:gd name="connsiteY36" fmla="*/ 27000 h 486000"/>
              <a:gd name="connsiteX37" fmla="*/ 783000 w 1026000"/>
              <a:gd name="connsiteY37" fmla="*/ 0 h 486000"/>
              <a:gd name="connsiteX38" fmla="*/ 810000 w 1026000"/>
              <a:gd name="connsiteY38" fmla="*/ 27000 h 486000"/>
              <a:gd name="connsiteX39" fmla="*/ 783000 w 1026000"/>
              <a:gd name="connsiteY39" fmla="*/ 54001 h 486000"/>
              <a:gd name="connsiteX40" fmla="*/ 891000 w 1026000"/>
              <a:gd name="connsiteY40" fmla="*/ 54001 h 486000"/>
              <a:gd name="connsiteX41" fmla="*/ 864000 w 1026000"/>
              <a:gd name="connsiteY41" fmla="*/ 27000 h 486000"/>
              <a:gd name="connsiteX42" fmla="*/ 891000 w 1026000"/>
              <a:gd name="connsiteY42" fmla="*/ 0 h 486000"/>
              <a:gd name="connsiteX43" fmla="*/ 918000 w 1026000"/>
              <a:gd name="connsiteY43" fmla="*/ 27000 h 486000"/>
              <a:gd name="connsiteX44" fmla="*/ 891000 w 1026000"/>
              <a:gd name="connsiteY44" fmla="*/ 54001 h 486000"/>
              <a:gd name="connsiteX45" fmla="*/ 999000 w 1026000"/>
              <a:gd name="connsiteY45" fmla="*/ 54001 h 486000"/>
              <a:gd name="connsiteX46" fmla="*/ 972000 w 1026000"/>
              <a:gd name="connsiteY46" fmla="*/ 27000 h 486000"/>
              <a:gd name="connsiteX47" fmla="*/ 999000 w 1026000"/>
              <a:gd name="connsiteY47" fmla="*/ 0 h 486000"/>
              <a:gd name="connsiteX48" fmla="*/ 1026000 w 1026000"/>
              <a:gd name="connsiteY48" fmla="*/ 27000 h 486000"/>
              <a:gd name="connsiteX49" fmla="*/ 999000 w 1026000"/>
              <a:gd name="connsiteY49" fmla="*/ 54001 h 486000"/>
              <a:gd name="connsiteX50" fmla="*/ 27000 w 1026000"/>
              <a:gd name="connsiteY50" fmla="*/ 162000 h 486000"/>
              <a:gd name="connsiteX51" fmla="*/ 0 w 1026000"/>
              <a:gd name="connsiteY51" fmla="*/ 135000 h 486000"/>
              <a:gd name="connsiteX52" fmla="*/ 27000 w 1026000"/>
              <a:gd name="connsiteY52" fmla="*/ 108001 h 486000"/>
              <a:gd name="connsiteX53" fmla="*/ 54000 w 1026000"/>
              <a:gd name="connsiteY53" fmla="*/ 135000 h 486000"/>
              <a:gd name="connsiteX54" fmla="*/ 27000 w 1026000"/>
              <a:gd name="connsiteY54" fmla="*/ 162000 h 486000"/>
              <a:gd name="connsiteX55" fmla="*/ 135000 w 1026000"/>
              <a:gd name="connsiteY55" fmla="*/ 162000 h 486000"/>
              <a:gd name="connsiteX56" fmla="*/ 108000 w 1026000"/>
              <a:gd name="connsiteY56" fmla="*/ 135000 h 486000"/>
              <a:gd name="connsiteX57" fmla="*/ 135000 w 1026000"/>
              <a:gd name="connsiteY57" fmla="*/ 108001 h 486000"/>
              <a:gd name="connsiteX58" fmla="*/ 162000 w 1026000"/>
              <a:gd name="connsiteY58" fmla="*/ 135000 h 486000"/>
              <a:gd name="connsiteX59" fmla="*/ 135000 w 1026000"/>
              <a:gd name="connsiteY59" fmla="*/ 162000 h 486000"/>
              <a:gd name="connsiteX60" fmla="*/ 243000 w 1026000"/>
              <a:gd name="connsiteY60" fmla="*/ 162000 h 486000"/>
              <a:gd name="connsiteX61" fmla="*/ 216000 w 1026000"/>
              <a:gd name="connsiteY61" fmla="*/ 135000 h 486000"/>
              <a:gd name="connsiteX62" fmla="*/ 243000 w 1026000"/>
              <a:gd name="connsiteY62" fmla="*/ 108001 h 486000"/>
              <a:gd name="connsiteX63" fmla="*/ 270000 w 1026000"/>
              <a:gd name="connsiteY63" fmla="*/ 135000 h 486000"/>
              <a:gd name="connsiteX64" fmla="*/ 243000 w 1026000"/>
              <a:gd name="connsiteY64" fmla="*/ 162000 h 486000"/>
              <a:gd name="connsiteX65" fmla="*/ 351000 w 1026000"/>
              <a:gd name="connsiteY65" fmla="*/ 162000 h 486000"/>
              <a:gd name="connsiteX66" fmla="*/ 324000 w 1026000"/>
              <a:gd name="connsiteY66" fmla="*/ 135000 h 486000"/>
              <a:gd name="connsiteX67" fmla="*/ 351000 w 1026000"/>
              <a:gd name="connsiteY67" fmla="*/ 108001 h 486000"/>
              <a:gd name="connsiteX68" fmla="*/ 378000 w 1026000"/>
              <a:gd name="connsiteY68" fmla="*/ 135000 h 486000"/>
              <a:gd name="connsiteX69" fmla="*/ 351000 w 1026000"/>
              <a:gd name="connsiteY69" fmla="*/ 162000 h 486000"/>
              <a:gd name="connsiteX70" fmla="*/ 459000 w 1026000"/>
              <a:gd name="connsiteY70" fmla="*/ 162000 h 486000"/>
              <a:gd name="connsiteX71" fmla="*/ 432000 w 1026000"/>
              <a:gd name="connsiteY71" fmla="*/ 135000 h 486000"/>
              <a:gd name="connsiteX72" fmla="*/ 459000 w 1026000"/>
              <a:gd name="connsiteY72" fmla="*/ 108001 h 486000"/>
              <a:gd name="connsiteX73" fmla="*/ 486000 w 1026000"/>
              <a:gd name="connsiteY73" fmla="*/ 135000 h 486000"/>
              <a:gd name="connsiteX74" fmla="*/ 459000 w 1026000"/>
              <a:gd name="connsiteY74" fmla="*/ 162000 h 486000"/>
              <a:gd name="connsiteX75" fmla="*/ 567000 w 1026000"/>
              <a:gd name="connsiteY75" fmla="*/ 162000 h 486000"/>
              <a:gd name="connsiteX76" fmla="*/ 540000 w 1026000"/>
              <a:gd name="connsiteY76" fmla="*/ 135000 h 486000"/>
              <a:gd name="connsiteX77" fmla="*/ 567000 w 1026000"/>
              <a:gd name="connsiteY77" fmla="*/ 108001 h 486000"/>
              <a:gd name="connsiteX78" fmla="*/ 594000 w 1026000"/>
              <a:gd name="connsiteY78" fmla="*/ 135000 h 486000"/>
              <a:gd name="connsiteX79" fmla="*/ 567000 w 1026000"/>
              <a:gd name="connsiteY79" fmla="*/ 162000 h 486000"/>
              <a:gd name="connsiteX80" fmla="*/ 675000 w 1026000"/>
              <a:gd name="connsiteY80" fmla="*/ 162000 h 486000"/>
              <a:gd name="connsiteX81" fmla="*/ 648000 w 1026000"/>
              <a:gd name="connsiteY81" fmla="*/ 135000 h 486000"/>
              <a:gd name="connsiteX82" fmla="*/ 675000 w 1026000"/>
              <a:gd name="connsiteY82" fmla="*/ 108001 h 486000"/>
              <a:gd name="connsiteX83" fmla="*/ 702000 w 1026000"/>
              <a:gd name="connsiteY83" fmla="*/ 135000 h 486000"/>
              <a:gd name="connsiteX84" fmla="*/ 675000 w 1026000"/>
              <a:gd name="connsiteY84" fmla="*/ 162000 h 486000"/>
              <a:gd name="connsiteX85" fmla="*/ 783000 w 1026000"/>
              <a:gd name="connsiteY85" fmla="*/ 162000 h 486000"/>
              <a:gd name="connsiteX86" fmla="*/ 756000 w 1026000"/>
              <a:gd name="connsiteY86" fmla="*/ 135000 h 486000"/>
              <a:gd name="connsiteX87" fmla="*/ 783000 w 1026000"/>
              <a:gd name="connsiteY87" fmla="*/ 108001 h 486000"/>
              <a:gd name="connsiteX88" fmla="*/ 810000 w 1026000"/>
              <a:gd name="connsiteY88" fmla="*/ 135000 h 486000"/>
              <a:gd name="connsiteX89" fmla="*/ 783000 w 1026000"/>
              <a:gd name="connsiteY89" fmla="*/ 162000 h 486000"/>
              <a:gd name="connsiteX90" fmla="*/ 891000 w 1026000"/>
              <a:gd name="connsiteY90" fmla="*/ 162000 h 486000"/>
              <a:gd name="connsiteX91" fmla="*/ 864000 w 1026000"/>
              <a:gd name="connsiteY91" fmla="*/ 135000 h 486000"/>
              <a:gd name="connsiteX92" fmla="*/ 891000 w 1026000"/>
              <a:gd name="connsiteY92" fmla="*/ 108001 h 486000"/>
              <a:gd name="connsiteX93" fmla="*/ 918000 w 1026000"/>
              <a:gd name="connsiteY93" fmla="*/ 135000 h 486000"/>
              <a:gd name="connsiteX94" fmla="*/ 891000 w 1026000"/>
              <a:gd name="connsiteY94" fmla="*/ 162000 h 486000"/>
              <a:gd name="connsiteX95" fmla="*/ 999000 w 1026000"/>
              <a:gd name="connsiteY95" fmla="*/ 162000 h 486000"/>
              <a:gd name="connsiteX96" fmla="*/ 972000 w 1026000"/>
              <a:gd name="connsiteY96" fmla="*/ 135000 h 486000"/>
              <a:gd name="connsiteX97" fmla="*/ 999000 w 1026000"/>
              <a:gd name="connsiteY97" fmla="*/ 108001 h 486000"/>
              <a:gd name="connsiteX98" fmla="*/ 1026000 w 1026000"/>
              <a:gd name="connsiteY98" fmla="*/ 135000 h 486000"/>
              <a:gd name="connsiteX99" fmla="*/ 999000 w 1026000"/>
              <a:gd name="connsiteY99" fmla="*/ 162000 h 486000"/>
              <a:gd name="connsiteX100" fmla="*/ 27000 w 1026000"/>
              <a:gd name="connsiteY100" fmla="*/ 270001 h 486000"/>
              <a:gd name="connsiteX101" fmla="*/ 0 w 1026000"/>
              <a:gd name="connsiteY101" fmla="*/ 243001 h 486000"/>
              <a:gd name="connsiteX102" fmla="*/ 27000 w 1026000"/>
              <a:gd name="connsiteY102" fmla="*/ 216001 h 486000"/>
              <a:gd name="connsiteX103" fmla="*/ 54000 w 1026000"/>
              <a:gd name="connsiteY103" fmla="*/ 243001 h 486000"/>
              <a:gd name="connsiteX104" fmla="*/ 27000 w 1026000"/>
              <a:gd name="connsiteY104" fmla="*/ 270001 h 486000"/>
              <a:gd name="connsiteX105" fmla="*/ 135000 w 1026000"/>
              <a:gd name="connsiteY105" fmla="*/ 270001 h 486000"/>
              <a:gd name="connsiteX106" fmla="*/ 108000 w 1026000"/>
              <a:gd name="connsiteY106" fmla="*/ 243001 h 486000"/>
              <a:gd name="connsiteX107" fmla="*/ 135000 w 1026000"/>
              <a:gd name="connsiteY107" fmla="*/ 216001 h 486000"/>
              <a:gd name="connsiteX108" fmla="*/ 162000 w 1026000"/>
              <a:gd name="connsiteY108" fmla="*/ 243001 h 486000"/>
              <a:gd name="connsiteX109" fmla="*/ 135000 w 1026000"/>
              <a:gd name="connsiteY109" fmla="*/ 270001 h 486000"/>
              <a:gd name="connsiteX110" fmla="*/ 243000 w 1026000"/>
              <a:gd name="connsiteY110" fmla="*/ 270001 h 486000"/>
              <a:gd name="connsiteX111" fmla="*/ 216000 w 1026000"/>
              <a:gd name="connsiteY111" fmla="*/ 243001 h 486000"/>
              <a:gd name="connsiteX112" fmla="*/ 243000 w 1026000"/>
              <a:gd name="connsiteY112" fmla="*/ 216001 h 486000"/>
              <a:gd name="connsiteX113" fmla="*/ 270000 w 1026000"/>
              <a:gd name="connsiteY113" fmla="*/ 243001 h 486000"/>
              <a:gd name="connsiteX114" fmla="*/ 243000 w 1026000"/>
              <a:gd name="connsiteY114" fmla="*/ 270001 h 486000"/>
              <a:gd name="connsiteX115" fmla="*/ 351000 w 1026000"/>
              <a:gd name="connsiteY115" fmla="*/ 270001 h 486000"/>
              <a:gd name="connsiteX116" fmla="*/ 324000 w 1026000"/>
              <a:gd name="connsiteY116" fmla="*/ 243001 h 486000"/>
              <a:gd name="connsiteX117" fmla="*/ 351000 w 1026000"/>
              <a:gd name="connsiteY117" fmla="*/ 216001 h 486000"/>
              <a:gd name="connsiteX118" fmla="*/ 378000 w 1026000"/>
              <a:gd name="connsiteY118" fmla="*/ 243001 h 486000"/>
              <a:gd name="connsiteX119" fmla="*/ 351000 w 1026000"/>
              <a:gd name="connsiteY119" fmla="*/ 270001 h 486000"/>
              <a:gd name="connsiteX120" fmla="*/ 459000 w 1026000"/>
              <a:gd name="connsiteY120" fmla="*/ 270001 h 486000"/>
              <a:gd name="connsiteX121" fmla="*/ 432000 w 1026000"/>
              <a:gd name="connsiteY121" fmla="*/ 243001 h 486000"/>
              <a:gd name="connsiteX122" fmla="*/ 459000 w 1026000"/>
              <a:gd name="connsiteY122" fmla="*/ 216001 h 486000"/>
              <a:gd name="connsiteX123" fmla="*/ 486000 w 1026000"/>
              <a:gd name="connsiteY123" fmla="*/ 243001 h 486000"/>
              <a:gd name="connsiteX124" fmla="*/ 459000 w 1026000"/>
              <a:gd name="connsiteY124" fmla="*/ 270001 h 486000"/>
              <a:gd name="connsiteX125" fmla="*/ 567000 w 1026000"/>
              <a:gd name="connsiteY125" fmla="*/ 270001 h 486000"/>
              <a:gd name="connsiteX126" fmla="*/ 540000 w 1026000"/>
              <a:gd name="connsiteY126" fmla="*/ 243001 h 486000"/>
              <a:gd name="connsiteX127" fmla="*/ 567000 w 1026000"/>
              <a:gd name="connsiteY127" fmla="*/ 216001 h 486000"/>
              <a:gd name="connsiteX128" fmla="*/ 594000 w 1026000"/>
              <a:gd name="connsiteY128" fmla="*/ 243001 h 486000"/>
              <a:gd name="connsiteX129" fmla="*/ 567000 w 1026000"/>
              <a:gd name="connsiteY129" fmla="*/ 270001 h 486000"/>
              <a:gd name="connsiteX130" fmla="*/ 675000 w 1026000"/>
              <a:gd name="connsiteY130" fmla="*/ 270001 h 486000"/>
              <a:gd name="connsiteX131" fmla="*/ 648000 w 1026000"/>
              <a:gd name="connsiteY131" fmla="*/ 243001 h 486000"/>
              <a:gd name="connsiteX132" fmla="*/ 675000 w 1026000"/>
              <a:gd name="connsiteY132" fmla="*/ 216001 h 486000"/>
              <a:gd name="connsiteX133" fmla="*/ 702000 w 1026000"/>
              <a:gd name="connsiteY133" fmla="*/ 243001 h 486000"/>
              <a:gd name="connsiteX134" fmla="*/ 675000 w 1026000"/>
              <a:gd name="connsiteY134" fmla="*/ 270001 h 486000"/>
              <a:gd name="connsiteX135" fmla="*/ 783000 w 1026000"/>
              <a:gd name="connsiteY135" fmla="*/ 270001 h 486000"/>
              <a:gd name="connsiteX136" fmla="*/ 756000 w 1026000"/>
              <a:gd name="connsiteY136" fmla="*/ 243001 h 486000"/>
              <a:gd name="connsiteX137" fmla="*/ 783000 w 1026000"/>
              <a:gd name="connsiteY137" fmla="*/ 216001 h 486000"/>
              <a:gd name="connsiteX138" fmla="*/ 810000 w 1026000"/>
              <a:gd name="connsiteY138" fmla="*/ 243001 h 486000"/>
              <a:gd name="connsiteX139" fmla="*/ 783000 w 1026000"/>
              <a:gd name="connsiteY139" fmla="*/ 270001 h 486000"/>
              <a:gd name="connsiteX140" fmla="*/ 891000 w 1026000"/>
              <a:gd name="connsiteY140" fmla="*/ 270001 h 486000"/>
              <a:gd name="connsiteX141" fmla="*/ 864000 w 1026000"/>
              <a:gd name="connsiteY141" fmla="*/ 243001 h 486000"/>
              <a:gd name="connsiteX142" fmla="*/ 891000 w 1026000"/>
              <a:gd name="connsiteY142" fmla="*/ 216001 h 486000"/>
              <a:gd name="connsiteX143" fmla="*/ 918000 w 1026000"/>
              <a:gd name="connsiteY143" fmla="*/ 243001 h 486000"/>
              <a:gd name="connsiteX144" fmla="*/ 891000 w 1026000"/>
              <a:gd name="connsiteY144" fmla="*/ 270001 h 486000"/>
              <a:gd name="connsiteX145" fmla="*/ 999000 w 1026000"/>
              <a:gd name="connsiteY145" fmla="*/ 270001 h 486000"/>
              <a:gd name="connsiteX146" fmla="*/ 972000 w 1026000"/>
              <a:gd name="connsiteY146" fmla="*/ 243001 h 486000"/>
              <a:gd name="connsiteX147" fmla="*/ 999000 w 1026000"/>
              <a:gd name="connsiteY147" fmla="*/ 216001 h 486000"/>
              <a:gd name="connsiteX148" fmla="*/ 1026000 w 1026000"/>
              <a:gd name="connsiteY148" fmla="*/ 243001 h 486000"/>
              <a:gd name="connsiteX149" fmla="*/ 999000 w 1026000"/>
              <a:gd name="connsiteY149" fmla="*/ 270001 h 486000"/>
              <a:gd name="connsiteX150" fmla="*/ 27000 w 1026000"/>
              <a:gd name="connsiteY150" fmla="*/ 378000 h 486000"/>
              <a:gd name="connsiteX151" fmla="*/ 0 w 1026000"/>
              <a:gd name="connsiteY151" fmla="*/ 351000 h 486000"/>
              <a:gd name="connsiteX152" fmla="*/ 27000 w 1026000"/>
              <a:gd name="connsiteY152" fmla="*/ 324000 h 486000"/>
              <a:gd name="connsiteX153" fmla="*/ 54000 w 1026000"/>
              <a:gd name="connsiteY153" fmla="*/ 351000 h 486000"/>
              <a:gd name="connsiteX154" fmla="*/ 27000 w 1026000"/>
              <a:gd name="connsiteY154" fmla="*/ 378000 h 486000"/>
              <a:gd name="connsiteX155" fmla="*/ 135000 w 1026000"/>
              <a:gd name="connsiteY155" fmla="*/ 378000 h 486000"/>
              <a:gd name="connsiteX156" fmla="*/ 108000 w 1026000"/>
              <a:gd name="connsiteY156" fmla="*/ 351000 h 486000"/>
              <a:gd name="connsiteX157" fmla="*/ 135000 w 1026000"/>
              <a:gd name="connsiteY157" fmla="*/ 324000 h 486000"/>
              <a:gd name="connsiteX158" fmla="*/ 162000 w 1026000"/>
              <a:gd name="connsiteY158" fmla="*/ 351000 h 486000"/>
              <a:gd name="connsiteX159" fmla="*/ 135000 w 1026000"/>
              <a:gd name="connsiteY159" fmla="*/ 378000 h 486000"/>
              <a:gd name="connsiteX160" fmla="*/ 243000 w 1026000"/>
              <a:gd name="connsiteY160" fmla="*/ 378000 h 486000"/>
              <a:gd name="connsiteX161" fmla="*/ 216000 w 1026000"/>
              <a:gd name="connsiteY161" fmla="*/ 351000 h 486000"/>
              <a:gd name="connsiteX162" fmla="*/ 243000 w 1026000"/>
              <a:gd name="connsiteY162" fmla="*/ 324000 h 486000"/>
              <a:gd name="connsiteX163" fmla="*/ 270000 w 1026000"/>
              <a:gd name="connsiteY163" fmla="*/ 351000 h 486000"/>
              <a:gd name="connsiteX164" fmla="*/ 243000 w 1026000"/>
              <a:gd name="connsiteY164" fmla="*/ 378000 h 486000"/>
              <a:gd name="connsiteX165" fmla="*/ 351000 w 1026000"/>
              <a:gd name="connsiteY165" fmla="*/ 378000 h 486000"/>
              <a:gd name="connsiteX166" fmla="*/ 324000 w 1026000"/>
              <a:gd name="connsiteY166" fmla="*/ 351000 h 486000"/>
              <a:gd name="connsiteX167" fmla="*/ 351000 w 1026000"/>
              <a:gd name="connsiteY167" fmla="*/ 324000 h 486000"/>
              <a:gd name="connsiteX168" fmla="*/ 378000 w 1026000"/>
              <a:gd name="connsiteY168" fmla="*/ 351000 h 486000"/>
              <a:gd name="connsiteX169" fmla="*/ 351000 w 1026000"/>
              <a:gd name="connsiteY169" fmla="*/ 378000 h 486000"/>
              <a:gd name="connsiteX170" fmla="*/ 459000 w 1026000"/>
              <a:gd name="connsiteY170" fmla="*/ 378000 h 486000"/>
              <a:gd name="connsiteX171" fmla="*/ 432000 w 1026000"/>
              <a:gd name="connsiteY171" fmla="*/ 351000 h 486000"/>
              <a:gd name="connsiteX172" fmla="*/ 459000 w 1026000"/>
              <a:gd name="connsiteY172" fmla="*/ 324000 h 486000"/>
              <a:gd name="connsiteX173" fmla="*/ 486000 w 1026000"/>
              <a:gd name="connsiteY173" fmla="*/ 351000 h 486000"/>
              <a:gd name="connsiteX174" fmla="*/ 459000 w 1026000"/>
              <a:gd name="connsiteY174" fmla="*/ 378000 h 486000"/>
              <a:gd name="connsiteX175" fmla="*/ 567000 w 1026000"/>
              <a:gd name="connsiteY175" fmla="*/ 378000 h 486000"/>
              <a:gd name="connsiteX176" fmla="*/ 540000 w 1026000"/>
              <a:gd name="connsiteY176" fmla="*/ 351000 h 486000"/>
              <a:gd name="connsiteX177" fmla="*/ 567000 w 1026000"/>
              <a:gd name="connsiteY177" fmla="*/ 324000 h 486000"/>
              <a:gd name="connsiteX178" fmla="*/ 594000 w 1026000"/>
              <a:gd name="connsiteY178" fmla="*/ 351000 h 486000"/>
              <a:gd name="connsiteX179" fmla="*/ 567000 w 1026000"/>
              <a:gd name="connsiteY179" fmla="*/ 378000 h 486000"/>
              <a:gd name="connsiteX180" fmla="*/ 675000 w 1026000"/>
              <a:gd name="connsiteY180" fmla="*/ 378000 h 486000"/>
              <a:gd name="connsiteX181" fmla="*/ 648000 w 1026000"/>
              <a:gd name="connsiteY181" fmla="*/ 351000 h 486000"/>
              <a:gd name="connsiteX182" fmla="*/ 675000 w 1026000"/>
              <a:gd name="connsiteY182" fmla="*/ 324000 h 486000"/>
              <a:gd name="connsiteX183" fmla="*/ 702000 w 1026000"/>
              <a:gd name="connsiteY183" fmla="*/ 351000 h 486000"/>
              <a:gd name="connsiteX184" fmla="*/ 675000 w 1026000"/>
              <a:gd name="connsiteY184" fmla="*/ 378000 h 486000"/>
              <a:gd name="connsiteX185" fmla="*/ 783000 w 1026000"/>
              <a:gd name="connsiteY185" fmla="*/ 378000 h 486000"/>
              <a:gd name="connsiteX186" fmla="*/ 756000 w 1026000"/>
              <a:gd name="connsiteY186" fmla="*/ 351000 h 486000"/>
              <a:gd name="connsiteX187" fmla="*/ 783000 w 1026000"/>
              <a:gd name="connsiteY187" fmla="*/ 324000 h 486000"/>
              <a:gd name="connsiteX188" fmla="*/ 810000 w 1026000"/>
              <a:gd name="connsiteY188" fmla="*/ 351000 h 486000"/>
              <a:gd name="connsiteX189" fmla="*/ 783000 w 1026000"/>
              <a:gd name="connsiteY189" fmla="*/ 378000 h 486000"/>
              <a:gd name="connsiteX190" fmla="*/ 891000 w 1026000"/>
              <a:gd name="connsiteY190" fmla="*/ 378000 h 486000"/>
              <a:gd name="connsiteX191" fmla="*/ 864000 w 1026000"/>
              <a:gd name="connsiteY191" fmla="*/ 351000 h 486000"/>
              <a:gd name="connsiteX192" fmla="*/ 891000 w 1026000"/>
              <a:gd name="connsiteY192" fmla="*/ 324000 h 486000"/>
              <a:gd name="connsiteX193" fmla="*/ 918000 w 1026000"/>
              <a:gd name="connsiteY193" fmla="*/ 351000 h 486000"/>
              <a:gd name="connsiteX194" fmla="*/ 891000 w 1026000"/>
              <a:gd name="connsiteY194" fmla="*/ 378000 h 486000"/>
              <a:gd name="connsiteX195" fmla="*/ 999000 w 1026000"/>
              <a:gd name="connsiteY195" fmla="*/ 378000 h 486000"/>
              <a:gd name="connsiteX196" fmla="*/ 972000 w 1026000"/>
              <a:gd name="connsiteY196" fmla="*/ 351000 h 486000"/>
              <a:gd name="connsiteX197" fmla="*/ 999000 w 1026000"/>
              <a:gd name="connsiteY197" fmla="*/ 324000 h 486000"/>
              <a:gd name="connsiteX198" fmla="*/ 1026000 w 1026000"/>
              <a:gd name="connsiteY198" fmla="*/ 351000 h 486000"/>
              <a:gd name="connsiteX199" fmla="*/ 999000 w 1026000"/>
              <a:gd name="connsiteY199" fmla="*/ 378000 h 486000"/>
              <a:gd name="connsiteX200" fmla="*/ 27000 w 1026000"/>
              <a:gd name="connsiteY200" fmla="*/ 486000 h 486000"/>
              <a:gd name="connsiteX201" fmla="*/ 0 w 1026000"/>
              <a:gd name="connsiteY201" fmla="*/ 459001 h 486000"/>
              <a:gd name="connsiteX202" fmla="*/ 27000 w 1026000"/>
              <a:gd name="connsiteY202" fmla="*/ 432001 h 486000"/>
              <a:gd name="connsiteX203" fmla="*/ 54000 w 1026000"/>
              <a:gd name="connsiteY203" fmla="*/ 459001 h 486000"/>
              <a:gd name="connsiteX204" fmla="*/ 27000 w 1026000"/>
              <a:gd name="connsiteY204" fmla="*/ 486000 h 486000"/>
              <a:gd name="connsiteX205" fmla="*/ 135000 w 1026000"/>
              <a:gd name="connsiteY205" fmla="*/ 486000 h 486000"/>
              <a:gd name="connsiteX206" fmla="*/ 108000 w 1026000"/>
              <a:gd name="connsiteY206" fmla="*/ 459001 h 486000"/>
              <a:gd name="connsiteX207" fmla="*/ 135000 w 1026000"/>
              <a:gd name="connsiteY207" fmla="*/ 432001 h 486000"/>
              <a:gd name="connsiteX208" fmla="*/ 162000 w 1026000"/>
              <a:gd name="connsiteY208" fmla="*/ 459001 h 486000"/>
              <a:gd name="connsiteX209" fmla="*/ 135000 w 1026000"/>
              <a:gd name="connsiteY209" fmla="*/ 486000 h 486000"/>
              <a:gd name="connsiteX210" fmla="*/ 243000 w 1026000"/>
              <a:gd name="connsiteY210" fmla="*/ 486000 h 486000"/>
              <a:gd name="connsiteX211" fmla="*/ 216000 w 1026000"/>
              <a:gd name="connsiteY211" fmla="*/ 459001 h 486000"/>
              <a:gd name="connsiteX212" fmla="*/ 243000 w 1026000"/>
              <a:gd name="connsiteY212" fmla="*/ 432001 h 486000"/>
              <a:gd name="connsiteX213" fmla="*/ 270000 w 1026000"/>
              <a:gd name="connsiteY213" fmla="*/ 459001 h 486000"/>
              <a:gd name="connsiteX214" fmla="*/ 243000 w 1026000"/>
              <a:gd name="connsiteY214" fmla="*/ 486000 h 486000"/>
              <a:gd name="connsiteX215" fmla="*/ 351000 w 1026000"/>
              <a:gd name="connsiteY215" fmla="*/ 486000 h 486000"/>
              <a:gd name="connsiteX216" fmla="*/ 324000 w 1026000"/>
              <a:gd name="connsiteY216" fmla="*/ 459001 h 486000"/>
              <a:gd name="connsiteX217" fmla="*/ 351000 w 1026000"/>
              <a:gd name="connsiteY217" fmla="*/ 432001 h 486000"/>
              <a:gd name="connsiteX218" fmla="*/ 378000 w 1026000"/>
              <a:gd name="connsiteY218" fmla="*/ 459001 h 486000"/>
              <a:gd name="connsiteX219" fmla="*/ 351000 w 1026000"/>
              <a:gd name="connsiteY219" fmla="*/ 486000 h 486000"/>
              <a:gd name="connsiteX220" fmla="*/ 459000 w 1026000"/>
              <a:gd name="connsiteY220" fmla="*/ 486000 h 486000"/>
              <a:gd name="connsiteX221" fmla="*/ 432000 w 1026000"/>
              <a:gd name="connsiteY221" fmla="*/ 459001 h 486000"/>
              <a:gd name="connsiteX222" fmla="*/ 459000 w 1026000"/>
              <a:gd name="connsiteY222" fmla="*/ 432001 h 486000"/>
              <a:gd name="connsiteX223" fmla="*/ 486000 w 1026000"/>
              <a:gd name="connsiteY223" fmla="*/ 459001 h 486000"/>
              <a:gd name="connsiteX224" fmla="*/ 459000 w 1026000"/>
              <a:gd name="connsiteY224" fmla="*/ 486000 h 486000"/>
              <a:gd name="connsiteX225" fmla="*/ 567000 w 1026000"/>
              <a:gd name="connsiteY225" fmla="*/ 486000 h 486000"/>
              <a:gd name="connsiteX226" fmla="*/ 540000 w 1026000"/>
              <a:gd name="connsiteY226" fmla="*/ 459001 h 486000"/>
              <a:gd name="connsiteX227" fmla="*/ 567000 w 1026000"/>
              <a:gd name="connsiteY227" fmla="*/ 432001 h 486000"/>
              <a:gd name="connsiteX228" fmla="*/ 594000 w 1026000"/>
              <a:gd name="connsiteY228" fmla="*/ 459001 h 486000"/>
              <a:gd name="connsiteX229" fmla="*/ 567000 w 1026000"/>
              <a:gd name="connsiteY229" fmla="*/ 486000 h 486000"/>
              <a:gd name="connsiteX230" fmla="*/ 675000 w 1026000"/>
              <a:gd name="connsiteY230" fmla="*/ 486000 h 486000"/>
              <a:gd name="connsiteX231" fmla="*/ 648000 w 1026000"/>
              <a:gd name="connsiteY231" fmla="*/ 459001 h 486000"/>
              <a:gd name="connsiteX232" fmla="*/ 675000 w 1026000"/>
              <a:gd name="connsiteY232" fmla="*/ 432001 h 486000"/>
              <a:gd name="connsiteX233" fmla="*/ 702000 w 1026000"/>
              <a:gd name="connsiteY233" fmla="*/ 459001 h 486000"/>
              <a:gd name="connsiteX234" fmla="*/ 675000 w 1026000"/>
              <a:gd name="connsiteY234" fmla="*/ 486000 h 486000"/>
              <a:gd name="connsiteX235" fmla="*/ 783000 w 1026000"/>
              <a:gd name="connsiteY235" fmla="*/ 486000 h 486000"/>
              <a:gd name="connsiteX236" fmla="*/ 756000 w 1026000"/>
              <a:gd name="connsiteY236" fmla="*/ 459001 h 486000"/>
              <a:gd name="connsiteX237" fmla="*/ 783000 w 1026000"/>
              <a:gd name="connsiteY237" fmla="*/ 432001 h 486000"/>
              <a:gd name="connsiteX238" fmla="*/ 810000 w 1026000"/>
              <a:gd name="connsiteY238" fmla="*/ 459001 h 486000"/>
              <a:gd name="connsiteX239" fmla="*/ 783000 w 1026000"/>
              <a:gd name="connsiteY239" fmla="*/ 486000 h 486000"/>
              <a:gd name="connsiteX240" fmla="*/ 891000 w 1026000"/>
              <a:gd name="connsiteY240" fmla="*/ 486000 h 486000"/>
              <a:gd name="connsiteX241" fmla="*/ 864000 w 1026000"/>
              <a:gd name="connsiteY241" fmla="*/ 459001 h 486000"/>
              <a:gd name="connsiteX242" fmla="*/ 891000 w 1026000"/>
              <a:gd name="connsiteY242" fmla="*/ 432001 h 486000"/>
              <a:gd name="connsiteX243" fmla="*/ 918000 w 1026000"/>
              <a:gd name="connsiteY243" fmla="*/ 459001 h 486000"/>
              <a:gd name="connsiteX244" fmla="*/ 891000 w 1026000"/>
              <a:gd name="connsiteY244" fmla="*/ 486000 h 486000"/>
              <a:gd name="connsiteX245" fmla="*/ 999000 w 1026000"/>
              <a:gd name="connsiteY245" fmla="*/ 486000 h 486000"/>
              <a:gd name="connsiteX246" fmla="*/ 972000 w 1026000"/>
              <a:gd name="connsiteY246" fmla="*/ 459001 h 486000"/>
              <a:gd name="connsiteX247" fmla="*/ 999000 w 1026000"/>
              <a:gd name="connsiteY247" fmla="*/ 432001 h 486000"/>
              <a:gd name="connsiteX248" fmla="*/ 1026000 w 1026000"/>
              <a:gd name="connsiteY248" fmla="*/ 459001 h 486000"/>
              <a:gd name="connsiteX249" fmla="*/ 999000 w 1026000"/>
              <a:gd name="connsiteY249" fmla="*/ 486000 h 4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</a:cxnLst>
            <a:rect l="l" t="t" r="r" b="b"/>
            <a:pathLst>
              <a:path w="1026000" h="486000">
                <a:moveTo>
                  <a:pt x="27000" y="54001"/>
                </a:moveTo>
                <a:cubicBezTo>
                  <a:pt x="12088" y="54001"/>
                  <a:pt x="0" y="41913"/>
                  <a:pt x="0" y="27000"/>
                </a:cubicBezTo>
                <a:cubicBezTo>
                  <a:pt x="0" y="12088"/>
                  <a:pt x="12088" y="0"/>
                  <a:pt x="27000" y="0"/>
                </a:cubicBezTo>
                <a:cubicBezTo>
                  <a:pt x="41912" y="0"/>
                  <a:pt x="54000" y="12088"/>
                  <a:pt x="54000" y="27000"/>
                </a:cubicBezTo>
                <a:cubicBezTo>
                  <a:pt x="54000" y="41913"/>
                  <a:pt x="41912" y="54001"/>
                  <a:pt x="27000" y="54001"/>
                </a:cubicBezTo>
                <a:close/>
                <a:moveTo>
                  <a:pt x="135000" y="54001"/>
                </a:moveTo>
                <a:cubicBezTo>
                  <a:pt x="120088" y="54001"/>
                  <a:pt x="108000" y="41913"/>
                  <a:pt x="108000" y="27000"/>
                </a:cubicBezTo>
                <a:cubicBezTo>
                  <a:pt x="108000" y="12088"/>
                  <a:pt x="120088" y="0"/>
                  <a:pt x="135000" y="0"/>
                </a:cubicBezTo>
                <a:cubicBezTo>
                  <a:pt x="149912" y="0"/>
                  <a:pt x="162000" y="12088"/>
                  <a:pt x="162000" y="27000"/>
                </a:cubicBezTo>
                <a:cubicBezTo>
                  <a:pt x="162000" y="41913"/>
                  <a:pt x="149912" y="54001"/>
                  <a:pt x="135000" y="54001"/>
                </a:cubicBezTo>
                <a:close/>
                <a:moveTo>
                  <a:pt x="243000" y="54001"/>
                </a:moveTo>
                <a:cubicBezTo>
                  <a:pt x="228088" y="54001"/>
                  <a:pt x="216000" y="41913"/>
                  <a:pt x="216000" y="27000"/>
                </a:cubicBezTo>
                <a:cubicBezTo>
                  <a:pt x="216000" y="12088"/>
                  <a:pt x="228088" y="0"/>
                  <a:pt x="243000" y="0"/>
                </a:cubicBezTo>
                <a:cubicBezTo>
                  <a:pt x="257912" y="0"/>
                  <a:pt x="270000" y="12088"/>
                  <a:pt x="270000" y="27000"/>
                </a:cubicBezTo>
                <a:cubicBezTo>
                  <a:pt x="270000" y="41913"/>
                  <a:pt x="257912" y="54001"/>
                  <a:pt x="243000" y="54001"/>
                </a:cubicBezTo>
                <a:close/>
                <a:moveTo>
                  <a:pt x="351000" y="54001"/>
                </a:moveTo>
                <a:cubicBezTo>
                  <a:pt x="336088" y="54001"/>
                  <a:pt x="324000" y="41913"/>
                  <a:pt x="324000" y="27000"/>
                </a:cubicBezTo>
                <a:cubicBezTo>
                  <a:pt x="324000" y="12088"/>
                  <a:pt x="336088" y="0"/>
                  <a:pt x="351000" y="0"/>
                </a:cubicBezTo>
                <a:cubicBezTo>
                  <a:pt x="365912" y="0"/>
                  <a:pt x="378000" y="12088"/>
                  <a:pt x="378000" y="27000"/>
                </a:cubicBezTo>
                <a:cubicBezTo>
                  <a:pt x="378000" y="41913"/>
                  <a:pt x="365912" y="54001"/>
                  <a:pt x="351000" y="54001"/>
                </a:cubicBezTo>
                <a:close/>
                <a:moveTo>
                  <a:pt x="459000" y="54001"/>
                </a:moveTo>
                <a:cubicBezTo>
                  <a:pt x="444088" y="54001"/>
                  <a:pt x="432000" y="41913"/>
                  <a:pt x="432000" y="27000"/>
                </a:cubicBezTo>
                <a:cubicBezTo>
                  <a:pt x="432000" y="12088"/>
                  <a:pt x="444088" y="0"/>
                  <a:pt x="459000" y="0"/>
                </a:cubicBezTo>
                <a:cubicBezTo>
                  <a:pt x="473912" y="0"/>
                  <a:pt x="486000" y="12088"/>
                  <a:pt x="486000" y="27000"/>
                </a:cubicBezTo>
                <a:cubicBezTo>
                  <a:pt x="486000" y="41913"/>
                  <a:pt x="473912" y="54001"/>
                  <a:pt x="459000" y="54001"/>
                </a:cubicBezTo>
                <a:close/>
                <a:moveTo>
                  <a:pt x="567000" y="54001"/>
                </a:moveTo>
                <a:cubicBezTo>
                  <a:pt x="552088" y="54001"/>
                  <a:pt x="540000" y="41913"/>
                  <a:pt x="540000" y="27000"/>
                </a:cubicBezTo>
                <a:cubicBezTo>
                  <a:pt x="540000" y="12088"/>
                  <a:pt x="552088" y="0"/>
                  <a:pt x="567000" y="0"/>
                </a:cubicBezTo>
                <a:cubicBezTo>
                  <a:pt x="581912" y="0"/>
                  <a:pt x="594000" y="12088"/>
                  <a:pt x="594000" y="27000"/>
                </a:cubicBezTo>
                <a:cubicBezTo>
                  <a:pt x="594000" y="41913"/>
                  <a:pt x="581912" y="54001"/>
                  <a:pt x="567000" y="54001"/>
                </a:cubicBezTo>
                <a:close/>
                <a:moveTo>
                  <a:pt x="675000" y="54001"/>
                </a:moveTo>
                <a:cubicBezTo>
                  <a:pt x="660088" y="54001"/>
                  <a:pt x="648000" y="41913"/>
                  <a:pt x="648000" y="27000"/>
                </a:cubicBezTo>
                <a:cubicBezTo>
                  <a:pt x="648000" y="12088"/>
                  <a:pt x="660088" y="0"/>
                  <a:pt x="675000" y="0"/>
                </a:cubicBezTo>
                <a:cubicBezTo>
                  <a:pt x="689912" y="0"/>
                  <a:pt x="702000" y="12088"/>
                  <a:pt x="702000" y="27000"/>
                </a:cubicBezTo>
                <a:cubicBezTo>
                  <a:pt x="702000" y="41913"/>
                  <a:pt x="689912" y="54001"/>
                  <a:pt x="675000" y="54001"/>
                </a:cubicBezTo>
                <a:close/>
                <a:moveTo>
                  <a:pt x="783000" y="54001"/>
                </a:moveTo>
                <a:cubicBezTo>
                  <a:pt x="768088" y="54001"/>
                  <a:pt x="756000" y="41913"/>
                  <a:pt x="756000" y="27000"/>
                </a:cubicBezTo>
                <a:cubicBezTo>
                  <a:pt x="756000" y="12088"/>
                  <a:pt x="768088" y="0"/>
                  <a:pt x="783000" y="0"/>
                </a:cubicBezTo>
                <a:cubicBezTo>
                  <a:pt x="797912" y="0"/>
                  <a:pt x="810000" y="12088"/>
                  <a:pt x="810000" y="27000"/>
                </a:cubicBezTo>
                <a:cubicBezTo>
                  <a:pt x="810000" y="41913"/>
                  <a:pt x="797912" y="54001"/>
                  <a:pt x="783000" y="54001"/>
                </a:cubicBezTo>
                <a:close/>
                <a:moveTo>
                  <a:pt x="891000" y="54001"/>
                </a:moveTo>
                <a:cubicBezTo>
                  <a:pt x="876088" y="54001"/>
                  <a:pt x="864000" y="41913"/>
                  <a:pt x="864000" y="27000"/>
                </a:cubicBezTo>
                <a:cubicBezTo>
                  <a:pt x="864000" y="12088"/>
                  <a:pt x="876088" y="0"/>
                  <a:pt x="891000" y="0"/>
                </a:cubicBezTo>
                <a:cubicBezTo>
                  <a:pt x="905912" y="0"/>
                  <a:pt x="918000" y="12088"/>
                  <a:pt x="918000" y="27000"/>
                </a:cubicBezTo>
                <a:cubicBezTo>
                  <a:pt x="918000" y="41913"/>
                  <a:pt x="905912" y="54001"/>
                  <a:pt x="891000" y="54001"/>
                </a:cubicBezTo>
                <a:close/>
                <a:moveTo>
                  <a:pt x="999000" y="54001"/>
                </a:moveTo>
                <a:cubicBezTo>
                  <a:pt x="984088" y="54001"/>
                  <a:pt x="972000" y="41913"/>
                  <a:pt x="972000" y="27000"/>
                </a:cubicBezTo>
                <a:cubicBezTo>
                  <a:pt x="972000" y="12088"/>
                  <a:pt x="984088" y="0"/>
                  <a:pt x="999000" y="0"/>
                </a:cubicBezTo>
                <a:cubicBezTo>
                  <a:pt x="1013912" y="0"/>
                  <a:pt x="1026000" y="12088"/>
                  <a:pt x="1026000" y="27000"/>
                </a:cubicBezTo>
                <a:cubicBezTo>
                  <a:pt x="1026000" y="41913"/>
                  <a:pt x="1013912" y="54001"/>
                  <a:pt x="999000" y="54001"/>
                </a:cubicBezTo>
                <a:close/>
                <a:moveTo>
                  <a:pt x="27000" y="162000"/>
                </a:moveTo>
                <a:cubicBezTo>
                  <a:pt x="12088" y="162000"/>
                  <a:pt x="0" y="149912"/>
                  <a:pt x="0" y="135000"/>
                </a:cubicBezTo>
                <a:cubicBezTo>
                  <a:pt x="0" y="120089"/>
                  <a:pt x="12088" y="108001"/>
                  <a:pt x="27000" y="108001"/>
                </a:cubicBezTo>
                <a:cubicBezTo>
                  <a:pt x="41912" y="108001"/>
                  <a:pt x="54000" y="120089"/>
                  <a:pt x="54000" y="135000"/>
                </a:cubicBezTo>
                <a:cubicBezTo>
                  <a:pt x="54000" y="149912"/>
                  <a:pt x="41912" y="162000"/>
                  <a:pt x="27000" y="162000"/>
                </a:cubicBezTo>
                <a:close/>
                <a:moveTo>
                  <a:pt x="135000" y="162000"/>
                </a:moveTo>
                <a:cubicBezTo>
                  <a:pt x="120088" y="162000"/>
                  <a:pt x="108000" y="149912"/>
                  <a:pt x="108000" y="135000"/>
                </a:cubicBezTo>
                <a:cubicBezTo>
                  <a:pt x="108000" y="120089"/>
                  <a:pt x="120088" y="108001"/>
                  <a:pt x="135000" y="108001"/>
                </a:cubicBezTo>
                <a:cubicBezTo>
                  <a:pt x="149912" y="108001"/>
                  <a:pt x="162000" y="120089"/>
                  <a:pt x="162000" y="135000"/>
                </a:cubicBezTo>
                <a:cubicBezTo>
                  <a:pt x="162000" y="149912"/>
                  <a:pt x="149912" y="162000"/>
                  <a:pt x="135000" y="162000"/>
                </a:cubicBezTo>
                <a:close/>
                <a:moveTo>
                  <a:pt x="243000" y="162000"/>
                </a:moveTo>
                <a:cubicBezTo>
                  <a:pt x="228088" y="162000"/>
                  <a:pt x="216000" y="149912"/>
                  <a:pt x="216000" y="135000"/>
                </a:cubicBezTo>
                <a:cubicBezTo>
                  <a:pt x="216000" y="120089"/>
                  <a:pt x="228088" y="108001"/>
                  <a:pt x="243000" y="108001"/>
                </a:cubicBezTo>
                <a:cubicBezTo>
                  <a:pt x="257912" y="108001"/>
                  <a:pt x="270000" y="120089"/>
                  <a:pt x="270000" y="135000"/>
                </a:cubicBezTo>
                <a:cubicBezTo>
                  <a:pt x="270000" y="149912"/>
                  <a:pt x="257912" y="162000"/>
                  <a:pt x="243000" y="162000"/>
                </a:cubicBezTo>
                <a:close/>
                <a:moveTo>
                  <a:pt x="351000" y="162000"/>
                </a:moveTo>
                <a:cubicBezTo>
                  <a:pt x="336088" y="162000"/>
                  <a:pt x="324000" y="149912"/>
                  <a:pt x="324000" y="135000"/>
                </a:cubicBezTo>
                <a:cubicBezTo>
                  <a:pt x="324000" y="120089"/>
                  <a:pt x="336088" y="108001"/>
                  <a:pt x="351000" y="108001"/>
                </a:cubicBezTo>
                <a:cubicBezTo>
                  <a:pt x="365912" y="108001"/>
                  <a:pt x="378000" y="120089"/>
                  <a:pt x="378000" y="135000"/>
                </a:cubicBezTo>
                <a:cubicBezTo>
                  <a:pt x="378000" y="149912"/>
                  <a:pt x="365912" y="162000"/>
                  <a:pt x="351000" y="162000"/>
                </a:cubicBezTo>
                <a:close/>
                <a:moveTo>
                  <a:pt x="459000" y="162000"/>
                </a:moveTo>
                <a:cubicBezTo>
                  <a:pt x="444088" y="162000"/>
                  <a:pt x="432000" y="149912"/>
                  <a:pt x="432000" y="135000"/>
                </a:cubicBezTo>
                <a:cubicBezTo>
                  <a:pt x="432000" y="120089"/>
                  <a:pt x="444088" y="108001"/>
                  <a:pt x="459000" y="108001"/>
                </a:cubicBezTo>
                <a:cubicBezTo>
                  <a:pt x="473912" y="108001"/>
                  <a:pt x="486000" y="120089"/>
                  <a:pt x="486000" y="135000"/>
                </a:cubicBezTo>
                <a:cubicBezTo>
                  <a:pt x="486000" y="149912"/>
                  <a:pt x="473912" y="162000"/>
                  <a:pt x="459000" y="162000"/>
                </a:cubicBezTo>
                <a:close/>
                <a:moveTo>
                  <a:pt x="567000" y="162000"/>
                </a:moveTo>
                <a:cubicBezTo>
                  <a:pt x="552088" y="162000"/>
                  <a:pt x="540000" y="149912"/>
                  <a:pt x="540000" y="135000"/>
                </a:cubicBezTo>
                <a:cubicBezTo>
                  <a:pt x="540000" y="120089"/>
                  <a:pt x="552088" y="108001"/>
                  <a:pt x="567000" y="108001"/>
                </a:cubicBezTo>
                <a:cubicBezTo>
                  <a:pt x="581912" y="108001"/>
                  <a:pt x="594000" y="120089"/>
                  <a:pt x="594000" y="135000"/>
                </a:cubicBezTo>
                <a:cubicBezTo>
                  <a:pt x="594000" y="149912"/>
                  <a:pt x="581912" y="162000"/>
                  <a:pt x="567000" y="162000"/>
                </a:cubicBezTo>
                <a:close/>
                <a:moveTo>
                  <a:pt x="675000" y="162000"/>
                </a:moveTo>
                <a:cubicBezTo>
                  <a:pt x="660088" y="162000"/>
                  <a:pt x="648000" y="149912"/>
                  <a:pt x="648000" y="135000"/>
                </a:cubicBezTo>
                <a:cubicBezTo>
                  <a:pt x="648000" y="120089"/>
                  <a:pt x="660088" y="108001"/>
                  <a:pt x="675000" y="108001"/>
                </a:cubicBezTo>
                <a:cubicBezTo>
                  <a:pt x="689912" y="108001"/>
                  <a:pt x="702000" y="120089"/>
                  <a:pt x="702000" y="135000"/>
                </a:cubicBezTo>
                <a:cubicBezTo>
                  <a:pt x="702000" y="149912"/>
                  <a:pt x="689912" y="162000"/>
                  <a:pt x="675000" y="162000"/>
                </a:cubicBezTo>
                <a:close/>
                <a:moveTo>
                  <a:pt x="783000" y="162000"/>
                </a:moveTo>
                <a:cubicBezTo>
                  <a:pt x="768088" y="162000"/>
                  <a:pt x="756000" y="149912"/>
                  <a:pt x="756000" y="135000"/>
                </a:cubicBezTo>
                <a:cubicBezTo>
                  <a:pt x="756000" y="120089"/>
                  <a:pt x="768088" y="108001"/>
                  <a:pt x="783000" y="108001"/>
                </a:cubicBezTo>
                <a:cubicBezTo>
                  <a:pt x="797912" y="108001"/>
                  <a:pt x="810000" y="120089"/>
                  <a:pt x="810000" y="135000"/>
                </a:cubicBezTo>
                <a:cubicBezTo>
                  <a:pt x="810000" y="149912"/>
                  <a:pt x="797912" y="162000"/>
                  <a:pt x="783000" y="162000"/>
                </a:cubicBezTo>
                <a:close/>
                <a:moveTo>
                  <a:pt x="891000" y="162000"/>
                </a:moveTo>
                <a:cubicBezTo>
                  <a:pt x="876088" y="162000"/>
                  <a:pt x="864000" y="149912"/>
                  <a:pt x="864000" y="135000"/>
                </a:cubicBezTo>
                <a:cubicBezTo>
                  <a:pt x="864000" y="120089"/>
                  <a:pt x="876088" y="108001"/>
                  <a:pt x="891000" y="108001"/>
                </a:cubicBezTo>
                <a:cubicBezTo>
                  <a:pt x="905912" y="108001"/>
                  <a:pt x="918000" y="120089"/>
                  <a:pt x="918000" y="135000"/>
                </a:cubicBezTo>
                <a:cubicBezTo>
                  <a:pt x="918000" y="149912"/>
                  <a:pt x="905912" y="162000"/>
                  <a:pt x="891000" y="162000"/>
                </a:cubicBezTo>
                <a:close/>
                <a:moveTo>
                  <a:pt x="999000" y="162000"/>
                </a:moveTo>
                <a:cubicBezTo>
                  <a:pt x="984088" y="162000"/>
                  <a:pt x="972000" y="149912"/>
                  <a:pt x="972000" y="135000"/>
                </a:cubicBezTo>
                <a:cubicBezTo>
                  <a:pt x="972000" y="120089"/>
                  <a:pt x="984088" y="108001"/>
                  <a:pt x="999000" y="108001"/>
                </a:cubicBezTo>
                <a:cubicBezTo>
                  <a:pt x="1013912" y="108001"/>
                  <a:pt x="1026000" y="120089"/>
                  <a:pt x="1026000" y="135000"/>
                </a:cubicBezTo>
                <a:cubicBezTo>
                  <a:pt x="1026000" y="149912"/>
                  <a:pt x="1013912" y="162000"/>
                  <a:pt x="999000" y="162000"/>
                </a:cubicBezTo>
                <a:close/>
                <a:moveTo>
                  <a:pt x="27000" y="270001"/>
                </a:moveTo>
                <a:cubicBezTo>
                  <a:pt x="12088" y="270001"/>
                  <a:pt x="0" y="257913"/>
                  <a:pt x="0" y="243001"/>
                </a:cubicBezTo>
                <a:cubicBezTo>
                  <a:pt x="0" y="228088"/>
                  <a:pt x="12088" y="216001"/>
                  <a:pt x="27000" y="216001"/>
                </a:cubicBezTo>
                <a:cubicBezTo>
                  <a:pt x="41912" y="216001"/>
                  <a:pt x="54000" y="228088"/>
                  <a:pt x="54000" y="243001"/>
                </a:cubicBezTo>
                <a:cubicBezTo>
                  <a:pt x="54000" y="257913"/>
                  <a:pt x="41912" y="270001"/>
                  <a:pt x="27000" y="270001"/>
                </a:cubicBezTo>
                <a:close/>
                <a:moveTo>
                  <a:pt x="135000" y="270001"/>
                </a:moveTo>
                <a:cubicBezTo>
                  <a:pt x="120088" y="270001"/>
                  <a:pt x="108000" y="257913"/>
                  <a:pt x="108000" y="243001"/>
                </a:cubicBezTo>
                <a:cubicBezTo>
                  <a:pt x="108000" y="228088"/>
                  <a:pt x="120088" y="216001"/>
                  <a:pt x="135000" y="216001"/>
                </a:cubicBezTo>
                <a:cubicBezTo>
                  <a:pt x="149912" y="216001"/>
                  <a:pt x="162000" y="228088"/>
                  <a:pt x="162000" y="243001"/>
                </a:cubicBezTo>
                <a:cubicBezTo>
                  <a:pt x="162000" y="257913"/>
                  <a:pt x="149912" y="270001"/>
                  <a:pt x="135000" y="270001"/>
                </a:cubicBezTo>
                <a:close/>
                <a:moveTo>
                  <a:pt x="243000" y="270001"/>
                </a:moveTo>
                <a:cubicBezTo>
                  <a:pt x="228088" y="270001"/>
                  <a:pt x="216000" y="257913"/>
                  <a:pt x="216000" y="243001"/>
                </a:cubicBezTo>
                <a:cubicBezTo>
                  <a:pt x="216000" y="228088"/>
                  <a:pt x="228088" y="216001"/>
                  <a:pt x="243000" y="216001"/>
                </a:cubicBezTo>
                <a:cubicBezTo>
                  <a:pt x="257912" y="216001"/>
                  <a:pt x="270000" y="228088"/>
                  <a:pt x="270000" y="243001"/>
                </a:cubicBezTo>
                <a:cubicBezTo>
                  <a:pt x="270000" y="257913"/>
                  <a:pt x="257912" y="270001"/>
                  <a:pt x="243000" y="270001"/>
                </a:cubicBezTo>
                <a:close/>
                <a:moveTo>
                  <a:pt x="351000" y="270001"/>
                </a:moveTo>
                <a:cubicBezTo>
                  <a:pt x="336088" y="270001"/>
                  <a:pt x="324000" y="257913"/>
                  <a:pt x="324000" y="243001"/>
                </a:cubicBezTo>
                <a:cubicBezTo>
                  <a:pt x="324000" y="228088"/>
                  <a:pt x="336088" y="216001"/>
                  <a:pt x="351000" y="216001"/>
                </a:cubicBezTo>
                <a:cubicBezTo>
                  <a:pt x="365912" y="216001"/>
                  <a:pt x="378000" y="228088"/>
                  <a:pt x="378000" y="243001"/>
                </a:cubicBezTo>
                <a:cubicBezTo>
                  <a:pt x="378000" y="257913"/>
                  <a:pt x="365912" y="270001"/>
                  <a:pt x="351000" y="270001"/>
                </a:cubicBezTo>
                <a:close/>
                <a:moveTo>
                  <a:pt x="459000" y="270001"/>
                </a:moveTo>
                <a:cubicBezTo>
                  <a:pt x="444088" y="270001"/>
                  <a:pt x="432000" y="257913"/>
                  <a:pt x="432000" y="243001"/>
                </a:cubicBezTo>
                <a:cubicBezTo>
                  <a:pt x="432000" y="228088"/>
                  <a:pt x="444088" y="216001"/>
                  <a:pt x="459000" y="216001"/>
                </a:cubicBezTo>
                <a:cubicBezTo>
                  <a:pt x="473912" y="216001"/>
                  <a:pt x="486000" y="228088"/>
                  <a:pt x="486000" y="243001"/>
                </a:cubicBezTo>
                <a:cubicBezTo>
                  <a:pt x="486000" y="257913"/>
                  <a:pt x="473912" y="270001"/>
                  <a:pt x="459000" y="270001"/>
                </a:cubicBezTo>
                <a:close/>
                <a:moveTo>
                  <a:pt x="567000" y="270001"/>
                </a:moveTo>
                <a:cubicBezTo>
                  <a:pt x="552088" y="270001"/>
                  <a:pt x="540000" y="257913"/>
                  <a:pt x="540000" y="243001"/>
                </a:cubicBezTo>
                <a:cubicBezTo>
                  <a:pt x="540000" y="228088"/>
                  <a:pt x="552088" y="216001"/>
                  <a:pt x="567000" y="216001"/>
                </a:cubicBezTo>
                <a:cubicBezTo>
                  <a:pt x="581912" y="216001"/>
                  <a:pt x="594000" y="228088"/>
                  <a:pt x="594000" y="243001"/>
                </a:cubicBezTo>
                <a:cubicBezTo>
                  <a:pt x="594000" y="257913"/>
                  <a:pt x="581912" y="270001"/>
                  <a:pt x="567000" y="270001"/>
                </a:cubicBezTo>
                <a:close/>
                <a:moveTo>
                  <a:pt x="675000" y="270001"/>
                </a:moveTo>
                <a:cubicBezTo>
                  <a:pt x="660088" y="270001"/>
                  <a:pt x="648000" y="257913"/>
                  <a:pt x="648000" y="243001"/>
                </a:cubicBezTo>
                <a:cubicBezTo>
                  <a:pt x="648000" y="228088"/>
                  <a:pt x="660088" y="216001"/>
                  <a:pt x="675000" y="216001"/>
                </a:cubicBezTo>
                <a:cubicBezTo>
                  <a:pt x="689912" y="216001"/>
                  <a:pt x="702000" y="228088"/>
                  <a:pt x="702000" y="243001"/>
                </a:cubicBezTo>
                <a:cubicBezTo>
                  <a:pt x="702000" y="257913"/>
                  <a:pt x="689912" y="270001"/>
                  <a:pt x="675000" y="270001"/>
                </a:cubicBezTo>
                <a:close/>
                <a:moveTo>
                  <a:pt x="783000" y="270001"/>
                </a:moveTo>
                <a:cubicBezTo>
                  <a:pt x="768088" y="270001"/>
                  <a:pt x="756000" y="257913"/>
                  <a:pt x="756000" y="243001"/>
                </a:cubicBezTo>
                <a:cubicBezTo>
                  <a:pt x="756000" y="228088"/>
                  <a:pt x="768088" y="216001"/>
                  <a:pt x="783000" y="216001"/>
                </a:cubicBezTo>
                <a:cubicBezTo>
                  <a:pt x="797912" y="216001"/>
                  <a:pt x="810000" y="228088"/>
                  <a:pt x="810000" y="243001"/>
                </a:cubicBezTo>
                <a:cubicBezTo>
                  <a:pt x="810000" y="257913"/>
                  <a:pt x="797912" y="270001"/>
                  <a:pt x="783000" y="270001"/>
                </a:cubicBezTo>
                <a:close/>
                <a:moveTo>
                  <a:pt x="891000" y="270001"/>
                </a:moveTo>
                <a:cubicBezTo>
                  <a:pt x="876088" y="270001"/>
                  <a:pt x="864000" y="257913"/>
                  <a:pt x="864000" y="243001"/>
                </a:cubicBezTo>
                <a:cubicBezTo>
                  <a:pt x="864000" y="228088"/>
                  <a:pt x="876088" y="216001"/>
                  <a:pt x="891000" y="216001"/>
                </a:cubicBezTo>
                <a:cubicBezTo>
                  <a:pt x="905912" y="216001"/>
                  <a:pt x="918000" y="228088"/>
                  <a:pt x="918000" y="243001"/>
                </a:cubicBezTo>
                <a:cubicBezTo>
                  <a:pt x="918000" y="257913"/>
                  <a:pt x="905912" y="270001"/>
                  <a:pt x="891000" y="270001"/>
                </a:cubicBezTo>
                <a:close/>
                <a:moveTo>
                  <a:pt x="999000" y="270001"/>
                </a:moveTo>
                <a:cubicBezTo>
                  <a:pt x="984088" y="270001"/>
                  <a:pt x="972000" y="257913"/>
                  <a:pt x="972000" y="243001"/>
                </a:cubicBezTo>
                <a:cubicBezTo>
                  <a:pt x="972000" y="228088"/>
                  <a:pt x="984088" y="216001"/>
                  <a:pt x="999000" y="216001"/>
                </a:cubicBezTo>
                <a:cubicBezTo>
                  <a:pt x="1013912" y="216001"/>
                  <a:pt x="1026000" y="228088"/>
                  <a:pt x="1026000" y="243001"/>
                </a:cubicBezTo>
                <a:cubicBezTo>
                  <a:pt x="1026000" y="257913"/>
                  <a:pt x="1013912" y="270001"/>
                  <a:pt x="999000" y="270001"/>
                </a:cubicBezTo>
                <a:close/>
                <a:moveTo>
                  <a:pt x="27000" y="378000"/>
                </a:moveTo>
                <a:cubicBezTo>
                  <a:pt x="12088" y="378000"/>
                  <a:pt x="0" y="365913"/>
                  <a:pt x="0" y="351000"/>
                </a:cubicBezTo>
                <a:cubicBezTo>
                  <a:pt x="0" y="336088"/>
                  <a:pt x="12088" y="324000"/>
                  <a:pt x="27000" y="324000"/>
                </a:cubicBezTo>
                <a:cubicBezTo>
                  <a:pt x="41912" y="324000"/>
                  <a:pt x="54000" y="336088"/>
                  <a:pt x="54000" y="351000"/>
                </a:cubicBezTo>
                <a:cubicBezTo>
                  <a:pt x="54000" y="365913"/>
                  <a:pt x="41912" y="378000"/>
                  <a:pt x="27000" y="378000"/>
                </a:cubicBezTo>
                <a:close/>
                <a:moveTo>
                  <a:pt x="135000" y="378000"/>
                </a:moveTo>
                <a:cubicBezTo>
                  <a:pt x="120088" y="378000"/>
                  <a:pt x="108000" y="365913"/>
                  <a:pt x="108000" y="351000"/>
                </a:cubicBezTo>
                <a:cubicBezTo>
                  <a:pt x="108000" y="336088"/>
                  <a:pt x="120088" y="324000"/>
                  <a:pt x="135000" y="324000"/>
                </a:cubicBezTo>
                <a:cubicBezTo>
                  <a:pt x="149912" y="324000"/>
                  <a:pt x="162000" y="336088"/>
                  <a:pt x="162000" y="351000"/>
                </a:cubicBezTo>
                <a:cubicBezTo>
                  <a:pt x="162000" y="365913"/>
                  <a:pt x="149912" y="378000"/>
                  <a:pt x="135000" y="378000"/>
                </a:cubicBezTo>
                <a:close/>
                <a:moveTo>
                  <a:pt x="243000" y="378000"/>
                </a:moveTo>
                <a:cubicBezTo>
                  <a:pt x="228088" y="378000"/>
                  <a:pt x="216000" y="365913"/>
                  <a:pt x="216000" y="351000"/>
                </a:cubicBezTo>
                <a:cubicBezTo>
                  <a:pt x="216000" y="336088"/>
                  <a:pt x="228088" y="324000"/>
                  <a:pt x="243000" y="324000"/>
                </a:cubicBezTo>
                <a:cubicBezTo>
                  <a:pt x="257912" y="324000"/>
                  <a:pt x="270000" y="336088"/>
                  <a:pt x="270000" y="351000"/>
                </a:cubicBezTo>
                <a:cubicBezTo>
                  <a:pt x="270000" y="365913"/>
                  <a:pt x="257912" y="378000"/>
                  <a:pt x="243000" y="378000"/>
                </a:cubicBezTo>
                <a:close/>
                <a:moveTo>
                  <a:pt x="351000" y="378000"/>
                </a:moveTo>
                <a:cubicBezTo>
                  <a:pt x="336088" y="378000"/>
                  <a:pt x="324000" y="365913"/>
                  <a:pt x="324000" y="351000"/>
                </a:cubicBezTo>
                <a:cubicBezTo>
                  <a:pt x="324000" y="336088"/>
                  <a:pt x="336088" y="324000"/>
                  <a:pt x="351000" y="324000"/>
                </a:cubicBezTo>
                <a:cubicBezTo>
                  <a:pt x="365912" y="324000"/>
                  <a:pt x="378000" y="336088"/>
                  <a:pt x="378000" y="351000"/>
                </a:cubicBezTo>
                <a:cubicBezTo>
                  <a:pt x="378000" y="365913"/>
                  <a:pt x="365912" y="378000"/>
                  <a:pt x="351000" y="378000"/>
                </a:cubicBezTo>
                <a:close/>
                <a:moveTo>
                  <a:pt x="459000" y="378000"/>
                </a:moveTo>
                <a:cubicBezTo>
                  <a:pt x="444088" y="378000"/>
                  <a:pt x="432000" y="365913"/>
                  <a:pt x="432000" y="351000"/>
                </a:cubicBezTo>
                <a:cubicBezTo>
                  <a:pt x="432000" y="336088"/>
                  <a:pt x="444088" y="324000"/>
                  <a:pt x="459000" y="324000"/>
                </a:cubicBezTo>
                <a:cubicBezTo>
                  <a:pt x="473912" y="324000"/>
                  <a:pt x="486000" y="336088"/>
                  <a:pt x="486000" y="351000"/>
                </a:cubicBezTo>
                <a:cubicBezTo>
                  <a:pt x="486000" y="365913"/>
                  <a:pt x="473912" y="378000"/>
                  <a:pt x="459000" y="378000"/>
                </a:cubicBezTo>
                <a:close/>
                <a:moveTo>
                  <a:pt x="567000" y="378000"/>
                </a:moveTo>
                <a:cubicBezTo>
                  <a:pt x="552088" y="378000"/>
                  <a:pt x="540000" y="365913"/>
                  <a:pt x="540000" y="351000"/>
                </a:cubicBezTo>
                <a:cubicBezTo>
                  <a:pt x="540000" y="336088"/>
                  <a:pt x="552088" y="324000"/>
                  <a:pt x="567000" y="324000"/>
                </a:cubicBezTo>
                <a:cubicBezTo>
                  <a:pt x="581912" y="324000"/>
                  <a:pt x="594000" y="336088"/>
                  <a:pt x="594000" y="351000"/>
                </a:cubicBezTo>
                <a:cubicBezTo>
                  <a:pt x="594000" y="365913"/>
                  <a:pt x="581912" y="378000"/>
                  <a:pt x="567000" y="378000"/>
                </a:cubicBezTo>
                <a:close/>
                <a:moveTo>
                  <a:pt x="675000" y="378000"/>
                </a:moveTo>
                <a:cubicBezTo>
                  <a:pt x="660088" y="378000"/>
                  <a:pt x="648000" y="365913"/>
                  <a:pt x="648000" y="351000"/>
                </a:cubicBezTo>
                <a:cubicBezTo>
                  <a:pt x="648000" y="336088"/>
                  <a:pt x="660088" y="324000"/>
                  <a:pt x="675000" y="324000"/>
                </a:cubicBezTo>
                <a:cubicBezTo>
                  <a:pt x="689912" y="324000"/>
                  <a:pt x="702000" y="336088"/>
                  <a:pt x="702000" y="351000"/>
                </a:cubicBezTo>
                <a:cubicBezTo>
                  <a:pt x="702000" y="365913"/>
                  <a:pt x="689912" y="378000"/>
                  <a:pt x="675000" y="378000"/>
                </a:cubicBezTo>
                <a:close/>
                <a:moveTo>
                  <a:pt x="783000" y="378000"/>
                </a:moveTo>
                <a:cubicBezTo>
                  <a:pt x="768088" y="378000"/>
                  <a:pt x="756000" y="365913"/>
                  <a:pt x="756000" y="351000"/>
                </a:cubicBezTo>
                <a:cubicBezTo>
                  <a:pt x="756000" y="336088"/>
                  <a:pt x="768088" y="324000"/>
                  <a:pt x="783000" y="324000"/>
                </a:cubicBezTo>
                <a:cubicBezTo>
                  <a:pt x="797912" y="324000"/>
                  <a:pt x="810000" y="336088"/>
                  <a:pt x="810000" y="351000"/>
                </a:cubicBezTo>
                <a:cubicBezTo>
                  <a:pt x="810000" y="365913"/>
                  <a:pt x="797912" y="378000"/>
                  <a:pt x="783000" y="378000"/>
                </a:cubicBezTo>
                <a:close/>
                <a:moveTo>
                  <a:pt x="891000" y="378000"/>
                </a:moveTo>
                <a:cubicBezTo>
                  <a:pt x="876088" y="378000"/>
                  <a:pt x="864000" y="365913"/>
                  <a:pt x="864000" y="351000"/>
                </a:cubicBezTo>
                <a:cubicBezTo>
                  <a:pt x="864000" y="336088"/>
                  <a:pt x="876088" y="324000"/>
                  <a:pt x="891000" y="324000"/>
                </a:cubicBezTo>
                <a:cubicBezTo>
                  <a:pt x="905912" y="324000"/>
                  <a:pt x="918000" y="336088"/>
                  <a:pt x="918000" y="351000"/>
                </a:cubicBezTo>
                <a:cubicBezTo>
                  <a:pt x="918000" y="365913"/>
                  <a:pt x="905912" y="378000"/>
                  <a:pt x="891000" y="378000"/>
                </a:cubicBezTo>
                <a:close/>
                <a:moveTo>
                  <a:pt x="999000" y="378000"/>
                </a:moveTo>
                <a:cubicBezTo>
                  <a:pt x="984088" y="378000"/>
                  <a:pt x="972000" y="365913"/>
                  <a:pt x="972000" y="351000"/>
                </a:cubicBezTo>
                <a:cubicBezTo>
                  <a:pt x="972000" y="336088"/>
                  <a:pt x="984088" y="324000"/>
                  <a:pt x="999000" y="324000"/>
                </a:cubicBezTo>
                <a:cubicBezTo>
                  <a:pt x="1013912" y="324000"/>
                  <a:pt x="1026000" y="336088"/>
                  <a:pt x="1026000" y="351000"/>
                </a:cubicBezTo>
                <a:cubicBezTo>
                  <a:pt x="1026000" y="365913"/>
                  <a:pt x="1013912" y="378000"/>
                  <a:pt x="999000" y="378000"/>
                </a:cubicBezTo>
                <a:close/>
                <a:moveTo>
                  <a:pt x="27000" y="486000"/>
                </a:moveTo>
                <a:cubicBezTo>
                  <a:pt x="12088" y="486000"/>
                  <a:pt x="0" y="473912"/>
                  <a:pt x="0" y="459001"/>
                </a:cubicBezTo>
                <a:cubicBezTo>
                  <a:pt x="0" y="444089"/>
                  <a:pt x="12088" y="432001"/>
                  <a:pt x="27000" y="432001"/>
                </a:cubicBezTo>
                <a:cubicBezTo>
                  <a:pt x="41912" y="432001"/>
                  <a:pt x="54000" y="444089"/>
                  <a:pt x="54000" y="459001"/>
                </a:cubicBezTo>
                <a:cubicBezTo>
                  <a:pt x="54000" y="473912"/>
                  <a:pt x="41912" y="486000"/>
                  <a:pt x="27000" y="486000"/>
                </a:cubicBezTo>
                <a:close/>
                <a:moveTo>
                  <a:pt x="135000" y="486000"/>
                </a:moveTo>
                <a:cubicBezTo>
                  <a:pt x="120088" y="486000"/>
                  <a:pt x="108000" y="473912"/>
                  <a:pt x="108000" y="459001"/>
                </a:cubicBezTo>
                <a:cubicBezTo>
                  <a:pt x="108000" y="444089"/>
                  <a:pt x="120088" y="432001"/>
                  <a:pt x="135000" y="432001"/>
                </a:cubicBezTo>
                <a:cubicBezTo>
                  <a:pt x="149912" y="432001"/>
                  <a:pt x="162000" y="444089"/>
                  <a:pt x="162000" y="459001"/>
                </a:cubicBezTo>
                <a:cubicBezTo>
                  <a:pt x="162000" y="473912"/>
                  <a:pt x="149912" y="486000"/>
                  <a:pt x="135000" y="486000"/>
                </a:cubicBezTo>
                <a:close/>
                <a:moveTo>
                  <a:pt x="243000" y="486000"/>
                </a:moveTo>
                <a:cubicBezTo>
                  <a:pt x="228088" y="486000"/>
                  <a:pt x="216000" y="473912"/>
                  <a:pt x="216000" y="459001"/>
                </a:cubicBezTo>
                <a:cubicBezTo>
                  <a:pt x="216000" y="444089"/>
                  <a:pt x="228088" y="432001"/>
                  <a:pt x="243000" y="432001"/>
                </a:cubicBezTo>
                <a:cubicBezTo>
                  <a:pt x="257912" y="432001"/>
                  <a:pt x="270000" y="444089"/>
                  <a:pt x="270000" y="459001"/>
                </a:cubicBezTo>
                <a:cubicBezTo>
                  <a:pt x="270000" y="473912"/>
                  <a:pt x="257912" y="486000"/>
                  <a:pt x="243000" y="486000"/>
                </a:cubicBezTo>
                <a:close/>
                <a:moveTo>
                  <a:pt x="351000" y="486000"/>
                </a:moveTo>
                <a:cubicBezTo>
                  <a:pt x="336088" y="486000"/>
                  <a:pt x="324000" y="473912"/>
                  <a:pt x="324000" y="459001"/>
                </a:cubicBezTo>
                <a:cubicBezTo>
                  <a:pt x="324000" y="444089"/>
                  <a:pt x="336088" y="432001"/>
                  <a:pt x="351000" y="432001"/>
                </a:cubicBezTo>
                <a:cubicBezTo>
                  <a:pt x="365912" y="432001"/>
                  <a:pt x="378000" y="444089"/>
                  <a:pt x="378000" y="459001"/>
                </a:cubicBezTo>
                <a:cubicBezTo>
                  <a:pt x="378000" y="473912"/>
                  <a:pt x="365912" y="486000"/>
                  <a:pt x="351000" y="486000"/>
                </a:cubicBezTo>
                <a:close/>
                <a:moveTo>
                  <a:pt x="459000" y="486000"/>
                </a:moveTo>
                <a:cubicBezTo>
                  <a:pt x="444088" y="486000"/>
                  <a:pt x="432000" y="473912"/>
                  <a:pt x="432000" y="459001"/>
                </a:cubicBezTo>
                <a:cubicBezTo>
                  <a:pt x="432000" y="444089"/>
                  <a:pt x="444088" y="432001"/>
                  <a:pt x="459000" y="432001"/>
                </a:cubicBezTo>
                <a:cubicBezTo>
                  <a:pt x="473912" y="432001"/>
                  <a:pt x="486000" y="444089"/>
                  <a:pt x="486000" y="459001"/>
                </a:cubicBezTo>
                <a:cubicBezTo>
                  <a:pt x="486000" y="473912"/>
                  <a:pt x="473912" y="486000"/>
                  <a:pt x="459000" y="486000"/>
                </a:cubicBezTo>
                <a:close/>
                <a:moveTo>
                  <a:pt x="567000" y="486000"/>
                </a:moveTo>
                <a:cubicBezTo>
                  <a:pt x="552088" y="486000"/>
                  <a:pt x="540000" y="473912"/>
                  <a:pt x="540000" y="459001"/>
                </a:cubicBezTo>
                <a:cubicBezTo>
                  <a:pt x="540000" y="444089"/>
                  <a:pt x="552088" y="432001"/>
                  <a:pt x="567000" y="432001"/>
                </a:cubicBezTo>
                <a:cubicBezTo>
                  <a:pt x="581912" y="432001"/>
                  <a:pt x="594000" y="444089"/>
                  <a:pt x="594000" y="459001"/>
                </a:cubicBezTo>
                <a:cubicBezTo>
                  <a:pt x="594000" y="473912"/>
                  <a:pt x="581912" y="486000"/>
                  <a:pt x="567000" y="486000"/>
                </a:cubicBezTo>
                <a:close/>
                <a:moveTo>
                  <a:pt x="675000" y="486000"/>
                </a:moveTo>
                <a:cubicBezTo>
                  <a:pt x="660088" y="486000"/>
                  <a:pt x="648000" y="473912"/>
                  <a:pt x="648000" y="459001"/>
                </a:cubicBezTo>
                <a:cubicBezTo>
                  <a:pt x="648000" y="444089"/>
                  <a:pt x="660088" y="432001"/>
                  <a:pt x="675000" y="432001"/>
                </a:cubicBezTo>
                <a:cubicBezTo>
                  <a:pt x="689912" y="432001"/>
                  <a:pt x="702000" y="444089"/>
                  <a:pt x="702000" y="459001"/>
                </a:cubicBezTo>
                <a:cubicBezTo>
                  <a:pt x="702000" y="473912"/>
                  <a:pt x="689912" y="486000"/>
                  <a:pt x="675000" y="486000"/>
                </a:cubicBezTo>
                <a:close/>
                <a:moveTo>
                  <a:pt x="783000" y="486000"/>
                </a:moveTo>
                <a:cubicBezTo>
                  <a:pt x="768088" y="486000"/>
                  <a:pt x="756000" y="473912"/>
                  <a:pt x="756000" y="459001"/>
                </a:cubicBezTo>
                <a:cubicBezTo>
                  <a:pt x="756000" y="444089"/>
                  <a:pt x="768088" y="432001"/>
                  <a:pt x="783000" y="432001"/>
                </a:cubicBezTo>
                <a:cubicBezTo>
                  <a:pt x="797912" y="432001"/>
                  <a:pt x="810000" y="444089"/>
                  <a:pt x="810000" y="459001"/>
                </a:cubicBezTo>
                <a:cubicBezTo>
                  <a:pt x="810000" y="473912"/>
                  <a:pt x="797912" y="486000"/>
                  <a:pt x="783000" y="486000"/>
                </a:cubicBezTo>
                <a:close/>
                <a:moveTo>
                  <a:pt x="891000" y="486000"/>
                </a:moveTo>
                <a:cubicBezTo>
                  <a:pt x="876088" y="486000"/>
                  <a:pt x="864000" y="473912"/>
                  <a:pt x="864000" y="459001"/>
                </a:cubicBezTo>
                <a:cubicBezTo>
                  <a:pt x="864000" y="444089"/>
                  <a:pt x="876088" y="432001"/>
                  <a:pt x="891000" y="432001"/>
                </a:cubicBezTo>
                <a:cubicBezTo>
                  <a:pt x="905912" y="432001"/>
                  <a:pt x="918000" y="444089"/>
                  <a:pt x="918000" y="459001"/>
                </a:cubicBezTo>
                <a:cubicBezTo>
                  <a:pt x="918000" y="473912"/>
                  <a:pt x="905912" y="486000"/>
                  <a:pt x="891000" y="486000"/>
                </a:cubicBezTo>
                <a:close/>
                <a:moveTo>
                  <a:pt x="999000" y="486000"/>
                </a:moveTo>
                <a:cubicBezTo>
                  <a:pt x="984088" y="486000"/>
                  <a:pt x="972000" y="473912"/>
                  <a:pt x="972000" y="459001"/>
                </a:cubicBezTo>
                <a:cubicBezTo>
                  <a:pt x="972000" y="444089"/>
                  <a:pt x="984088" y="432001"/>
                  <a:pt x="999000" y="432001"/>
                </a:cubicBezTo>
                <a:cubicBezTo>
                  <a:pt x="1013912" y="432001"/>
                  <a:pt x="1026000" y="444089"/>
                  <a:pt x="1026000" y="459001"/>
                </a:cubicBezTo>
                <a:cubicBezTo>
                  <a:pt x="1026000" y="473912"/>
                  <a:pt x="1013912" y="486000"/>
                  <a:pt x="999000" y="48600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317500" algn="ctr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8FBFF"/>
              </a:solidFill>
              <a:effectLst/>
              <a:uLnTx/>
              <a:uFillTx/>
              <a:latin typeface=""/>
              <a:ea typeface="MiSans" panose="00000500000000000000" pitchFamily="2" charset="-122"/>
              <a:sym typeface=""/>
            </a:endParaRPr>
          </a:p>
        </p:txBody>
      </p:sp>
      <p:sp>
        <p:nvSpPr>
          <p:cNvPr id="151" name="十字形 150">
            <a:extLst>
              <a:ext uri="{FF2B5EF4-FFF2-40B4-BE49-F238E27FC236}">
                <a16:creationId xmlns:a16="http://schemas.microsoft.com/office/drawing/2014/main" id="{85ADE64B-C29A-746C-20A3-6D52C18E2BC0}"/>
              </a:ext>
            </a:extLst>
          </p:cNvPr>
          <p:cNvSpPr/>
          <p:nvPr/>
        </p:nvSpPr>
        <p:spPr>
          <a:xfrm rot="18900000" flipV="1">
            <a:off x="497807" y="5061096"/>
            <a:ext cx="388800" cy="388800"/>
          </a:xfrm>
          <a:prstGeom prst="plus">
            <a:avLst>
              <a:gd name="adj" fmla="val 39940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36576" rIns="73152" bIns="36576" rtlCol="0" anchor="ctr">
            <a:noAutofit/>
          </a:bodyPr>
          <a:lstStyle/>
          <a:p>
            <a:pPr algn="ctr"/>
            <a:endParaRPr lang="zh-CN" altLang="en-US" sz="1440" dirty="0"/>
          </a:p>
        </p:txBody>
      </p:sp>
      <p:sp>
        <p:nvSpPr>
          <p:cNvPr id="152" name="十字形 151">
            <a:extLst>
              <a:ext uri="{FF2B5EF4-FFF2-40B4-BE49-F238E27FC236}">
                <a16:creationId xmlns:a16="http://schemas.microsoft.com/office/drawing/2014/main" id="{296C5C1F-9E6C-3D4E-C36B-C26529253A1E}"/>
              </a:ext>
            </a:extLst>
          </p:cNvPr>
          <p:cNvSpPr/>
          <p:nvPr/>
        </p:nvSpPr>
        <p:spPr>
          <a:xfrm rot="18900000" flipV="1">
            <a:off x="4739557" y="1530533"/>
            <a:ext cx="388800" cy="388800"/>
          </a:xfrm>
          <a:prstGeom prst="plus">
            <a:avLst>
              <a:gd name="adj" fmla="val 3994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36576" rIns="73152" bIns="36576" rtlCol="0" anchor="ctr">
            <a:noAutofit/>
          </a:bodyPr>
          <a:lstStyle/>
          <a:p>
            <a:pPr algn="ctr"/>
            <a:endParaRPr lang="zh-CN" altLang="en-US" sz="1440"/>
          </a:p>
        </p:txBody>
      </p:sp>
      <p:sp>
        <p:nvSpPr>
          <p:cNvPr id="153" name="十字形 152">
            <a:extLst>
              <a:ext uri="{FF2B5EF4-FFF2-40B4-BE49-F238E27FC236}">
                <a16:creationId xmlns:a16="http://schemas.microsoft.com/office/drawing/2014/main" id="{19451352-9109-4687-4626-FF9811014D45}"/>
              </a:ext>
            </a:extLst>
          </p:cNvPr>
          <p:cNvSpPr/>
          <p:nvPr/>
        </p:nvSpPr>
        <p:spPr>
          <a:xfrm rot="18900000" flipV="1">
            <a:off x="9357301" y="5652765"/>
            <a:ext cx="388800" cy="388800"/>
          </a:xfrm>
          <a:prstGeom prst="plus">
            <a:avLst>
              <a:gd name="adj" fmla="val 3994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36576" rIns="73152" bIns="36576" rtlCol="0" anchor="ctr">
            <a:noAutofit/>
          </a:bodyPr>
          <a:lstStyle/>
          <a:p>
            <a:pPr algn="ctr"/>
            <a:endParaRPr lang="zh-CN" altLang="en-US" sz="1440"/>
          </a:p>
        </p:txBody>
      </p:sp>
      <p:sp>
        <p:nvSpPr>
          <p:cNvPr id="155" name="平行四边形 154">
            <a:extLst>
              <a:ext uri="{FF2B5EF4-FFF2-40B4-BE49-F238E27FC236}">
                <a16:creationId xmlns:a16="http://schemas.microsoft.com/office/drawing/2014/main" id="{86368D64-E03F-F48B-03F9-3C92561ACC65}"/>
              </a:ext>
            </a:extLst>
          </p:cNvPr>
          <p:cNvSpPr/>
          <p:nvPr/>
        </p:nvSpPr>
        <p:spPr>
          <a:xfrm rot="5400000">
            <a:off x="11993871" y="1384119"/>
            <a:ext cx="157778" cy="237523"/>
          </a:xfrm>
          <a:prstGeom prst="parallelogram">
            <a:avLst>
              <a:gd name="adj" fmla="val 5075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56" name="平行四边形 155">
            <a:extLst>
              <a:ext uri="{FF2B5EF4-FFF2-40B4-BE49-F238E27FC236}">
                <a16:creationId xmlns:a16="http://schemas.microsoft.com/office/drawing/2014/main" id="{96D9E202-44A7-A61D-6A9A-EB519951CB59}"/>
              </a:ext>
            </a:extLst>
          </p:cNvPr>
          <p:cNvSpPr/>
          <p:nvPr/>
        </p:nvSpPr>
        <p:spPr>
          <a:xfrm rot="5400000">
            <a:off x="11993871" y="1590640"/>
            <a:ext cx="157778" cy="237523"/>
          </a:xfrm>
          <a:prstGeom prst="parallelogram">
            <a:avLst>
              <a:gd name="adj" fmla="val 5075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57" name="平行四边形 156">
            <a:extLst>
              <a:ext uri="{FF2B5EF4-FFF2-40B4-BE49-F238E27FC236}">
                <a16:creationId xmlns:a16="http://schemas.microsoft.com/office/drawing/2014/main" id="{D49B4DF9-F25F-EA9C-16D2-FE713722B21D}"/>
              </a:ext>
            </a:extLst>
          </p:cNvPr>
          <p:cNvSpPr/>
          <p:nvPr/>
        </p:nvSpPr>
        <p:spPr>
          <a:xfrm rot="5400000">
            <a:off x="11993871" y="1797161"/>
            <a:ext cx="157778" cy="237523"/>
          </a:xfrm>
          <a:prstGeom prst="parallelogram">
            <a:avLst>
              <a:gd name="adj" fmla="val 5075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58" name="平行四边形 157">
            <a:extLst>
              <a:ext uri="{FF2B5EF4-FFF2-40B4-BE49-F238E27FC236}">
                <a16:creationId xmlns:a16="http://schemas.microsoft.com/office/drawing/2014/main" id="{7AEBA8BD-07A6-A91B-2761-A8F0B40A3647}"/>
              </a:ext>
            </a:extLst>
          </p:cNvPr>
          <p:cNvSpPr/>
          <p:nvPr/>
        </p:nvSpPr>
        <p:spPr>
          <a:xfrm rot="5400000">
            <a:off x="11993871" y="2003682"/>
            <a:ext cx="157778" cy="237523"/>
          </a:xfrm>
          <a:prstGeom prst="parallelogram">
            <a:avLst>
              <a:gd name="adj" fmla="val 5075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59" name="平行四边形 158">
            <a:extLst>
              <a:ext uri="{FF2B5EF4-FFF2-40B4-BE49-F238E27FC236}">
                <a16:creationId xmlns:a16="http://schemas.microsoft.com/office/drawing/2014/main" id="{EC1E4275-8308-1AB0-49C8-12954A690984}"/>
              </a:ext>
            </a:extLst>
          </p:cNvPr>
          <p:cNvSpPr/>
          <p:nvPr/>
        </p:nvSpPr>
        <p:spPr>
          <a:xfrm rot="5400000">
            <a:off x="11993871" y="2210203"/>
            <a:ext cx="157778" cy="237523"/>
          </a:xfrm>
          <a:prstGeom prst="parallelogram">
            <a:avLst>
              <a:gd name="adj" fmla="val 5075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60" name="平行四边形 159">
            <a:extLst>
              <a:ext uri="{FF2B5EF4-FFF2-40B4-BE49-F238E27FC236}">
                <a16:creationId xmlns:a16="http://schemas.microsoft.com/office/drawing/2014/main" id="{CBA7305C-4CDC-242E-EB5A-C2FBFEC97181}"/>
              </a:ext>
            </a:extLst>
          </p:cNvPr>
          <p:cNvSpPr/>
          <p:nvPr/>
        </p:nvSpPr>
        <p:spPr>
          <a:xfrm rot="5400000">
            <a:off x="11993871" y="2416724"/>
            <a:ext cx="157778" cy="237523"/>
          </a:xfrm>
          <a:prstGeom prst="parallelogram">
            <a:avLst>
              <a:gd name="adj" fmla="val 5075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61" name="平行四边形 160">
            <a:extLst>
              <a:ext uri="{FF2B5EF4-FFF2-40B4-BE49-F238E27FC236}">
                <a16:creationId xmlns:a16="http://schemas.microsoft.com/office/drawing/2014/main" id="{E16842DD-6B1B-7822-4A94-ED1933232D56}"/>
              </a:ext>
            </a:extLst>
          </p:cNvPr>
          <p:cNvSpPr/>
          <p:nvPr/>
        </p:nvSpPr>
        <p:spPr>
          <a:xfrm rot="5400000">
            <a:off x="11993871" y="2623245"/>
            <a:ext cx="157778" cy="237523"/>
          </a:xfrm>
          <a:prstGeom prst="parallelogram">
            <a:avLst>
              <a:gd name="adj" fmla="val 5075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62" name="平行四边形 161">
            <a:extLst>
              <a:ext uri="{FF2B5EF4-FFF2-40B4-BE49-F238E27FC236}">
                <a16:creationId xmlns:a16="http://schemas.microsoft.com/office/drawing/2014/main" id="{C522BABB-6949-A011-14CC-D6B95A5D3D4D}"/>
              </a:ext>
            </a:extLst>
          </p:cNvPr>
          <p:cNvSpPr/>
          <p:nvPr/>
        </p:nvSpPr>
        <p:spPr>
          <a:xfrm rot="5400000">
            <a:off x="11993871" y="2829766"/>
            <a:ext cx="157778" cy="237523"/>
          </a:xfrm>
          <a:prstGeom prst="parallelogram">
            <a:avLst>
              <a:gd name="adj" fmla="val 5075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63" name="平行四边形 162">
            <a:extLst>
              <a:ext uri="{FF2B5EF4-FFF2-40B4-BE49-F238E27FC236}">
                <a16:creationId xmlns:a16="http://schemas.microsoft.com/office/drawing/2014/main" id="{33C1AAE5-67B2-801B-EB70-56D2A35FFBD0}"/>
              </a:ext>
            </a:extLst>
          </p:cNvPr>
          <p:cNvSpPr/>
          <p:nvPr/>
        </p:nvSpPr>
        <p:spPr>
          <a:xfrm rot="5400000">
            <a:off x="11993871" y="3036287"/>
            <a:ext cx="157778" cy="237523"/>
          </a:xfrm>
          <a:prstGeom prst="parallelogram">
            <a:avLst>
              <a:gd name="adj" fmla="val 5075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64" name="平行四边形 163">
            <a:extLst>
              <a:ext uri="{FF2B5EF4-FFF2-40B4-BE49-F238E27FC236}">
                <a16:creationId xmlns:a16="http://schemas.microsoft.com/office/drawing/2014/main" id="{0BDE71F0-04A5-2A72-5B66-260995433EAA}"/>
              </a:ext>
            </a:extLst>
          </p:cNvPr>
          <p:cNvSpPr/>
          <p:nvPr/>
        </p:nvSpPr>
        <p:spPr>
          <a:xfrm rot="5400000">
            <a:off x="11993871" y="3242808"/>
            <a:ext cx="157778" cy="237523"/>
          </a:xfrm>
          <a:prstGeom prst="parallelogram">
            <a:avLst>
              <a:gd name="adj" fmla="val 5075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65" name="平行四边形 164">
            <a:extLst>
              <a:ext uri="{FF2B5EF4-FFF2-40B4-BE49-F238E27FC236}">
                <a16:creationId xmlns:a16="http://schemas.microsoft.com/office/drawing/2014/main" id="{C5B8A0BC-875A-7CCD-26D2-00C806E648B0}"/>
              </a:ext>
            </a:extLst>
          </p:cNvPr>
          <p:cNvSpPr/>
          <p:nvPr/>
        </p:nvSpPr>
        <p:spPr>
          <a:xfrm rot="5400000">
            <a:off x="11993871" y="3449329"/>
            <a:ext cx="157778" cy="237523"/>
          </a:xfrm>
          <a:prstGeom prst="parallelogram">
            <a:avLst>
              <a:gd name="adj" fmla="val 5075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66" name="平行四边形 165">
            <a:extLst>
              <a:ext uri="{FF2B5EF4-FFF2-40B4-BE49-F238E27FC236}">
                <a16:creationId xmlns:a16="http://schemas.microsoft.com/office/drawing/2014/main" id="{6BFE95E4-0BEB-2282-1779-A876C02A16FC}"/>
              </a:ext>
            </a:extLst>
          </p:cNvPr>
          <p:cNvSpPr/>
          <p:nvPr/>
        </p:nvSpPr>
        <p:spPr>
          <a:xfrm rot="5400000">
            <a:off x="11993871" y="3655850"/>
            <a:ext cx="157778" cy="237523"/>
          </a:xfrm>
          <a:prstGeom prst="parallelogram">
            <a:avLst>
              <a:gd name="adj" fmla="val 5075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67" name="平行四边形 166">
            <a:extLst>
              <a:ext uri="{FF2B5EF4-FFF2-40B4-BE49-F238E27FC236}">
                <a16:creationId xmlns:a16="http://schemas.microsoft.com/office/drawing/2014/main" id="{47D68884-6445-F03E-76E8-8D32B09E4602}"/>
              </a:ext>
            </a:extLst>
          </p:cNvPr>
          <p:cNvSpPr/>
          <p:nvPr/>
        </p:nvSpPr>
        <p:spPr>
          <a:xfrm rot="5400000">
            <a:off x="11993871" y="3862368"/>
            <a:ext cx="157778" cy="237523"/>
          </a:xfrm>
          <a:prstGeom prst="parallelogram">
            <a:avLst>
              <a:gd name="adj" fmla="val 5075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69" name="任意多边形: 形状 168">
            <a:extLst>
              <a:ext uri="{FF2B5EF4-FFF2-40B4-BE49-F238E27FC236}">
                <a16:creationId xmlns:a16="http://schemas.microsoft.com/office/drawing/2014/main" id="{56AC777C-1661-17B2-01BD-185EA2D24CA6}"/>
              </a:ext>
            </a:extLst>
          </p:cNvPr>
          <p:cNvSpPr/>
          <p:nvPr/>
        </p:nvSpPr>
        <p:spPr>
          <a:xfrm>
            <a:off x="1" y="2369631"/>
            <a:ext cx="157475" cy="394147"/>
          </a:xfrm>
          <a:custGeom>
            <a:avLst/>
            <a:gdLst>
              <a:gd name="connsiteX0" fmla="*/ 0 w 157475"/>
              <a:gd name="connsiteY0" fmla="*/ 0 h 394147"/>
              <a:gd name="connsiteX1" fmla="*/ 33801 w 157475"/>
              <a:gd name="connsiteY1" fmla="*/ 10492 h 394147"/>
              <a:gd name="connsiteX2" fmla="*/ 157475 w 157475"/>
              <a:gd name="connsiteY2" fmla="*/ 197073 h 394147"/>
              <a:gd name="connsiteX3" fmla="*/ 33801 w 157475"/>
              <a:gd name="connsiteY3" fmla="*/ 383654 h 394147"/>
              <a:gd name="connsiteX4" fmla="*/ 0 w 157475"/>
              <a:gd name="connsiteY4" fmla="*/ 394147 h 394147"/>
              <a:gd name="connsiteX5" fmla="*/ 0 w 157475"/>
              <a:gd name="connsiteY5" fmla="*/ 348477 h 394147"/>
              <a:gd name="connsiteX6" fmla="*/ 17452 w 157475"/>
              <a:gd name="connsiteY6" fmla="*/ 344954 h 394147"/>
              <a:gd name="connsiteX7" fmla="*/ 115474 w 157475"/>
              <a:gd name="connsiteY7" fmla="*/ 197073 h 394147"/>
              <a:gd name="connsiteX8" fmla="*/ 17452 w 157475"/>
              <a:gd name="connsiteY8" fmla="*/ 49193 h 394147"/>
              <a:gd name="connsiteX9" fmla="*/ 0 w 157475"/>
              <a:gd name="connsiteY9" fmla="*/ 45669 h 394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475" h="394147">
                <a:moveTo>
                  <a:pt x="0" y="0"/>
                </a:moveTo>
                <a:lnTo>
                  <a:pt x="33801" y="10492"/>
                </a:lnTo>
                <a:cubicBezTo>
                  <a:pt x="106479" y="41233"/>
                  <a:pt x="157475" y="113198"/>
                  <a:pt x="157475" y="197073"/>
                </a:cubicBezTo>
                <a:cubicBezTo>
                  <a:pt x="157475" y="280949"/>
                  <a:pt x="106479" y="352914"/>
                  <a:pt x="33801" y="383654"/>
                </a:cubicBezTo>
                <a:lnTo>
                  <a:pt x="0" y="394147"/>
                </a:lnTo>
                <a:lnTo>
                  <a:pt x="0" y="348477"/>
                </a:lnTo>
                <a:lnTo>
                  <a:pt x="17452" y="344954"/>
                </a:lnTo>
                <a:cubicBezTo>
                  <a:pt x="75056" y="320590"/>
                  <a:pt x="115474" y="263552"/>
                  <a:pt x="115474" y="197073"/>
                </a:cubicBezTo>
                <a:cubicBezTo>
                  <a:pt x="115474" y="130595"/>
                  <a:pt x="75056" y="73557"/>
                  <a:pt x="17452" y="49193"/>
                </a:cubicBezTo>
                <a:lnTo>
                  <a:pt x="0" y="4566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grpSp>
        <p:nvGrpSpPr>
          <p:cNvPr id="170" name="组合 169">
            <a:extLst>
              <a:ext uri="{FF2B5EF4-FFF2-40B4-BE49-F238E27FC236}">
                <a16:creationId xmlns:a16="http://schemas.microsoft.com/office/drawing/2014/main" id="{6E260BF0-0F23-A124-AB53-CCFDBC2C1D77}"/>
              </a:ext>
            </a:extLst>
          </p:cNvPr>
          <p:cNvGrpSpPr/>
          <p:nvPr/>
        </p:nvGrpSpPr>
        <p:grpSpPr>
          <a:xfrm>
            <a:off x="5239719" y="5447812"/>
            <a:ext cx="1712561" cy="371982"/>
            <a:chOff x="4048256" y="-11771"/>
            <a:chExt cx="1712561" cy="371982"/>
          </a:xfrm>
          <a:solidFill>
            <a:schemeClr val="accent3"/>
          </a:solidFill>
        </p:grpSpPr>
        <p:grpSp>
          <p:nvGrpSpPr>
            <p:cNvPr id="171" name="组合 170">
              <a:extLst>
                <a:ext uri="{FF2B5EF4-FFF2-40B4-BE49-F238E27FC236}">
                  <a16:creationId xmlns:a16="http://schemas.microsoft.com/office/drawing/2014/main" id="{9C55348A-BCE1-12F9-E956-B03347E5BD06}"/>
                </a:ext>
              </a:extLst>
            </p:cNvPr>
            <p:cNvGrpSpPr/>
            <p:nvPr/>
          </p:nvGrpSpPr>
          <p:grpSpPr>
            <a:xfrm>
              <a:off x="4167571" y="-11771"/>
              <a:ext cx="1593246" cy="146406"/>
              <a:chOff x="4177731" y="3469"/>
              <a:chExt cx="1593246" cy="146406"/>
            </a:xfrm>
            <a:grpFill/>
          </p:grpSpPr>
          <p:sp>
            <p:nvSpPr>
              <p:cNvPr id="181" name="椭圆 180">
                <a:extLst>
                  <a:ext uri="{FF2B5EF4-FFF2-40B4-BE49-F238E27FC236}">
                    <a16:creationId xmlns:a16="http://schemas.microsoft.com/office/drawing/2014/main" id="{1EF2E1DB-DE12-CE0B-C5D5-593BF7CF7593}"/>
                  </a:ext>
                </a:extLst>
              </p:cNvPr>
              <p:cNvSpPr/>
              <p:nvPr/>
            </p:nvSpPr>
            <p:spPr>
              <a:xfrm>
                <a:off x="4177731" y="3469"/>
                <a:ext cx="146406" cy="146406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5883" tIns="32941" rIns="65883" bIns="32941" rtlCol="0" anchor="ctr">
                <a:noAutofit/>
              </a:bodyPr>
              <a:lstStyle/>
              <a:p>
                <a:pPr algn="ctr"/>
                <a:endParaRPr lang="zh-CN" altLang="en-US" sz="1297">
                  <a:solidFill>
                    <a:schemeClr val="accent3"/>
                  </a:solidFill>
                </a:endParaRPr>
              </a:p>
            </p:txBody>
          </p:sp>
          <p:sp>
            <p:nvSpPr>
              <p:cNvPr id="182" name="椭圆 181">
                <a:extLst>
                  <a:ext uri="{FF2B5EF4-FFF2-40B4-BE49-F238E27FC236}">
                    <a16:creationId xmlns:a16="http://schemas.microsoft.com/office/drawing/2014/main" id="{A95D356D-B4A3-1054-5B4A-81F2140DAF96}"/>
                  </a:ext>
                </a:extLst>
              </p:cNvPr>
              <p:cNvSpPr/>
              <p:nvPr/>
            </p:nvSpPr>
            <p:spPr>
              <a:xfrm>
                <a:off x="4384423" y="3469"/>
                <a:ext cx="146406" cy="146406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5883" tIns="32941" rIns="65883" bIns="32941" rtlCol="0" anchor="ctr">
                <a:noAutofit/>
              </a:bodyPr>
              <a:lstStyle/>
              <a:p>
                <a:pPr algn="ctr"/>
                <a:endParaRPr lang="zh-CN" altLang="en-US" sz="1297">
                  <a:solidFill>
                    <a:schemeClr val="accent3"/>
                  </a:solidFill>
                </a:endParaRPr>
              </a:p>
            </p:txBody>
          </p:sp>
          <p:sp>
            <p:nvSpPr>
              <p:cNvPr id="183" name="椭圆 182">
                <a:extLst>
                  <a:ext uri="{FF2B5EF4-FFF2-40B4-BE49-F238E27FC236}">
                    <a16:creationId xmlns:a16="http://schemas.microsoft.com/office/drawing/2014/main" id="{3A21EB76-E311-19FE-760C-D738186DEF0C}"/>
                  </a:ext>
                </a:extLst>
              </p:cNvPr>
              <p:cNvSpPr/>
              <p:nvPr/>
            </p:nvSpPr>
            <p:spPr>
              <a:xfrm>
                <a:off x="4591116" y="3469"/>
                <a:ext cx="146406" cy="146406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5883" tIns="32941" rIns="65883" bIns="32941" rtlCol="0" anchor="ctr">
                <a:noAutofit/>
              </a:bodyPr>
              <a:lstStyle/>
              <a:p>
                <a:pPr algn="ctr"/>
                <a:endParaRPr lang="zh-CN" altLang="en-US" sz="1297">
                  <a:solidFill>
                    <a:schemeClr val="accent3"/>
                  </a:solidFill>
                </a:endParaRPr>
              </a:p>
            </p:txBody>
          </p:sp>
          <p:sp>
            <p:nvSpPr>
              <p:cNvPr id="184" name="椭圆 183">
                <a:extLst>
                  <a:ext uri="{FF2B5EF4-FFF2-40B4-BE49-F238E27FC236}">
                    <a16:creationId xmlns:a16="http://schemas.microsoft.com/office/drawing/2014/main" id="{2A80F336-DECD-B902-179A-B09F0CB1D038}"/>
                  </a:ext>
                </a:extLst>
              </p:cNvPr>
              <p:cNvSpPr/>
              <p:nvPr/>
            </p:nvSpPr>
            <p:spPr>
              <a:xfrm>
                <a:off x="4797807" y="3469"/>
                <a:ext cx="146406" cy="146406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5883" tIns="32941" rIns="65883" bIns="32941" rtlCol="0" anchor="ctr">
                <a:noAutofit/>
              </a:bodyPr>
              <a:lstStyle/>
              <a:p>
                <a:pPr algn="ctr"/>
                <a:endParaRPr lang="zh-CN" altLang="en-US" sz="1297">
                  <a:solidFill>
                    <a:schemeClr val="accent3"/>
                  </a:solidFill>
                </a:endParaRPr>
              </a:p>
            </p:txBody>
          </p:sp>
          <p:sp>
            <p:nvSpPr>
              <p:cNvPr id="185" name="椭圆 184">
                <a:extLst>
                  <a:ext uri="{FF2B5EF4-FFF2-40B4-BE49-F238E27FC236}">
                    <a16:creationId xmlns:a16="http://schemas.microsoft.com/office/drawing/2014/main" id="{67B43CAB-F1A9-F893-697E-25F7B5CE842F}"/>
                  </a:ext>
                </a:extLst>
              </p:cNvPr>
              <p:cNvSpPr/>
              <p:nvPr/>
            </p:nvSpPr>
            <p:spPr>
              <a:xfrm>
                <a:off x="5004499" y="3469"/>
                <a:ext cx="146406" cy="146406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5883" tIns="32941" rIns="65883" bIns="32941" rtlCol="0" anchor="ctr">
                <a:noAutofit/>
              </a:bodyPr>
              <a:lstStyle/>
              <a:p>
                <a:pPr algn="ctr"/>
                <a:endParaRPr lang="zh-CN" altLang="en-US" sz="1297">
                  <a:solidFill>
                    <a:schemeClr val="accent3"/>
                  </a:solidFill>
                </a:endParaRPr>
              </a:p>
            </p:txBody>
          </p:sp>
          <p:sp>
            <p:nvSpPr>
              <p:cNvPr id="186" name="椭圆 185">
                <a:extLst>
                  <a:ext uri="{FF2B5EF4-FFF2-40B4-BE49-F238E27FC236}">
                    <a16:creationId xmlns:a16="http://schemas.microsoft.com/office/drawing/2014/main" id="{930951F0-BB33-5CC9-64D2-18173F44FBBF}"/>
                  </a:ext>
                </a:extLst>
              </p:cNvPr>
              <p:cNvSpPr/>
              <p:nvPr/>
            </p:nvSpPr>
            <p:spPr>
              <a:xfrm>
                <a:off x="5211190" y="3469"/>
                <a:ext cx="146406" cy="146406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5883" tIns="32941" rIns="65883" bIns="32941" rtlCol="0" anchor="ctr">
                <a:noAutofit/>
              </a:bodyPr>
              <a:lstStyle/>
              <a:p>
                <a:pPr algn="ctr"/>
                <a:endParaRPr lang="zh-CN" altLang="en-US" sz="1297">
                  <a:solidFill>
                    <a:schemeClr val="accent3"/>
                  </a:solidFill>
                </a:endParaRPr>
              </a:p>
            </p:txBody>
          </p:sp>
          <p:sp>
            <p:nvSpPr>
              <p:cNvPr id="187" name="椭圆 186">
                <a:extLst>
                  <a:ext uri="{FF2B5EF4-FFF2-40B4-BE49-F238E27FC236}">
                    <a16:creationId xmlns:a16="http://schemas.microsoft.com/office/drawing/2014/main" id="{E15D55CA-F2D5-7B9C-4B81-D821F7400C21}"/>
                  </a:ext>
                </a:extLst>
              </p:cNvPr>
              <p:cNvSpPr/>
              <p:nvPr/>
            </p:nvSpPr>
            <p:spPr>
              <a:xfrm>
                <a:off x="5417883" y="3469"/>
                <a:ext cx="146406" cy="146406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5883" tIns="32941" rIns="65883" bIns="32941" rtlCol="0" anchor="ctr">
                <a:noAutofit/>
              </a:bodyPr>
              <a:lstStyle/>
              <a:p>
                <a:pPr algn="ctr"/>
                <a:endParaRPr lang="zh-CN" altLang="en-US" sz="1297">
                  <a:solidFill>
                    <a:schemeClr val="accent3"/>
                  </a:solidFill>
                </a:endParaRPr>
              </a:p>
            </p:txBody>
          </p:sp>
          <p:sp>
            <p:nvSpPr>
              <p:cNvPr id="188" name="椭圆 187">
                <a:extLst>
                  <a:ext uri="{FF2B5EF4-FFF2-40B4-BE49-F238E27FC236}">
                    <a16:creationId xmlns:a16="http://schemas.microsoft.com/office/drawing/2014/main" id="{693DB32E-D941-0986-0B4C-F1BC67A3049E}"/>
                  </a:ext>
                </a:extLst>
              </p:cNvPr>
              <p:cNvSpPr/>
              <p:nvPr/>
            </p:nvSpPr>
            <p:spPr>
              <a:xfrm>
                <a:off x="5624571" y="3469"/>
                <a:ext cx="146406" cy="146406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5883" tIns="32941" rIns="65883" bIns="32941" rtlCol="0" anchor="ctr">
                <a:noAutofit/>
              </a:bodyPr>
              <a:lstStyle/>
              <a:p>
                <a:pPr algn="ctr"/>
                <a:endParaRPr lang="zh-CN" altLang="en-US" sz="1297">
                  <a:solidFill>
                    <a:schemeClr val="accent3"/>
                  </a:solidFill>
                </a:endParaRPr>
              </a:p>
            </p:txBody>
          </p:sp>
        </p:grpSp>
        <p:grpSp>
          <p:nvGrpSpPr>
            <p:cNvPr id="172" name="组合 171">
              <a:extLst>
                <a:ext uri="{FF2B5EF4-FFF2-40B4-BE49-F238E27FC236}">
                  <a16:creationId xmlns:a16="http://schemas.microsoft.com/office/drawing/2014/main" id="{DE502B72-553C-06C5-4EFF-809868CF8DC4}"/>
                </a:ext>
              </a:extLst>
            </p:cNvPr>
            <p:cNvGrpSpPr/>
            <p:nvPr/>
          </p:nvGrpSpPr>
          <p:grpSpPr>
            <a:xfrm>
              <a:off x="4048256" y="213805"/>
              <a:ext cx="1593246" cy="146406"/>
              <a:chOff x="4149497" y="56850"/>
              <a:chExt cx="1593246" cy="146406"/>
            </a:xfrm>
            <a:grpFill/>
          </p:grpSpPr>
          <p:sp>
            <p:nvSpPr>
              <p:cNvPr id="173" name="椭圆 172">
                <a:extLst>
                  <a:ext uri="{FF2B5EF4-FFF2-40B4-BE49-F238E27FC236}">
                    <a16:creationId xmlns:a16="http://schemas.microsoft.com/office/drawing/2014/main" id="{85AABF54-1D3D-6FA3-8A21-8DC57C0FB382}"/>
                  </a:ext>
                </a:extLst>
              </p:cNvPr>
              <p:cNvSpPr/>
              <p:nvPr/>
            </p:nvSpPr>
            <p:spPr>
              <a:xfrm>
                <a:off x="4149497" y="56850"/>
                <a:ext cx="146406" cy="146406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5883" tIns="32941" rIns="65883" bIns="32941" rtlCol="0" anchor="ctr">
                <a:noAutofit/>
              </a:bodyPr>
              <a:lstStyle/>
              <a:p>
                <a:pPr algn="ctr"/>
                <a:endParaRPr lang="zh-CN" altLang="en-US" sz="1297">
                  <a:solidFill>
                    <a:schemeClr val="accent3"/>
                  </a:solidFill>
                </a:endParaRPr>
              </a:p>
            </p:txBody>
          </p:sp>
          <p:sp>
            <p:nvSpPr>
              <p:cNvPr id="174" name="椭圆 173">
                <a:extLst>
                  <a:ext uri="{FF2B5EF4-FFF2-40B4-BE49-F238E27FC236}">
                    <a16:creationId xmlns:a16="http://schemas.microsoft.com/office/drawing/2014/main" id="{77A1B33A-813A-81E1-2D6E-94100739816A}"/>
                  </a:ext>
                </a:extLst>
              </p:cNvPr>
              <p:cNvSpPr/>
              <p:nvPr/>
            </p:nvSpPr>
            <p:spPr>
              <a:xfrm>
                <a:off x="4356188" y="56850"/>
                <a:ext cx="146406" cy="146406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5883" tIns="32941" rIns="65883" bIns="32941" rtlCol="0" anchor="ctr">
                <a:noAutofit/>
              </a:bodyPr>
              <a:lstStyle/>
              <a:p>
                <a:pPr algn="ctr"/>
                <a:endParaRPr lang="zh-CN" altLang="en-US" sz="1297">
                  <a:solidFill>
                    <a:schemeClr val="accent3"/>
                  </a:solidFill>
                </a:endParaRPr>
              </a:p>
            </p:txBody>
          </p:sp>
          <p:sp>
            <p:nvSpPr>
              <p:cNvPr id="175" name="椭圆 174">
                <a:extLst>
                  <a:ext uri="{FF2B5EF4-FFF2-40B4-BE49-F238E27FC236}">
                    <a16:creationId xmlns:a16="http://schemas.microsoft.com/office/drawing/2014/main" id="{F01B55AC-2504-92A7-7287-AF2534D46D14}"/>
                  </a:ext>
                </a:extLst>
              </p:cNvPr>
              <p:cNvSpPr/>
              <p:nvPr/>
            </p:nvSpPr>
            <p:spPr>
              <a:xfrm>
                <a:off x="4562880" y="56850"/>
                <a:ext cx="146406" cy="146406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5883" tIns="32941" rIns="65883" bIns="32941" rtlCol="0" anchor="ctr">
                <a:noAutofit/>
              </a:bodyPr>
              <a:lstStyle/>
              <a:p>
                <a:pPr algn="ctr"/>
                <a:endParaRPr lang="zh-CN" altLang="en-US" sz="1297">
                  <a:solidFill>
                    <a:schemeClr val="accent3"/>
                  </a:solidFill>
                </a:endParaRPr>
              </a:p>
            </p:txBody>
          </p:sp>
          <p:sp>
            <p:nvSpPr>
              <p:cNvPr id="176" name="椭圆 175">
                <a:extLst>
                  <a:ext uri="{FF2B5EF4-FFF2-40B4-BE49-F238E27FC236}">
                    <a16:creationId xmlns:a16="http://schemas.microsoft.com/office/drawing/2014/main" id="{BBBB4C97-F43D-DA05-8D81-02FC786BC5B2}"/>
                  </a:ext>
                </a:extLst>
              </p:cNvPr>
              <p:cNvSpPr/>
              <p:nvPr/>
            </p:nvSpPr>
            <p:spPr>
              <a:xfrm>
                <a:off x="4769573" y="56850"/>
                <a:ext cx="146406" cy="146406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5883" tIns="32941" rIns="65883" bIns="32941" rtlCol="0" anchor="ctr">
                <a:noAutofit/>
              </a:bodyPr>
              <a:lstStyle/>
              <a:p>
                <a:pPr algn="ctr"/>
                <a:endParaRPr lang="zh-CN" altLang="en-US" sz="1297">
                  <a:solidFill>
                    <a:schemeClr val="accent3"/>
                  </a:solidFill>
                </a:endParaRPr>
              </a:p>
            </p:txBody>
          </p:sp>
          <p:sp>
            <p:nvSpPr>
              <p:cNvPr id="177" name="椭圆 176">
                <a:extLst>
                  <a:ext uri="{FF2B5EF4-FFF2-40B4-BE49-F238E27FC236}">
                    <a16:creationId xmlns:a16="http://schemas.microsoft.com/office/drawing/2014/main" id="{3F856473-E764-C3CE-004C-343C03F0B92B}"/>
                  </a:ext>
                </a:extLst>
              </p:cNvPr>
              <p:cNvSpPr/>
              <p:nvPr/>
            </p:nvSpPr>
            <p:spPr>
              <a:xfrm>
                <a:off x="4976264" y="56850"/>
                <a:ext cx="146406" cy="146406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5883" tIns="32941" rIns="65883" bIns="32941" rtlCol="0" anchor="ctr">
                <a:noAutofit/>
              </a:bodyPr>
              <a:lstStyle/>
              <a:p>
                <a:pPr algn="ctr"/>
                <a:endParaRPr lang="zh-CN" altLang="en-US" sz="1297">
                  <a:solidFill>
                    <a:schemeClr val="accent3"/>
                  </a:solidFill>
                </a:endParaRPr>
              </a:p>
            </p:txBody>
          </p:sp>
          <p:sp>
            <p:nvSpPr>
              <p:cNvPr id="178" name="椭圆 177">
                <a:extLst>
                  <a:ext uri="{FF2B5EF4-FFF2-40B4-BE49-F238E27FC236}">
                    <a16:creationId xmlns:a16="http://schemas.microsoft.com/office/drawing/2014/main" id="{01389982-2EA4-B407-BD8E-19D0D891E936}"/>
                  </a:ext>
                </a:extLst>
              </p:cNvPr>
              <p:cNvSpPr/>
              <p:nvPr/>
            </p:nvSpPr>
            <p:spPr>
              <a:xfrm>
                <a:off x="5182956" y="56850"/>
                <a:ext cx="146406" cy="146406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5883" tIns="32941" rIns="65883" bIns="32941" rtlCol="0" anchor="ctr">
                <a:noAutofit/>
              </a:bodyPr>
              <a:lstStyle/>
              <a:p>
                <a:pPr algn="ctr"/>
                <a:endParaRPr lang="zh-CN" altLang="en-US" sz="1297">
                  <a:solidFill>
                    <a:schemeClr val="accent3"/>
                  </a:solidFill>
                </a:endParaRPr>
              </a:p>
            </p:txBody>
          </p:sp>
          <p:sp>
            <p:nvSpPr>
              <p:cNvPr id="179" name="椭圆 178">
                <a:extLst>
                  <a:ext uri="{FF2B5EF4-FFF2-40B4-BE49-F238E27FC236}">
                    <a16:creationId xmlns:a16="http://schemas.microsoft.com/office/drawing/2014/main" id="{5CAFDB19-C28C-177C-0CE8-5B42DA01528F}"/>
                  </a:ext>
                </a:extLst>
              </p:cNvPr>
              <p:cNvSpPr/>
              <p:nvPr/>
            </p:nvSpPr>
            <p:spPr>
              <a:xfrm>
                <a:off x="5389647" y="56850"/>
                <a:ext cx="146406" cy="146406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5883" tIns="32941" rIns="65883" bIns="32941" rtlCol="0" anchor="ctr">
                <a:noAutofit/>
              </a:bodyPr>
              <a:lstStyle/>
              <a:p>
                <a:pPr algn="ctr"/>
                <a:endParaRPr lang="zh-CN" altLang="en-US" sz="1297">
                  <a:solidFill>
                    <a:schemeClr val="accent3"/>
                  </a:solidFill>
                </a:endParaRPr>
              </a:p>
            </p:txBody>
          </p:sp>
          <p:sp>
            <p:nvSpPr>
              <p:cNvPr id="180" name="椭圆 179">
                <a:extLst>
                  <a:ext uri="{FF2B5EF4-FFF2-40B4-BE49-F238E27FC236}">
                    <a16:creationId xmlns:a16="http://schemas.microsoft.com/office/drawing/2014/main" id="{697CA2F5-4AC9-B4CD-A5FF-3FC7F2EE121B}"/>
                  </a:ext>
                </a:extLst>
              </p:cNvPr>
              <p:cNvSpPr/>
              <p:nvPr/>
            </p:nvSpPr>
            <p:spPr>
              <a:xfrm>
                <a:off x="5596337" y="56850"/>
                <a:ext cx="146406" cy="146406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5883" tIns="32941" rIns="65883" bIns="32941" rtlCol="0" anchor="ctr">
                <a:noAutofit/>
              </a:bodyPr>
              <a:lstStyle/>
              <a:p>
                <a:pPr algn="ctr"/>
                <a:endParaRPr lang="zh-CN" altLang="en-US" sz="1297">
                  <a:solidFill>
                    <a:schemeClr val="accent3"/>
                  </a:solidFill>
                </a:endParaRPr>
              </a:p>
            </p:txBody>
          </p:sp>
        </p:grpSp>
      </p:grpSp>
      <p:grpSp>
        <p:nvGrpSpPr>
          <p:cNvPr id="2" name="组合 1">
            <a:extLst>
              <a:ext uri="{FF2B5EF4-FFF2-40B4-BE49-F238E27FC236}">
                <a16:creationId xmlns:a16="http://schemas.microsoft.com/office/drawing/2014/main" id="{25806583-7606-1D8A-2E87-722008D6F31E}"/>
              </a:ext>
            </a:extLst>
          </p:cNvPr>
          <p:cNvGrpSpPr/>
          <p:nvPr/>
        </p:nvGrpSpPr>
        <p:grpSpPr>
          <a:xfrm>
            <a:off x="10688364" y="5971282"/>
            <a:ext cx="1503637" cy="886719"/>
            <a:chOff x="10688364" y="5971282"/>
            <a:chExt cx="1503637" cy="886719"/>
          </a:xfrm>
        </p:grpSpPr>
        <p:sp>
          <p:nvSpPr>
            <p:cNvPr id="73" name="任意多边形: 形状 72">
              <a:extLst>
                <a:ext uri="{FF2B5EF4-FFF2-40B4-BE49-F238E27FC236}">
                  <a16:creationId xmlns:a16="http://schemas.microsoft.com/office/drawing/2014/main" id="{EB53FE73-3486-873D-12B0-D0D9B57F9FD3}"/>
                </a:ext>
              </a:extLst>
            </p:cNvPr>
            <p:cNvSpPr/>
            <p:nvPr/>
          </p:nvSpPr>
          <p:spPr>
            <a:xfrm>
              <a:off x="10688364" y="5971282"/>
              <a:ext cx="1503637" cy="886718"/>
            </a:xfrm>
            <a:custGeom>
              <a:avLst/>
              <a:gdLst>
                <a:gd name="connsiteX0" fmla="*/ 1008337 w 1503637"/>
                <a:gd name="connsiteY0" fmla="*/ 0 h 886718"/>
                <a:gd name="connsiteX1" fmla="*/ 1495470 w 1503637"/>
                <a:gd name="connsiteY1" fmla="*/ 123347 h 886718"/>
                <a:gd name="connsiteX2" fmla="*/ 1503637 w 1503637"/>
                <a:gd name="connsiteY2" fmla="*/ 128308 h 886718"/>
                <a:gd name="connsiteX3" fmla="*/ 1503637 w 1503637"/>
                <a:gd name="connsiteY3" fmla="*/ 886718 h 886718"/>
                <a:gd name="connsiteX4" fmla="*/ 0 w 1503637"/>
                <a:gd name="connsiteY4" fmla="*/ 886718 h 886718"/>
                <a:gd name="connsiteX5" fmla="*/ 7128 w 1503637"/>
                <a:gd name="connsiteY5" fmla="*/ 816009 h 886718"/>
                <a:gd name="connsiteX6" fmla="*/ 1008337 w 1503637"/>
                <a:gd name="connsiteY6" fmla="*/ 0 h 886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03637" h="886718">
                  <a:moveTo>
                    <a:pt x="1008337" y="0"/>
                  </a:moveTo>
                  <a:cubicBezTo>
                    <a:pt x="1184718" y="0"/>
                    <a:pt x="1350663" y="44683"/>
                    <a:pt x="1495470" y="123347"/>
                  </a:cubicBezTo>
                  <a:lnTo>
                    <a:pt x="1503637" y="128308"/>
                  </a:lnTo>
                  <a:lnTo>
                    <a:pt x="1503637" y="886718"/>
                  </a:lnTo>
                  <a:lnTo>
                    <a:pt x="0" y="886718"/>
                  </a:lnTo>
                  <a:lnTo>
                    <a:pt x="7128" y="816009"/>
                  </a:lnTo>
                  <a:cubicBezTo>
                    <a:pt x="102423" y="350314"/>
                    <a:pt x="514469" y="0"/>
                    <a:pt x="1008337" y="0"/>
                  </a:cubicBezTo>
                  <a:close/>
                </a:path>
              </a:pathLst>
            </a:custGeom>
            <a:noFill/>
            <a:ln w="10414" cap="flat" cmpd="sng" algn="ctr">
              <a:solidFill>
                <a:schemeClr val="bg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74981" tIns="37490" rIns="74981" bIns="37490" rtlCol="0" anchor="ctr">
              <a:noAutofit/>
            </a:bodyPr>
            <a:lstStyle/>
            <a:p>
              <a:pPr algn="ctr"/>
              <a:endParaRPr lang="zh-CN" altLang="en-US" sz="1476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75" name="任意多边形: 形状 74">
              <a:extLst>
                <a:ext uri="{FF2B5EF4-FFF2-40B4-BE49-F238E27FC236}">
                  <a16:creationId xmlns:a16="http://schemas.microsoft.com/office/drawing/2014/main" id="{B3E8D141-2EB5-9C13-C4A1-893C63821B9F}"/>
                </a:ext>
              </a:extLst>
            </p:cNvPr>
            <p:cNvSpPr/>
            <p:nvPr/>
          </p:nvSpPr>
          <p:spPr>
            <a:xfrm>
              <a:off x="10839168" y="6122088"/>
              <a:ext cx="1352833" cy="735912"/>
            </a:xfrm>
            <a:custGeom>
              <a:avLst/>
              <a:gdLst>
                <a:gd name="connsiteX0" fmla="*/ 857533 w 1352833"/>
                <a:gd name="connsiteY0" fmla="*/ 0 h 735912"/>
                <a:gd name="connsiteX1" fmla="*/ 1344611 w 1352833"/>
                <a:gd name="connsiteY1" fmla="*/ 148782 h 735912"/>
                <a:gd name="connsiteX2" fmla="*/ 1352833 w 1352833"/>
                <a:gd name="connsiteY2" fmla="*/ 155565 h 735912"/>
                <a:gd name="connsiteX3" fmla="*/ 1352833 w 1352833"/>
                <a:gd name="connsiteY3" fmla="*/ 735912 h 735912"/>
                <a:gd name="connsiteX4" fmla="*/ 0 w 1352833"/>
                <a:gd name="connsiteY4" fmla="*/ 735912 h 735912"/>
                <a:gd name="connsiteX5" fmla="*/ 4064 w 1352833"/>
                <a:gd name="connsiteY5" fmla="*/ 695597 h 735912"/>
                <a:gd name="connsiteX6" fmla="*/ 857533 w 1352833"/>
                <a:gd name="connsiteY6" fmla="*/ 0 h 735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52833" h="735912">
                  <a:moveTo>
                    <a:pt x="857533" y="0"/>
                  </a:moveTo>
                  <a:cubicBezTo>
                    <a:pt x="1037958" y="0"/>
                    <a:pt x="1205572" y="54849"/>
                    <a:pt x="1344611" y="148782"/>
                  </a:cubicBezTo>
                  <a:lnTo>
                    <a:pt x="1352833" y="155565"/>
                  </a:lnTo>
                  <a:lnTo>
                    <a:pt x="1352833" y="735912"/>
                  </a:lnTo>
                  <a:lnTo>
                    <a:pt x="0" y="735912"/>
                  </a:lnTo>
                  <a:lnTo>
                    <a:pt x="4064" y="695597"/>
                  </a:lnTo>
                  <a:cubicBezTo>
                    <a:pt x="85297" y="298621"/>
                    <a:pt x="436542" y="0"/>
                    <a:pt x="857533" y="0"/>
                  </a:cubicBezTo>
                  <a:close/>
                </a:path>
              </a:pathLst>
            </a:custGeom>
            <a:noFill/>
            <a:ln w="10414" cap="flat" cmpd="sng" algn="ctr">
              <a:solidFill>
                <a:schemeClr val="bg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74981" tIns="37490" rIns="74981" bIns="37490" rtlCol="0" anchor="ctr">
              <a:noAutofit/>
            </a:bodyPr>
            <a:lstStyle/>
            <a:p>
              <a:pPr algn="ctr"/>
              <a:endParaRPr lang="zh-CN" altLang="en-US" sz="1476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77" name="任意多边形: 形状 76">
              <a:extLst>
                <a:ext uri="{FF2B5EF4-FFF2-40B4-BE49-F238E27FC236}">
                  <a16:creationId xmlns:a16="http://schemas.microsoft.com/office/drawing/2014/main" id="{29062077-FD7D-4B22-08B5-E11373B22D46}"/>
                </a:ext>
              </a:extLst>
            </p:cNvPr>
            <p:cNvSpPr/>
            <p:nvPr/>
          </p:nvSpPr>
          <p:spPr>
            <a:xfrm>
              <a:off x="10989974" y="6272892"/>
              <a:ext cx="1202027" cy="585108"/>
            </a:xfrm>
            <a:custGeom>
              <a:avLst/>
              <a:gdLst>
                <a:gd name="connsiteX0" fmla="*/ 706729 w 1202027"/>
                <a:gd name="connsiteY0" fmla="*/ 0 h 585108"/>
                <a:gd name="connsiteX1" fmla="*/ 1109491 w 1202027"/>
                <a:gd name="connsiteY1" fmla="*/ 123027 h 585108"/>
                <a:gd name="connsiteX2" fmla="*/ 1202027 w 1202027"/>
                <a:gd name="connsiteY2" fmla="*/ 199376 h 585108"/>
                <a:gd name="connsiteX3" fmla="*/ 1202027 w 1202027"/>
                <a:gd name="connsiteY3" fmla="*/ 585108 h 585108"/>
                <a:gd name="connsiteX4" fmla="*/ 0 w 1202027"/>
                <a:gd name="connsiteY4" fmla="*/ 585108 h 585108"/>
                <a:gd name="connsiteX5" fmla="*/ 1000 w 1202027"/>
                <a:gd name="connsiteY5" fmla="*/ 575185 h 585108"/>
                <a:gd name="connsiteX6" fmla="*/ 706729 w 1202027"/>
                <a:gd name="connsiteY6" fmla="*/ 0 h 585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02027" h="585108">
                  <a:moveTo>
                    <a:pt x="706729" y="0"/>
                  </a:moveTo>
                  <a:cubicBezTo>
                    <a:pt x="855921" y="0"/>
                    <a:pt x="994521" y="45354"/>
                    <a:pt x="1109491" y="123027"/>
                  </a:cubicBezTo>
                  <a:lnTo>
                    <a:pt x="1202027" y="199376"/>
                  </a:lnTo>
                  <a:lnTo>
                    <a:pt x="1202027" y="585108"/>
                  </a:lnTo>
                  <a:lnTo>
                    <a:pt x="0" y="585108"/>
                  </a:lnTo>
                  <a:lnTo>
                    <a:pt x="1000" y="575185"/>
                  </a:lnTo>
                  <a:cubicBezTo>
                    <a:pt x="68171" y="246928"/>
                    <a:pt x="358614" y="0"/>
                    <a:pt x="706729" y="0"/>
                  </a:cubicBezTo>
                  <a:close/>
                </a:path>
              </a:pathLst>
            </a:custGeom>
            <a:noFill/>
            <a:ln w="10414" cap="flat" cmpd="sng" algn="ctr">
              <a:solidFill>
                <a:schemeClr val="bg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74981" tIns="37490" rIns="74981" bIns="37490" rtlCol="0" anchor="ctr">
              <a:noAutofit/>
            </a:bodyPr>
            <a:lstStyle/>
            <a:p>
              <a:pPr algn="ctr"/>
              <a:endParaRPr lang="zh-CN" altLang="en-US" sz="1476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79" name="任意多边形: 形状 78">
              <a:extLst>
                <a:ext uri="{FF2B5EF4-FFF2-40B4-BE49-F238E27FC236}">
                  <a16:creationId xmlns:a16="http://schemas.microsoft.com/office/drawing/2014/main" id="{D69455F3-C92E-7000-ADCE-E28EF70542C8}"/>
                </a:ext>
              </a:extLst>
            </p:cNvPr>
            <p:cNvSpPr/>
            <p:nvPr/>
          </p:nvSpPr>
          <p:spPr>
            <a:xfrm>
              <a:off x="11145069" y="6423696"/>
              <a:ext cx="1046931" cy="434304"/>
            </a:xfrm>
            <a:custGeom>
              <a:avLst/>
              <a:gdLst>
                <a:gd name="connsiteX0" fmla="*/ 551634 w 1046931"/>
                <a:gd name="connsiteY0" fmla="*/ 0 h 434304"/>
                <a:gd name="connsiteX1" fmla="*/ 1023922 w 1046931"/>
                <a:gd name="connsiteY1" fmla="*/ 251113 h 434304"/>
                <a:gd name="connsiteX2" fmla="*/ 1046931 w 1046931"/>
                <a:gd name="connsiteY2" fmla="*/ 293504 h 434304"/>
                <a:gd name="connsiteX3" fmla="*/ 1046931 w 1046931"/>
                <a:gd name="connsiteY3" fmla="*/ 434304 h 434304"/>
                <a:gd name="connsiteX4" fmla="*/ 0 w 1046931"/>
                <a:gd name="connsiteY4" fmla="*/ 434304 h 434304"/>
                <a:gd name="connsiteX5" fmla="*/ 26833 w 1046931"/>
                <a:gd name="connsiteY5" fmla="*/ 347861 h 434304"/>
                <a:gd name="connsiteX6" fmla="*/ 551634 w 1046931"/>
                <a:gd name="connsiteY6" fmla="*/ 0 h 434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6931" h="434304">
                  <a:moveTo>
                    <a:pt x="551634" y="0"/>
                  </a:moveTo>
                  <a:cubicBezTo>
                    <a:pt x="748233" y="0"/>
                    <a:pt x="921568" y="99610"/>
                    <a:pt x="1023922" y="251113"/>
                  </a:cubicBezTo>
                  <a:lnTo>
                    <a:pt x="1046931" y="293504"/>
                  </a:lnTo>
                  <a:lnTo>
                    <a:pt x="1046931" y="434304"/>
                  </a:lnTo>
                  <a:lnTo>
                    <a:pt x="0" y="434304"/>
                  </a:lnTo>
                  <a:lnTo>
                    <a:pt x="26833" y="347861"/>
                  </a:lnTo>
                  <a:cubicBezTo>
                    <a:pt x="113297" y="143438"/>
                    <a:pt x="315715" y="0"/>
                    <a:pt x="551634" y="0"/>
                  </a:cubicBezTo>
                  <a:close/>
                </a:path>
              </a:pathLst>
            </a:custGeom>
            <a:noFill/>
            <a:ln w="10414" cap="flat" cmpd="sng" algn="ctr">
              <a:solidFill>
                <a:schemeClr val="bg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74981" tIns="37490" rIns="74981" bIns="37490" rtlCol="0" anchor="ctr">
              <a:noAutofit/>
            </a:bodyPr>
            <a:lstStyle/>
            <a:p>
              <a:pPr algn="ctr"/>
              <a:endParaRPr lang="zh-CN" altLang="en-US" sz="1476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81" name="任意多边形: 形状 80">
              <a:extLst>
                <a:ext uri="{FF2B5EF4-FFF2-40B4-BE49-F238E27FC236}">
                  <a16:creationId xmlns:a16="http://schemas.microsoft.com/office/drawing/2014/main" id="{829905B5-D329-5A92-490B-32EB3989BB06}"/>
                </a:ext>
              </a:extLst>
            </p:cNvPr>
            <p:cNvSpPr/>
            <p:nvPr/>
          </p:nvSpPr>
          <p:spPr>
            <a:xfrm>
              <a:off x="11302243" y="6574502"/>
              <a:ext cx="788916" cy="283498"/>
            </a:xfrm>
            <a:custGeom>
              <a:avLst/>
              <a:gdLst>
                <a:gd name="connsiteX0" fmla="*/ 394458 w 788916"/>
                <a:gd name="connsiteY0" fmla="*/ 0 h 283498"/>
                <a:gd name="connsiteX1" fmla="*/ 780305 w 788916"/>
                <a:gd name="connsiteY1" fmla="*/ 255757 h 283498"/>
                <a:gd name="connsiteX2" fmla="*/ 788916 w 788916"/>
                <a:gd name="connsiteY2" fmla="*/ 283498 h 283498"/>
                <a:gd name="connsiteX3" fmla="*/ 0 w 788916"/>
                <a:gd name="connsiteY3" fmla="*/ 283498 h 283498"/>
                <a:gd name="connsiteX4" fmla="*/ 8611 w 788916"/>
                <a:gd name="connsiteY4" fmla="*/ 255757 h 283498"/>
                <a:gd name="connsiteX5" fmla="*/ 394458 w 788916"/>
                <a:gd name="connsiteY5" fmla="*/ 0 h 283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88916" h="283498">
                  <a:moveTo>
                    <a:pt x="394458" y="0"/>
                  </a:moveTo>
                  <a:cubicBezTo>
                    <a:pt x="567912" y="0"/>
                    <a:pt x="716735" y="105459"/>
                    <a:pt x="780305" y="255757"/>
                  </a:cubicBezTo>
                  <a:lnTo>
                    <a:pt x="788916" y="283498"/>
                  </a:lnTo>
                  <a:lnTo>
                    <a:pt x="0" y="283498"/>
                  </a:lnTo>
                  <a:lnTo>
                    <a:pt x="8611" y="255757"/>
                  </a:lnTo>
                  <a:cubicBezTo>
                    <a:pt x="72181" y="105459"/>
                    <a:pt x="221004" y="0"/>
                    <a:pt x="394458" y="0"/>
                  </a:cubicBezTo>
                  <a:close/>
                </a:path>
              </a:pathLst>
            </a:custGeom>
            <a:noFill/>
            <a:ln w="10414" cap="flat" cmpd="sng" algn="ctr">
              <a:solidFill>
                <a:schemeClr val="bg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74981" tIns="37490" rIns="74981" bIns="37490" rtlCol="0" anchor="ctr">
              <a:noAutofit/>
            </a:bodyPr>
            <a:lstStyle/>
            <a:p>
              <a:pPr algn="ctr"/>
              <a:endParaRPr lang="zh-CN" altLang="en-US" sz="1476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83" name="任意多边形: 形状 82">
              <a:extLst>
                <a:ext uri="{FF2B5EF4-FFF2-40B4-BE49-F238E27FC236}">
                  <a16:creationId xmlns:a16="http://schemas.microsoft.com/office/drawing/2014/main" id="{7FB39B4C-9637-420F-E239-022C1714CC0E}"/>
                </a:ext>
              </a:extLst>
            </p:cNvPr>
            <p:cNvSpPr/>
            <p:nvPr/>
          </p:nvSpPr>
          <p:spPr>
            <a:xfrm>
              <a:off x="11470679" y="6725306"/>
              <a:ext cx="452044" cy="132695"/>
            </a:xfrm>
            <a:custGeom>
              <a:avLst/>
              <a:gdLst>
                <a:gd name="connsiteX0" fmla="*/ 226022 w 452044"/>
                <a:gd name="connsiteY0" fmla="*/ 0 h 132695"/>
                <a:gd name="connsiteX1" fmla="*/ 415492 w 452044"/>
                <a:gd name="connsiteY1" fmla="*/ 78481 h 132695"/>
                <a:gd name="connsiteX2" fmla="*/ 452044 w 452044"/>
                <a:gd name="connsiteY2" fmla="*/ 132695 h 132695"/>
                <a:gd name="connsiteX3" fmla="*/ 0 w 452044"/>
                <a:gd name="connsiteY3" fmla="*/ 132695 h 132695"/>
                <a:gd name="connsiteX4" fmla="*/ 36552 w 452044"/>
                <a:gd name="connsiteY4" fmla="*/ 78481 h 132695"/>
                <a:gd name="connsiteX5" fmla="*/ 226022 w 452044"/>
                <a:gd name="connsiteY5" fmla="*/ 0 h 132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2044" h="132695">
                  <a:moveTo>
                    <a:pt x="226022" y="0"/>
                  </a:moveTo>
                  <a:cubicBezTo>
                    <a:pt x="300015" y="0"/>
                    <a:pt x="367002" y="29992"/>
                    <a:pt x="415492" y="78481"/>
                  </a:cubicBezTo>
                  <a:lnTo>
                    <a:pt x="452044" y="132695"/>
                  </a:lnTo>
                  <a:lnTo>
                    <a:pt x="0" y="132695"/>
                  </a:lnTo>
                  <a:lnTo>
                    <a:pt x="36552" y="78481"/>
                  </a:lnTo>
                  <a:cubicBezTo>
                    <a:pt x="85042" y="29992"/>
                    <a:pt x="152030" y="0"/>
                    <a:pt x="226022" y="0"/>
                  </a:cubicBezTo>
                  <a:close/>
                </a:path>
              </a:pathLst>
            </a:custGeom>
            <a:noFill/>
            <a:ln w="10414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74981" tIns="37490" rIns="74981" bIns="37490" rtlCol="0" anchor="ctr">
              <a:noAutofit/>
            </a:bodyPr>
            <a:lstStyle/>
            <a:p>
              <a:pPr algn="ctr"/>
              <a:endParaRPr lang="zh-CN" altLang="en-US" sz="1476"/>
            </a:p>
          </p:txBody>
        </p:sp>
      </p:grpSp>
      <p:sp>
        <p:nvSpPr>
          <p:cNvPr id="197" name="矩形 196">
            <a:extLst>
              <a:ext uri="{FF2B5EF4-FFF2-40B4-BE49-F238E27FC236}">
                <a16:creationId xmlns:a16="http://schemas.microsoft.com/office/drawing/2014/main" id="{C1708F1F-569F-E007-DA51-96B797877B28}"/>
              </a:ext>
            </a:extLst>
          </p:cNvPr>
          <p:cNvSpPr/>
          <p:nvPr/>
        </p:nvSpPr>
        <p:spPr>
          <a:xfrm>
            <a:off x="-5146" y="-5956"/>
            <a:ext cx="12192001" cy="672997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dist="76200" dir="5400000" algn="ctr" rotWithShape="0">
              <a:schemeClr val="tx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Manrope3 Medium" panose="00000606000000000000" pitchFamily="50" charset="0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D9A156E3-6F99-5952-6CC6-3B888073B233}"/>
              </a:ext>
            </a:extLst>
          </p:cNvPr>
          <p:cNvGrpSpPr/>
          <p:nvPr/>
        </p:nvGrpSpPr>
        <p:grpSpPr>
          <a:xfrm>
            <a:off x="9649023" y="203767"/>
            <a:ext cx="2047677" cy="322041"/>
            <a:chOff x="9649023" y="203767"/>
            <a:chExt cx="2047677" cy="322041"/>
          </a:xfrm>
        </p:grpSpPr>
        <p:sp>
          <p:nvSpPr>
            <p:cNvPr id="199" name="矩形: 圆角 198">
              <a:extLst>
                <a:ext uri="{FF2B5EF4-FFF2-40B4-BE49-F238E27FC236}">
                  <a16:creationId xmlns:a16="http://schemas.microsoft.com/office/drawing/2014/main" id="{898376C8-E584-24BD-CBF4-4030003ACE01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9649023" y="203768"/>
              <a:ext cx="2047677" cy="32204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6448">
              <a:solidFill>
                <a:schemeClr val="accent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4806" tIns="22403" rIns="44806" bIns="22403" rtlCol="0" anchor="ctr">
              <a:noAutofit/>
            </a:bodyPr>
            <a:lstStyle/>
            <a:p>
              <a:pPr algn="ctr"/>
              <a:endParaRPr lang="zh-CN" altLang="en-US" sz="882" dirty="0"/>
            </a:p>
          </p:txBody>
        </p:sp>
        <p:sp>
          <p:nvSpPr>
            <p:cNvPr id="200" name="矩形: 圆角 199">
              <a:extLst>
                <a:ext uri="{FF2B5EF4-FFF2-40B4-BE49-F238E27FC236}">
                  <a16:creationId xmlns:a16="http://schemas.microsoft.com/office/drawing/2014/main" id="{F2065D25-F0B4-4DDB-6D22-969B4FD02292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9649023" y="203767"/>
              <a:ext cx="1153745" cy="32204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 w="26448">
              <a:solidFill>
                <a:schemeClr val="accent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4806" tIns="22403" rIns="44806" bIns="22403" rtlCol="0" anchor="ctr">
              <a:noAutofit/>
            </a:bodyPr>
            <a:lstStyle/>
            <a:p>
              <a:pPr algn="ctr"/>
              <a:r>
                <a:rPr lang="zh-CN" altLang="en-US" sz="882" dirty="0">
                  <a:solidFill>
                    <a:schemeClr val="bg1"/>
                  </a:solidFill>
                </a:rPr>
                <a:t>目录</a:t>
              </a:r>
            </a:p>
          </p:txBody>
        </p:sp>
        <p:sp>
          <p:nvSpPr>
            <p:cNvPr id="201" name="文本框 200">
              <a:extLst>
                <a:ext uri="{FF2B5EF4-FFF2-40B4-BE49-F238E27FC236}">
                  <a16:creationId xmlns:a16="http://schemas.microsoft.com/office/drawing/2014/main" id="{8AD55BAC-12F2-7968-7270-1DDEB362CC08}"/>
                </a:ext>
              </a:extLst>
            </p:cNvPr>
            <p:cNvSpPr txBox="1"/>
            <p:nvPr/>
          </p:nvSpPr>
          <p:spPr>
            <a:xfrm>
              <a:off x="10859551" y="274300"/>
              <a:ext cx="780365" cy="180973"/>
            </a:xfrm>
            <a:prstGeom prst="rect">
              <a:avLst/>
            </a:prstGeom>
            <a:noFill/>
            <a:effectLst/>
          </p:spPr>
          <p:txBody>
            <a:bodyPr wrap="square" lIns="44806" tIns="22403" rIns="44806" bIns="22403" rtlCol="0">
              <a:noAutofit/>
            </a:bodyPr>
            <a:lstStyle/>
            <a:p>
              <a:r>
                <a:rPr lang="zh-CN" altLang="en-US" sz="882" dirty="0"/>
                <a:t>请输入内容</a:t>
              </a:r>
            </a:p>
          </p:txBody>
        </p:sp>
      </p:grpSp>
      <p:sp>
        <p:nvSpPr>
          <p:cNvPr id="203" name="文本框 202">
            <a:extLst>
              <a:ext uri="{FF2B5EF4-FFF2-40B4-BE49-F238E27FC236}">
                <a16:creationId xmlns:a16="http://schemas.microsoft.com/office/drawing/2014/main" id="{456CA508-88DF-438D-92BE-4242BC3CCE02}"/>
              </a:ext>
            </a:extLst>
          </p:cNvPr>
          <p:cNvSpPr txBox="1"/>
          <p:nvPr/>
        </p:nvSpPr>
        <p:spPr>
          <a:xfrm>
            <a:off x="4933958" y="2302347"/>
            <a:ext cx="2678440" cy="60016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300" dirty="0">
                <a:solidFill>
                  <a:schemeClr val="accent2"/>
                </a:solidFill>
                <a:latin typeface="+mj-lt"/>
              </a:rPr>
              <a:t>01</a:t>
            </a:r>
            <a:r>
              <a:rPr lang="en-US" altLang="zh-CN" sz="2800" dirty="0">
                <a:solidFill>
                  <a:schemeClr val="accent2"/>
                </a:solidFill>
                <a:latin typeface="+mj-lt"/>
              </a:rPr>
              <a:t>:</a:t>
            </a:r>
            <a:r>
              <a:rPr lang="zh-CN" altLang="en-US" sz="2800" dirty="0">
                <a:solidFill>
                  <a:schemeClr val="accent1"/>
                </a:solidFill>
                <a:latin typeface="+mj-ea"/>
                <a:ea typeface="+mj-ea"/>
              </a:rPr>
              <a:t>工作概述</a:t>
            </a:r>
          </a:p>
        </p:txBody>
      </p:sp>
      <p:sp>
        <p:nvSpPr>
          <p:cNvPr id="205" name="文本框 204">
            <a:extLst>
              <a:ext uri="{FF2B5EF4-FFF2-40B4-BE49-F238E27FC236}">
                <a16:creationId xmlns:a16="http://schemas.microsoft.com/office/drawing/2014/main" id="{804151FC-3239-0F86-53FB-61FD534C39D7}"/>
              </a:ext>
            </a:extLst>
          </p:cNvPr>
          <p:cNvSpPr txBox="1"/>
          <p:nvPr/>
        </p:nvSpPr>
        <p:spPr>
          <a:xfrm>
            <a:off x="4940664" y="2779400"/>
            <a:ext cx="2570834" cy="2462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lang="en-US" altLang="zh-CN" sz="1000" b="0" i="0" dirty="0">
                <a:solidFill>
                  <a:srgbClr val="000000"/>
                </a:solidFill>
                <a:effectLst/>
                <a:latin typeface="Manrope3 Medium" panose="00000606000000000000" pitchFamily="50" charset="0"/>
              </a:rPr>
              <a:t>PLEASE ENTER A TITLE</a:t>
            </a:r>
            <a:endParaRPr lang="zh-CN" altLang="en-US" sz="1000" dirty="0"/>
          </a:p>
        </p:txBody>
      </p:sp>
      <p:sp>
        <p:nvSpPr>
          <p:cNvPr id="208" name="文本框 207">
            <a:extLst>
              <a:ext uri="{FF2B5EF4-FFF2-40B4-BE49-F238E27FC236}">
                <a16:creationId xmlns:a16="http://schemas.microsoft.com/office/drawing/2014/main" id="{52E59E39-AEE3-FDF1-80F5-457A6381ACBC}"/>
              </a:ext>
            </a:extLst>
          </p:cNvPr>
          <p:cNvSpPr txBox="1"/>
          <p:nvPr/>
        </p:nvSpPr>
        <p:spPr>
          <a:xfrm>
            <a:off x="8518451" y="2302347"/>
            <a:ext cx="2678440" cy="60016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300" dirty="0">
                <a:solidFill>
                  <a:schemeClr val="accent2"/>
                </a:solidFill>
                <a:latin typeface="+mj-lt"/>
              </a:rPr>
              <a:t>02</a:t>
            </a:r>
            <a:r>
              <a:rPr lang="en-US" altLang="zh-CN" sz="2800" dirty="0">
                <a:solidFill>
                  <a:schemeClr val="accent2"/>
                </a:solidFill>
                <a:latin typeface="+mj-lt"/>
              </a:rPr>
              <a:t>:</a:t>
            </a:r>
            <a:r>
              <a:rPr lang="zh-CN" altLang="en-US" sz="2800" dirty="0">
                <a:solidFill>
                  <a:schemeClr val="accent1"/>
                </a:solidFill>
                <a:latin typeface="+mj-ea"/>
                <a:ea typeface="+mj-ea"/>
              </a:rPr>
              <a:t>完成情况</a:t>
            </a:r>
          </a:p>
        </p:txBody>
      </p:sp>
      <p:sp>
        <p:nvSpPr>
          <p:cNvPr id="209" name="文本框 208">
            <a:extLst>
              <a:ext uri="{FF2B5EF4-FFF2-40B4-BE49-F238E27FC236}">
                <a16:creationId xmlns:a16="http://schemas.microsoft.com/office/drawing/2014/main" id="{8C63D084-BBC1-5957-F2E8-9D210825DC64}"/>
              </a:ext>
            </a:extLst>
          </p:cNvPr>
          <p:cNvSpPr txBox="1"/>
          <p:nvPr/>
        </p:nvSpPr>
        <p:spPr>
          <a:xfrm>
            <a:off x="8525157" y="2779400"/>
            <a:ext cx="2570834" cy="2462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lang="en-US" altLang="zh-CN" sz="1000" b="0" i="0" dirty="0">
                <a:solidFill>
                  <a:srgbClr val="000000"/>
                </a:solidFill>
                <a:effectLst/>
                <a:latin typeface="Manrope3 Medium" panose="00000606000000000000" pitchFamily="50" charset="0"/>
              </a:rPr>
              <a:t>PLEASE ENTER A TITLE</a:t>
            </a:r>
            <a:endParaRPr lang="zh-CN" altLang="en-US" sz="1000" dirty="0"/>
          </a:p>
        </p:txBody>
      </p:sp>
      <p:sp>
        <p:nvSpPr>
          <p:cNvPr id="211" name="文本框 210">
            <a:extLst>
              <a:ext uri="{FF2B5EF4-FFF2-40B4-BE49-F238E27FC236}">
                <a16:creationId xmlns:a16="http://schemas.microsoft.com/office/drawing/2014/main" id="{54D41581-6B3E-0AA3-F672-F2AC86DA9B81}"/>
              </a:ext>
            </a:extLst>
          </p:cNvPr>
          <p:cNvSpPr txBox="1"/>
          <p:nvPr/>
        </p:nvSpPr>
        <p:spPr>
          <a:xfrm>
            <a:off x="4933958" y="3561171"/>
            <a:ext cx="2678440" cy="60016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300" dirty="0">
                <a:solidFill>
                  <a:schemeClr val="accent2"/>
                </a:solidFill>
                <a:latin typeface="+mj-lt"/>
              </a:rPr>
              <a:t>03</a:t>
            </a:r>
            <a:r>
              <a:rPr lang="en-US" altLang="zh-CN" sz="2800" dirty="0">
                <a:solidFill>
                  <a:schemeClr val="accent2"/>
                </a:solidFill>
                <a:latin typeface="+mj-lt"/>
              </a:rPr>
              <a:t>:</a:t>
            </a:r>
            <a:r>
              <a:rPr lang="zh-CN" altLang="en-US" sz="2800" dirty="0">
                <a:solidFill>
                  <a:schemeClr val="accent1"/>
                </a:solidFill>
                <a:latin typeface="+mj-ea"/>
                <a:ea typeface="+mj-ea"/>
              </a:rPr>
              <a:t>问题分析</a:t>
            </a:r>
          </a:p>
        </p:txBody>
      </p:sp>
      <p:sp>
        <p:nvSpPr>
          <p:cNvPr id="212" name="文本框 211">
            <a:extLst>
              <a:ext uri="{FF2B5EF4-FFF2-40B4-BE49-F238E27FC236}">
                <a16:creationId xmlns:a16="http://schemas.microsoft.com/office/drawing/2014/main" id="{B69C938C-846C-A55F-BD58-9572DAD7DCB4}"/>
              </a:ext>
            </a:extLst>
          </p:cNvPr>
          <p:cNvSpPr txBox="1"/>
          <p:nvPr/>
        </p:nvSpPr>
        <p:spPr>
          <a:xfrm>
            <a:off x="4940664" y="4038224"/>
            <a:ext cx="2570834" cy="2462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lang="en-US" altLang="zh-CN" sz="1000" b="0" i="0" dirty="0">
                <a:solidFill>
                  <a:srgbClr val="000000"/>
                </a:solidFill>
                <a:effectLst/>
                <a:latin typeface="Manrope3 Medium" panose="00000606000000000000" pitchFamily="50" charset="0"/>
              </a:rPr>
              <a:t>PLEASE ENTER A TITLE</a:t>
            </a:r>
            <a:endParaRPr lang="zh-CN" altLang="en-US" sz="1000" dirty="0"/>
          </a:p>
        </p:txBody>
      </p:sp>
      <p:sp>
        <p:nvSpPr>
          <p:cNvPr id="214" name="文本框 213">
            <a:extLst>
              <a:ext uri="{FF2B5EF4-FFF2-40B4-BE49-F238E27FC236}">
                <a16:creationId xmlns:a16="http://schemas.microsoft.com/office/drawing/2014/main" id="{2B7726C2-3F79-76E2-9210-B5A59733E063}"/>
              </a:ext>
            </a:extLst>
          </p:cNvPr>
          <p:cNvSpPr txBox="1"/>
          <p:nvPr/>
        </p:nvSpPr>
        <p:spPr>
          <a:xfrm>
            <a:off x="8518451" y="3561171"/>
            <a:ext cx="2678440" cy="60016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300" dirty="0">
                <a:solidFill>
                  <a:schemeClr val="accent2"/>
                </a:solidFill>
                <a:latin typeface="+mj-lt"/>
              </a:rPr>
              <a:t>04</a:t>
            </a:r>
            <a:r>
              <a:rPr lang="en-US" altLang="zh-CN" sz="2800" dirty="0">
                <a:solidFill>
                  <a:schemeClr val="accent2"/>
                </a:solidFill>
                <a:latin typeface="+mj-lt"/>
              </a:rPr>
              <a:t>:</a:t>
            </a:r>
            <a:r>
              <a:rPr lang="zh-CN" altLang="en-US" sz="2800" dirty="0">
                <a:solidFill>
                  <a:schemeClr val="accent1"/>
                </a:solidFill>
                <a:latin typeface="+mj-ea"/>
                <a:ea typeface="+mj-ea"/>
              </a:rPr>
              <a:t>未来计划</a:t>
            </a:r>
          </a:p>
        </p:txBody>
      </p:sp>
      <p:sp>
        <p:nvSpPr>
          <p:cNvPr id="215" name="文本框 214">
            <a:extLst>
              <a:ext uri="{FF2B5EF4-FFF2-40B4-BE49-F238E27FC236}">
                <a16:creationId xmlns:a16="http://schemas.microsoft.com/office/drawing/2014/main" id="{533F938D-EC7E-3888-0B26-A9C2B27DE374}"/>
              </a:ext>
            </a:extLst>
          </p:cNvPr>
          <p:cNvSpPr txBox="1"/>
          <p:nvPr/>
        </p:nvSpPr>
        <p:spPr>
          <a:xfrm>
            <a:off x="8525157" y="4038224"/>
            <a:ext cx="2570834" cy="2462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lang="en-US" altLang="zh-CN" sz="1000" b="0" i="0" dirty="0">
                <a:solidFill>
                  <a:srgbClr val="000000"/>
                </a:solidFill>
                <a:effectLst/>
                <a:latin typeface="Manrope3 Medium" panose="00000606000000000000" pitchFamily="50" charset="0"/>
              </a:rPr>
              <a:t>PLEASE ENTER A TITLE</a:t>
            </a:r>
            <a:endParaRPr lang="zh-CN" altLang="en-US" sz="1000" dirty="0"/>
          </a:p>
        </p:txBody>
      </p:sp>
      <p:sp>
        <p:nvSpPr>
          <p:cNvPr id="70" name="文本框 69">
            <a:extLst>
              <a:ext uri="{FF2B5EF4-FFF2-40B4-BE49-F238E27FC236}">
                <a16:creationId xmlns:a16="http://schemas.microsoft.com/office/drawing/2014/main" id="{00E2C719-4792-998C-819B-F830EC351BD2}"/>
              </a:ext>
            </a:extLst>
          </p:cNvPr>
          <p:cNvSpPr txBox="1"/>
          <p:nvPr/>
        </p:nvSpPr>
        <p:spPr>
          <a:xfrm>
            <a:off x="7380932" y="1231505"/>
            <a:ext cx="1027870" cy="603550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r>
              <a:rPr lang="zh-CN" altLang="en-US" sz="3922" dirty="0">
                <a:solidFill>
                  <a:schemeClr val="accent2"/>
                </a:solidFill>
                <a:latin typeface="+mj-ea"/>
                <a:ea typeface="+mj-ea"/>
              </a:rPr>
              <a:t>目录</a:t>
            </a:r>
          </a:p>
        </p:txBody>
      </p:sp>
      <p:sp>
        <p:nvSpPr>
          <p:cNvPr id="71" name="文本框 70">
            <a:extLst>
              <a:ext uri="{FF2B5EF4-FFF2-40B4-BE49-F238E27FC236}">
                <a16:creationId xmlns:a16="http://schemas.microsoft.com/office/drawing/2014/main" id="{2CBDD740-F47F-C19C-091A-BBF70842CBFC}"/>
              </a:ext>
            </a:extLst>
          </p:cNvPr>
          <p:cNvSpPr txBox="1"/>
          <p:nvPr/>
        </p:nvSpPr>
        <p:spPr>
          <a:xfrm>
            <a:off x="7255411" y="1800775"/>
            <a:ext cx="1388176" cy="163122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r>
              <a:rPr lang="en-US" altLang="zh-CN" sz="1060" b="0" i="0" dirty="0">
                <a:solidFill>
                  <a:schemeClr val="accent1"/>
                </a:solidFill>
                <a:effectLst/>
                <a:latin typeface="Manrope3 Medium" panose="00000606000000000000" pitchFamily="50" charset="0"/>
              </a:rPr>
              <a:t>TABLE OF CONTENTS</a:t>
            </a:r>
            <a:endParaRPr lang="zh-CN" altLang="en-US" sz="1060" dirty="0">
              <a:solidFill>
                <a:schemeClr val="accent1"/>
              </a:solidFill>
            </a:endParaRPr>
          </a:p>
        </p:txBody>
      </p:sp>
      <p:pic>
        <p:nvPicPr>
          <p:cNvPr id="72" name="图片 71">
            <a:hlinkClick r:id="rId6"/>
            <a:extLst>
              <a:ext uri="{FF2B5EF4-FFF2-40B4-BE49-F238E27FC236}">
                <a16:creationId xmlns:a16="http://schemas.microsoft.com/office/drawing/2014/main" id="{A45ECB76-B262-3A47-AAB7-4357BFABE7F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183017"/>
            <a:ext cx="2120472" cy="279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2985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矩形: 圆角 70">
            <a:extLst>
              <a:ext uri="{FF2B5EF4-FFF2-40B4-BE49-F238E27FC236}">
                <a16:creationId xmlns:a16="http://schemas.microsoft.com/office/drawing/2014/main" id="{2B27AD89-7642-AA0F-9517-6B3B8C412468}"/>
              </a:ext>
            </a:extLst>
          </p:cNvPr>
          <p:cNvSpPr/>
          <p:nvPr/>
        </p:nvSpPr>
        <p:spPr>
          <a:xfrm>
            <a:off x="6090854" y="1099167"/>
            <a:ext cx="2448378" cy="2448378"/>
          </a:xfrm>
          <a:prstGeom prst="roundRect">
            <a:avLst/>
          </a:prstGeom>
          <a:blipFill>
            <a:blip r:embed="rId5"/>
            <a:srcRect/>
            <a:stretch>
              <a:fillRect l="-24889" r="-24889"/>
            </a:stretch>
          </a:blipFill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/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48B38C40-8007-1782-CCD6-E471D3049517}"/>
              </a:ext>
            </a:extLst>
          </p:cNvPr>
          <p:cNvGrpSpPr/>
          <p:nvPr/>
        </p:nvGrpSpPr>
        <p:grpSpPr>
          <a:xfrm rot="5400000">
            <a:off x="-1199252" y="2088252"/>
            <a:ext cx="2636027" cy="237523"/>
            <a:chOff x="9085752" y="321603"/>
            <a:chExt cx="2636027" cy="237523"/>
          </a:xfrm>
          <a:solidFill>
            <a:schemeClr val="accent1"/>
          </a:solidFill>
        </p:grpSpPr>
        <p:sp>
          <p:nvSpPr>
            <p:cNvPr id="7" name="平行四边形 6">
              <a:extLst>
                <a:ext uri="{FF2B5EF4-FFF2-40B4-BE49-F238E27FC236}">
                  <a16:creationId xmlns:a16="http://schemas.microsoft.com/office/drawing/2014/main" id="{9D9E68F2-0316-0FBE-B341-4CDB9C0625DD}"/>
                </a:ext>
              </a:extLst>
            </p:cNvPr>
            <p:cNvSpPr/>
            <p:nvPr/>
          </p:nvSpPr>
          <p:spPr>
            <a:xfrm>
              <a:off x="9085752" y="321603"/>
              <a:ext cx="157778" cy="237523"/>
            </a:xfrm>
            <a:prstGeom prst="parallelogram">
              <a:avLst>
                <a:gd name="adj" fmla="val 5075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8" name="平行四边形 7">
              <a:extLst>
                <a:ext uri="{FF2B5EF4-FFF2-40B4-BE49-F238E27FC236}">
                  <a16:creationId xmlns:a16="http://schemas.microsoft.com/office/drawing/2014/main" id="{56E03656-0ED9-4630-8CDD-9EF27D82188E}"/>
                </a:ext>
              </a:extLst>
            </p:cNvPr>
            <p:cNvSpPr/>
            <p:nvPr/>
          </p:nvSpPr>
          <p:spPr>
            <a:xfrm>
              <a:off x="9292273" y="321603"/>
              <a:ext cx="157778" cy="237523"/>
            </a:xfrm>
            <a:prstGeom prst="parallelogram">
              <a:avLst>
                <a:gd name="adj" fmla="val 5075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9" name="平行四边形 8">
              <a:extLst>
                <a:ext uri="{FF2B5EF4-FFF2-40B4-BE49-F238E27FC236}">
                  <a16:creationId xmlns:a16="http://schemas.microsoft.com/office/drawing/2014/main" id="{B5208268-A7BC-F1C4-ADDD-A4581CEC2096}"/>
                </a:ext>
              </a:extLst>
            </p:cNvPr>
            <p:cNvSpPr/>
            <p:nvPr/>
          </p:nvSpPr>
          <p:spPr>
            <a:xfrm>
              <a:off x="9498794" y="321603"/>
              <a:ext cx="157778" cy="237523"/>
            </a:xfrm>
            <a:prstGeom prst="parallelogram">
              <a:avLst>
                <a:gd name="adj" fmla="val 5075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0" name="平行四边形 9">
              <a:extLst>
                <a:ext uri="{FF2B5EF4-FFF2-40B4-BE49-F238E27FC236}">
                  <a16:creationId xmlns:a16="http://schemas.microsoft.com/office/drawing/2014/main" id="{B62A1B72-B075-08B7-E77D-C209C4045AF9}"/>
                </a:ext>
              </a:extLst>
            </p:cNvPr>
            <p:cNvSpPr/>
            <p:nvPr/>
          </p:nvSpPr>
          <p:spPr>
            <a:xfrm>
              <a:off x="9705315" y="321603"/>
              <a:ext cx="157778" cy="237523"/>
            </a:xfrm>
            <a:prstGeom prst="parallelogram">
              <a:avLst>
                <a:gd name="adj" fmla="val 5075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1" name="平行四边形 10">
              <a:extLst>
                <a:ext uri="{FF2B5EF4-FFF2-40B4-BE49-F238E27FC236}">
                  <a16:creationId xmlns:a16="http://schemas.microsoft.com/office/drawing/2014/main" id="{1A81230D-DB80-E0DA-E743-D280AE4302E3}"/>
                </a:ext>
              </a:extLst>
            </p:cNvPr>
            <p:cNvSpPr/>
            <p:nvPr/>
          </p:nvSpPr>
          <p:spPr>
            <a:xfrm>
              <a:off x="9911836" y="321603"/>
              <a:ext cx="157778" cy="237523"/>
            </a:xfrm>
            <a:prstGeom prst="parallelogram">
              <a:avLst>
                <a:gd name="adj" fmla="val 5075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2" name="平行四边形 11">
              <a:extLst>
                <a:ext uri="{FF2B5EF4-FFF2-40B4-BE49-F238E27FC236}">
                  <a16:creationId xmlns:a16="http://schemas.microsoft.com/office/drawing/2014/main" id="{E7B5961F-6B09-E215-C207-AD64ABE583CD}"/>
                </a:ext>
              </a:extLst>
            </p:cNvPr>
            <p:cNvSpPr/>
            <p:nvPr/>
          </p:nvSpPr>
          <p:spPr>
            <a:xfrm>
              <a:off x="10118357" y="321603"/>
              <a:ext cx="157778" cy="237523"/>
            </a:xfrm>
            <a:prstGeom prst="parallelogram">
              <a:avLst>
                <a:gd name="adj" fmla="val 5075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3" name="平行四边形 12">
              <a:extLst>
                <a:ext uri="{FF2B5EF4-FFF2-40B4-BE49-F238E27FC236}">
                  <a16:creationId xmlns:a16="http://schemas.microsoft.com/office/drawing/2014/main" id="{0CA8F091-550D-6ADB-AAC6-FA5FD240203F}"/>
                </a:ext>
              </a:extLst>
            </p:cNvPr>
            <p:cNvSpPr/>
            <p:nvPr/>
          </p:nvSpPr>
          <p:spPr>
            <a:xfrm>
              <a:off x="10324878" y="321603"/>
              <a:ext cx="157778" cy="237523"/>
            </a:xfrm>
            <a:prstGeom prst="parallelogram">
              <a:avLst>
                <a:gd name="adj" fmla="val 5075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4" name="平行四边形 13">
              <a:extLst>
                <a:ext uri="{FF2B5EF4-FFF2-40B4-BE49-F238E27FC236}">
                  <a16:creationId xmlns:a16="http://schemas.microsoft.com/office/drawing/2014/main" id="{E1B5B4A1-9871-F5C8-03A6-09B635688EF1}"/>
                </a:ext>
              </a:extLst>
            </p:cNvPr>
            <p:cNvSpPr/>
            <p:nvPr/>
          </p:nvSpPr>
          <p:spPr>
            <a:xfrm>
              <a:off x="10531399" y="321603"/>
              <a:ext cx="157778" cy="237523"/>
            </a:xfrm>
            <a:prstGeom prst="parallelogram">
              <a:avLst>
                <a:gd name="adj" fmla="val 5075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5" name="平行四边形 14">
              <a:extLst>
                <a:ext uri="{FF2B5EF4-FFF2-40B4-BE49-F238E27FC236}">
                  <a16:creationId xmlns:a16="http://schemas.microsoft.com/office/drawing/2014/main" id="{75539169-DCF5-C43F-4AD9-94B785A6DD02}"/>
                </a:ext>
              </a:extLst>
            </p:cNvPr>
            <p:cNvSpPr/>
            <p:nvPr/>
          </p:nvSpPr>
          <p:spPr>
            <a:xfrm>
              <a:off x="10737920" y="321603"/>
              <a:ext cx="157778" cy="237523"/>
            </a:xfrm>
            <a:prstGeom prst="parallelogram">
              <a:avLst>
                <a:gd name="adj" fmla="val 5075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6" name="平行四边形 15">
              <a:extLst>
                <a:ext uri="{FF2B5EF4-FFF2-40B4-BE49-F238E27FC236}">
                  <a16:creationId xmlns:a16="http://schemas.microsoft.com/office/drawing/2014/main" id="{23CAA0E3-0A4B-90CF-97E4-2507A0ABF829}"/>
                </a:ext>
              </a:extLst>
            </p:cNvPr>
            <p:cNvSpPr/>
            <p:nvPr/>
          </p:nvSpPr>
          <p:spPr>
            <a:xfrm>
              <a:off x="10944441" y="321603"/>
              <a:ext cx="157778" cy="237523"/>
            </a:xfrm>
            <a:prstGeom prst="parallelogram">
              <a:avLst>
                <a:gd name="adj" fmla="val 5075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7" name="平行四边形 16">
              <a:extLst>
                <a:ext uri="{FF2B5EF4-FFF2-40B4-BE49-F238E27FC236}">
                  <a16:creationId xmlns:a16="http://schemas.microsoft.com/office/drawing/2014/main" id="{3C6A0602-351A-81FC-8D55-6CDB60133012}"/>
                </a:ext>
              </a:extLst>
            </p:cNvPr>
            <p:cNvSpPr/>
            <p:nvPr/>
          </p:nvSpPr>
          <p:spPr>
            <a:xfrm>
              <a:off x="11150962" y="321603"/>
              <a:ext cx="157778" cy="237523"/>
            </a:xfrm>
            <a:prstGeom prst="parallelogram">
              <a:avLst>
                <a:gd name="adj" fmla="val 5075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8" name="平行四边形 17">
              <a:extLst>
                <a:ext uri="{FF2B5EF4-FFF2-40B4-BE49-F238E27FC236}">
                  <a16:creationId xmlns:a16="http://schemas.microsoft.com/office/drawing/2014/main" id="{2C48379E-2C62-39D7-D9AA-CEDDA13683AE}"/>
                </a:ext>
              </a:extLst>
            </p:cNvPr>
            <p:cNvSpPr/>
            <p:nvPr/>
          </p:nvSpPr>
          <p:spPr>
            <a:xfrm>
              <a:off x="11357483" y="321603"/>
              <a:ext cx="157778" cy="237523"/>
            </a:xfrm>
            <a:prstGeom prst="parallelogram">
              <a:avLst>
                <a:gd name="adj" fmla="val 5075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9" name="平行四边形 18">
              <a:extLst>
                <a:ext uri="{FF2B5EF4-FFF2-40B4-BE49-F238E27FC236}">
                  <a16:creationId xmlns:a16="http://schemas.microsoft.com/office/drawing/2014/main" id="{FFA8B94C-2B58-8178-C2E7-65615B973324}"/>
                </a:ext>
              </a:extLst>
            </p:cNvPr>
            <p:cNvSpPr/>
            <p:nvPr/>
          </p:nvSpPr>
          <p:spPr>
            <a:xfrm>
              <a:off x="11564001" y="321603"/>
              <a:ext cx="157778" cy="237523"/>
            </a:xfrm>
            <a:prstGeom prst="parallelogram">
              <a:avLst>
                <a:gd name="adj" fmla="val 5075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20" name="矩形: 圆角 19">
            <a:extLst>
              <a:ext uri="{FF2B5EF4-FFF2-40B4-BE49-F238E27FC236}">
                <a16:creationId xmlns:a16="http://schemas.microsoft.com/office/drawing/2014/main" id="{1D16F794-D135-2D64-0E9D-812A9B213567}"/>
              </a:ext>
            </a:extLst>
          </p:cNvPr>
          <p:cNvSpPr/>
          <p:nvPr/>
        </p:nvSpPr>
        <p:spPr>
          <a:xfrm>
            <a:off x="7578975" y="1724934"/>
            <a:ext cx="3448050" cy="3448050"/>
          </a:xfrm>
          <a:prstGeom prst="roundRect">
            <a:avLst/>
          </a:prstGeom>
          <a:blipFill>
            <a:blip r:embed="rId5"/>
            <a:srcRect/>
            <a:stretch>
              <a:fillRect l="-24889" r="-24889"/>
            </a:stretch>
          </a:blipFill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21" name="任意多边形: 形状 20">
            <a:extLst>
              <a:ext uri="{FF2B5EF4-FFF2-40B4-BE49-F238E27FC236}">
                <a16:creationId xmlns:a16="http://schemas.microsoft.com/office/drawing/2014/main" id="{CAF86C77-0454-6FFC-0884-3B9B32B0A4FF}"/>
              </a:ext>
            </a:extLst>
          </p:cNvPr>
          <p:cNvSpPr/>
          <p:nvPr/>
        </p:nvSpPr>
        <p:spPr>
          <a:xfrm flipH="1">
            <a:off x="12034525" y="3231926"/>
            <a:ext cx="157475" cy="394147"/>
          </a:xfrm>
          <a:custGeom>
            <a:avLst/>
            <a:gdLst>
              <a:gd name="connsiteX0" fmla="*/ 0 w 157475"/>
              <a:gd name="connsiteY0" fmla="*/ 0 h 394147"/>
              <a:gd name="connsiteX1" fmla="*/ 33801 w 157475"/>
              <a:gd name="connsiteY1" fmla="*/ 10492 h 394147"/>
              <a:gd name="connsiteX2" fmla="*/ 157475 w 157475"/>
              <a:gd name="connsiteY2" fmla="*/ 197073 h 394147"/>
              <a:gd name="connsiteX3" fmla="*/ 33801 w 157475"/>
              <a:gd name="connsiteY3" fmla="*/ 383654 h 394147"/>
              <a:gd name="connsiteX4" fmla="*/ 0 w 157475"/>
              <a:gd name="connsiteY4" fmla="*/ 394147 h 394147"/>
              <a:gd name="connsiteX5" fmla="*/ 0 w 157475"/>
              <a:gd name="connsiteY5" fmla="*/ 348477 h 394147"/>
              <a:gd name="connsiteX6" fmla="*/ 17452 w 157475"/>
              <a:gd name="connsiteY6" fmla="*/ 344954 h 394147"/>
              <a:gd name="connsiteX7" fmla="*/ 115474 w 157475"/>
              <a:gd name="connsiteY7" fmla="*/ 197073 h 394147"/>
              <a:gd name="connsiteX8" fmla="*/ 17452 w 157475"/>
              <a:gd name="connsiteY8" fmla="*/ 49193 h 394147"/>
              <a:gd name="connsiteX9" fmla="*/ 0 w 157475"/>
              <a:gd name="connsiteY9" fmla="*/ 45669 h 394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475" h="394147">
                <a:moveTo>
                  <a:pt x="0" y="0"/>
                </a:moveTo>
                <a:lnTo>
                  <a:pt x="33801" y="10492"/>
                </a:lnTo>
                <a:cubicBezTo>
                  <a:pt x="106479" y="41233"/>
                  <a:pt x="157475" y="113198"/>
                  <a:pt x="157475" y="197073"/>
                </a:cubicBezTo>
                <a:cubicBezTo>
                  <a:pt x="157475" y="280949"/>
                  <a:pt x="106479" y="352914"/>
                  <a:pt x="33801" y="383654"/>
                </a:cubicBezTo>
                <a:lnTo>
                  <a:pt x="0" y="394147"/>
                </a:lnTo>
                <a:lnTo>
                  <a:pt x="0" y="348477"/>
                </a:lnTo>
                <a:lnTo>
                  <a:pt x="17452" y="344954"/>
                </a:lnTo>
                <a:cubicBezTo>
                  <a:pt x="75056" y="320590"/>
                  <a:pt x="115474" y="263552"/>
                  <a:pt x="115474" y="197073"/>
                </a:cubicBezTo>
                <a:cubicBezTo>
                  <a:pt x="115474" y="130595"/>
                  <a:pt x="75056" y="73557"/>
                  <a:pt x="17452" y="49193"/>
                </a:cubicBezTo>
                <a:lnTo>
                  <a:pt x="0" y="4566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accent2"/>
              </a:solidFill>
            </a:endParaRPr>
          </a:p>
        </p:txBody>
      </p:sp>
      <p:sp>
        <p:nvSpPr>
          <p:cNvPr id="22" name="十字形 21">
            <a:extLst>
              <a:ext uri="{FF2B5EF4-FFF2-40B4-BE49-F238E27FC236}">
                <a16:creationId xmlns:a16="http://schemas.microsoft.com/office/drawing/2014/main" id="{9A14133E-7EF1-D786-F069-1797AC2E1C5E}"/>
              </a:ext>
            </a:extLst>
          </p:cNvPr>
          <p:cNvSpPr/>
          <p:nvPr/>
        </p:nvSpPr>
        <p:spPr>
          <a:xfrm rot="18900000" flipV="1">
            <a:off x="11107548" y="1443665"/>
            <a:ext cx="388800" cy="388800"/>
          </a:xfrm>
          <a:prstGeom prst="plus">
            <a:avLst>
              <a:gd name="adj" fmla="val 3994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36576" rIns="73152" bIns="36576" rtlCol="0" anchor="ctr">
            <a:noAutofit/>
          </a:bodyPr>
          <a:lstStyle/>
          <a:p>
            <a:pPr algn="ctr"/>
            <a:endParaRPr lang="zh-CN" altLang="en-US" sz="1440" dirty="0"/>
          </a:p>
        </p:txBody>
      </p:sp>
      <p:sp>
        <p:nvSpPr>
          <p:cNvPr id="23" name="十字形 22">
            <a:extLst>
              <a:ext uri="{FF2B5EF4-FFF2-40B4-BE49-F238E27FC236}">
                <a16:creationId xmlns:a16="http://schemas.microsoft.com/office/drawing/2014/main" id="{2356157F-894E-F4CD-0889-76D5E91933E4}"/>
              </a:ext>
            </a:extLst>
          </p:cNvPr>
          <p:cNvSpPr/>
          <p:nvPr/>
        </p:nvSpPr>
        <p:spPr>
          <a:xfrm rot="18900000" flipV="1">
            <a:off x="6559806" y="4048311"/>
            <a:ext cx="388800" cy="388800"/>
          </a:xfrm>
          <a:prstGeom prst="plus">
            <a:avLst>
              <a:gd name="adj" fmla="val 39940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36576" rIns="73152" bIns="36576" rtlCol="0" anchor="ctr">
            <a:noAutofit/>
          </a:bodyPr>
          <a:lstStyle/>
          <a:p>
            <a:pPr algn="ctr"/>
            <a:endParaRPr lang="zh-CN" altLang="en-US" sz="1440" dirty="0">
              <a:solidFill>
                <a:schemeClr val="accent2"/>
              </a:solidFill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AB873EA9-A63E-2CE7-A0DF-8017A801F446}"/>
              </a:ext>
            </a:extLst>
          </p:cNvPr>
          <p:cNvSpPr/>
          <p:nvPr/>
        </p:nvSpPr>
        <p:spPr>
          <a:xfrm>
            <a:off x="0" y="6222999"/>
            <a:ext cx="12192000" cy="635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FEA8EE19-FF23-78EF-28F7-939BC3F82223}"/>
              </a:ext>
            </a:extLst>
          </p:cNvPr>
          <p:cNvSpPr/>
          <p:nvPr/>
        </p:nvSpPr>
        <p:spPr>
          <a:xfrm>
            <a:off x="0" y="5923280"/>
            <a:ext cx="12192000" cy="2997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72" name="任意多边形: 形状 71">
            <a:extLst>
              <a:ext uri="{FF2B5EF4-FFF2-40B4-BE49-F238E27FC236}">
                <a16:creationId xmlns:a16="http://schemas.microsoft.com/office/drawing/2014/main" id="{6AA6D32B-ED34-C0B1-2918-FE7BEBA76223}"/>
              </a:ext>
            </a:extLst>
          </p:cNvPr>
          <p:cNvSpPr/>
          <p:nvPr/>
        </p:nvSpPr>
        <p:spPr>
          <a:xfrm>
            <a:off x="10688364" y="5971282"/>
            <a:ext cx="1503637" cy="886718"/>
          </a:xfrm>
          <a:custGeom>
            <a:avLst/>
            <a:gdLst>
              <a:gd name="connsiteX0" fmla="*/ 1008337 w 1503637"/>
              <a:gd name="connsiteY0" fmla="*/ 0 h 886718"/>
              <a:gd name="connsiteX1" fmla="*/ 1495470 w 1503637"/>
              <a:gd name="connsiteY1" fmla="*/ 123347 h 886718"/>
              <a:gd name="connsiteX2" fmla="*/ 1503637 w 1503637"/>
              <a:gd name="connsiteY2" fmla="*/ 128308 h 886718"/>
              <a:gd name="connsiteX3" fmla="*/ 1503637 w 1503637"/>
              <a:gd name="connsiteY3" fmla="*/ 886718 h 886718"/>
              <a:gd name="connsiteX4" fmla="*/ 0 w 1503637"/>
              <a:gd name="connsiteY4" fmla="*/ 886718 h 886718"/>
              <a:gd name="connsiteX5" fmla="*/ 7128 w 1503637"/>
              <a:gd name="connsiteY5" fmla="*/ 816009 h 886718"/>
              <a:gd name="connsiteX6" fmla="*/ 1008337 w 1503637"/>
              <a:gd name="connsiteY6" fmla="*/ 0 h 886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03637" h="886718">
                <a:moveTo>
                  <a:pt x="1008337" y="0"/>
                </a:moveTo>
                <a:cubicBezTo>
                  <a:pt x="1184718" y="0"/>
                  <a:pt x="1350663" y="44683"/>
                  <a:pt x="1495470" y="123347"/>
                </a:cubicBezTo>
                <a:lnTo>
                  <a:pt x="1503637" y="128308"/>
                </a:lnTo>
                <a:lnTo>
                  <a:pt x="1503637" y="886718"/>
                </a:lnTo>
                <a:lnTo>
                  <a:pt x="0" y="886718"/>
                </a:lnTo>
                <a:lnTo>
                  <a:pt x="7128" y="816009"/>
                </a:lnTo>
                <a:cubicBezTo>
                  <a:pt x="102423" y="350314"/>
                  <a:pt x="514469" y="0"/>
                  <a:pt x="1008337" y="0"/>
                </a:cubicBezTo>
                <a:close/>
              </a:path>
            </a:pathLst>
          </a:custGeom>
          <a:noFill/>
          <a:ln w="10414" cap="flat" cmpd="sng" algn="ctr">
            <a:solidFill>
              <a:schemeClr val="bg1">
                <a:lumMod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4981" tIns="37490" rIns="74981" bIns="37490" rtlCol="0" anchor="ctr">
            <a:noAutofit/>
          </a:bodyPr>
          <a:lstStyle/>
          <a:p>
            <a:pPr algn="ctr"/>
            <a:endParaRPr lang="zh-CN" altLang="en-US" sz="1476">
              <a:solidFill>
                <a:schemeClr val="lt1">
                  <a:lumMod val="100000"/>
                </a:schemeClr>
              </a:solidFill>
            </a:endParaRPr>
          </a:p>
        </p:txBody>
      </p:sp>
      <p:sp>
        <p:nvSpPr>
          <p:cNvPr id="73" name="任意多边形: 形状 72">
            <a:extLst>
              <a:ext uri="{FF2B5EF4-FFF2-40B4-BE49-F238E27FC236}">
                <a16:creationId xmlns:a16="http://schemas.microsoft.com/office/drawing/2014/main" id="{C1706F74-30B8-AB4C-ED84-45F75300EF15}"/>
              </a:ext>
            </a:extLst>
          </p:cNvPr>
          <p:cNvSpPr/>
          <p:nvPr/>
        </p:nvSpPr>
        <p:spPr>
          <a:xfrm>
            <a:off x="10839168" y="6122088"/>
            <a:ext cx="1352833" cy="735912"/>
          </a:xfrm>
          <a:custGeom>
            <a:avLst/>
            <a:gdLst>
              <a:gd name="connsiteX0" fmla="*/ 857533 w 1352833"/>
              <a:gd name="connsiteY0" fmla="*/ 0 h 735912"/>
              <a:gd name="connsiteX1" fmla="*/ 1344611 w 1352833"/>
              <a:gd name="connsiteY1" fmla="*/ 148782 h 735912"/>
              <a:gd name="connsiteX2" fmla="*/ 1352833 w 1352833"/>
              <a:gd name="connsiteY2" fmla="*/ 155565 h 735912"/>
              <a:gd name="connsiteX3" fmla="*/ 1352833 w 1352833"/>
              <a:gd name="connsiteY3" fmla="*/ 735912 h 735912"/>
              <a:gd name="connsiteX4" fmla="*/ 0 w 1352833"/>
              <a:gd name="connsiteY4" fmla="*/ 735912 h 735912"/>
              <a:gd name="connsiteX5" fmla="*/ 4064 w 1352833"/>
              <a:gd name="connsiteY5" fmla="*/ 695597 h 735912"/>
              <a:gd name="connsiteX6" fmla="*/ 857533 w 1352833"/>
              <a:gd name="connsiteY6" fmla="*/ 0 h 735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52833" h="735912">
                <a:moveTo>
                  <a:pt x="857533" y="0"/>
                </a:moveTo>
                <a:cubicBezTo>
                  <a:pt x="1037958" y="0"/>
                  <a:pt x="1205572" y="54849"/>
                  <a:pt x="1344611" y="148782"/>
                </a:cubicBezTo>
                <a:lnTo>
                  <a:pt x="1352833" y="155565"/>
                </a:lnTo>
                <a:lnTo>
                  <a:pt x="1352833" y="735912"/>
                </a:lnTo>
                <a:lnTo>
                  <a:pt x="0" y="735912"/>
                </a:lnTo>
                <a:lnTo>
                  <a:pt x="4064" y="695597"/>
                </a:lnTo>
                <a:cubicBezTo>
                  <a:pt x="85297" y="298621"/>
                  <a:pt x="436542" y="0"/>
                  <a:pt x="857533" y="0"/>
                </a:cubicBezTo>
                <a:close/>
              </a:path>
            </a:pathLst>
          </a:custGeom>
          <a:noFill/>
          <a:ln w="10414" cap="flat" cmpd="sng" algn="ctr">
            <a:solidFill>
              <a:schemeClr val="bg1">
                <a:lumMod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4981" tIns="37490" rIns="74981" bIns="37490" rtlCol="0" anchor="ctr">
            <a:noAutofit/>
          </a:bodyPr>
          <a:lstStyle/>
          <a:p>
            <a:pPr algn="ctr"/>
            <a:endParaRPr lang="zh-CN" altLang="en-US" sz="1476">
              <a:solidFill>
                <a:schemeClr val="lt1">
                  <a:lumMod val="100000"/>
                </a:schemeClr>
              </a:solidFill>
            </a:endParaRPr>
          </a:p>
        </p:txBody>
      </p:sp>
      <p:sp>
        <p:nvSpPr>
          <p:cNvPr id="75" name="任意多边形: 形状 74">
            <a:extLst>
              <a:ext uri="{FF2B5EF4-FFF2-40B4-BE49-F238E27FC236}">
                <a16:creationId xmlns:a16="http://schemas.microsoft.com/office/drawing/2014/main" id="{C50AA4CA-4C9A-8B2A-ACA1-014642F6C223}"/>
              </a:ext>
            </a:extLst>
          </p:cNvPr>
          <p:cNvSpPr/>
          <p:nvPr/>
        </p:nvSpPr>
        <p:spPr>
          <a:xfrm>
            <a:off x="10989974" y="6272892"/>
            <a:ext cx="1202027" cy="585108"/>
          </a:xfrm>
          <a:custGeom>
            <a:avLst/>
            <a:gdLst>
              <a:gd name="connsiteX0" fmla="*/ 706729 w 1202027"/>
              <a:gd name="connsiteY0" fmla="*/ 0 h 585108"/>
              <a:gd name="connsiteX1" fmla="*/ 1109491 w 1202027"/>
              <a:gd name="connsiteY1" fmla="*/ 123027 h 585108"/>
              <a:gd name="connsiteX2" fmla="*/ 1202027 w 1202027"/>
              <a:gd name="connsiteY2" fmla="*/ 199376 h 585108"/>
              <a:gd name="connsiteX3" fmla="*/ 1202027 w 1202027"/>
              <a:gd name="connsiteY3" fmla="*/ 585108 h 585108"/>
              <a:gd name="connsiteX4" fmla="*/ 0 w 1202027"/>
              <a:gd name="connsiteY4" fmla="*/ 585108 h 585108"/>
              <a:gd name="connsiteX5" fmla="*/ 1000 w 1202027"/>
              <a:gd name="connsiteY5" fmla="*/ 575185 h 585108"/>
              <a:gd name="connsiteX6" fmla="*/ 706729 w 1202027"/>
              <a:gd name="connsiteY6" fmla="*/ 0 h 585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02027" h="585108">
                <a:moveTo>
                  <a:pt x="706729" y="0"/>
                </a:moveTo>
                <a:cubicBezTo>
                  <a:pt x="855921" y="0"/>
                  <a:pt x="994521" y="45354"/>
                  <a:pt x="1109491" y="123027"/>
                </a:cubicBezTo>
                <a:lnTo>
                  <a:pt x="1202027" y="199376"/>
                </a:lnTo>
                <a:lnTo>
                  <a:pt x="1202027" y="585108"/>
                </a:lnTo>
                <a:lnTo>
                  <a:pt x="0" y="585108"/>
                </a:lnTo>
                <a:lnTo>
                  <a:pt x="1000" y="575185"/>
                </a:lnTo>
                <a:cubicBezTo>
                  <a:pt x="68171" y="246928"/>
                  <a:pt x="358614" y="0"/>
                  <a:pt x="706729" y="0"/>
                </a:cubicBezTo>
                <a:close/>
              </a:path>
            </a:pathLst>
          </a:custGeom>
          <a:noFill/>
          <a:ln w="10414" cap="flat" cmpd="sng" algn="ctr">
            <a:solidFill>
              <a:schemeClr val="bg1">
                <a:lumMod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4981" tIns="37490" rIns="74981" bIns="37490" rtlCol="0" anchor="ctr">
            <a:noAutofit/>
          </a:bodyPr>
          <a:lstStyle/>
          <a:p>
            <a:pPr algn="ctr"/>
            <a:endParaRPr lang="zh-CN" altLang="en-US" sz="1476">
              <a:solidFill>
                <a:schemeClr val="lt1">
                  <a:lumMod val="100000"/>
                </a:schemeClr>
              </a:solidFill>
            </a:endParaRPr>
          </a:p>
        </p:txBody>
      </p:sp>
      <p:sp>
        <p:nvSpPr>
          <p:cNvPr id="76" name="任意多边形: 形状 75">
            <a:extLst>
              <a:ext uri="{FF2B5EF4-FFF2-40B4-BE49-F238E27FC236}">
                <a16:creationId xmlns:a16="http://schemas.microsoft.com/office/drawing/2014/main" id="{564B6AC1-EA04-24CB-DD8F-2279912A760E}"/>
              </a:ext>
            </a:extLst>
          </p:cNvPr>
          <p:cNvSpPr/>
          <p:nvPr/>
        </p:nvSpPr>
        <p:spPr>
          <a:xfrm>
            <a:off x="11145069" y="6423696"/>
            <a:ext cx="1046931" cy="434304"/>
          </a:xfrm>
          <a:custGeom>
            <a:avLst/>
            <a:gdLst>
              <a:gd name="connsiteX0" fmla="*/ 551634 w 1046931"/>
              <a:gd name="connsiteY0" fmla="*/ 0 h 434304"/>
              <a:gd name="connsiteX1" fmla="*/ 1023922 w 1046931"/>
              <a:gd name="connsiteY1" fmla="*/ 251113 h 434304"/>
              <a:gd name="connsiteX2" fmla="*/ 1046931 w 1046931"/>
              <a:gd name="connsiteY2" fmla="*/ 293504 h 434304"/>
              <a:gd name="connsiteX3" fmla="*/ 1046931 w 1046931"/>
              <a:gd name="connsiteY3" fmla="*/ 434304 h 434304"/>
              <a:gd name="connsiteX4" fmla="*/ 0 w 1046931"/>
              <a:gd name="connsiteY4" fmla="*/ 434304 h 434304"/>
              <a:gd name="connsiteX5" fmla="*/ 26833 w 1046931"/>
              <a:gd name="connsiteY5" fmla="*/ 347861 h 434304"/>
              <a:gd name="connsiteX6" fmla="*/ 551634 w 1046931"/>
              <a:gd name="connsiteY6" fmla="*/ 0 h 434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6931" h="434304">
                <a:moveTo>
                  <a:pt x="551634" y="0"/>
                </a:moveTo>
                <a:cubicBezTo>
                  <a:pt x="748233" y="0"/>
                  <a:pt x="921568" y="99610"/>
                  <a:pt x="1023922" y="251113"/>
                </a:cubicBezTo>
                <a:lnTo>
                  <a:pt x="1046931" y="293504"/>
                </a:lnTo>
                <a:lnTo>
                  <a:pt x="1046931" y="434304"/>
                </a:lnTo>
                <a:lnTo>
                  <a:pt x="0" y="434304"/>
                </a:lnTo>
                <a:lnTo>
                  <a:pt x="26833" y="347861"/>
                </a:lnTo>
                <a:cubicBezTo>
                  <a:pt x="113297" y="143438"/>
                  <a:pt x="315715" y="0"/>
                  <a:pt x="551634" y="0"/>
                </a:cubicBezTo>
                <a:close/>
              </a:path>
            </a:pathLst>
          </a:custGeom>
          <a:noFill/>
          <a:ln w="10414" cap="flat" cmpd="sng" algn="ctr">
            <a:solidFill>
              <a:schemeClr val="bg1">
                <a:lumMod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4981" tIns="37490" rIns="74981" bIns="37490" rtlCol="0" anchor="ctr">
            <a:noAutofit/>
          </a:bodyPr>
          <a:lstStyle/>
          <a:p>
            <a:pPr algn="ctr"/>
            <a:endParaRPr lang="zh-CN" altLang="en-US" sz="1476">
              <a:solidFill>
                <a:schemeClr val="lt1">
                  <a:lumMod val="100000"/>
                </a:schemeClr>
              </a:solidFill>
            </a:endParaRPr>
          </a:p>
        </p:txBody>
      </p:sp>
      <p:sp>
        <p:nvSpPr>
          <p:cNvPr id="77" name="任意多边形: 形状 76">
            <a:extLst>
              <a:ext uri="{FF2B5EF4-FFF2-40B4-BE49-F238E27FC236}">
                <a16:creationId xmlns:a16="http://schemas.microsoft.com/office/drawing/2014/main" id="{33F6B6A0-A041-F8AA-9B36-9907CB4CD135}"/>
              </a:ext>
            </a:extLst>
          </p:cNvPr>
          <p:cNvSpPr/>
          <p:nvPr/>
        </p:nvSpPr>
        <p:spPr>
          <a:xfrm>
            <a:off x="11302243" y="6574502"/>
            <a:ext cx="788916" cy="283498"/>
          </a:xfrm>
          <a:custGeom>
            <a:avLst/>
            <a:gdLst>
              <a:gd name="connsiteX0" fmla="*/ 394458 w 788916"/>
              <a:gd name="connsiteY0" fmla="*/ 0 h 283498"/>
              <a:gd name="connsiteX1" fmla="*/ 780305 w 788916"/>
              <a:gd name="connsiteY1" fmla="*/ 255757 h 283498"/>
              <a:gd name="connsiteX2" fmla="*/ 788916 w 788916"/>
              <a:gd name="connsiteY2" fmla="*/ 283498 h 283498"/>
              <a:gd name="connsiteX3" fmla="*/ 0 w 788916"/>
              <a:gd name="connsiteY3" fmla="*/ 283498 h 283498"/>
              <a:gd name="connsiteX4" fmla="*/ 8611 w 788916"/>
              <a:gd name="connsiteY4" fmla="*/ 255757 h 283498"/>
              <a:gd name="connsiteX5" fmla="*/ 394458 w 788916"/>
              <a:gd name="connsiteY5" fmla="*/ 0 h 283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88916" h="283498">
                <a:moveTo>
                  <a:pt x="394458" y="0"/>
                </a:moveTo>
                <a:cubicBezTo>
                  <a:pt x="567912" y="0"/>
                  <a:pt x="716735" y="105459"/>
                  <a:pt x="780305" y="255757"/>
                </a:cubicBezTo>
                <a:lnTo>
                  <a:pt x="788916" y="283498"/>
                </a:lnTo>
                <a:lnTo>
                  <a:pt x="0" y="283498"/>
                </a:lnTo>
                <a:lnTo>
                  <a:pt x="8611" y="255757"/>
                </a:lnTo>
                <a:cubicBezTo>
                  <a:pt x="72181" y="105459"/>
                  <a:pt x="221004" y="0"/>
                  <a:pt x="394458" y="0"/>
                </a:cubicBezTo>
                <a:close/>
              </a:path>
            </a:pathLst>
          </a:custGeom>
          <a:noFill/>
          <a:ln w="10414" cap="flat" cmpd="sng" algn="ctr">
            <a:solidFill>
              <a:schemeClr val="bg1">
                <a:lumMod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4981" tIns="37490" rIns="74981" bIns="37490" rtlCol="0" anchor="ctr">
            <a:noAutofit/>
          </a:bodyPr>
          <a:lstStyle/>
          <a:p>
            <a:pPr algn="ctr"/>
            <a:endParaRPr lang="zh-CN" altLang="en-US" sz="1476">
              <a:solidFill>
                <a:schemeClr val="lt1">
                  <a:lumMod val="100000"/>
                </a:schemeClr>
              </a:solidFill>
            </a:endParaRPr>
          </a:p>
        </p:txBody>
      </p:sp>
      <p:sp>
        <p:nvSpPr>
          <p:cNvPr id="78" name="任意多边形: 形状 77">
            <a:extLst>
              <a:ext uri="{FF2B5EF4-FFF2-40B4-BE49-F238E27FC236}">
                <a16:creationId xmlns:a16="http://schemas.microsoft.com/office/drawing/2014/main" id="{DACFAE34-10C4-605B-3F33-D92F0D1BDFC4}"/>
              </a:ext>
            </a:extLst>
          </p:cNvPr>
          <p:cNvSpPr/>
          <p:nvPr/>
        </p:nvSpPr>
        <p:spPr>
          <a:xfrm>
            <a:off x="11470679" y="6725306"/>
            <a:ext cx="452044" cy="132695"/>
          </a:xfrm>
          <a:custGeom>
            <a:avLst/>
            <a:gdLst>
              <a:gd name="connsiteX0" fmla="*/ 226022 w 452044"/>
              <a:gd name="connsiteY0" fmla="*/ 0 h 132695"/>
              <a:gd name="connsiteX1" fmla="*/ 415492 w 452044"/>
              <a:gd name="connsiteY1" fmla="*/ 78481 h 132695"/>
              <a:gd name="connsiteX2" fmla="*/ 452044 w 452044"/>
              <a:gd name="connsiteY2" fmla="*/ 132695 h 132695"/>
              <a:gd name="connsiteX3" fmla="*/ 0 w 452044"/>
              <a:gd name="connsiteY3" fmla="*/ 132695 h 132695"/>
              <a:gd name="connsiteX4" fmla="*/ 36552 w 452044"/>
              <a:gd name="connsiteY4" fmla="*/ 78481 h 132695"/>
              <a:gd name="connsiteX5" fmla="*/ 226022 w 452044"/>
              <a:gd name="connsiteY5" fmla="*/ 0 h 132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52044" h="132695">
                <a:moveTo>
                  <a:pt x="226022" y="0"/>
                </a:moveTo>
                <a:cubicBezTo>
                  <a:pt x="300015" y="0"/>
                  <a:pt x="367002" y="29992"/>
                  <a:pt x="415492" y="78481"/>
                </a:cubicBezTo>
                <a:lnTo>
                  <a:pt x="452044" y="132695"/>
                </a:lnTo>
                <a:lnTo>
                  <a:pt x="0" y="132695"/>
                </a:lnTo>
                <a:lnTo>
                  <a:pt x="36552" y="78481"/>
                </a:lnTo>
                <a:cubicBezTo>
                  <a:pt x="85042" y="29992"/>
                  <a:pt x="152030" y="0"/>
                  <a:pt x="226022" y="0"/>
                </a:cubicBezTo>
                <a:close/>
              </a:path>
            </a:pathLst>
          </a:custGeom>
          <a:noFill/>
          <a:ln w="10414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4981" tIns="37490" rIns="74981" bIns="37490" rtlCol="0" anchor="ctr">
            <a:noAutofit/>
          </a:bodyPr>
          <a:lstStyle/>
          <a:p>
            <a:pPr algn="ctr"/>
            <a:endParaRPr lang="zh-CN" altLang="en-US" sz="1476"/>
          </a:p>
        </p:txBody>
      </p:sp>
      <p:sp>
        <p:nvSpPr>
          <p:cNvPr id="33" name="十字形 32">
            <a:extLst>
              <a:ext uri="{FF2B5EF4-FFF2-40B4-BE49-F238E27FC236}">
                <a16:creationId xmlns:a16="http://schemas.microsoft.com/office/drawing/2014/main" id="{90AF9AC3-5FE8-B774-9822-4AA1C1672708}"/>
              </a:ext>
            </a:extLst>
          </p:cNvPr>
          <p:cNvSpPr/>
          <p:nvPr/>
        </p:nvSpPr>
        <p:spPr>
          <a:xfrm rot="18900000" flipV="1">
            <a:off x="492002" y="5673124"/>
            <a:ext cx="388800" cy="388800"/>
          </a:xfrm>
          <a:prstGeom prst="plus">
            <a:avLst>
              <a:gd name="adj" fmla="val 3994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36576" rIns="73152" bIns="36576" rtlCol="0" anchor="ctr">
            <a:noAutofit/>
          </a:bodyPr>
          <a:lstStyle/>
          <a:p>
            <a:pPr algn="ctr"/>
            <a:endParaRPr lang="zh-CN" altLang="en-US" sz="1440"/>
          </a:p>
        </p:txBody>
      </p:sp>
      <p:sp>
        <p:nvSpPr>
          <p:cNvPr id="34" name="任意多边形: 形状 33">
            <a:extLst>
              <a:ext uri="{FF2B5EF4-FFF2-40B4-BE49-F238E27FC236}">
                <a16:creationId xmlns:a16="http://schemas.microsoft.com/office/drawing/2014/main" id="{702C70F8-8E94-804E-C9FC-E27957E73A16}"/>
              </a:ext>
            </a:extLst>
          </p:cNvPr>
          <p:cNvSpPr/>
          <p:nvPr/>
        </p:nvSpPr>
        <p:spPr>
          <a:xfrm>
            <a:off x="1" y="4448201"/>
            <a:ext cx="157475" cy="394147"/>
          </a:xfrm>
          <a:custGeom>
            <a:avLst/>
            <a:gdLst>
              <a:gd name="connsiteX0" fmla="*/ 0 w 157475"/>
              <a:gd name="connsiteY0" fmla="*/ 0 h 394147"/>
              <a:gd name="connsiteX1" fmla="*/ 33801 w 157475"/>
              <a:gd name="connsiteY1" fmla="*/ 10492 h 394147"/>
              <a:gd name="connsiteX2" fmla="*/ 157475 w 157475"/>
              <a:gd name="connsiteY2" fmla="*/ 197073 h 394147"/>
              <a:gd name="connsiteX3" fmla="*/ 33801 w 157475"/>
              <a:gd name="connsiteY3" fmla="*/ 383654 h 394147"/>
              <a:gd name="connsiteX4" fmla="*/ 0 w 157475"/>
              <a:gd name="connsiteY4" fmla="*/ 394147 h 394147"/>
              <a:gd name="connsiteX5" fmla="*/ 0 w 157475"/>
              <a:gd name="connsiteY5" fmla="*/ 348477 h 394147"/>
              <a:gd name="connsiteX6" fmla="*/ 17452 w 157475"/>
              <a:gd name="connsiteY6" fmla="*/ 344954 h 394147"/>
              <a:gd name="connsiteX7" fmla="*/ 115474 w 157475"/>
              <a:gd name="connsiteY7" fmla="*/ 197073 h 394147"/>
              <a:gd name="connsiteX8" fmla="*/ 17452 w 157475"/>
              <a:gd name="connsiteY8" fmla="*/ 49193 h 394147"/>
              <a:gd name="connsiteX9" fmla="*/ 0 w 157475"/>
              <a:gd name="connsiteY9" fmla="*/ 45669 h 394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475" h="394147">
                <a:moveTo>
                  <a:pt x="0" y="0"/>
                </a:moveTo>
                <a:lnTo>
                  <a:pt x="33801" y="10492"/>
                </a:lnTo>
                <a:cubicBezTo>
                  <a:pt x="106479" y="41233"/>
                  <a:pt x="157475" y="113198"/>
                  <a:pt x="157475" y="197073"/>
                </a:cubicBezTo>
                <a:cubicBezTo>
                  <a:pt x="157475" y="280949"/>
                  <a:pt x="106479" y="352914"/>
                  <a:pt x="33801" y="383654"/>
                </a:cubicBezTo>
                <a:lnTo>
                  <a:pt x="0" y="394147"/>
                </a:lnTo>
                <a:lnTo>
                  <a:pt x="0" y="348477"/>
                </a:lnTo>
                <a:lnTo>
                  <a:pt x="17452" y="344954"/>
                </a:lnTo>
                <a:cubicBezTo>
                  <a:pt x="75056" y="320590"/>
                  <a:pt x="115474" y="263552"/>
                  <a:pt x="115474" y="197073"/>
                </a:cubicBezTo>
                <a:cubicBezTo>
                  <a:pt x="115474" y="130595"/>
                  <a:pt x="75056" y="73557"/>
                  <a:pt x="17452" y="49193"/>
                </a:cubicBezTo>
                <a:lnTo>
                  <a:pt x="0" y="4566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accent2"/>
              </a:solidFill>
            </a:endParaRPr>
          </a:p>
        </p:txBody>
      </p:sp>
      <p:sp>
        <p:nvSpPr>
          <p:cNvPr id="35" name="任意多边形: 形状 34">
            <a:extLst>
              <a:ext uri="{FF2B5EF4-FFF2-40B4-BE49-F238E27FC236}">
                <a16:creationId xmlns:a16="http://schemas.microsoft.com/office/drawing/2014/main" id="{D3D27B20-860D-7A22-87DF-5867C3334832}"/>
              </a:ext>
            </a:extLst>
          </p:cNvPr>
          <p:cNvSpPr/>
          <p:nvPr/>
        </p:nvSpPr>
        <p:spPr>
          <a:xfrm rot="10800000">
            <a:off x="11183700" y="5044421"/>
            <a:ext cx="1026000" cy="486000"/>
          </a:xfrm>
          <a:custGeom>
            <a:avLst/>
            <a:gdLst>
              <a:gd name="connsiteX0" fmla="*/ 27000 w 1026000"/>
              <a:gd name="connsiteY0" fmla="*/ 54001 h 486000"/>
              <a:gd name="connsiteX1" fmla="*/ 0 w 1026000"/>
              <a:gd name="connsiteY1" fmla="*/ 27000 h 486000"/>
              <a:gd name="connsiteX2" fmla="*/ 27000 w 1026000"/>
              <a:gd name="connsiteY2" fmla="*/ 0 h 486000"/>
              <a:gd name="connsiteX3" fmla="*/ 54000 w 1026000"/>
              <a:gd name="connsiteY3" fmla="*/ 27000 h 486000"/>
              <a:gd name="connsiteX4" fmla="*/ 27000 w 1026000"/>
              <a:gd name="connsiteY4" fmla="*/ 54001 h 486000"/>
              <a:gd name="connsiteX5" fmla="*/ 135000 w 1026000"/>
              <a:gd name="connsiteY5" fmla="*/ 54001 h 486000"/>
              <a:gd name="connsiteX6" fmla="*/ 108000 w 1026000"/>
              <a:gd name="connsiteY6" fmla="*/ 27000 h 486000"/>
              <a:gd name="connsiteX7" fmla="*/ 135000 w 1026000"/>
              <a:gd name="connsiteY7" fmla="*/ 0 h 486000"/>
              <a:gd name="connsiteX8" fmla="*/ 162000 w 1026000"/>
              <a:gd name="connsiteY8" fmla="*/ 27000 h 486000"/>
              <a:gd name="connsiteX9" fmla="*/ 135000 w 1026000"/>
              <a:gd name="connsiteY9" fmla="*/ 54001 h 486000"/>
              <a:gd name="connsiteX10" fmla="*/ 243000 w 1026000"/>
              <a:gd name="connsiteY10" fmla="*/ 54001 h 486000"/>
              <a:gd name="connsiteX11" fmla="*/ 216000 w 1026000"/>
              <a:gd name="connsiteY11" fmla="*/ 27000 h 486000"/>
              <a:gd name="connsiteX12" fmla="*/ 243000 w 1026000"/>
              <a:gd name="connsiteY12" fmla="*/ 0 h 486000"/>
              <a:gd name="connsiteX13" fmla="*/ 270000 w 1026000"/>
              <a:gd name="connsiteY13" fmla="*/ 27000 h 486000"/>
              <a:gd name="connsiteX14" fmla="*/ 243000 w 1026000"/>
              <a:gd name="connsiteY14" fmla="*/ 54001 h 486000"/>
              <a:gd name="connsiteX15" fmla="*/ 351000 w 1026000"/>
              <a:gd name="connsiteY15" fmla="*/ 54001 h 486000"/>
              <a:gd name="connsiteX16" fmla="*/ 324000 w 1026000"/>
              <a:gd name="connsiteY16" fmla="*/ 27000 h 486000"/>
              <a:gd name="connsiteX17" fmla="*/ 351000 w 1026000"/>
              <a:gd name="connsiteY17" fmla="*/ 0 h 486000"/>
              <a:gd name="connsiteX18" fmla="*/ 378000 w 1026000"/>
              <a:gd name="connsiteY18" fmla="*/ 27000 h 486000"/>
              <a:gd name="connsiteX19" fmla="*/ 351000 w 1026000"/>
              <a:gd name="connsiteY19" fmla="*/ 54001 h 486000"/>
              <a:gd name="connsiteX20" fmla="*/ 459000 w 1026000"/>
              <a:gd name="connsiteY20" fmla="*/ 54001 h 486000"/>
              <a:gd name="connsiteX21" fmla="*/ 432000 w 1026000"/>
              <a:gd name="connsiteY21" fmla="*/ 27000 h 486000"/>
              <a:gd name="connsiteX22" fmla="*/ 459000 w 1026000"/>
              <a:gd name="connsiteY22" fmla="*/ 0 h 486000"/>
              <a:gd name="connsiteX23" fmla="*/ 486000 w 1026000"/>
              <a:gd name="connsiteY23" fmla="*/ 27000 h 486000"/>
              <a:gd name="connsiteX24" fmla="*/ 459000 w 1026000"/>
              <a:gd name="connsiteY24" fmla="*/ 54001 h 486000"/>
              <a:gd name="connsiteX25" fmla="*/ 567000 w 1026000"/>
              <a:gd name="connsiteY25" fmla="*/ 54001 h 486000"/>
              <a:gd name="connsiteX26" fmla="*/ 540000 w 1026000"/>
              <a:gd name="connsiteY26" fmla="*/ 27000 h 486000"/>
              <a:gd name="connsiteX27" fmla="*/ 567000 w 1026000"/>
              <a:gd name="connsiteY27" fmla="*/ 0 h 486000"/>
              <a:gd name="connsiteX28" fmla="*/ 594000 w 1026000"/>
              <a:gd name="connsiteY28" fmla="*/ 27000 h 486000"/>
              <a:gd name="connsiteX29" fmla="*/ 567000 w 1026000"/>
              <a:gd name="connsiteY29" fmla="*/ 54001 h 486000"/>
              <a:gd name="connsiteX30" fmla="*/ 675000 w 1026000"/>
              <a:gd name="connsiteY30" fmla="*/ 54001 h 486000"/>
              <a:gd name="connsiteX31" fmla="*/ 648000 w 1026000"/>
              <a:gd name="connsiteY31" fmla="*/ 27000 h 486000"/>
              <a:gd name="connsiteX32" fmla="*/ 675000 w 1026000"/>
              <a:gd name="connsiteY32" fmla="*/ 0 h 486000"/>
              <a:gd name="connsiteX33" fmla="*/ 702000 w 1026000"/>
              <a:gd name="connsiteY33" fmla="*/ 27000 h 486000"/>
              <a:gd name="connsiteX34" fmla="*/ 675000 w 1026000"/>
              <a:gd name="connsiteY34" fmla="*/ 54001 h 486000"/>
              <a:gd name="connsiteX35" fmla="*/ 783000 w 1026000"/>
              <a:gd name="connsiteY35" fmla="*/ 54001 h 486000"/>
              <a:gd name="connsiteX36" fmla="*/ 756000 w 1026000"/>
              <a:gd name="connsiteY36" fmla="*/ 27000 h 486000"/>
              <a:gd name="connsiteX37" fmla="*/ 783000 w 1026000"/>
              <a:gd name="connsiteY37" fmla="*/ 0 h 486000"/>
              <a:gd name="connsiteX38" fmla="*/ 810000 w 1026000"/>
              <a:gd name="connsiteY38" fmla="*/ 27000 h 486000"/>
              <a:gd name="connsiteX39" fmla="*/ 783000 w 1026000"/>
              <a:gd name="connsiteY39" fmla="*/ 54001 h 486000"/>
              <a:gd name="connsiteX40" fmla="*/ 891000 w 1026000"/>
              <a:gd name="connsiteY40" fmla="*/ 54001 h 486000"/>
              <a:gd name="connsiteX41" fmla="*/ 864000 w 1026000"/>
              <a:gd name="connsiteY41" fmla="*/ 27000 h 486000"/>
              <a:gd name="connsiteX42" fmla="*/ 891000 w 1026000"/>
              <a:gd name="connsiteY42" fmla="*/ 0 h 486000"/>
              <a:gd name="connsiteX43" fmla="*/ 918000 w 1026000"/>
              <a:gd name="connsiteY43" fmla="*/ 27000 h 486000"/>
              <a:gd name="connsiteX44" fmla="*/ 891000 w 1026000"/>
              <a:gd name="connsiteY44" fmla="*/ 54001 h 486000"/>
              <a:gd name="connsiteX45" fmla="*/ 999000 w 1026000"/>
              <a:gd name="connsiteY45" fmla="*/ 54001 h 486000"/>
              <a:gd name="connsiteX46" fmla="*/ 972000 w 1026000"/>
              <a:gd name="connsiteY46" fmla="*/ 27000 h 486000"/>
              <a:gd name="connsiteX47" fmla="*/ 999000 w 1026000"/>
              <a:gd name="connsiteY47" fmla="*/ 0 h 486000"/>
              <a:gd name="connsiteX48" fmla="*/ 1026000 w 1026000"/>
              <a:gd name="connsiteY48" fmla="*/ 27000 h 486000"/>
              <a:gd name="connsiteX49" fmla="*/ 999000 w 1026000"/>
              <a:gd name="connsiteY49" fmla="*/ 54001 h 486000"/>
              <a:gd name="connsiteX50" fmla="*/ 27000 w 1026000"/>
              <a:gd name="connsiteY50" fmla="*/ 162000 h 486000"/>
              <a:gd name="connsiteX51" fmla="*/ 0 w 1026000"/>
              <a:gd name="connsiteY51" fmla="*/ 135000 h 486000"/>
              <a:gd name="connsiteX52" fmla="*/ 27000 w 1026000"/>
              <a:gd name="connsiteY52" fmla="*/ 108001 h 486000"/>
              <a:gd name="connsiteX53" fmla="*/ 54000 w 1026000"/>
              <a:gd name="connsiteY53" fmla="*/ 135000 h 486000"/>
              <a:gd name="connsiteX54" fmla="*/ 27000 w 1026000"/>
              <a:gd name="connsiteY54" fmla="*/ 162000 h 486000"/>
              <a:gd name="connsiteX55" fmla="*/ 135000 w 1026000"/>
              <a:gd name="connsiteY55" fmla="*/ 162000 h 486000"/>
              <a:gd name="connsiteX56" fmla="*/ 108000 w 1026000"/>
              <a:gd name="connsiteY56" fmla="*/ 135000 h 486000"/>
              <a:gd name="connsiteX57" fmla="*/ 135000 w 1026000"/>
              <a:gd name="connsiteY57" fmla="*/ 108001 h 486000"/>
              <a:gd name="connsiteX58" fmla="*/ 162000 w 1026000"/>
              <a:gd name="connsiteY58" fmla="*/ 135000 h 486000"/>
              <a:gd name="connsiteX59" fmla="*/ 135000 w 1026000"/>
              <a:gd name="connsiteY59" fmla="*/ 162000 h 486000"/>
              <a:gd name="connsiteX60" fmla="*/ 243000 w 1026000"/>
              <a:gd name="connsiteY60" fmla="*/ 162000 h 486000"/>
              <a:gd name="connsiteX61" fmla="*/ 216000 w 1026000"/>
              <a:gd name="connsiteY61" fmla="*/ 135000 h 486000"/>
              <a:gd name="connsiteX62" fmla="*/ 243000 w 1026000"/>
              <a:gd name="connsiteY62" fmla="*/ 108001 h 486000"/>
              <a:gd name="connsiteX63" fmla="*/ 270000 w 1026000"/>
              <a:gd name="connsiteY63" fmla="*/ 135000 h 486000"/>
              <a:gd name="connsiteX64" fmla="*/ 243000 w 1026000"/>
              <a:gd name="connsiteY64" fmla="*/ 162000 h 486000"/>
              <a:gd name="connsiteX65" fmla="*/ 351000 w 1026000"/>
              <a:gd name="connsiteY65" fmla="*/ 162000 h 486000"/>
              <a:gd name="connsiteX66" fmla="*/ 324000 w 1026000"/>
              <a:gd name="connsiteY66" fmla="*/ 135000 h 486000"/>
              <a:gd name="connsiteX67" fmla="*/ 351000 w 1026000"/>
              <a:gd name="connsiteY67" fmla="*/ 108001 h 486000"/>
              <a:gd name="connsiteX68" fmla="*/ 378000 w 1026000"/>
              <a:gd name="connsiteY68" fmla="*/ 135000 h 486000"/>
              <a:gd name="connsiteX69" fmla="*/ 351000 w 1026000"/>
              <a:gd name="connsiteY69" fmla="*/ 162000 h 486000"/>
              <a:gd name="connsiteX70" fmla="*/ 459000 w 1026000"/>
              <a:gd name="connsiteY70" fmla="*/ 162000 h 486000"/>
              <a:gd name="connsiteX71" fmla="*/ 432000 w 1026000"/>
              <a:gd name="connsiteY71" fmla="*/ 135000 h 486000"/>
              <a:gd name="connsiteX72" fmla="*/ 459000 w 1026000"/>
              <a:gd name="connsiteY72" fmla="*/ 108001 h 486000"/>
              <a:gd name="connsiteX73" fmla="*/ 486000 w 1026000"/>
              <a:gd name="connsiteY73" fmla="*/ 135000 h 486000"/>
              <a:gd name="connsiteX74" fmla="*/ 459000 w 1026000"/>
              <a:gd name="connsiteY74" fmla="*/ 162000 h 486000"/>
              <a:gd name="connsiteX75" fmla="*/ 567000 w 1026000"/>
              <a:gd name="connsiteY75" fmla="*/ 162000 h 486000"/>
              <a:gd name="connsiteX76" fmla="*/ 540000 w 1026000"/>
              <a:gd name="connsiteY76" fmla="*/ 135000 h 486000"/>
              <a:gd name="connsiteX77" fmla="*/ 567000 w 1026000"/>
              <a:gd name="connsiteY77" fmla="*/ 108001 h 486000"/>
              <a:gd name="connsiteX78" fmla="*/ 594000 w 1026000"/>
              <a:gd name="connsiteY78" fmla="*/ 135000 h 486000"/>
              <a:gd name="connsiteX79" fmla="*/ 567000 w 1026000"/>
              <a:gd name="connsiteY79" fmla="*/ 162000 h 486000"/>
              <a:gd name="connsiteX80" fmla="*/ 675000 w 1026000"/>
              <a:gd name="connsiteY80" fmla="*/ 162000 h 486000"/>
              <a:gd name="connsiteX81" fmla="*/ 648000 w 1026000"/>
              <a:gd name="connsiteY81" fmla="*/ 135000 h 486000"/>
              <a:gd name="connsiteX82" fmla="*/ 675000 w 1026000"/>
              <a:gd name="connsiteY82" fmla="*/ 108001 h 486000"/>
              <a:gd name="connsiteX83" fmla="*/ 702000 w 1026000"/>
              <a:gd name="connsiteY83" fmla="*/ 135000 h 486000"/>
              <a:gd name="connsiteX84" fmla="*/ 675000 w 1026000"/>
              <a:gd name="connsiteY84" fmla="*/ 162000 h 486000"/>
              <a:gd name="connsiteX85" fmla="*/ 783000 w 1026000"/>
              <a:gd name="connsiteY85" fmla="*/ 162000 h 486000"/>
              <a:gd name="connsiteX86" fmla="*/ 756000 w 1026000"/>
              <a:gd name="connsiteY86" fmla="*/ 135000 h 486000"/>
              <a:gd name="connsiteX87" fmla="*/ 783000 w 1026000"/>
              <a:gd name="connsiteY87" fmla="*/ 108001 h 486000"/>
              <a:gd name="connsiteX88" fmla="*/ 810000 w 1026000"/>
              <a:gd name="connsiteY88" fmla="*/ 135000 h 486000"/>
              <a:gd name="connsiteX89" fmla="*/ 783000 w 1026000"/>
              <a:gd name="connsiteY89" fmla="*/ 162000 h 486000"/>
              <a:gd name="connsiteX90" fmla="*/ 891000 w 1026000"/>
              <a:gd name="connsiteY90" fmla="*/ 162000 h 486000"/>
              <a:gd name="connsiteX91" fmla="*/ 864000 w 1026000"/>
              <a:gd name="connsiteY91" fmla="*/ 135000 h 486000"/>
              <a:gd name="connsiteX92" fmla="*/ 891000 w 1026000"/>
              <a:gd name="connsiteY92" fmla="*/ 108001 h 486000"/>
              <a:gd name="connsiteX93" fmla="*/ 918000 w 1026000"/>
              <a:gd name="connsiteY93" fmla="*/ 135000 h 486000"/>
              <a:gd name="connsiteX94" fmla="*/ 891000 w 1026000"/>
              <a:gd name="connsiteY94" fmla="*/ 162000 h 486000"/>
              <a:gd name="connsiteX95" fmla="*/ 999000 w 1026000"/>
              <a:gd name="connsiteY95" fmla="*/ 162000 h 486000"/>
              <a:gd name="connsiteX96" fmla="*/ 972000 w 1026000"/>
              <a:gd name="connsiteY96" fmla="*/ 135000 h 486000"/>
              <a:gd name="connsiteX97" fmla="*/ 999000 w 1026000"/>
              <a:gd name="connsiteY97" fmla="*/ 108001 h 486000"/>
              <a:gd name="connsiteX98" fmla="*/ 1026000 w 1026000"/>
              <a:gd name="connsiteY98" fmla="*/ 135000 h 486000"/>
              <a:gd name="connsiteX99" fmla="*/ 999000 w 1026000"/>
              <a:gd name="connsiteY99" fmla="*/ 162000 h 486000"/>
              <a:gd name="connsiteX100" fmla="*/ 27000 w 1026000"/>
              <a:gd name="connsiteY100" fmla="*/ 270001 h 486000"/>
              <a:gd name="connsiteX101" fmla="*/ 0 w 1026000"/>
              <a:gd name="connsiteY101" fmla="*/ 243001 h 486000"/>
              <a:gd name="connsiteX102" fmla="*/ 27000 w 1026000"/>
              <a:gd name="connsiteY102" fmla="*/ 216001 h 486000"/>
              <a:gd name="connsiteX103" fmla="*/ 54000 w 1026000"/>
              <a:gd name="connsiteY103" fmla="*/ 243001 h 486000"/>
              <a:gd name="connsiteX104" fmla="*/ 27000 w 1026000"/>
              <a:gd name="connsiteY104" fmla="*/ 270001 h 486000"/>
              <a:gd name="connsiteX105" fmla="*/ 135000 w 1026000"/>
              <a:gd name="connsiteY105" fmla="*/ 270001 h 486000"/>
              <a:gd name="connsiteX106" fmla="*/ 108000 w 1026000"/>
              <a:gd name="connsiteY106" fmla="*/ 243001 h 486000"/>
              <a:gd name="connsiteX107" fmla="*/ 135000 w 1026000"/>
              <a:gd name="connsiteY107" fmla="*/ 216001 h 486000"/>
              <a:gd name="connsiteX108" fmla="*/ 162000 w 1026000"/>
              <a:gd name="connsiteY108" fmla="*/ 243001 h 486000"/>
              <a:gd name="connsiteX109" fmla="*/ 135000 w 1026000"/>
              <a:gd name="connsiteY109" fmla="*/ 270001 h 486000"/>
              <a:gd name="connsiteX110" fmla="*/ 243000 w 1026000"/>
              <a:gd name="connsiteY110" fmla="*/ 270001 h 486000"/>
              <a:gd name="connsiteX111" fmla="*/ 216000 w 1026000"/>
              <a:gd name="connsiteY111" fmla="*/ 243001 h 486000"/>
              <a:gd name="connsiteX112" fmla="*/ 243000 w 1026000"/>
              <a:gd name="connsiteY112" fmla="*/ 216001 h 486000"/>
              <a:gd name="connsiteX113" fmla="*/ 270000 w 1026000"/>
              <a:gd name="connsiteY113" fmla="*/ 243001 h 486000"/>
              <a:gd name="connsiteX114" fmla="*/ 243000 w 1026000"/>
              <a:gd name="connsiteY114" fmla="*/ 270001 h 486000"/>
              <a:gd name="connsiteX115" fmla="*/ 351000 w 1026000"/>
              <a:gd name="connsiteY115" fmla="*/ 270001 h 486000"/>
              <a:gd name="connsiteX116" fmla="*/ 324000 w 1026000"/>
              <a:gd name="connsiteY116" fmla="*/ 243001 h 486000"/>
              <a:gd name="connsiteX117" fmla="*/ 351000 w 1026000"/>
              <a:gd name="connsiteY117" fmla="*/ 216001 h 486000"/>
              <a:gd name="connsiteX118" fmla="*/ 378000 w 1026000"/>
              <a:gd name="connsiteY118" fmla="*/ 243001 h 486000"/>
              <a:gd name="connsiteX119" fmla="*/ 351000 w 1026000"/>
              <a:gd name="connsiteY119" fmla="*/ 270001 h 486000"/>
              <a:gd name="connsiteX120" fmla="*/ 459000 w 1026000"/>
              <a:gd name="connsiteY120" fmla="*/ 270001 h 486000"/>
              <a:gd name="connsiteX121" fmla="*/ 432000 w 1026000"/>
              <a:gd name="connsiteY121" fmla="*/ 243001 h 486000"/>
              <a:gd name="connsiteX122" fmla="*/ 459000 w 1026000"/>
              <a:gd name="connsiteY122" fmla="*/ 216001 h 486000"/>
              <a:gd name="connsiteX123" fmla="*/ 486000 w 1026000"/>
              <a:gd name="connsiteY123" fmla="*/ 243001 h 486000"/>
              <a:gd name="connsiteX124" fmla="*/ 459000 w 1026000"/>
              <a:gd name="connsiteY124" fmla="*/ 270001 h 486000"/>
              <a:gd name="connsiteX125" fmla="*/ 567000 w 1026000"/>
              <a:gd name="connsiteY125" fmla="*/ 270001 h 486000"/>
              <a:gd name="connsiteX126" fmla="*/ 540000 w 1026000"/>
              <a:gd name="connsiteY126" fmla="*/ 243001 h 486000"/>
              <a:gd name="connsiteX127" fmla="*/ 567000 w 1026000"/>
              <a:gd name="connsiteY127" fmla="*/ 216001 h 486000"/>
              <a:gd name="connsiteX128" fmla="*/ 594000 w 1026000"/>
              <a:gd name="connsiteY128" fmla="*/ 243001 h 486000"/>
              <a:gd name="connsiteX129" fmla="*/ 567000 w 1026000"/>
              <a:gd name="connsiteY129" fmla="*/ 270001 h 486000"/>
              <a:gd name="connsiteX130" fmla="*/ 675000 w 1026000"/>
              <a:gd name="connsiteY130" fmla="*/ 270001 h 486000"/>
              <a:gd name="connsiteX131" fmla="*/ 648000 w 1026000"/>
              <a:gd name="connsiteY131" fmla="*/ 243001 h 486000"/>
              <a:gd name="connsiteX132" fmla="*/ 675000 w 1026000"/>
              <a:gd name="connsiteY132" fmla="*/ 216001 h 486000"/>
              <a:gd name="connsiteX133" fmla="*/ 702000 w 1026000"/>
              <a:gd name="connsiteY133" fmla="*/ 243001 h 486000"/>
              <a:gd name="connsiteX134" fmla="*/ 675000 w 1026000"/>
              <a:gd name="connsiteY134" fmla="*/ 270001 h 486000"/>
              <a:gd name="connsiteX135" fmla="*/ 783000 w 1026000"/>
              <a:gd name="connsiteY135" fmla="*/ 270001 h 486000"/>
              <a:gd name="connsiteX136" fmla="*/ 756000 w 1026000"/>
              <a:gd name="connsiteY136" fmla="*/ 243001 h 486000"/>
              <a:gd name="connsiteX137" fmla="*/ 783000 w 1026000"/>
              <a:gd name="connsiteY137" fmla="*/ 216001 h 486000"/>
              <a:gd name="connsiteX138" fmla="*/ 810000 w 1026000"/>
              <a:gd name="connsiteY138" fmla="*/ 243001 h 486000"/>
              <a:gd name="connsiteX139" fmla="*/ 783000 w 1026000"/>
              <a:gd name="connsiteY139" fmla="*/ 270001 h 486000"/>
              <a:gd name="connsiteX140" fmla="*/ 891000 w 1026000"/>
              <a:gd name="connsiteY140" fmla="*/ 270001 h 486000"/>
              <a:gd name="connsiteX141" fmla="*/ 864000 w 1026000"/>
              <a:gd name="connsiteY141" fmla="*/ 243001 h 486000"/>
              <a:gd name="connsiteX142" fmla="*/ 891000 w 1026000"/>
              <a:gd name="connsiteY142" fmla="*/ 216001 h 486000"/>
              <a:gd name="connsiteX143" fmla="*/ 918000 w 1026000"/>
              <a:gd name="connsiteY143" fmla="*/ 243001 h 486000"/>
              <a:gd name="connsiteX144" fmla="*/ 891000 w 1026000"/>
              <a:gd name="connsiteY144" fmla="*/ 270001 h 486000"/>
              <a:gd name="connsiteX145" fmla="*/ 999000 w 1026000"/>
              <a:gd name="connsiteY145" fmla="*/ 270001 h 486000"/>
              <a:gd name="connsiteX146" fmla="*/ 972000 w 1026000"/>
              <a:gd name="connsiteY146" fmla="*/ 243001 h 486000"/>
              <a:gd name="connsiteX147" fmla="*/ 999000 w 1026000"/>
              <a:gd name="connsiteY147" fmla="*/ 216001 h 486000"/>
              <a:gd name="connsiteX148" fmla="*/ 1026000 w 1026000"/>
              <a:gd name="connsiteY148" fmla="*/ 243001 h 486000"/>
              <a:gd name="connsiteX149" fmla="*/ 999000 w 1026000"/>
              <a:gd name="connsiteY149" fmla="*/ 270001 h 486000"/>
              <a:gd name="connsiteX150" fmla="*/ 27000 w 1026000"/>
              <a:gd name="connsiteY150" fmla="*/ 378000 h 486000"/>
              <a:gd name="connsiteX151" fmla="*/ 0 w 1026000"/>
              <a:gd name="connsiteY151" fmla="*/ 351000 h 486000"/>
              <a:gd name="connsiteX152" fmla="*/ 27000 w 1026000"/>
              <a:gd name="connsiteY152" fmla="*/ 324000 h 486000"/>
              <a:gd name="connsiteX153" fmla="*/ 54000 w 1026000"/>
              <a:gd name="connsiteY153" fmla="*/ 351000 h 486000"/>
              <a:gd name="connsiteX154" fmla="*/ 27000 w 1026000"/>
              <a:gd name="connsiteY154" fmla="*/ 378000 h 486000"/>
              <a:gd name="connsiteX155" fmla="*/ 135000 w 1026000"/>
              <a:gd name="connsiteY155" fmla="*/ 378000 h 486000"/>
              <a:gd name="connsiteX156" fmla="*/ 108000 w 1026000"/>
              <a:gd name="connsiteY156" fmla="*/ 351000 h 486000"/>
              <a:gd name="connsiteX157" fmla="*/ 135000 w 1026000"/>
              <a:gd name="connsiteY157" fmla="*/ 324000 h 486000"/>
              <a:gd name="connsiteX158" fmla="*/ 162000 w 1026000"/>
              <a:gd name="connsiteY158" fmla="*/ 351000 h 486000"/>
              <a:gd name="connsiteX159" fmla="*/ 135000 w 1026000"/>
              <a:gd name="connsiteY159" fmla="*/ 378000 h 486000"/>
              <a:gd name="connsiteX160" fmla="*/ 243000 w 1026000"/>
              <a:gd name="connsiteY160" fmla="*/ 378000 h 486000"/>
              <a:gd name="connsiteX161" fmla="*/ 216000 w 1026000"/>
              <a:gd name="connsiteY161" fmla="*/ 351000 h 486000"/>
              <a:gd name="connsiteX162" fmla="*/ 243000 w 1026000"/>
              <a:gd name="connsiteY162" fmla="*/ 324000 h 486000"/>
              <a:gd name="connsiteX163" fmla="*/ 270000 w 1026000"/>
              <a:gd name="connsiteY163" fmla="*/ 351000 h 486000"/>
              <a:gd name="connsiteX164" fmla="*/ 243000 w 1026000"/>
              <a:gd name="connsiteY164" fmla="*/ 378000 h 486000"/>
              <a:gd name="connsiteX165" fmla="*/ 351000 w 1026000"/>
              <a:gd name="connsiteY165" fmla="*/ 378000 h 486000"/>
              <a:gd name="connsiteX166" fmla="*/ 324000 w 1026000"/>
              <a:gd name="connsiteY166" fmla="*/ 351000 h 486000"/>
              <a:gd name="connsiteX167" fmla="*/ 351000 w 1026000"/>
              <a:gd name="connsiteY167" fmla="*/ 324000 h 486000"/>
              <a:gd name="connsiteX168" fmla="*/ 378000 w 1026000"/>
              <a:gd name="connsiteY168" fmla="*/ 351000 h 486000"/>
              <a:gd name="connsiteX169" fmla="*/ 351000 w 1026000"/>
              <a:gd name="connsiteY169" fmla="*/ 378000 h 486000"/>
              <a:gd name="connsiteX170" fmla="*/ 459000 w 1026000"/>
              <a:gd name="connsiteY170" fmla="*/ 378000 h 486000"/>
              <a:gd name="connsiteX171" fmla="*/ 432000 w 1026000"/>
              <a:gd name="connsiteY171" fmla="*/ 351000 h 486000"/>
              <a:gd name="connsiteX172" fmla="*/ 459000 w 1026000"/>
              <a:gd name="connsiteY172" fmla="*/ 324000 h 486000"/>
              <a:gd name="connsiteX173" fmla="*/ 486000 w 1026000"/>
              <a:gd name="connsiteY173" fmla="*/ 351000 h 486000"/>
              <a:gd name="connsiteX174" fmla="*/ 459000 w 1026000"/>
              <a:gd name="connsiteY174" fmla="*/ 378000 h 486000"/>
              <a:gd name="connsiteX175" fmla="*/ 567000 w 1026000"/>
              <a:gd name="connsiteY175" fmla="*/ 378000 h 486000"/>
              <a:gd name="connsiteX176" fmla="*/ 540000 w 1026000"/>
              <a:gd name="connsiteY176" fmla="*/ 351000 h 486000"/>
              <a:gd name="connsiteX177" fmla="*/ 567000 w 1026000"/>
              <a:gd name="connsiteY177" fmla="*/ 324000 h 486000"/>
              <a:gd name="connsiteX178" fmla="*/ 594000 w 1026000"/>
              <a:gd name="connsiteY178" fmla="*/ 351000 h 486000"/>
              <a:gd name="connsiteX179" fmla="*/ 567000 w 1026000"/>
              <a:gd name="connsiteY179" fmla="*/ 378000 h 486000"/>
              <a:gd name="connsiteX180" fmla="*/ 675000 w 1026000"/>
              <a:gd name="connsiteY180" fmla="*/ 378000 h 486000"/>
              <a:gd name="connsiteX181" fmla="*/ 648000 w 1026000"/>
              <a:gd name="connsiteY181" fmla="*/ 351000 h 486000"/>
              <a:gd name="connsiteX182" fmla="*/ 675000 w 1026000"/>
              <a:gd name="connsiteY182" fmla="*/ 324000 h 486000"/>
              <a:gd name="connsiteX183" fmla="*/ 702000 w 1026000"/>
              <a:gd name="connsiteY183" fmla="*/ 351000 h 486000"/>
              <a:gd name="connsiteX184" fmla="*/ 675000 w 1026000"/>
              <a:gd name="connsiteY184" fmla="*/ 378000 h 486000"/>
              <a:gd name="connsiteX185" fmla="*/ 783000 w 1026000"/>
              <a:gd name="connsiteY185" fmla="*/ 378000 h 486000"/>
              <a:gd name="connsiteX186" fmla="*/ 756000 w 1026000"/>
              <a:gd name="connsiteY186" fmla="*/ 351000 h 486000"/>
              <a:gd name="connsiteX187" fmla="*/ 783000 w 1026000"/>
              <a:gd name="connsiteY187" fmla="*/ 324000 h 486000"/>
              <a:gd name="connsiteX188" fmla="*/ 810000 w 1026000"/>
              <a:gd name="connsiteY188" fmla="*/ 351000 h 486000"/>
              <a:gd name="connsiteX189" fmla="*/ 783000 w 1026000"/>
              <a:gd name="connsiteY189" fmla="*/ 378000 h 486000"/>
              <a:gd name="connsiteX190" fmla="*/ 891000 w 1026000"/>
              <a:gd name="connsiteY190" fmla="*/ 378000 h 486000"/>
              <a:gd name="connsiteX191" fmla="*/ 864000 w 1026000"/>
              <a:gd name="connsiteY191" fmla="*/ 351000 h 486000"/>
              <a:gd name="connsiteX192" fmla="*/ 891000 w 1026000"/>
              <a:gd name="connsiteY192" fmla="*/ 324000 h 486000"/>
              <a:gd name="connsiteX193" fmla="*/ 918000 w 1026000"/>
              <a:gd name="connsiteY193" fmla="*/ 351000 h 486000"/>
              <a:gd name="connsiteX194" fmla="*/ 891000 w 1026000"/>
              <a:gd name="connsiteY194" fmla="*/ 378000 h 486000"/>
              <a:gd name="connsiteX195" fmla="*/ 999000 w 1026000"/>
              <a:gd name="connsiteY195" fmla="*/ 378000 h 486000"/>
              <a:gd name="connsiteX196" fmla="*/ 972000 w 1026000"/>
              <a:gd name="connsiteY196" fmla="*/ 351000 h 486000"/>
              <a:gd name="connsiteX197" fmla="*/ 999000 w 1026000"/>
              <a:gd name="connsiteY197" fmla="*/ 324000 h 486000"/>
              <a:gd name="connsiteX198" fmla="*/ 1026000 w 1026000"/>
              <a:gd name="connsiteY198" fmla="*/ 351000 h 486000"/>
              <a:gd name="connsiteX199" fmla="*/ 999000 w 1026000"/>
              <a:gd name="connsiteY199" fmla="*/ 378000 h 486000"/>
              <a:gd name="connsiteX200" fmla="*/ 27000 w 1026000"/>
              <a:gd name="connsiteY200" fmla="*/ 486000 h 486000"/>
              <a:gd name="connsiteX201" fmla="*/ 0 w 1026000"/>
              <a:gd name="connsiteY201" fmla="*/ 459001 h 486000"/>
              <a:gd name="connsiteX202" fmla="*/ 27000 w 1026000"/>
              <a:gd name="connsiteY202" fmla="*/ 432001 h 486000"/>
              <a:gd name="connsiteX203" fmla="*/ 54000 w 1026000"/>
              <a:gd name="connsiteY203" fmla="*/ 459001 h 486000"/>
              <a:gd name="connsiteX204" fmla="*/ 27000 w 1026000"/>
              <a:gd name="connsiteY204" fmla="*/ 486000 h 486000"/>
              <a:gd name="connsiteX205" fmla="*/ 135000 w 1026000"/>
              <a:gd name="connsiteY205" fmla="*/ 486000 h 486000"/>
              <a:gd name="connsiteX206" fmla="*/ 108000 w 1026000"/>
              <a:gd name="connsiteY206" fmla="*/ 459001 h 486000"/>
              <a:gd name="connsiteX207" fmla="*/ 135000 w 1026000"/>
              <a:gd name="connsiteY207" fmla="*/ 432001 h 486000"/>
              <a:gd name="connsiteX208" fmla="*/ 162000 w 1026000"/>
              <a:gd name="connsiteY208" fmla="*/ 459001 h 486000"/>
              <a:gd name="connsiteX209" fmla="*/ 135000 w 1026000"/>
              <a:gd name="connsiteY209" fmla="*/ 486000 h 486000"/>
              <a:gd name="connsiteX210" fmla="*/ 243000 w 1026000"/>
              <a:gd name="connsiteY210" fmla="*/ 486000 h 486000"/>
              <a:gd name="connsiteX211" fmla="*/ 216000 w 1026000"/>
              <a:gd name="connsiteY211" fmla="*/ 459001 h 486000"/>
              <a:gd name="connsiteX212" fmla="*/ 243000 w 1026000"/>
              <a:gd name="connsiteY212" fmla="*/ 432001 h 486000"/>
              <a:gd name="connsiteX213" fmla="*/ 270000 w 1026000"/>
              <a:gd name="connsiteY213" fmla="*/ 459001 h 486000"/>
              <a:gd name="connsiteX214" fmla="*/ 243000 w 1026000"/>
              <a:gd name="connsiteY214" fmla="*/ 486000 h 486000"/>
              <a:gd name="connsiteX215" fmla="*/ 351000 w 1026000"/>
              <a:gd name="connsiteY215" fmla="*/ 486000 h 486000"/>
              <a:gd name="connsiteX216" fmla="*/ 324000 w 1026000"/>
              <a:gd name="connsiteY216" fmla="*/ 459001 h 486000"/>
              <a:gd name="connsiteX217" fmla="*/ 351000 w 1026000"/>
              <a:gd name="connsiteY217" fmla="*/ 432001 h 486000"/>
              <a:gd name="connsiteX218" fmla="*/ 378000 w 1026000"/>
              <a:gd name="connsiteY218" fmla="*/ 459001 h 486000"/>
              <a:gd name="connsiteX219" fmla="*/ 351000 w 1026000"/>
              <a:gd name="connsiteY219" fmla="*/ 486000 h 486000"/>
              <a:gd name="connsiteX220" fmla="*/ 459000 w 1026000"/>
              <a:gd name="connsiteY220" fmla="*/ 486000 h 486000"/>
              <a:gd name="connsiteX221" fmla="*/ 432000 w 1026000"/>
              <a:gd name="connsiteY221" fmla="*/ 459001 h 486000"/>
              <a:gd name="connsiteX222" fmla="*/ 459000 w 1026000"/>
              <a:gd name="connsiteY222" fmla="*/ 432001 h 486000"/>
              <a:gd name="connsiteX223" fmla="*/ 486000 w 1026000"/>
              <a:gd name="connsiteY223" fmla="*/ 459001 h 486000"/>
              <a:gd name="connsiteX224" fmla="*/ 459000 w 1026000"/>
              <a:gd name="connsiteY224" fmla="*/ 486000 h 486000"/>
              <a:gd name="connsiteX225" fmla="*/ 567000 w 1026000"/>
              <a:gd name="connsiteY225" fmla="*/ 486000 h 486000"/>
              <a:gd name="connsiteX226" fmla="*/ 540000 w 1026000"/>
              <a:gd name="connsiteY226" fmla="*/ 459001 h 486000"/>
              <a:gd name="connsiteX227" fmla="*/ 567000 w 1026000"/>
              <a:gd name="connsiteY227" fmla="*/ 432001 h 486000"/>
              <a:gd name="connsiteX228" fmla="*/ 594000 w 1026000"/>
              <a:gd name="connsiteY228" fmla="*/ 459001 h 486000"/>
              <a:gd name="connsiteX229" fmla="*/ 567000 w 1026000"/>
              <a:gd name="connsiteY229" fmla="*/ 486000 h 486000"/>
              <a:gd name="connsiteX230" fmla="*/ 675000 w 1026000"/>
              <a:gd name="connsiteY230" fmla="*/ 486000 h 486000"/>
              <a:gd name="connsiteX231" fmla="*/ 648000 w 1026000"/>
              <a:gd name="connsiteY231" fmla="*/ 459001 h 486000"/>
              <a:gd name="connsiteX232" fmla="*/ 675000 w 1026000"/>
              <a:gd name="connsiteY232" fmla="*/ 432001 h 486000"/>
              <a:gd name="connsiteX233" fmla="*/ 702000 w 1026000"/>
              <a:gd name="connsiteY233" fmla="*/ 459001 h 486000"/>
              <a:gd name="connsiteX234" fmla="*/ 675000 w 1026000"/>
              <a:gd name="connsiteY234" fmla="*/ 486000 h 486000"/>
              <a:gd name="connsiteX235" fmla="*/ 783000 w 1026000"/>
              <a:gd name="connsiteY235" fmla="*/ 486000 h 486000"/>
              <a:gd name="connsiteX236" fmla="*/ 756000 w 1026000"/>
              <a:gd name="connsiteY236" fmla="*/ 459001 h 486000"/>
              <a:gd name="connsiteX237" fmla="*/ 783000 w 1026000"/>
              <a:gd name="connsiteY237" fmla="*/ 432001 h 486000"/>
              <a:gd name="connsiteX238" fmla="*/ 810000 w 1026000"/>
              <a:gd name="connsiteY238" fmla="*/ 459001 h 486000"/>
              <a:gd name="connsiteX239" fmla="*/ 783000 w 1026000"/>
              <a:gd name="connsiteY239" fmla="*/ 486000 h 486000"/>
              <a:gd name="connsiteX240" fmla="*/ 891000 w 1026000"/>
              <a:gd name="connsiteY240" fmla="*/ 486000 h 486000"/>
              <a:gd name="connsiteX241" fmla="*/ 864000 w 1026000"/>
              <a:gd name="connsiteY241" fmla="*/ 459001 h 486000"/>
              <a:gd name="connsiteX242" fmla="*/ 891000 w 1026000"/>
              <a:gd name="connsiteY242" fmla="*/ 432001 h 486000"/>
              <a:gd name="connsiteX243" fmla="*/ 918000 w 1026000"/>
              <a:gd name="connsiteY243" fmla="*/ 459001 h 486000"/>
              <a:gd name="connsiteX244" fmla="*/ 891000 w 1026000"/>
              <a:gd name="connsiteY244" fmla="*/ 486000 h 486000"/>
              <a:gd name="connsiteX245" fmla="*/ 999000 w 1026000"/>
              <a:gd name="connsiteY245" fmla="*/ 486000 h 486000"/>
              <a:gd name="connsiteX246" fmla="*/ 972000 w 1026000"/>
              <a:gd name="connsiteY246" fmla="*/ 459001 h 486000"/>
              <a:gd name="connsiteX247" fmla="*/ 999000 w 1026000"/>
              <a:gd name="connsiteY247" fmla="*/ 432001 h 486000"/>
              <a:gd name="connsiteX248" fmla="*/ 1026000 w 1026000"/>
              <a:gd name="connsiteY248" fmla="*/ 459001 h 486000"/>
              <a:gd name="connsiteX249" fmla="*/ 999000 w 1026000"/>
              <a:gd name="connsiteY249" fmla="*/ 486000 h 4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</a:cxnLst>
            <a:rect l="l" t="t" r="r" b="b"/>
            <a:pathLst>
              <a:path w="1026000" h="486000">
                <a:moveTo>
                  <a:pt x="27000" y="54001"/>
                </a:moveTo>
                <a:cubicBezTo>
                  <a:pt x="12088" y="54001"/>
                  <a:pt x="0" y="41913"/>
                  <a:pt x="0" y="27000"/>
                </a:cubicBezTo>
                <a:cubicBezTo>
                  <a:pt x="0" y="12088"/>
                  <a:pt x="12088" y="0"/>
                  <a:pt x="27000" y="0"/>
                </a:cubicBezTo>
                <a:cubicBezTo>
                  <a:pt x="41912" y="0"/>
                  <a:pt x="54000" y="12088"/>
                  <a:pt x="54000" y="27000"/>
                </a:cubicBezTo>
                <a:cubicBezTo>
                  <a:pt x="54000" y="41913"/>
                  <a:pt x="41912" y="54001"/>
                  <a:pt x="27000" y="54001"/>
                </a:cubicBezTo>
                <a:close/>
                <a:moveTo>
                  <a:pt x="135000" y="54001"/>
                </a:moveTo>
                <a:cubicBezTo>
                  <a:pt x="120088" y="54001"/>
                  <a:pt x="108000" y="41913"/>
                  <a:pt x="108000" y="27000"/>
                </a:cubicBezTo>
                <a:cubicBezTo>
                  <a:pt x="108000" y="12088"/>
                  <a:pt x="120088" y="0"/>
                  <a:pt x="135000" y="0"/>
                </a:cubicBezTo>
                <a:cubicBezTo>
                  <a:pt x="149912" y="0"/>
                  <a:pt x="162000" y="12088"/>
                  <a:pt x="162000" y="27000"/>
                </a:cubicBezTo>
                <a:cubicBezTo>
                  <a:pt x="162000" y="41913"/>
                  <a:pt x="149912" y="54001"/>
                  <a:pt x="135000" y="54001"/>
                </a:cubicBezTo>
                <a:close/>
                <a:moveTo>
                  <a:pt x="243000" y="54001"/>
                </a:moveTo>
                <a:cubicBezTo>
                  <a:pt x="228088" y="54001"/>
                  <a:pt x="216000" y="41913"/>
                  <a:pt x="216000" y="27000"/>
                </a:cubicBezTo>
                <a:cubicBezTo>
                  <a:pt x="216000" y="12088"/>
                  <a:pt x="228088" y="0"/>
                  <a:pt x="243000" y="0"/>
                </a:cubicBezTo>
                <a:cubicBezTo>
                  <a:pt x="257912" y="0"/>
                  <a:pt x="270000" y="12088"/>
                  <a:pt x="270000" y="27000"/>
                </a:cubicBezTo>
                <a:cubicBezTo>
                  <a:pt x="270000" y="41913"/>
                  <a:pt x="257912" y="54001"/>
                  <a:pt x="243000" y="54001"/>
                </a:cubicBezTo>
                <a:close/>
                <a:moveTo>
                  <a:pt x="351000" y="54001"/>
                </a:moveTo>
                <a:cubicBezTo>
                  <a:pt x="336088" y="54001"/>
                  <a:pt x="324000" y="41913"/>
                  <a:pt x="324000" y="27000"/>
                </a:cubicBezTo>
                <a:cubicBezTo>
                  <a:pt x="324000" y="12088"/>
                  <a:pt x="336088" y="0"/>
                  <a:pt x="351000" y="0"/>
                </a:cubicBezTo>
                <a:cubicBezTo>
                  <a:pt x="365912" y="0"/>
                  <a:pt x="378000" y="12088"/>
                  <a:pt x="378000" y="27000"/>
                </a:cubicBezTo>
                <a:cubicBezTo>
                  <a:pt x="378000" y="41913"/>
                  <a:pt x="365912" y="54001"/>
                  <a:pt x="351000" y="54001"/>
                </a:cubicBezTo>
                <a:close/>
                <a:moveTo>
                  <a:pt x="459000" y="54001"/>
                </a:moveTo>
                <a:cubicBezTo>
                  <a:pt x="444088" y="54001"/>
                  <a:pt x="432000" y="41913"/>
                  <a:pt x="432000" y="27000"/>
                </a:cubicBezTo>
                <a:cubicBezTo>
                  <a:pt x="432000" y="12088"/>
                  <a:pt x="444088" y="0"/>
                  <a:pt x="459000" y="0"/>
                </a:cubicBezTo>
                <a:cubicBezTo>
                  <a:pt x="473912" y="0"/>
                  <a:pt x="486000" y="12088"/>
                  <a:pt x="486000" y="27000"/>
                </a:cubicBezTo>
                <a:cubicBezTo>
                  <a:pt x="486000" y="41913"/>
                  <a:pt x="473912" y="54001"/>
                  <a:pt x="459000" y="54001"/>
                </a:cubicBezTo>
                <a:close/>
                <a:moveTo>
                  <a:pt x="567000" y="54001"/>
                </a:moveTo>
                <a:cubicBezTo>
                  <a:pt x="552088" y="54001"/>
                  <a:pt x="540000" y="41913"/>
                  <a:pt x="540000" y="27000"/>
                </a:cubicBezTo>
                <a:cubicBezTo>
                  <a:pt x="540000" y="12088"/>
                  <a:pt x="552088" y="0"/>
                  <a:pt x="567000" y="0"/>
                </a:cubicBezTo>
                <a:cubicBezTo>
                  <a:pt x="581912" y="0"/>
                  <a:pt x="594000" y="12088"/>
                  <a:pt x="594000" y="27000"/>
                </a:cubicBezTo>
                <a:cubicBezTo>
                  <a:pt x="594000" y="41913"/>
                  <a:pt x="581912" y="54001"/>
                  <a:pt x="567000" y="54001"/>
                </a:cubicBezTo>
                <a:close/>
                <a:moveTo>
                  <a:pt x="675000" y="54001"/>
                </a:moveTo>
                <a:cubicBezTo>
                  <a:pt x="660088" y="54001"/>
                  <a:pt x="648000" y="41913"/>
                  <a:pt x="648000" y="27000"/>
                </a:cubicBezTo>
                <a:cubicBezTo>
                  <a:pt x="648000" y="12088"/>
                  <a:pt x="660088" y="0"/>
                  <a:pt x="675000" y="0"/>
                </a:cubicBezTo>
                <a:cubicBezTo>
                  <a:pt x="689912" y="0"/>
                  <a:pt x="702000" y="12088"/>
                  <a:pt x="702000" y="27000"/>
                </a:cubicBezTo>
                <a:cubicBezTo>
                  <a:pt x="702000" y="41913"/>
                  <a:pt x="689912" y="54001"/>
                  <a:pt x="675000" y="54001"/>
                </a:cubicBezTo>
                <a:close/>
                <a:moveTo>
                  <a:pt x="783000" y="54001"/>
                </a:moveTo>
                <a:cubicBezTo>
                  <a:pt x="768088" y="54001"/>
                  <a:pt x="756000" y="41913"/>
                  <a:pt x="756000" y="27000"/>
                </a:cubicBezTo>
                <a:cubicBezTo>
                  <a:pt x="756000" y="12088"/>
                  <a:pt x="768088" y="0"/>
                  <a:pt x="783000" y="0"/>
                </a:cubicBezTo>
                <a:cubicBezTo>
                  <a:pt x="797912" y="0"/>
                  <a:pt x="810000" y="12088"/>
                  <a:pt x="810000" y="27000"/>
                </a:cubicBezTo>
                <a:cubicBezTo>
                  <a:pt x="810000" y="41913"/>
                  <a:pt x="797912" y="54001"/>
                  <a:pt x="783000" y="54001"/>
                </a:cubicBezTo>
                <a:close/>
                <a:moveTo>
                  <a:pt x="891000" y="54001"/>
                </a:moveTo>
                <a:cubicBezTo>
                  <a:pt x="876088" y="54001"/>
                  <a:pt x="864000" y="41913"/>
                  <a:pt x="864000" y="27000"/>
                </a:cubicBezTo>
                <a:cubicBezTo>
                  <a:pt x="864000" y="12088"/>
                  <a:pt x="876088" y="0"/>
                  <a:pt x="891000" y="0"/>
                </a:cubicBezTo>
                <a:cubicBezTo>
                  <a:pt x="905912" y="0"/>
                  <a:pt x="918000" y="12088"/>
                  <a:pt x="918000" y="27000"/>
                </a:cubicBezTo>
                <a:cubicBezTo>
                  <a:pt x="918000" y="41913"/>
                  <a:pt x="905912" y="54001"/>
                  <a:pt x="891000" y="54001"/>
                </a:cubicBezTo>
                <a:close/>
                <a:moveTo>
                  <a:pt x="999000" y="54001"/>
                </a:moveTo>
                <a:cubicBezTo>
                  <a:pt x="984088" y="54001"/>
                  <a:pt x="972000" y="41913"/>
                  <a:pt x="972000" y="27000"/>
                </a:cubicBezTo>
                <a:cubicBezTo>
                  <a:pt x="972000" y="12088"/>
                  <a:pt x="984088" y="0"/>
                  <a:pt x="999000" y="0"/>
                </a:cubicBezTo>
                <a:cubicBezTo>
                  <a:pt x="1013912" y="0"/>
                  <a:pt x="1026000" y="12088"/>
                  <a:pt x="1026000" y="27000"/>
                </a:cubicBezTo>
                <a:cubicBezTo>
                  <a:pt x="1026000" y="41913"/>
                  <a:pt x="1013912" y="54001"/>
                  <a:pt x="999000" y="54001"/>
                </a:cubicBezTo>
                <a:close/>
                <a:moveTo>
                  <a:pt x="27000" y="162000"/>
                </a:moveTo>
                <a:cubicBezTo>
                  <a:pt x="12088" y="162000"/>
                  <a:pt x="0" y="149912"/>
                  <a:pt x="0" y="135000"/>
                </a:cubicBezTo>
                <a:cubicBezTo>
                  <a:pt x="0" y="120089"/>
                  <a:pt x="12088" y="108001"/>
                  <a:pt x="27000" y="108001"/>
                </a:cubicBezTo>
                <a:cubicBezTo>
                  <a:pt x="41912" y="108001"/>
                  <a:pt x="54000" y="120089"/>
                  <a:pt x="54000" y="135000"/>
                </a:cubicBezTo>
                <a:cubicBezTo>
                  <a:pt x="54000" y="149912"/>
                  <a:pt x="41912" y="162000"/>
                  <a:pt x="27000" y="162000"/>
                </a:cubicBezTo>
                <a:close/>
                <a:moveTo>
                  <a:pt x="135000" y="162000"/>
                </a:moveTo>
                <a:cubicBezTo>
                  <a:pt x="120088" y="162000"/>
                  <a:pt x="108000" y="149912"/>
                  <a:pt x="108000" y="135000"/>
                </a:cubicBezTo>
                <a:cubicBezTo>
                  <a:pt x="108000" y="120089"/>
                  <a:pt x="120088" y="108001"/>
                  <a:pt x="135000" y="108001"/>
                </a:cubicBezTo>
                <a:cubicBezTo>
                  <a:pt x="149912" y="108001"/>
                  <a:pt x="162000" y="120089"/>
                  <a:pt x="162000" y="135000"/>
                </a:cubicBezTo>
                <a:cubicBezTo>
                  <a:pt x="162000" y="149912"/>
                  <a:pt x="149912" y="162000"/>
                  <a:pt x="135000" y="162000"/>
                </a:cubicBezTo>
                <a:close/>
                <a:moveTo>
                  <a:pt x="243000" y="162000"/>
                </a:moveTo>
                <a:cubicBezTo>
                  <a:pt x="228088" y="162000"/>
                  <a:pt x="216000" y="149912"/>
                  <a:pt x="216000" y="135000"/>
                </a:cubicBezTo>
                <a:cubicBezTo>
                  <a:pt x="216000" y="120089"/>
                  <a:pt x="228088" y="108001"/>
                  <a:pt x="243000" y="108001"/>
                </a:cubicBezTo>
                <a:cubicBezTo>
                  <a:pt x="257912" y="108001"/>
                  <a:pt x="270000" y="120089"/>
                  <a:pt x="270000" y="135000"/>
                </a:cubicBezTo>
                <a:cubicBezTo>
                  <a:pt x="270000" y="149912"/>
                  <a:pt x="257912" y="162000"/>
                  <a:pt x="243000" y="162000"/>
                </a:cubicBezTo>
                <a:close/>
                <a:moveTo>
                  <a:pt x="351000" y="162000"/>
                </a:moveTo>
                <a:cubicBezTo>
                  <a:pt x="336088" y="162000"/>
                  <a:pt x="324000" y="149912"/>
                  <a:pt x="324000" y="135000"/>
                </a:cubicBezTo>
                <a:cubicBezTo>
                  <a:pt x="324000" y="120089"/>
                  <a:pt x="336088" y="108001"/>
                  <a:pt x="351000" y="108001"/>
                </a:cubicBezTo>
                <a:cubicBezTo>
                  <a:pt x="365912" y="108001"/>
                  <a:pt x="378000" y="120089"/>
                  <a:pt x="378000" y="135000"/>
                </a:cubicBezTo>
                <a:cubicBezTo>
                  <a:pt x="378000" y="149912"/>
                  <a:pt x="365912" y="162000"/>
                  <a:pt x="351000" y="162000"/>
                </a:cubicBezTo>
                <a:close/>
                <a:moveTo>
                  <a:pt x="459000" y="162000"/>
                </a:moveTo>
                <a:cubicBezTo>
                  <a:pt x="444088" y="162000"/>
                  <a:pt x="432000" y="149912"/>
                  <a:pt x="432000" y="135000"/>
                </a:cubicBezTo>
                <a:cubicBezTo>
                  <a:pt x="432000" y="120089"/>
                  <a:pt x="444088" y="108001"/>
                  <a:pt x="459000" y="108001"/>
                </a:cubicBezTo>
                <a:cubicBezTo>
                  <a:pt x="473912" y="108001"/>
                  <a:pt x="486000" y="120089"/>
                  <a:pt x="486000" y="135000"/>
                </a:cubicBezTo>
                <a:cubicBezTo>
                  <a:pt x="486000" y="149912"/>
                  <a:pt x="473912" y="162000"/>
                  <a:pt x="459000" y="162000"/>
                </a:cubicBezTo>
                <a:close/>
                <a:moveTo>
                  <a:pt x="567000" y="162000"/>
                </a:moveTo>
                <a:cubicBezTo>
                  <a:pt x="552088" y="162000"/>
                  <a:pt x="540000" y="149912"/>
                  <a:pt x="540000" y="135000"/>
                </a:cubicBezTo>
                <a:cubicBezTo>
                  <a:pt x="540000" y="120089"/>
                  <a:pt x="552088" y="108001"/>
                  <a:pt x="567000" y="108001"/>
                </a:cubicBezTo>
                <a:cubicBezTo>
                  <a:pt x="581912" y="108001"/>
                  <a:pt x="594000" y="120089"/>
                  <a:pt x="594000" y="135000"/>
                </a:cubicBezTo>
                <a:cubicBezTo>
                  <a:pt x="594000" y="149912"/>
                  <a:pt x="581912" y="162000"/>
                  <a:pt x="567000" y="162000"/>
                </a:cubicBezTo>
                <a:close/>
                <a:moveTo>
                  <a:pt x="675000" y="162000"/>
                </a:moveTo>
                <a:cubicBezTo>
                  <a:pt x="660088" y="162000"/>
                  <a:pt x="648000" y="149912"/>
                  <a:pt x="648000" y="135000"/>
                </a:cubicBezTo>
                <a:cubicBezTo>
                  <a:pt x="648000" y="120089"/>
                  <a:pt x="660088" y="108001"/>
                  <a:pt x="675000" y="108001"/>
                </a:cubicBezTo>
                <a:cubicBezTo>
                  <a:pt x="689912" y="108001"/>
                  <a:pt x="702000" y="120089"/>
                  <a:pt x="702000" y="135000"/>
                </a:cubicBezTo>
                <a:cubicBezTo>
                  <a:pt x="702000" y="149912"/>
                  <a:pt x="689912" y="162000"/>
                  <a:pt x="675000" y="162000"/>
                </a:cubicBezTo>
                <a:close/>
                <a:moveTo>
                  <a:pt x="783000" y="162000"/>
                </a:moveTo>
                <a:cubicBezTo>
                  <a:pt x="768088" y="162000"/>
                  <a:pt x="756000" y="149912"/>
                  <a:pt x="756000" y="135000"/>
                </a:cubicBezTo>
                <a:cubicBezTo>
                  <a:pt x="756000" y="120089"/>
                  <a:pt x="768088" y="108001"/>
                  <a:pt x="783000" y="108001"/>
                </a:cubicBezTo>
                <a:cubicBezTo>
                  <a:pt x="797912" y="108001"/>
                  <a:pt x="810000" y="120089"/>
                  <a:pt x="810000" y="135000"/>
                </a:cubicBezTo>
                <a:cubicBezTo>
                  <a:pt x="810000" y="149912"/>
                  <a:pt x="797912" y="162000"/>
                  <a:pt x="783000" y="162000"/>
                </a:cubicBezTo>
                <a:close/>
                <a:moveTo>
                  <a:pt x="891000" y="162000"/>
                </a:moveTo>
                <a:cubicBezTo>
                  <a:pt x="876088" y="162000"/>
                  <a:pt x="864000" y="149912"/>
                  <a:pt x="864000" y="135000"/>
                </a:cubicBezTo>
                <a:cubicBezTo>
                  <a:pt x="864000" y="120089"/>
                  <a:pt x="876088" y="108001"/>
                  <a:pt x="891000" y="108001"/>
                </a:cubicBezTo>
                <a:cubicBezTo>
                  <a:pt x="905912" y="108001"/>
                  <a:pt x="918000" y="120089"/>
                  <a:pt x="918000" y="135000"/>
                </a:cubicBezTo>
                <a:cubicBezTo>
                  <a:pt x="918000" y="149912"/>
                  <a:pt x="905912" y="162000"/>
                  <a:pt x="891000" y="162000"/>
                </a:cubicBezTo>
                <a:close/>
                <a:moveTo>
                  <a:pt x="999000" y="162000"/>
                </a:moveTo>
                <a:cubicBezTo>
                  <a:pt x="984088" y="162000"/>
                  <a:pt x="972000" y="149912"/>
                  <a:pt x="972000" y="135000"/>
                </a:cubicBezTo>
                <a:cubicBezTo>
                  <a:pt x="972000" y="120089"/>
                  <a:pt x="984088" y="108001"/>
                  <a:pt x="999000" y="108001"/>
                </a:cubicBezTo>
                <a:cubicBezTo>
                  <a:pt x="1013912" y="108001"/>
                  <a:pt x="1026000" y="120089"/>
                  <a:pt x="1026000" y="135000"/>
                </a:cubicBezTo>
                <a:cubicBezTo>
                  <a:pt x="1026000" y="149912"/>
                  <a:pt x="1013912" y="162000"/>
                  <a:pt x="999000" y="162000"/>
                </a:cubicBezTo>
                <a:close/>
                <a:moveTo>
                  <a:pt x="27000" y="270001"/>
                </a:moveTo>
                <a:cubicBezTo>
                  <a:pt x="12088" y="270001"/>
                  <a:pt x="0" y="257913"/>
                  <a:pt x="0" y="243001"/>
                </a:cubicBezTo>
                <a:cubicBezTo>
                  <a:pt x="0" y="228088"/>
                  <a:pt x="12088" y="216001"/>
                  <a:pt x="27000" y="216001"/>
                </a:cubicBezTo>
                <a:cubicBezTo>
                  <a:pt x="41912" y="216001"/>
                  <a:pt x="54000" y="228088"/>
                  <a:pt x="54000" y="243001"/>
                </a:cubicBezTo>
                <a:cubicBezTo>
                  <a:pt x="54000" y="257913"/>
                  <a:pt x="41912" y="270001"/>
                  <a:pt x="27000" y="270001"/>
                </a:cubicBezTo>
                <a:close/>
                <a:moveTo>
                  <a:pt x="135000" y="270001"/>
                </a:moveTo>
                <a:cubicBezTo>
                  <a:pt x="120088" y="270001"/>
                  <a:pt x="108000" y="257913"/>
                  <a:pt x="108000" y="243001"/>
                </a:cubicBezTo>
                <a:cubicBezTo>
                  <a:pt x="108000" y="228088"/>
                  <a:pt x="120088" y="216001"/>
                  <a:pt x="135000" y="216001"/>
                </a:cubicBezTo>
                <a:cubicBezTo>
                  <a:pt x="149912" y="216001"/>
                  <a:pt x="162000" y="228088"/>
                  <a:pt x="162000" y="243001"/>
                </a:cubicBezTo>
                <a:cubicBezTo>
                  <a:pt x="162000" y="257913"/>
                  <a:pt x="149912" y="270001"/>
                  <a:pt x="135000" y="270001"/>
                </a:cubicBezTo>
                <a:close/>
                <a:moveTo>
                  <a:pt x="243000" y="270001"/>
                </a:moveTo>
                <a:cubicBezTo>
                  <a:pt x="228088" y="270001"/>
                  <a:pt x="216000" y="257913"/>
                  <a:pt x="216000" y="243001"/>
                </a:cubicBezTo>
                <a:cubicBezTo>
                  <a:pt x="216000" y="228088"/>
                  <a:pt x="228088" y="216001"/>
                  <a:pt x="243000" y="216001"/>
                </a:cubicBezTo>
                <a:cubicBezTo>
                  <a:pt x="257912" y="216001"/>
                  <a:pt x="270000" y="228088"/>
                  <a:pt x="270000" y="243001"/>
                </a:cubicBezTo>
                <a:cubicBezTo>
                  <a:pt x="270000" y="257913"/>
                  <a:pt x="257912" y="270001"/>
                  <a:pt x="243000" y="270001"/>
                </a:cubicBezTo>
                <a:close/>
                <a:moveTo>
                  <a:pt x="351000" y="270001"/>
                </a:moveTo>
                <a:cubicBezTo>
                  <a:pt x="336088" y="270001"/>
                  <a:pt x="324000" y="257913"/>
                  <a:pt x="324000" y="243001"/>
                </a:cubicBezTo>
                <a:cubicBezTo>
                  <a:pt x="324000" y="228088"/>
                  <a:pt x="336088" y="216001"/>
                  <a:pt x="351000" y="216001"/>
                </a:cubicBezTo>
                <a:cubicBezTo>
                  <a:pt x="365912" y="216001"/>
                  <a:pt x="378000" y="228088"/>
                  <a:pt x="378000" y="243001"/>
                </a:cubicBezTo>
                <a:cubicBezTo>
                  <a:pt x="378000" y="257913"/>
                  <a:pt x="365912" y="270001"/>
                  <a:pt x="351000" y="270001"/>
                </a:cubicBezTo>
                <a:close/>
                <a:moveTo>
                  <a:pt x="459000" y="270001"/>
                </a:moveTo>
                <a:cubicBezTo>
                  <a:pt x="444088" y="270001"/>
                  <a:pt x="432000" y="257913"/>
                  <a:pt x="432000" y="243001"/>
                </a:cubicBezTo>
                <a:cubicBezTo>
                  <a:pt x="432000" y="228088"/>
                  <a:pt x="444088" y="216001"/>
                  <a:pt x="459000" y="216001"/>
                </a:cubicBezTo>
                <a:cubicBezTo>
                  <a:pt x="473912" y="216001"/>
                  <a:pt x="486000" y="228088"/>
                  <a:pt x="486000" y="243001"/>
                </a:cubicBezTo>
                <a:cubicBezTo>
                  <a:pt x="486000" y="257913"/>
                  <a:pt x="473912" y="270001"/>
                  <a:pt x="459000" y="270001"/>
                </a:cubicBezTo>
                <a:close/>
                <a:moveTo>
                  <a:pt x="567000" y="270001"/>
                </a:moveTo>
                <a:cubicBezTo>
                  <a:pt x="552088" y="270001"/>
                  <a:pt x="540000" y="257913"/>
                  <a:pt x="540000" y="243001"/>
                </a:cubicBezTo>
                <a:cubicBezTo>
                  <a:pt x="540000" y="228088"/>
                  <a:pt x="552088" y="216001"/>
                  <a:pt x="567000" y="216001"/>
                </a:cubicBezTo>
                <a:cubicBezTo>
                  <a:pt x="581912" y="216001"/>
                  <a:pt x="594000" y="228088"/>
                  <a:pt x="594000" y="243001"/>
                </a:cubicBezTo>
                <a:cubicBezTo>
                  <a:pt x="594000" y="257913"/>
                  <a:pt x="581912" y="270001"/>
                  <a:pt x="567000" y="270001"/>
                </a:cubicBezTo>
                <a:close/>
                <a:moveTo>
                  <a:pt x="675000" y="270001"/>
                </a:moveTo>
                <a:cubicBezTo>
                  <a:pt x="660088" y="270001"/>
                  <a:pt x="648000" y="257913"/>
                  <a:pt x="648000" y="243001"/>
                </a:cubicBezTo>
                <a:cubicBezTo>
                  <a:pt x="648000" y="228088"/>
                  <a:pt x="660088" y="216001"/>
                  <a:pt x="675000" y="216001"/>
                </a:cubicBezTo>
                <a:cubicBezTo>
                  <a:pt x="689912" y="216001"/>
                  <a:pt x="702000" y="228088"/>
                  <a:pt x="702000" y="243001"/>
                </a:cubicBezTo>
                <a:cubicBezTo>
                  <a:pt x="702000" y="257913"/>
                  <a:pt x="689912" y="270001"/>
                  <a:pt x="675000" y="270001"/>
                </a:cubicBezTo>
                <a:close/>
                <a:moveTo>
                  <a:pt x="783000" y="270001"/>
                </a:moveTo>
                <a:cubicBezTo>
                  <a:pt x="768088" y="270001"/>
                  <a:pt x="756000" y="257913"/>
                  <a:pt x="756000" y="243001"/>
                </a:cubicBezTo>
                <a:cubicBezTo>
                  <a:pt x="756000" y="228088"/>
                  <a:pt x="768088" y="216001"/>
                  <a:pt x="783000" y="216001"/>
                </a:cubicBezTo>
                <a:cubicBezTo>
                  <a:pt x="797912" y="216001"/>
                  <a:pt x="810000" y="228088"/>
                  <a:pt x="810000" y="243001"/>
                </a:cubicBezTo>
                <a:cubicBezTo>
                  <a:pt x="810000" y="257913"/>
                  <a:pt x="797912" y="270001"/>
                  <a:pt x="783000" y="270001"/>
                </a:cubicBezTo>
                <a:close/>
                <a:moveTo>
                  <a:pt x="891000" y="270001"/>
                </a:moveTo>
                <a:cubicBezTo>
                  <a:pt x="876088" y="270001"/>
                  <a:pt x="864000" y="257913"/>
                  <a:pt x="864000" y="243001"/>
                </a:cubicBezTo>
                <a:cubicBezTo>
                  <a:pt x="864000" y="228088"/>
                  <a:pt x="876088" y="216001"/>
                  <a:pt x="891000" y="216001"/>
                </a:cubicBezTo>
                <a:cubicBezTo>
                  <a:pt x="905912" y="216001"/>
                  <a:pt x="918000" y="228088"/>
                  <a:pt x="918000" y="243001"/>
                </a:cubicBezTo>
                <a:cubicBezTo>
                  <a:pt x="918000" y="257913"/>
                  <a:pt x="905912" y="270001"/>
                  <a:pt x="891000" y="270001"/>
                </a:cubicBezTo>
                <a:close/>
                <a:moveTo>
                  <a:pt x="999000" y="270001"/>
                </a:moveTo>
                <a:cubicBezTo>
                  <a:pt x="984088" y="270001"/>
                  <a:pt x="972000" y="257913"/>
                  <a:pt x="972000" y="243001"/>
                </a:cubicBezTo>
                <a:cubicBezTo>
                  <a:pt x="972000" y="228088"/>
                  <a:pt x="984088" y="216001"/>
                  <a:pt x="999000" y="216001"/>
                </a:cubicBezTo>
                <a:cubicBezTo>
                  <a:pt x="1013912" y="216001"/>
                  <a:pt x="1026000" y="228088"/>
                  <a:pt x="1026000" y="243001"/>
                </a:cubicBezTo>
                <a:cubicBezTo>
                  <a:pt x="1026000" y="257913"/>
                  <a:pt x="1013912" y="270001"/>
                  <a:pt x="999000" y="270001"/>
                </a:cubicBezTo>
                <a:close/>
                <a:moveTo>
                  <a:pt x="27000" y="378000"/>
                </a:moveTo>
                <a:cubicBezTo>
                  <a:pt x="12088" y="378000"/>
                  <a:pt x="0" y="365913"/>
                  <a:pt x="0" y="351000"/>
                </a:cubicBezTo>
                <a:cubicBezTo>
                  <a:pt x="0" y="336088"/>
                  <a:pt x="12088" y="324000"/>
                  <a:pt x="27000" y="324000"/>
                </a:cubicBezTo>
                <a:cubicBezTo>
                  <a:pt x="41912" y="324000"/>
                  <a:pt x="54000" y="336088"/>
                  <a:pt x="54000" y="351000"/>
                </a:cubicBezTo>
                <a:cubicBezTo>
                  <a:pt x="54000" y="365913"/>
                  <a:pt x="41912" y="378000"/>
                  <a:pt x="27000" y="378000"/>
                </a:cubicBezTo>
                <a:close/>
                <a:moveTo>
                  <a:pt x="135000" y="378000"/>
                </a:moveTo>
                <a:cubicBezTo>
                  <a:pt x="120088" y="378000"/>
                  <a:pt x="108000" y="365913"/>
                  <a:pt x="108000" y="351000"/>
                </a:cubicBezTo>
                <a:cubicBezTo>
                  <a:pt x="108000" y="336088"/>
                  <a:pt x="120088" y="324000"/>
                  <a:pt x="135000" y="324000"/>
                </a:cubicBezTo>
                <a:cubicBezTo>
                  <a:pt x="149912" y="324000"/>
                  <a:pt x="162000" y="336088"/>
                  <a:pt x="162000" y="351000"/>
                </a:cubicBezTo>
                <a:cubicBezTo>
                  <a:pt x="162000" y="365913"/>
                  <a:pt x="149912" y="378000"/>
                  <a:pt x="135000" y="378000"/>
                </a:cubicBezTo>
                <a:close/>
                <a:moveTo>
                  <a:pt x="243000" y="378000"/>
                </a:moveTo>
                <a:cubicBezTo>
                  <a:pt x="228088" y="378000"/>
                  <a:pt x="216000" y="365913"/>
                  <a:pt x="216000" y="351000"/>
                </a:cubicBezTo>
                <a:cubicBezTo>
                  <a:pt x="216000" y="336088"/>
                  <a:pt x="228088" y="324000"/>
                  <a:pt x="243000" y="324000"/>
                </a:cubicBezTo>
                <a:cubicBezTo>
                  <a:pt x="257912" y="324000"/>
                  <a:pt x="270000" y="336088"/>
                  <a:pt x="270000" y="351000"/>
                </a:cubicBezTo>
                <a:cubicBezTo>
                  <a:pt x="270000" y="365913"/>
                  <a:pt x="257912" y="378000"/>
                  <a:pt x="243000" y="378000"/>
                </a:cubicBezTo>
                <a:close/>
                <a:moveTo>
                  <a:pt x="351000" y="378000"/>
                </a:moveTo>
                <a:cubicBezTo>
                  <a:pt x="336088" y="378000"/>
                  <a:pt x="324000" y="365913"/>
                  <a:pt x="324000" y="351000"/>
                </a:cubicBezTo>
                <a:cubicBezTo>
                  <a:pt x="324000" y="336088"/>
                  <a:pt x="336088" y="324000"/>
                  <a:pt x="351000" y="324000"/>
                </a:cubicBezTo>
                <a:cubicBezTo>
                  <a:pt x="365912" y="324000"/>
                  <a:pt x="378000" y="336088"/>
                  <a:pt x="378000" y="351000"/>
                </a:cubicBezTo>
                <a:cubicBezTo>
                  <a:pt x="378000" y="365913"/>
                  <a:pt x="365912" y="378000"/>
                  <a:pt x="351000" y="378000"/>
                </a:cubicBezTo>
                <a:close/>
                <a:moveTo>
                  <a:pt x="459000" y="378000"/>
                </a:moveTo>
                <a:cubicBezTo>
                  <a:pt x="444088" y="378000"/>
                  <a:pt x="432000" y="365913"/>
                  <a:pt x="432000" y="351000"/>
                </a:cubicBezTo>
                <a:cubicBezTo>
                  <a:pt x="432000" y="336088"/>
                  <a:pt x="444088" y="324000"/>
                  <a:pt x="459000" y="324000"/>
                </a:cubicBezTo>
                <a:cubicBezTo>
                  <a:pt x="473912" y="324000"/>
                  <a:pt x="486000" y="336088"/>
                  <a:pt x="486000" y="351000"/>
                </a:cubicBezTo>
                <a:cubicBezTo>
                  <a:pt x="486000" y="365913"/>
                  <a:pt x="473912" y="378000"/>
                  <a:pt x="459000" y="378000"/>
                </a:cubicBezTo>
                <a:close/>
                <a:moveTo>
                  <a:pt x="567000" y="378000"/>
                </a:moveTo>
                <a:cubicBezTo>
                  <a:pt x="552088" y="378000"/>
                  <a:pt x="540000" y="365913"/>
                  <a:pt x="540000" y="351000"/>
                </a:cubicBezTo>
                <a:cubicBezTo>
                  <a:pt x="540000" y="336088"/>
                  <a:pt x="552088" y="324000"/>
                  <a:pt x="567000" y="324000"/>
                </a:cubicBezTo>
                <a:cubicBezTo>
                  <a:pt x="581912" y="324000"/>
                  <a:pt x="594000" y="336088"/>
                  <a:pt x="594000" y="351000"/>
                </a:cubicBezTo>
                <a:cubicBezTo>
                  <a:pt x="594000" y="365913"/>
                  <a:pt x="581912" y="378000"/>
                  <a:pt x="567000" y="378000"/>
                </a:cubicBezTo>
                <a:close/>
                <a:moveTo>
                  <a:pt x="675000" y="378000"/>
                </a:moveTo>
                <a:cubicBezTo>
                  <a:pt x="660088" y="378000"/>
                  <a:pt x="648000" y="365913"/>
                  <a:pt x="648000" y="351000"/>
                </a:cubicBezTo>
                <a:cubicBezTo>
                  <a:pt x="648000" y="336088"/>
                  <a:pt x="660088" y="324000"/>
                  <a:pt x="675000" y="324000"/>
                </a:cubicBezTo>
                <a:cubicBezTo>
                  <a:pt x="689912" y="324000"/>
                  <a:pt x="702000" y="336088"/>
                  <a:pt x="702000" y="351000"/>
                </a:cubicBezTo>
                <a:cubicBezTo>
                  <a:pt x="702000" y="365913"/>
                  <a:pt x="689912" y="378000"/>
                  <a:pt x="675000" y="378000"/>
                </a:cubicBezTo>
                <a:close/>
                <a:moveTo>
                  <a:pt x="783000" y="378000"/>
                </a:moveTo>
                <a:cubicBezTo>
                  <a:pt x="768088" y="378000"/>
                  <a:pt x="756000" y="365913"/>
                  <a:pt x="756000" y="351000"/>
                </a:cubicBezTo>
                <a:cubicBezTo>
                  <a:pt x="756000" y="336088"/>
                  <a:pt x="768088" y="324000"/>
                  <a:pt x="783000" y="324000"/>
                </a:cubicBezTo>
                <a:cubicBezTo>
                  <a:pt x="797912" y="324000"/>
                  <a:pt x="810000" y="336088"/>
                  <a:pt x="810000" y="351000"/>
                </a:cubicBezTo>
                <a:cubicBezTo>
                  <a:pt x="810000" y="365913"/>
                  <a:pt x="797912" y="378000"/>
                  <a:pt x="783000" y="378000"/>
                </a:cubicBezTo>
                <a:close/>
                <a:moveTo>
                  <a:pt x="891000" y="378000"/>
                </a:moveTo>
                <a:cubicBezTo>
                  <a:pt x="876088" y="378000"/>
                  <a:pt x="864000" y="365913"/>
                  <a:pt x="864000" y="351000"/>
                </a:cubicBezTo>
                <a:cubicBezTo>
                  <a:pt x="864000" y="336088"/>
                  <a:pt x="876088" y="324000"/>
                  <a:pt x="891000" y="324000"/>
                </a:cubicBezTo>
                <a:cubicBezTo>
                  <a:pt x="905912" y="324000"/>
                  <a:pt x="918000" y="336088"/>
                  <a:pt x="918000" y="351000"/>
                </a:cubicBezTo>
                <a:cubicBezTo>
                  <a:pt x="918000" y="365913"/>
                  <a:pt x="905912" y="378000"/>
                  <a:pt x="891000" y="378000"/>
                </a:cubicBezTo>
                <a:close/>
                <a:moveTo>
                  <a:pt x="999000" y="378000"/>
                </a:moveTo>
                <a:cubicBezTo>
                  <a:pt x="984088" y="378000"/>
                  <a:pt x="972000" y="365913"/>
                  <a:pt x="972000" y="351000"/>
                </a:cubicBezTo>
                <a:cubicBezTo>
                  <a:pt x="972000" y="336088"/>
                  <a:pt x="984088" y="324000"/>
                  <a:pt x="999000" y="324000"/>
                </a:cubicBezTo>
                <a:cubicBezTo>
                  <a:pt x="1013912" y="324000"/>
                  <a:pt x="1026000" y="336088"/>
                  <a:pt x="1026000" y="351000"/>
                </a:cubicBezTo>
                <a:cubicBezTo>
                  <a:pt x="1026000" y="365913"/>
                  <a:pt x="1013912" y="378000"/>
                  <a:pt x="999000" y="378000"/>
                </a:cubicBezTo>
                <a:close/>
                <a:moveTo>
                  <a:pt x="27000" y="486000"/>
                </a:moveTo>
                <a:cubicBezTo>
                  <a:pt x="12088" y="486000"/>
                  <a:pt x="0" y="473912"/>
                  <a:pt x="0" y="459001"/>
                </a:cubicBezTo>
                <a:cubicBezTo>
                  <a:pt x="0" y="444089"/>
                  <a:pt x="12088" y="432001"/>
                  <a:pt x="27000" y="432001"/>
                </a:cubicBezTo>
                <a:cubicBezTo>
                  <a:pt x="41912" y="432001"/>
                  <a:pt x="54000" y="444089"/>
                  <a:pt x="54000" y="459001"/>
                </a:cubicBezTo>
                <a:cubicBezTo>
                  <a:pt x="54000" y="473912"/>
                  <a:pt x="41912" y="486000"/>
                  <a:pt x="27000" y="486000"/>
                </a:cubicBezTo>
                <a:close/>
                <a:moveTo>
                  <a:pt x="135000" y="486000"/>
                </a:moveTo>
                <a:cubicBezTo>
                  <a:pt x="120088" y="486000"/>
                  <a:pt x="108000" y="473912"/>
                  <a:pt x="108000" y="459001"/>
                </a:cubicBezTo>
                <a:cubicBezTo>
                  <a:pt x="108000" y="444089"/>
                  <a:pt x="120088" y="432001"/>
                  <a:pt x="135000" y="432001"/>
                </a:cubicBezTo>
                <a:cubicBezTo>
                  <a:pt x="149912" y="432001"/>
                  <a:pt x="162000" y="444089"/>
                  <a:pt x="162000" y="459001"/>
                </a:cubicBezTo>
                <a:cubicBezTo>
                  <a:pt x="162000" y="473912"/>
                  <a:pt x="149912" y="486000"/>
                  <a:pt x="135000" y="486000"/>
                </a:cubicBezTo>
                <a:close/>
                <a:moveTo>
                  <a:pt x="243000" y="486000"/>
                </a:moveTo>
                <a:cubicBezTo>
                  <a:pt x="228088" y="486000"/>
                  <a:pt x="216000" y="473912"/>
                  <a:pt x="216000" y="459001"/>
                </a:cubicBezTo>
                <a:cubicBezTo>
                  <a:pt x="216000" y="444089"/>
                  <a:pt x="228088" y="432001"/>
                  <a:pt x="243000" y="432001"/>
                </a:cubicBezTo>
                <a:cubicBezTo>
                  <a:pt x="257912" y="432001"/>
                  <a:pt x="270000" y="444089"/>
                  <a:pt x="270000" y="459001"/>
                </a:cubicBezTo>
                <a:cubicBezTo>
                  <a:pt x="270000" y="473912"/>
                  <a:pt x="257912" y="486000"/>
                  <a:pt x="243000" y="486000"/>
                </a:cubicBezTo>
                <a:close/>
                <a:moveTo>
                  <a:pt x="351000" y="486000"/>
                </a:moveTo>
                <a:cubicBezTo>
                  <a:pt x="336088" y="486000"/>
                  <a:pt x="324000" y="473912"/>
                  <a:pt x="324000" y="459001"/>
                </a:cubicBezTo>
                <a:cubicBezTo>
                  <a:pt x="324000" y="444089"/>
                  <a:pt x="336088" y="432001"/>
                  <a:pt x="351000" y="432001"/>
                </a:cubicBezTo>
                <a:cubicBezTo>
                  <a:pt x="365912" y="432001"/>
                  <a:pt x="378000" y="444089"/>
                  <a:pt x="378000" y="459001"/>
                </a:cubicBezTo>
                <a:cubicBezTo>
                  <a:pt x="378000" y="473912"/>
                  <a:pt x="365912" y="486000"/>
                  <a:pt x="351000" y="486000"/>
                </a:cubicBezTo>
                <a:close/>
                <a:moveTo>
                  <a:pt x="459000" y="486000"/>
                </a:moveTo>
                <a:cubicBezTo>
                  <a:pt x="444088" y="486000"/>
                  <a:pt x="432000" y="473912"/>
                  <a:pt x="432000" y="459001"/>
                </a:cubicBezTo>
                <a:cubicBezTo>
                  <a:pt x="432000" y="444089"/>
                  <a:pt x="444088" y="432001"/>
                  <a:pt x="459000" y="432001"/>
                </a:cubicBezTo>
                <a:cubicBezTo>
                  <a:pt x="473912" y="432001"/>
                  <a:pt x="486000" y="444089"/>
                  <a:pt x="486000" y="459001"/>
                </a:cubicBezTo>
                <a:cubicBezTo>
                  <a:pt x="486000" y="473912"/>
                  <a:pt x="473912" y="486000"/>
                  <a:pt x="459000" y="486000"/>
                </a:cubicBezTo>
                <a:close/>
                <a:moveTo>
                  <a:pt x="567000" y="486000"/>
                </a:moveTo>
                <a:cubicBezTo>
                  <a:pt x="552088" y="486000"/>
                  <a:pt x="540000" y="473912"/>
                  <a:pt x="540000" y="459001"/>
                </a:cubicBezTo>
                <a:cubicBezTo>
                  <a:pt x="540000" y="444089"/>
                  <a:pt x="552088" y="432001"/>
                  <a:pt x="567000" y="432001"/>
                </a:cubicBezTo>
                <a:cubicBezTo>
                  <a:pt x="581912" y="432001"/>
                  <a:pt x="594000" y="444089"/>
                  <a:pt x="594000" y="459001"/>
                </a:cubicBezTo>
                <a:cubicBezTo>
                  <a:pt x="594000" y="473912"/>
                  <a:pt x="581912" y="486000"/>
                  <a:pt x="567000" y="486000"/>
                </a:cubicBezTo>
                <a:close/>
                <a:moveTo>
                  <a:pt x="675000" y="486000"/>
                </a:moveTo>
                <a:cubicBezTo>
                  <a:pt x="660088" y="486000"/>
                  <a:pt x="648000" y="473912"/>
                  <a:pt x="648000" y="459001"/>
                </a:cubicBezTo>
                <a:cubicBezTo>
                  <a:pt x="648000" y="444089"/>
                  <a:pt x="660088" y="432001"/>
                  <a:pt x="675000" y="432001"/>
                </a:cubicBezTo>
                <a:cubicBezTo>
                  <a:pt x="689912" y="432001"/>
                  <a:pt x="702000" y="444089"/>
                  <a:pt x="702000" y="459001"/>
                </a:cubicBezTo>
                <a:cubicBezTo>
                  <a:pt x="702000" y="473912"/>
                  <a:pt x="689912" y="486000"/>
                  <a:pt x="675000" y="486000"/>
                </a:cubicBezTo>
                <a:close/>
                <a:moveTo>
                  <a:pt x="783000" y="486000"/>
                </a:moveTo>
                <a:cubicBezTo>
                  <a:pt x="768088" y="486000"/>
                  <a:pt x="756000" y="473912"/>
                  <a:pt x="756000" y="459001"/>
                </a:cubicBezTo>
                <a:cubicBezTo>
                  <a:pt x="756000" y="444089"/>
                  <a:pt x="768088" y="432001"/>
                  <a:pt x="783000" y="432001"/>
                </a:cubicBezTo>
                <a:cubicBezTo>
                  <a:pt x="797912" y="432001"/>
                  <a:pt x="810000" y="444089"/>
                  <a:pt x="810000" y="459001"/>
                </a:cubicBezTo>
                <a:cubicBezTo>
                  <a:pt x="810000" y="473912"/>
                  <a:pt x="797912" y="486000"/>
                  <a:pt x="783000" y="486000"/>
                </a:cubicBezTo>
                <a:close/>
                <a:moveTo>
                  <a:pt x="891000" y="486000"/>
                </a:moveTo>
                <a:cubicBezTo>
                  <a:pt x="876088" y="486000"/>
                  <a:pt x="864000" y="473912"/>
                  <a:pt x="864000" y="459001"/>
                </a:cubicBezTo>
                <a:cubicBezTo>
                  <a:pt x="864000" y="444089"/>
                  <a:pt x="876088" y="432001"/>
                  <a:pt x="891000" y="432001"/>
                </a:cubicBezTo>
                <a:cubicBezTo>
                  <a:pt x="905912" y="432001"/>
                  <a:pt x="918000" y="444089"/>
                  <a:pt x="918000" y="459001"/>
                </a:cubicBezTo>
                <a:cubicBezTo>
                  <a:pt x="918000" y="473912"/>
                  <a:pt x="905912" y="486000"/>
                  <a:pt x="891000" y="486000"/>
                </a:cubicBezTo>
                <a:close/>
                <a:moveTo>
                  <a:pt x="999000" y="486000"/>
                </a:moveTo>
                <a:cubicBezTo>
                  <a:pt x="984088" y="486000"/>
                  <a:pt x="972000" y="473912"/>
                  <a:pt x="972000" y="459001"/>
                </a:cubicBezTo>
                <a:cubicBezTo>
                  <a:pt x="972000" y="444089"/>
                  <a:pt x="984088" y="432001"/>
                  <a:pt x="999000" y="432001"/>
                </a:cubicBezTo>
                <a:cubicBezTo>
                  <a:pt x="1013912" y="432001"/>
                  <a:pt x="1026000" y="444089"/>
                  <a:pt x="1026000" y="459001"/>
                </a:cubicBezTo>
                <a:cubicBezTo>
                  <a:pt x="1026000" y="473912"/>
                  <a:pt x="1013912" y="486000"/>
                  <a:pt x="999000" y="48600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317500" algn="ctr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8FBFF"/>
              </a:solidFill>
              <a:effectLst/>
              <a:uLnTx/>
              <a:uFillTx/>
              <a:latin typeface=""/>
              <a:ea typeface="MiSans" panose="00000500000000000000" pitchFamily="2" charset="-122"/>
              <a:sym typeface=""/>
            </a:endParaRPr>
          </a:p>
        </p:txBody>
      </p:sp>
      <p:grpSp>
        <p:nvGrpSpPr>
          <p:cNvPr id="36" name="组合 35">
            <a:extLst>
              <a:ext uri="{FF2B5EF4-FFF2-40B4-BE49-F238E27FC236}">
                <a16:creationId xmlns:a16="http://schemas.microsoft.com/office/drawing/2014/main" id="{B74C0AF5-D2BA-0483-CEF3-13AA27F65FE2}"/>
              </a:ext>
            </a:extLst>
          </p:cNvPr>
          <p:cNvGrpSpPr/>
          <p:nvPr/>
        </p:nvGrpSpPr>
        <p:grpSpPr>
          <a:xfrm>
            <a:off x="5239719" y="5447812"/>
            <a:ext cx="1712561" cy="371982"/>
            <a:chOff x="4048256" y="-11771"/>
            <a:chExt cx="1712561" cy="371982"/>
          </a:xfrm>
          <a:solidFill>
            <a:schemeClr val="accent3"/>
          </a:solidFill>
        </p:grpSpPr>
        <p:grpSp>
          <p:nvGrpSpPr>
            <p:cNvPr id="37" name="组合 36">
              <a:extLst>
                <a:ext uri="{FF2B5EF4-FFF2-40B4-BE49-F238E27FC236}">
                  <a16:creationId xmlns:a16="http://schemas.microsoft.com/office/drawing/2014/main" id="{43D1959B-38B0-B9C0-38B5-29DBC127027A}"/>
                </a:ext>
              </a:extLst>
            </p:cNvPr>
            <p:cNvGrpSpPr/>
            <p:nvPr/>
          </p:nvGrpSpPr>
          <p:grpSpPr>
            <a:xfrm>
              <a:off x="4167571" y="-11771"/>
              <a:ext cx="1593246" cy="146406"/>
              <a:chOff x="4177731" y="3469"/>
              <a:chExt cx="1593246" cy="146406"/>
            </a:xfrm>
            <a:grpFill/>
          </p:grpSpPr>
          <p:sp>
            <p:nvSpPr>
              <p:cNvPr id="47" name="椭圆 46">
                <a:extLst>
                  <a:ext uri="{FF2B5EF4-FFF2-40B4-BE49-F238E27FC236}">
                    <a16:creationId xmlns:a16="http://schemas.microsoft.com/office/drawing/2014/main" id="{EC554B27-9A79-6491-79E8-EBE20AB48237}"/>
                  </a:ext>
                </a:extLst>
              </p:cNvPr>
              <p:cNvSpPr/>
              <p:nvPr/>
            </p:nvSpPr>
            <p:spPr>
              <a:xfrm>
                <a:off x="4177731" y="3469"/>
                <a:ext cx="146406" cy="146406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5883" tIns="32941" rIns="65883" bIns="32941" rtlCol="0" anchor="ctr">
                <a:noAutofit/>
              </a:bodyPr>
              <a:lstStyle/>
              <a:p>
                <a:pPr algn="ctr"/>
                <a:endParaRPr lang="zh-CN" altLang="en-US" sz="1297"/>
              </a:p>
            </p:txBody>
          </p:sp>
          <p:sp>
            <p:nvSpPr>
              <p:cNvPr id="48" name="椭圆 47">
                <a:extLst>
                  <a:ext uri="{FF2B5EF4-FFF2-40B4-BE49-F238E27FC236}">
                    <a16:creationId xmlns:a16="http://schemas.microsoft.com/office/drawing/2014/main" id="{2379FC8E-A9D9-F230-E15F-C9079D86F5AD}"/>
                  </a:ext>
                </a:extLst>
              </p:cNvPr>
              <p:cNvSpPr/>
              <p:nvPr/>
            </p:nvSpPr>
            <p:spPr>
              <a:xfrm>
                <a:off x="4384423" y="3469"/>
                <a:ext cx="146406" cy="146406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5883" tIns="32941" rIns="65883" bIns="32941" rtlCol="0" anchor="ctr">
                <a:noAutofit/>
              </a:bodyPr>
              <a:lstStyle/>
              <a:p>
                <a:pPr algn="ctr"/>
                <a:endParaRPr lang="zh-CN" altLang="en-US" sz="1297"/>
              </a:p>
            </p:txBody>
          </p:sp>
          <p:sp>
            <p:nvSpPr>
              <p:cNvPr id="49" name="椭圆 48">
                <a:extLst>
                  <a:ext uri="{FF2B5EF4-FFF2-40B4-BE49-F238E27FC236}">
                    <a16:creationId xmlns:a16="http://schemas.microsoft.com/office/drawing/2014/main" id="{2EBD4721-CEEE-E799-8F67-E27E91A46095}"/>
                  </a:ext>
                </a:extLst>
              </p:cNvPr>
              <p:cNvSpPr/>
              <p:nvPr/>
            </p:nvSpPr>
            <p:spPr>
              <a:xfrm>
                <a:off x="4591116" y="3469"/>
                <a:ext cx="146406" cy="146406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5883" tIns="32941" rIns="65883" bIns="32941" rtlCol="0" anchor="ctr">
                <a:noAutofit/>
              </a:bodyPr>
              <a:lstStyle/>
              <a:p>
                <a:pPr algn="ctr"/>
                <a:endParaRPr lang="zh-CN" altLang="en-US" sz="1297"/>
              </a:p>
            </p:txBody>
          </p:sp>
          <p:sp>
            <p:nvSpPr>
              <p:cNvPr id="50" name="椭圆 49">
                <a:extLst>
                  <a:ext uri="{FF2B5EF4-FFF2-40B4-BE49-F238E27FC236}">
                    <a16:creationId xmlns:a16="http://schemas.microsoft.com/office/drawing/2014/main" id="{CCC7A455-2B17-A0A4-2740-AD665F464420}"/>
                  </a:ext>
                </a:extLst>
              </p:cNvPr>
              <p:cNvSpPr/>
              <p:nvPr/>
            </p:nvSpPr>
            <p:spPr>
              <a:xfrm>
                <a:off x="4797807" y="3469"/>
                <a:ext cx="146406" cy="146406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5883" tIns="32941" rIns="65883" bIns="32941" rtlCol="0" anchor="ctr">
                <a:noAutofit/>
              </a:bodyPr>
              <a:lstStyle/>
              <a:p>
                <a:pPr algn="ctr"/>
                <a:endParaRPr lang="zh-CN" altLang="en-US" sz="1297"/>
              </a:p>
            </p:txBody>
          </p:sp>
          <p:sp>
            <p:nvSpPr>
              <p:cNvPr id="51" name="椭圆 50">
                <a:extLst>
                  <a:ext uri="{FF2B5EF4-FFF2-40B4-BE49-F238E27FC236}">
                    <a16:creationId xmlns:a16="http://schemas.microsoft.com/office/drawing/2014/main" id="{4A4664CB-C9E7-864C-409A-1966312139E8}"/>
                  </a:ext>
                </a:extLst>
              </p:cNvPr>
              <p:cNvSpPr/>
              <p:nvPr/>
            </p:nvSpPr>
            <p:spPr>
              <a:xfrm>
                <a:off x="5004499" y="3469"/>
                <a:ext cx="146406" cy="146406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5883" tIns="32941" rIns="65883" bIns="32941" rtlCol="0" anchor="ctr">
                <a:noAutofit/>
              </a:bodyPr>
              <a:lstStyle/>
              <a:p>
                <a:pPr algn="ctr"/>
                <a:endParaRPr lang="zh-CN" altLang="en-US" sz="1297"/>
              </a:p>
            </p:txBody>
          </p:sp>
          <p:sp>
            <p:nvSpPr>
              <p:cNvPr id="52" name="椭圆 51">
                <a:extLst>
                  <a:ext uri="{FF2B5EF4-FFF2-40B4-BE49-F238E27FC236}">
                    <a16:creationId xmlns:a16="http://schemas.microsoft.com/office/drawing/2014/main" id="{27B2DE97-EBCF-203E-04BF-2BC761E8505D}"/>
                  </a:ext>
                </a:extLst>
              </p:cNvPr>
              <p:cNvSpPr/>
              <p:nvPr/>
            </p:nvSpPr>
            <p:spPr>
              <a:xfrm>
                <a:off x="5211190" y="3469"/>
                <a:ext cx="146406" cy="146406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5883" tIns="32941" rIns="65883" bIns="32941" rtlCol="0" anchor="ctr">
                <a:noAutofit/>
              </a:bodyPr>
              <a:lstStyle/>
              <a:p>
                <a:pPr algn="ctr"/>
                <a:endParaRPr lang="zh-CN" altLang="en-US" sz="1297"/>
              </a:p>
            </p:txBody>
          </p:sp>
          <p:sp>
            <p:nvSpPr>
              <p:cNvPr id="53" name="椭圆 52">
                <a:extLst>
                  <a:ext uri="{FF2B5EF4-FFF2-40B4-BE49-F238E27FC236}">
                    <a16:creationId xmlns:a16="http://schemas.microsoft.com/office/drawing/2014/main" id="{D6A38733-7124-AC5E-7351-638D9B080C15}"/>
                  </a:ext>
                </a:extLst>
              </p:cNvPr>
              <p:cNvSpPr/>
              <p:nvPr/>
            </p:nvSpPr>
            <p:spPr>
              <a:xfrm>
                <a:off x="5417883" y="3469"/>
                <a:ext cx="146406" cy="146406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5883" tIns="32941" rIns="65883" bIns="32941" rtlCol="0" anchor="ctr">
                <a:noAutofit/>
              </a:bodyPr>
              <a:lstStyle/>
              <a:p>
                <a:pPr algn="ctr"/>
                <a:endParaRPr lang="zh-CN" altLang="en-US" sz="1297"/>
              </a:p>
            </p:txBody>
          </p:sp>
          <p:sp>
            <p:nvSpPr>
              <p:cNvPr id="54" name="椭圆 53">
                <a:extLst>
                  <a:ext uri="{FF2B5EF4-FFF2-40B4-BE49-F238E27FC236}">
                    <a16:creationId xmlns:a16="http://schemas.microsoft.com/office/drawing/2014/main" id="{1DC5C495-35F5-C06A-0D26-B32CB2C0693D}"/>
                  </a:ext>
                </a:extLst>
              </p:cNvPr>
              <p:cNvSpPr/>
              <p:nvPr/>
            </p:nvSpPr>
            <p:spPr>
              <a:xfrm>
                <a:off x="5624571" y="3469"/>
                <a:ext cx="146406" cy="146406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5883" tIns="32941" rIns="65883" bIns="32941" rtlCol="0" anchor="ctr">
                <a:noAutofit/>
              </a:bodyPr>
              <a:lstStyle/>
              <a:p>
                <a:pPr algn="ctr"/>
                <a:endParaRPr lang="zh-CN" altLang="en-US" sz="1297"/>
              </a:p>
            </p:txBody>
          </p:sp>
        </p:grpSp>
        <p:grpSp>
          <p:nvGrpSpPr>
            <p:cNvPr id="38" name="组合 37">
              <a:extLst>
                <a:ext uri="{FF2B5EF4-FFF2-40B4-BE49-F238E27FC236}">
                  <a16:creationId xmlns:a16="http://schemas.microsoft.com/office/drawing/2014/main" id="{A4FA7FC1-E51B-6EEC-6BDF-5D1225567A92}"/>
                </a:ext>
              </a:extLst>
            </p:cNvPr>
            <p:cNvGrpSpPr/>
            <p:nvPr/>
          </p:nvGrpSpPr>
          <p:grpSpPr>
            <a:xfrm>
              <a:off x="4048256" y="213805"/>
              <a:ext cx="1593246" cy="146406"/>
              <a:chOff x="4149497" y="56850"/>
              <a:chExt cx="1593246" cy="146406"/>
            </a:xfrm>
            <a:grpFill/>
          </p:grpSpPr>
          <p:sp>
            <p:nvSpPr>
              <p:cNvPr id="39" name="椭圆 38">
                <a:extLst>
                  <a:ext uri="{FF2B5EF4-FFF2-40B4-BE49-F238E27FC236}">
                    <a16:creationId xmlns:a16="http://schemas.microsoft.com/office/drawing/2014/main" id="{C032F8AE-9B23-9887-0323-B6876D81A509}"/>
                  </a:ext>
                </a:extLst>
              </p:cNvPr>
              <p:cNvSpPr/>
              <p:nvPr/>
            </p:nvSpPr>
            <p:spPr>
              <a:xfrm>
                <a:off x="4149497" y="56850"/>
                <a:ext cx="146406" cy="146406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5883" tIns="32941" rIns="65883" bIns="32941" rtlCol="0" anchor="ctr">
                <a:noAutofit/>
              </a:bodyPr>
              <a:lstStyle/>
              <a:p>
                <a:pPr algn="ctr"/>
                <a:endParaRPr lang="zh-CN" altLang="en-US" sz="1297"/>
              </a:p>
            </p:txBody>
          </p:sp>
          <p:sp>
            <p:nvSpPr>
              <p:cNvPr id="40" name="椭圆 39">
                <a:extLst>
                  <a:ext uri="{FF2B5EF4-FFF2-40B4-BE49-F238E27FC236}">
                    <a16:creationId xmlns:a16="http://schemas.microsoft.com/office/drawing/2014/main" id="{E56831BE-D283-232E-6AB5-BF15CFB5454B}"/>
                  </a:ext>
                </a:extLst>
              </p:cNvPr>
              <p:cNvSpPr/>
              <p:nvPr/>
            </p:nvSpPr>
            <p:spPr>
              <a:xfrm>
                <a:off x="4356188" y="56850"/>
                <a:ext cx="146406" cy="146406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5883" tIns="32941" rIns="65883" bIns="32941" rtlCol="0" anchor="ctr">
                <a:noAutofit/>
              </a:bodyPr>
              <a:lstStyle/>
              <a:p>
                <a:pPr algn="ctr"/>
                <a:endParaRPr lang="zh-CN" altLang="en-US" sz="1297"/>
              </a:p>
            </p:txBody>
          </p:sp>
          <p:sp>
            <p:nvSpPr>
              <p:cNvPr id="41" name="椭圆 40">
                <a:extLst>
                  <a:ext uri="{FF2B5EF4-FFF2-40B4-BE49-F238E27FC236}">
                    <a16:creationId xmlns:a16="http://schemas.microsoft.com/office/drawing/2014/main" id="{F2A2D6A9-C743-991B-D337-9FAC4D350384}"/>
                  </a:ext>
                </a:extLst>
              </p:cNvPr>
              <p:cNvSpPr/>
              <p:nvPr/>
            </p:nvSpPr>
            <p:spPr>
              <a:xfrm>
                <a:off x="4562880" y="56850"/>
                <a:ext cx="146406" cy="146406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5883" tIns="32941" rIns="65883" bIns="32941" rtlCol="0" anchor="ctr">
                <a:noAutofit/>
              </a:bodyPr>
              <a:lstStyle/>
              <a:p>
                <a:pPr algn="ctr"/>
                <a:endParaRPr lang="zh-CN" altLang="en-US" sz="1297"/>
              </a:p>
            </p:txBody>
          </p:sp>
          <p:sp>
            <p:nvSpPr>
              <p:cNvPr id="42" name="椭圆 41">
                <a:extLst>
                  <a:ext uri="{FF2B5EF4-FFF2-40B4-BE49-F238E27FC236}">
                    <a16:creationId xmlns:a16="http://schemas.microsoft.com/office/drawing/2014/main" id="{4313AD75-871D-792A-5BA0-40555E03E69C}"/>
                  </a:ext>
                </a:extLst>
              </p:cNvPr>
              <p:cNvSpPr/>
              <p:nvPr/>
            </p:nvSpPr>
            <p:spPr>
              <a:xfrm>
                <a:off x="4769573" y="56850"/>
                <a:ext cx="146406" cy="146406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5883" tIns="32941" rIns="65883" bIns="32941" rtlCol="0" anchor="ctr">
                <a:noAutofit/>
              </a:bodyPr>
              <a:lstStyle/>
              <a:p>
                <a:pPr algn="ctr"/>
                <a:endParaRPr lang="zh-CN" altLang="en-US" sz="1297"/>
              </a:p>
            </p:txBody>
          </p:sp>
          <p:sp>
            <p:nvSpPr>
              <p:cNvPr id="43" name="椭圆 42">
                <a:extLst>
                  <a:ext uri="{FF2B5EF4-FFF2-40B4-BE49-F238E27FC236}">
                    <a16:creationId xmlns:a16="http://schemas.microsoft.com/office/drawing/2014/main" id="{22E48E9F-AF45-0181-2F20-208A872BD2A1}"/>
                  </a:ext>
                </a:extLst>
              </p:cNvPr>
              <p:cNvSpPr/>
              <p:nvPr/>
            </p:nvSpPr>
            <p:spPr>
              <a:xfrm>
                <a:off x="4976264" y="56850"/>
                <a:ext cx="146406" cy="146406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5883" tIns="32941" rIns="65883" bIns="32941" rtlCol="0" anchor="ctr">
                <a:noAutofit/>
              </a:bodyPr>
              <a:lstStyle/>
              <a:p>
                <a:pPr algn="ctr"/>
                <a:endParaRPr lang="zh-CN" altLang="en-US" sz="1297"/>
              </a:p>
            </p:txBody>
          </p:sp>
          <p:sp>
            <p:nvSpPr>
              <p:cNvPr id="44" name="椭圆 43">
                <a:extLst>
                  <a:ext uri="{FF2B5EF4-FFF2-40B4-BE49-F238E27FC236}">
                    <a16:creationId xmlns:a16="http://schemas.microsoft.com/office/drawing/2014/main" id="{4A33975A-EAFC-EB56-7D98-A4356C2AFDCC}"/>
                  </a:ext>
                </a:extLst>
              </p:cNvPr>
              <p:cNvSpPr/>
              <p:nvPr/>
            </p:nvSpPr>
            <p:spPr>
              <a:xfrm>
                <a:off x="5182956" y="56850"/>
                <a:ext cx="146406" cy="146406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5883" tIns="32941" rIns="65883" bIns="32941" rtlCol="0" anchor="ctr">
                <a:noAutofit/>
              </a:bodyPr>
              <a:lstStyle/>
              <a:p>
                <a:pPr algn="ctr"/>
                <a:endParaRPr lang="zh-CN" altLang="en-US" sz="1297"/>
              </a:p>
            </p:txBody>
          </p:sp>
          <p:sp>
            <p:nvSpPr>
              <p:cNvPr id="45" name="椭圆 44">
                <a:extLst>
                  <a:ext uri="{FF2B5EF4-FFF2-40B4-BE49-F238E27FC236}">
                    <a16:creationId xmlns:a16="http://schemas.microsoft.com/office/drawing/2014/main" id="{9CDBC1FD-20D7-442F-BA4F-FF7ECC4A6A7A}"/>
                  </a:ext>
                </a:extLst>
              </p:cNvPr>
              <p:cNvSpPr/>
              <p:nvPr/>
            </p:nvSpPr>
            <p:spPr>
              <a:xfrm>
                <a:off x="5389647" y="56850"/>
                <a:ext cx="146406" cy="146406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5883" tIns="32941" rIns="65883" bIns="32941" rtlCol="0" anchor="ctr">
                <a:noAutofit/>
              </a:bodyPr>
              <a:lstStyle/>
              <a:p>
                <a:pPr algn="ctr"/>
                <a:endParaRPr lang="zh-CN" altLang="en-US" sz="1297"/>
              </a:p>
            </p:txBody>
          </p:sp>
          <p:sp>
            <p:nvSpPr>
              <p:cNvPr id="46" name="椭圆 45">
                <a:extLst>
                  <a:ext uri="{FF2B5EF4-FFF2-40B4-BE49-F238E27FC236}">
                    <a16:creationId xmlns:a16="http://schemas.microsoft.com/office/drawing/2014/main" id="{DD70F8B3-21BD-BB10-84BD-EF3B531190ED}"/>
                  </a:ext>
                </a:extLst>
              </p:cNvPr>
              <p:cNvSpPr/>
              <p:nvPr/>
            </p:nvSpPr>
            <p:spPr>
              <a:xfrm>
                <a:off x="5596337" y="56850"/>
                <a:ext cx="146406" cy="146406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5883" tIns="32941" rIns="65883" bIns="32941" rtlCol="0" anchor="ctr">
                <a:noAutofit/>
              </a:bodyPr>
              <a:lstStyle/>
              <a:p>
                <a:pPr algn="ctr"/>
                <a:endParaRPr lang="zh-CN" altLang="en-US" sz="1297"/>
              </a:p>
            </p:txBody>
          </p:sp>
        </p:grpSp>
      </p:grpSp>
      <p:sp>
        <p:nvSpPr>
          <p:cNvPr id="55" name="文本框 54">
            <a:extLst>
              <a:ext uri="{FF2B5EF4-FFF2-40B4-BE49-F238E27FC236}">
                <a16:creationId xmlns:a16="http://schemas.microsoft.com/office/drawing/2014/main" id="{15AD9350-BAF0-87AA-D50F-C8CF1E0DB419}"/>
              </a:ext>
            </a:extLst>
          </p:cNvPr>
          <p:cNvSpPr txBox="1"/>
          <p:nvPr/>
        </p:nvSpPr>
        <p:spPr>
          <a:xfrm>
            <a:off x="1044350" y="1519022"/>
            <a:ext cx="1829218" cy="176971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altLang="zh-CN" sz="11500" dirty="0">
                <a:solidFill>
                  <a:schemeClr val="accent2"/>
                </a:solidFill>
                <a:latin typeface="+mj-lt"/>
              </a:rPr>
              <a:t>01</a:t>
            </a:r>
            <a:endParaRPr lang="zh-CN" altLang="en-US" sz="1150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56" name="文本框 55">
            <a:extLst>
              <a:ext uri="{FF2B5EF4-FFF2-40B4-BE49-F238E27FC236}">
                <a16:creationId xmlns:a16="http://schemas.microsoft.com/office/drawing/2014/main" id="{E537EA35-96F2-CB0A-F802-9D2E4585DDFB}"/>
              </a:ext>
            </a:extLst>
          </p:cNvPr>
          <p:cNvSpPr txBox="1"/>
          <p:nvPr/>
        </p:nvSpPr>
        <p:spPr>
          <a:xfrm>
            <a:off x="1044350" y="3124743"/>
            <a:ext cx="3730397" cy="110799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zh-CN" altLang="en-US" sz="7200" dirty="0">
                <a:solidFill>
                  <a:schemeClr val="accent1"/>
                </a:solidFill>
                <a:latin typeface="+mj-ea"/>
                <a:ea typeface="+mj-ea"/>
              </a:rPr>
              <a:t>工作概述</a:t>
            </a:r>
          </a:p>
        </p:txBody>
      </p:sp>
      <p:sp>
        <p:nvSpPr>
          <p:cNvPr id="63" name="文本框 62">
            <a:extLst>
              <a:ext uri="{FF2B5EF4-FFF2-40B4-BE49-F238E27FC236}">
                <a16:creationId xmlns:a16="http://schemas.microsoft.com/office/drawing/2014/main" id="{F1F46139-03E1-13FF-5128-A4D119CB38DD}"/>
              </a:ext>
            </a:extLst>
          </p:cNvPr>
          <p:cNvSpPr txBox="1"/>
          <p:nvPr/>
        </p:nvSpPr>
        <p:spPr>
          <a:xfrm>
            <a:off x="1108648" y="4255459"/>
            <a:ext cx="2907092" cy="2769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altLang="zh-CN" b="0" i="0" dirty="0">
                <a:solidFill>
                  <a:schemeClr val="accent2"/>
                </a:solidFill>
                <a:effectLst/>
              </a:rPr>
              <a:t>TITLE OF THE FIRST PART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ea typeface="HGPSoeiKakugothicUB" panose="020B0A00000000000000" pitchFamily="34" charset="-128"/>
              <a:cs typeface="+mn-cs"/>
            </a:endParaRPr>
          </a:p>
        </p:txBody>
      </p:sp>
      <p:sp>
        <p:nvSpPr>
          <p:cNvPr id="65" name="矩形 64">
            <a:extLst>
              <a:ext uri="{FF2B5EF4-FFF2-40B4-BE49-F238E27FC236}">
                <a16:creationId xmlns:a16="http://schemas.microsoft.com/office/drawing/2014/main" id="{32CFC548-0FCF-8504-F9C0-AFF012DC02A9}"/>
              </a:ext>
            </a:extLst>
          </p:cNvPr>
          <p:cNvSpPr/>
          <p:nvPr/>
        </p:nvSpPr>
        <p:spPr>
          <a:xfrm>
            <a:off x="-5146" y="-5956"/>
            <a:ext cx="12192001" cy="672997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dist="76200" dir="5400000" algn="ctr" rotWithShape="0">
              <a:schemeClr val="tx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Manrope3 Medium" panose="00000606000000000000" pitchFamily="50" charset="0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CC9AB966-51DE-DC95-D24C-5CFF9DD67526}"/>
              </a:ext>
            </a:extLst>
          </p:cNvPr>
          <p:cNvGrpSpPr/>
          <p:nvPr/>
        </p:nvGrpSpPr>
        <p:grpSpPr>
          <a:xfrm>
            <a:off x="9649023" y="203767"/>
            <a:ext cx="2047677" cy="322041"/>
            <a:chOff x="9649023" y="203767"/>
            <a:chExt cx="2047677" cy="322041"/>
          </a:xfrm>
        </p:grpSpPr>
        <p:sp>
          <p:nvSpPr>
            <p:cNvPr id="67" name="矩形: 圆角 66">
              <a:extLst>
                <a:ext uri="{FF2B5EF4-FFF2-40B4-BE49-F238E27FC236}">
                  <a16:creationId xmlns:a16="http://schemas.microsoft.com/office/drawing/2014/main" id="{4F0D2B7A-F2E4-DF3F-5951-1ED35967D09E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9649023" y="203768"/>
              <a:ext cx="2047677" cy="32204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6448">
              <a:solidFill>
                <a:schemeClr val="accent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4806" tIns="22403" rIns="44806" bIns="22403" rtlCol="0" anchor="ctr">
              <a:noAutofit/>
            </a:bodyPr>
            <a:lstStyle/>
            <a:p>
              <a:pPr algn="ctr"/>
              <a:endParaRPr lang="zh-CN" altLang="en-US" sz="882" dirty="0"/>
            </a:p>
          </p:txBody>
        </p:sp>
        <p:sp>
          <p:nvSpPr>
            <p:cNvPr id="68" name="矩形: 圆角 67">
              <a:extLst>
                <a:ext uri="{FF2B5EF4-FFF2-40B4-BE49-F238E27FC236}">
                  <a16:creationId xmlns:a16="http://schemas.microsoft.com/office/drawing/2014/main" id="{6490E7E2-77B5-3F32-EB31-4FA7165EADC3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9649023" y="203767"/>
              <a:ext cx="1153745" cy="32204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 w="26448">
              <a:solidFill>
                <a:schemeClr val="accent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4806" tIns="22403" rIns="44806" bIns="22403" rtlCol="0" anchor="ctr">
              <a:noAutofit/>
            </a:bodyPr>
            <a:lstStyle/>
            <a:p>
              <a:pPr algn="ctr"/>
              <a:r>
                <a:rPr lang="en-US" altLang="zh-CN" sz="882" dirty="0">
                  <a:solidFill>
                    <a:schemeClr val="bg1"/>
                  </a:solidFill>
                </a:rPr>
                <a:t>01</a:t>
              </a:r>
              <a:endParaRPr lang="zh-CN" altLang="en-US" sz="882" dirty="0">
                <a:solidFill>
                  <a:schemeClr val="bg1"/>
                </a:solidFill>
              </a:endParaRPr>
            </a:p>
          </p:txBody>
        </p:sp>
        <p:sp>
          <p:nvSpPr>
            <p:cNvPr id="69" name="文本框 68">
              <a:extLst>
                <a:ext uri="{FF2B5EF4-FFF2-40B4-BE49-F238E27FC236}">
                  <a16:creationId xmlns:a16="http://schemas.microsoft.com/office/drawing/2014/main" id="{6FB71210-68B1-686A-7C6F-DEDF23722CE4}"/>
                </a:ext>
              </a:extLst>
            </p:cNvPr>
            <p:cNvSpPr txBox="1"/>
            <p:nvPr/>
          </p:nvSpPr>
          <p:spPr>
            <a:xfrm>
              <a:off x="10859551" y="274300"/>
              <a:ext cx="780365" cy="180973"/>
            </a:xfrm>
            <a:prstGeom prst="rect">
              <a:avLst/>
            </a:prstGeom>
            <a:noFill/>
            <a:effectLst/>
          </p:spPr>
          <p:txBody>
            <a:bodyPr wrap="square" lIns="44806" tIns="22403" rIns="44806" bIns="22403" rtlCol="0">
              <a:noAutofit/>
            </a:bodyPr>
            <a:lstStyle/>
            <a:p>
              <a:r>
                <a:rPr lang="zh-CN" altLang="en-US" sz="882" dirty="0"/>
                <a:t>请工作概述</a:t>
              </a:r>
            </a:p>
          </p:txBody>
        </p:sp>
      </p:grpSp>
      <p:sp>
        <p:nvSpPr>
          <p:cNvPr id="74" name="任意多边形: 形状 73">
            <a:extLst>
              <a:ext uri="{FF2B5EF4-FFF2-40B4-BE49-F238E27FC236}">
                <a16:creationId xmlns:a16="http://schemas.microsoft.com/office/drawing/2014/main" id="{0ABEEA9F-9A8A-9F14-1782-AD0C8D31290A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>
            <a:off x="3603061" y="901447"/>
            <a:ext cx="1518480" cy="399598"/>
          </a:xfrm>
          <a:custGeom>
            <a:avLst/>
            <a:gdLst>
              <a:gd name="connsiteX0" fmla="*/ 27000 w 1026000"/>
              <a:gd name="connsiteY0" fmla="*/ 54000 h 269999"/>
              <a:gd name="connsiteX1" fmla="*/ 0 w 1026000"/>
              <a:gd name="connsiteY1" fmla="*/ 27000 h 269999"/>
              <a:gd name="connsiteX2" fmla="*/ 27000 w 1026000"/>
              <a:gd name="connsiteY2" fmla="*/ 0 h 269999"/>
              <a:gd name="connsiteX3" fmla="*/ 54000 w 1026000"/>
              <a:gd name="connsiteY3" fmla="*/ 27000 h 269999"/>
              <a:gd name="connsiteX4" fmla="*/ 27000 w 1026000"/>
              <a:gd name="connsiteY4" fmla="*/ 54000 h 269999"/>
              <a:gd name="connsiteX5" fmla="*/ 135000 w 1026000"/>
              <a:gd name="connsiteY5" fmla="*/ 54000 h 269999"/>
              <a:gd name="connsiteX6" fmla="*/ 108000 w 1026000"/>
              <a:gd name="connsiteY6" fmla="*/ 27000 h 269999"/>
              <a:gd name="connsiteX7" fmla="*/ 135000 w 1026000"/>
              <a:gd name="connsiteY7" fmla="*/ 0 h 269999"/>
              <a:gd name="connsiteX8" fmla="*/ 162000 w 1026000"/>
              <a:gd name="connsiteY8" fmla="*/ 27000 h 269999"/>
              <a:gd name="connsiteX9" fmla="*/ 135000 w 1026000"/>
              <a:gd name="connsiteY9" fmla="*/ 54000 h 269999"/>
              <a:gd name="connsiteX10" fmla="*/ 243000 w 1026000"/>
              <a:gd name="connsiteY10" fmla="*/ 54000 h 269999"/>
              <a:gd name="connsiteX11" fmla="*/ 216000 w 1026000"/>
              <a:gd name="connsiteY11" fmla="*/ 27000 h 269999"/>
              <a:gd name="connsiteX12" fmla="*/ 243000 w 1026000"/>
              <a:gd name="connsiteY12" fmla="*/ 0 h 269999"/>
              <a:gd name="connsiteX13" fmla="*/ 270000 w 1026000"/>
              <a:gd name="connsiteY13" fmla="*/ 27000 h 269999"/>
              <a:gd name="connsiteX14" fmla="*/ 243000 w 1026000"/>
              <a:gd name="connsiteY14" fmla="*/ 54000 h 269999"/>
              <a:gd name="connsiteX15" fmla="*/ 351000 w 1026000"/>
              <a:gd name="connsiteY15" fmla="*/ 54000 h 269999"/>
              <a:gd name="connsiteX16" fmla="*/ 324000 w 1026000"/>
              <a:gd name="connsiteY16" fmla="*/ 27000 h 269999"/>
              <a:gd name="connsiteX17" fmla="*/ 351000 w 1026000"/>
              <a:gd name="connsiteY17" fmla="*/ 0 h 269999"/>
              <a:gd name="connsiteX18" fmla="*/ 378000 w 1026000"/>
              <a:gd name="connsiteY18" fmla="*/ 27000 h 269999"/>
              <a:gd name="connsiteX19" fmla="*/ 351000 w 1026000"/>
              <a:gd name="connsiteY19" fmla="*/ 54000 h 269999"/>
              <a:gd name="connsiteX20" fmla="*/ 459000 w 1026000"/>
              <a:gd name="connsiteY20" fmla="*/ 54000 h 269999"/>
              <a:gd name="connsiteX21" fmla="*/ 432000 w 1026000"/>
              <a:gd name="connsiteY21" fmla="*/ 27000 h 269999"/>
              <a:gd name="connsiteX22" fmla="*/ 459000 w 1026000"/>
              <a:gd name="connsiteY22" fmla="*/ 0 h 269999"/>
              <a:gd name="connsiteX23" fmla="*/ 486000 w 1026000"/>
              <a:gd name="connsiteY23" fmla="*/ 27000 h 269999"/>
              <a:gd name="connsiteX24" fmla="*/ 459000 w 1026000"/>
              <a:gd name="connsiteY24" fmla="*/ 54000 h 269999"/>
              <a:gd name="connsiteX25" fmla="*/ 567000 w 1026000"/>
              <a:gd name="connsiteY25" fmla="*/ 54000 h 269999"/>
              <a:gd name="connsiteX26" fmla="*/ 540000 w 1026000"/>
              <a:gd name="connsiteY26" fmla="*/ 27000 h 269999"/>
              <a:gd name="connsiteX27" fmla="*/ 567000 w 1026000"/>
              <a:gd name="connsiteY27" fmla="*/ 0 h 269999"/>
              <a:gd name="connsiteX28" fmla="*/ 594000 w 1026000"/>
              <a:gd name="connsiteY28" fmla="*/ 27000 h 269999"/>
              <a:gd name="connsiteX29" fmla="*/ 567000 w 1026000"/>
              <a:gd name="connsiteY29" fmla="*/ 54000 h 269999"/>
              <a:gd name="connsiteX30" fmla="*/ 675000 w 1026000"/>
              <a:gd name="connsiteY30" fmla="*/ 54000 h 269999"/>
              <a:gd name="connsiteX31" fmla="*/ 648000 w 1026000"/>
              <a:gd name="connsiteY31" fmla="*/ 27000 h 269999"/>
              <a:gd name="connsiteX32" fmla="*/ 675000 w 1026000"/>
              <a:gd name="connsiteY32" fmla="*/ 0 h 269999"/>
              <a:gd name="connsiteX33" fmla="*/ 702000 w 1026000"/>
              <a:gd name="connsiteY33" fmla="*/ 27000 h 269999"/>
              <a:gd name="connsiteX34" fmla="*/ 675000 w 1026000"/>
              <a:gd name="connsiteY34" fmla="*/ 54000 h 269999"/>
              <a:gd name="connsiteX35" fmla="*/ 783000 w 1026000"/>
              <a:gd name="connsiteY35" fmla="*/ 54000 h 269999"/>
              <a:gd name="connsiteX36" fmla="*/ 756000 w 1026000"/>
              <a:gd name="connsiteY36" fmla="*/ 27000 h 269999"/>
              <a:gd name="connsiteX37" fmla="*/ 783000 w 1026000"/>
              <a:gd name="connsiteY37" fmla="*/ 0 h 269999"/>
              <a:gd name="connsiteX38" fmla="*/ 810000 w 1026000"/>
              <a:gd name="connsiteY38" fmla="*/ 27000 h 269999"/>
              <a:gd name="connsiteX39" fmla="*/ 783000 w 1026000"/>
              <a:gd name="connsiteY39" fmla="*/ 54000 h 269999"/>
              <a:gd name="connsiteX40" fmla="*/ 891000 w 1026000"/>
              <a:gd name="connsiteY40" fmla="*/ 54000 h 269999"/>
              <a:gd name="connsiteX41" fmla="*/ 864000 w 1026000"/>
              <a:gd name="connsiteY41" fmla="*/ 27000 h 269999"/>
              <a:gd name="connsiteX42" fmla="*/ 891000 w 1026000"/>
              <a:gd name="connsiteY42" fmla="*/ 0 h 269999"/>
              <a:gd name="connsiteX43" fmla="*/ 918000 w 1026000"/>
              <a:gd name="connsiteY43" fmla="*/ 27000 h 269999"/>
              <a:gd name="connsiteX44" fmla="*/ 891000 w 1026000"/>
              <a:gd name="connsiteY44" fmla="*/ 54000 h 269999"/>
              <a:gd name="connsiteX45" fmla="*/ 999000 w 1026000"/>
              <a:gd name="connsiteY45" fmla="*/ 54000 h 269999"/>
              <a:gd name="connsiteX46" fmla="*/ 972000 w 1026000"/>
              <a:gd name="connsiteY46" fmla="*/ 27000 h 269999"/>
              <a:gd name="connsiteX47" fmla="*/ 999000 w 1026000"/>
              <a:gd name="connsiteY47" fmla="*/ 0 h 269999"/>
              <a:gd name="connsiteX48" fmla="*/ 1026000 w 1026000"/>
              <a:gd name="connsiteY48" fmla="*/ 27000 h 269999"/>
              <a:gd name="connsiteX49" fmla="*/ 999000 w 1026000"/>
              <a:gd name="connsiteY49" fmla="*/ 54000 h 269999"/>
              <a:gd name="connsiteX50" fmla="*/ 27000 w 1026000"/>
              <a:gd name="connsiteY50" fmla="*/ 161999 h 269999"/>
              <a:gd name="connsiteX51" fmla="*/ 0 w 1026000"/>
              <a:gd name="connsiteY51" fmla="*/ 134999 h 269999"/>
              <a:gd name="connsiteX52" fmla="*/ 27000 w 1026000"/>
              <a:gd name="connsiteY52" fmla="*/ 107999 h 269999"/>
              <a:gd name="connsiteX53" fmla="*/ 54000 w 1026000"/>
              <a:gd name="connsiteY53" fmla="*/ 134999 h 269999"/>
              <a:gd name="connsiteX54" fmla="*/ 27000 w 1026000"/>
              <a:gd name="connsiteY54" fmla="*/ 161999 h 269999"/>
              <a:gd name="connsiteX55" fmla="*/ 135000 w 1026000"/>
              <a:gd name="connsiteY55" fmla="*/ 161999 h 269999"/>
              <a:gd name="connsiteX56" fmla="*/ 108000 w 1026000"/>
              <a:gd name="connsiteY56" fmla="*/ 134999 h 269999"/>
              <a:gd name="connsiteX57" fmla="*/ 135000 w 1026000"/>
              <a:gd name="connsiteY57" fmla="*/ 107999 h 269999"/>
              <a:gd name="connsiteX58" fmla="*/ 162000 w 1026000"/>
              <a:gd name="connsiteY58" fmla="*/ 134999 h 269999"/>
              <a:gd name="connsiteX59" fmla="*/ 135000 w 1026000"/>
              <a:gd name="connsiteY59" fmla="*/ 161999 h 269999"/>
              <a:gd name="connsiteX60" fmla="*/ 243000 w 1026000"/>
              <a:gd name="connsiteY60" fmla="*/ 161999 h 269999"/>
              <a:gd name="connsiteX61" fmla="*/ 216000 w 1026000"/>
              <a:gd name="connsiteY61" fmla="*/ 134999 h 269999"/>
              <a:gd name="connsiteX62" fmla="*/ 243000 w 1026000"/>
              <a:gd name="connsiteY62" fmla="*/ 107999 h 269999"/>
              <a:gd name="connsiteX63" fmla="*/ 270000 w 1026000"/>
              <a:gd name="connsiteY63" fmla="*/ 134999 h 269999"/>
              <a:gd name="connsiteX64" fmla="*/ 243000 w 1026000"/>
              <a:gd name="connsiteY64" fmla="*/ 161999 h 269999"/>
              <a:gd name="connsiteX65" fmla="*/ 351000 w 1026000"/>
              <a:gd name="connsiteY65" fmla="*/ 161999 h 269999"/>
              <a:gd name="connsiteX66" fmla="*/ 324000 w 1026000"/>
              <a:gd name="connsiteY66" fmla="*/ 134999 h 269999"/>
              <a:gd name="connsiteX67" fmla="*/ 351000 w 1026000"/>
              <a:gd name="connsiteY67" fmla="*/ 107999 h 269999"/>
              <a:gd name="connsiteX68" fmla="*/ 378000 w 1026000"/>
              <a:gd name="connsiteY68" fmla="*/ 134999 h 269999"/>
              <a:gd name="connsiteX69" fmla="*/ 351000 w 1026000"/>
              <a:gd name="connsiteY69" fmla="*/ 161999 h 269999"/>
              <a:gd name="connsiteX70" fmla="*/ 459000 w 1026000"/>
              <a:gd name="connsiteY70" fmla="*/ 161999 h 269999"/>
              <a:gd name="connsiteX71" fmla="*/ 432000 w 1026000"/>
              <a:gd name="connsiteY71" fmla="*/ 134999 h 269999"/>
              <a:gd name="connsiteX72" fmla="*/ 459000 w 1026000"/>
              <a:gd name="connsiteY72" fmla="*/ 107999 h 269999"/>
              <a:gd name="connsiteX73" fmla="*/ 486000 w 1026000"/>
              <a:gd name="connsiteY73" fmla="*/ 134999 h 269999"/>
              <a:gd name="connsiteX74" fmla="*/ 459000 w 1026000"/>
              <a:gd name="connsiteY74" fmla="*/ 161999 h 269999"/>
              <a:gd name="connsiteX75" fmla="*/ 567000 w 1026000"/>
              <a:gd name="connsiteY75" fmla="*/ 161999 h 269999"/>
              <a:gd name="connsiteX76" fmla="*/ 540000 w 1026000"/>
              <a:gd name="connsiteY76" fmla="*/ 134999 h 269999"/>
              <a:gd name="connsiteX77" fmla="*/ 567000 w 1026000"/>
              <a:gd name="connsiteY77" fmla="*/ 107999 h 269999"/>
              <a:gd name="connsiteX78" fmla="*/ 594000 w 1026000"/>
              <a:gd name="connsiteY78" fmla="*/ 134999 h 269999"/>
              <a:gd name="connsiteX79" fmla="*/ 567000 w 1026000"/>
              <a:gd name="connsiteY79" fmla="*/ 161999 h 269999"/>
              <a:gd name="connsiteX80" fmla="*/ 675000 w 1026000"/>
              <a:gd name="connsiteY80" fmla="*/ 161999 h 269999"/>
              <a:gd name="connsiteX81" fmla="*/ 648000 w 1026000"/>
              <a:gd name="connsiteY81" fmla="*/ 134999 h 269999"/>
              <a:gd name="connsiteX82" fmla="*/ 675000 w 1026000"/>
              <a:gd name="connsiteY82" fmla="*/ 107999 h 269999"/>
              <a:gd name="connsiteX83" fmla="*/ 702000 w 1026000"/>
              <a:gd name="connsiteY83" fmla="*/ 134999 h 269999"/>
              <a:gd name="connsiteX84" fmla="*/ 675000 w 1026000"/>
              <a:gd name="connsiteY84" fmla="*/ 161999 h 269999"/>
              <a:gd name="connsiteX85" fmla="*/ 783000 w 1026000"/>
              <a:gd name="connsiteY85" fmla="*/ 161999 h 269999"/>
              <a:gd name="connsiteX86" fmla="*/ 756000 w 1026000"/>
              <a:gd name="connsiteY86" fmla="*/ 134999 h 269999"/>
              <a:gd name="connsiteX87" fmla="*/ 783000 w 1026000"/>
              <a:gd name="connsiteY87" fmla="*/ 107999 h 269999"/>
              <a:gd name="connsiteX88" fmla="*/ 810000 w 1026000"/>
              <a:gd name="connsiteY88" fmla="*/ 134999 h 269999"/>
              <a:gd name="connsiteX89" fmla="*/ 783000 w 1026000"/>
              <a:gd name="connsiteY89" fmla="*/ 161999 h 269999"/>
              <a:gd name="connsiteX90" fmla="*/ 891000 w 1026000"/>
              <a:gd name="connsiteY90" fmla="*/ 161999 h 269999"/>
              <a:gd name="connsiteX91" fmla="*/ 864000 w 1026000"/>
              <a:gd name="connsiteY91" fmla="*/ 134999 h 269999"/>
              <a:gd name="connsiteX92" fmla="*/ 891000 w 1026000"/>
              <a:gd name="connsiteY92" fmla="*/ 107999 h 269999"/>
              <a:gd name="connsiteX93" fmla="*/ 918000 w 1026000"/>
              <a:gd name="connsiteY93" fmla="*/ 134999 h 269999"/>
              <a:gd name="connsiteX94" fmla="*/ 891000 w 1026000"/>
              <a:gd name="connsiteY94" fmla="*/ 161999 h 269999"/>
              <a:gd name="connsiteX95" fmla="*/ 999000 w 1026000"/>
              <a:gd name="connsiteY95" fmla="*/ 161999 h 269999"/>
              <a:gd name="connsiteX96" fmla="*/ 972000 w 1026000"/>
              <a:gd name="connsiteY96" fmla="*/ 134999 h 269999"/>
              <a:gd name="connsiteX97" fmla="*/ 999000 w 1026000"/>
              <a:gd name="connsiteY97" fmla="*/ 107999 h 269999"/>
              <a:gd name="connsiteX98" fmla="*/ 1026000 w 1026000"/>
              <a:gd name="connsiteY98" fmla="*/ 134999 h 269999"/>
              <a:gd name="connsiteX99" fmla="*/ 999000 w 1026000"/>
              <a:gd name="connsiteY99" fmla="*/ 161999 h 269999"/>
              <a:gd name="connsiteX100" fmla="*/ 27000 w 1026000"/>
              <a:gd name="connsiteY100" fmla="*/ 269999 h 269999"/>
              <a:gd name="connsiteX101" fmla="*/ 0 w 1026000"/>
              <a:gd name="connsiteY101" fmla="*/ 243000 h 269999"/>
              <a:gd name="connsiteX102" fmla="*/ 27000 w 1026000"/>
              <a:gd name="connsiteY102" fmla="*/ 216000 h 269999"/>
              <a:gd name="connsiteX103" fmla="*/ 54000 w 1026000"/>
              <a:gd name="connsiteY103" fmla="*/ 243000 h 269999"/>
              <a:gd name="connsiteX104" fmla="*/ 27000 w 1026000"/>
              <a:gd name="connsiteY104" fmla="*/ 269999 h 269999"/>
              <a:gd name="connsiteX105" fmla="*/ 135000 w 1026000"/>
              <a:gd name="connsiteY105" fmla="*/ 269999 h 269999"/>
              <a:gd name="connsiteX106" fmla="*/ 108000 w 1026000"/>
              <a:gd name="connsiteY106" fmla="*/ 243000 h 269999"/>
              <a:gd name="connsiteX107" fmla="*/ 135000 w 1026000"/>
              <a:gd name="connsiteY107" fmla="*/ 216000 h 269999"/>
              <a:gd name="connsiteX108" fmla="*/ 162000 w 1026000"/>
              <a:gd name="connsiteY108" fmla="*/ 243000 h 269999"/>
              <a:gd name="connsiteX109" fmla="*/ 135000 w 1026000"/>
              <a:gd name="connsiteY109" fmla="*/ 269999 h 269999"/>
              <a:gd name="connsiteX110" fmla="*/ 243000 w 1026000"/>
              <a:gd name="connsiteY110" fmla="*/ 269999 h 269999"/>
              <a:gd name="connsiteX111" fmla="*/ 216000 w 1026000"/>
              <a:gd name="connsiteY111" fmla="*/ 243000 h 269999"/>
              <a:gd name="connsiteX112" fmla="*/ 243000 w 1026000"/>
              <a:gd name="connsiteY112" fmla="*/ 216000 h 269999"/>
              <a:gd name="connsiteX113" fmla="*/ 270000 w 1026000"/>
              <a:gd name="connsiteY113" fmla="*/ 243000 h 269999"/>
              <a:gd name="connsiteX114" fmla="*/ 243000 w 1026000"/>
              <a:gd name="connsiteY114" fmla="*/ 269999 h 269999"/>
              <a:gd name="connsiteX115" fmla="*/ 351000 w 1026000"/>
              <a:gd name="connsiteY115" fmla="*/ 269999 h 269999"/>
              <a:gd name="connsiteX116" fmla="*/ 324000 w 1026000"/>
              <a:gd name="connsiteY116" fmla="*/ 243000 h 269999"/>
              <a:gd name="connsiteX117" fmla="*/ 351000 w 1026000"/>
              <a:gd name="connsiteY117" fmla="*/ 216000 h 269999"/>
              <a:gd name="connsiteX118" fmla="*/ 378000 w 1026000"/>
              <a:gd name="connsiteY118" fmla="*/ 243000 h 269999"/>
              <a:gd name="connsiteX119" fmla="*/ 351000 w 1026000"/>
              <a:gd name="connsiteY119" fmla="*/ 269999 h 269999"/>
              <a:gd name="connsiteX120" fmla="*/ 459000 w 1026000"/>
              <a:gd name="connsiteY120" fmla="*/ 269999 h 269999"/>
              <a:gd name="connsiteX121" fmla="*/ 432000 w 1026000"/>
              <a:gd name="connsiteY121" fmla="*/ 243000 h 269999"/>
              <a:gd name="connsiteX122" fmla="*/ 459000 w 1026000"/>
              <a:gd name="connsiteY122" fmla="*/ 216000 h 269999"/>
              <a:gd name="connsiteX123" fmla="*/ 486000 w 1026000"/>
              <a:gd name="connsiteY123" fmla="*/ 243000 h 269999"/>
              <a:gd name="connsiteX124" fmla="*/ 459000 w 1026000"/>
              <a:gd name="connsiteY124" fmla="*/ 269999 h 269999"/>
              <a:gd name="connsiteX125" fmla="*/ 567000 w 1026000"/>
              <a:gd name="connsiteY125" fmla="*/ 269999 h 269999"/>
              <a:gd name="connsiteX126" fmla="*/ 540000 w 1026000"/>
              <a:gd name="connsiteY126" fmla="*/ 243000 h 269999"/>
              <a:gd name="connsiteX127" fmla="*/ 567000 w 1026000"/>
              <a:gd name="connsiteY127" fmla="*/ 216000 h 269999"/>
              <a:gd name="connsiteX128" fmla="*/ 594000 w 1026000"/>
              <a:gd name="connsiteY128" fmla="*/ 243000 h 269999"/>
              <a:gd name="connsiteX129" fmla="*/ 567000 w 1026000"/>
              <a:gd name="connsiteY129" fmla="*/ 269999 h 269999"/>
              <a:gd name="connsiteX130" fmla="*/ 675000 w 1026000"/>
              <a:gd name="connsiteY130" fmla="*/ 269999 h 269999"/>
              <a:gd name="connsiteX131" fmla="*/ 648000 w 1026000"/>
              <a:gd name="connsiteY131" fmla="*/ 243000 h 269999"/>
              <a:gd name="connsiteX132" fmla="*/ 675000 w 1026000"/>
              <a:gd name="connsiteY132" fmla="*/ 216000 h 269999"/>
              <a:gd name="connsiteX133" fmla="*/ 702000 w 1026000"/>
              <a:gd name="connsiteY133" fmla="*/ 243000 h 269999"/>
              <a:gd name="connsiteX134" fmla="*/ 675000 w 1026000"/>
              <a:gd name="connsiteY134" fmla="*/ 269999 h 269999"/>
              <a:gd name="connsiteX135" fmla="*/ 783000 w 1026000"/>
              <a:gd name="connsiteY135" fmla="*/ 269999 h 269999"/>
              <a:gd name="connsiteX136" fmla="*/ 756000 w 1026000"/>
              <a:gd name="connsiteY136" fmla="*/ 243000 h 269999"/>
              <a:gd name="connsiteX137" fmla="*/ 783000 w 1026000"/>
              <a:gd name="connsiteY137" fmla="*/ 216000 h 269999"/>
              <a:gd name="connsiteX138" fmla="*/ 810000 w 1026000"/>
              <a:gd name="connsiteY138" fmla="*/ 243000 h 269999"/>
              <a:gd name="connsiteX139" fmla="*/ 783000 w 1026000"/>
              <a:gd name="connsiteY139" fmla="*/ 269999 h 269999"/>
              <a:gd name="connsiteX140" fmla="*/ 891000 w 1026000"/>
              <a:gd name="connsiteY140" fmla="*/ 269999 h 269999"/>
              <a:gd name="connsiteX141" fmla="*/ 864000 w 1026000"/>
              <a:gd name="connsiteY141" fmla="*/ 243000 h 269999"/>
              <a:gd name="connsiteX142" fmla="*/ 891000 w 1026000"/>
              <a:gd name="connsiteY142" fmla="*/ 216000 h 269999"/>
              <a:gd name="connsiteX143" fmla="*/ 918000 w 1026000"/>
              <a:gd name="connsiteY143" fmla="*/ 243000 h 269999"/>
              <a:gd name="connsiteX144" fmla="*/ 891000 w 1026000"/>
              <a:gd name="connsiteY144" fmla="*/ 269999 h 269999"/>
              <a:gd name="connsiteX145" fmla="*/ 999000 w 1026000"/>
              <a:gd name="connsiteY145" fmla="*/ 269999 h 269999"/>
              <a:gd name="connsiteX146" fmla="*/ 972000 w 1026000"/>
              <a:gd name="connsiteY146" fmla="*/ 243000 h 269999"/>
              <a:gd name="connsiteX147" fmla="*/ 999000 w 1026000"/>
              <a:gd name="connsiteY147" fmla="*/ 216000 h 269999"/>
              <a:gd name="connsiteX148" fmla="*/ 1026000 w 1026000"/>
              <a:gd name="connsiteY148" fmla="*/ 243000 h 269999"/>
              <a:gd name="connsiteX149" fmla="*/ 999000 w 1026000"/>
              <a:gd name="connsiteY149" fmla="*/ 269999 h 269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</a:cxnLst>
            <a:rect l="l" t="t" r="r" b="b"/>
            <a:pathLst>
              <a:path w="1026000" h="269999">
                <a:moveTo>
                  <a:pt x="27000" y="54000"/>
                </a:moveTo>
                <a:cubicBezTo>
                  <a:pt x="12088" y="54000"/>
                  <a:pt x="0" y="41912"/>
                  <a:pt x="0" y="27000"/>
                </a:cubicBezTo>
                <a:cubicBezTo>
                  <a:pt x="0" y="12087"/>
                  <a:pt x="12088" y="0"/>
                  <a:pt x="27000" y="0"/>
                </a:cubicBezTo>
                <a:cubicBezTo>
                  <a:pt x="41912" y="0"/>
                  <a:pt x="54000" y="12087"/>
                  <a:pt x="54000" y="27000"/>
                </a:cubicBezTo>
                <a:cubicBezTo>
                  <a:pt x="54000" y="41912"/>
                  <a:pt x="41912" y="54000"/>
                  <a:pt x="27000" y="54000"/>
                </a:cubicBezTo>
                <a:close/>
                <a:moveTo>
                  <a:pt x="135000" y="54000"/>
                </a:moveTo>
                <a:cubicBezTo>
                  <a:pt x="120088" y="54000"/>
                  <a:pt x="108000" y="41912"/>
                  <a:pt x="108000" y="27000"/>
                </a:cubicBezTo>
                <a:cubicBezTo>
                  <a:pt x="108000" y="12087"/>
                  <a:pt x="120088" y="0"/>
                  <a:pt x="135000" y="0"/>
                </a:cubicBezTo>
                <a:cubicBezTo>
                  <a:pt x="149912" y="0"/>
                  <a:pt x="162000" y="12087"/>
                  <a:pt x="162000" y="27000"/>
                </a:cubicBezTo>
                <a:cubicBezTo>
                  <a:pt x="162000" y="41912"/>
                  <a:pt x="149912" y="54000"/>
                  <a:pt x="135000" y="54000"/>
                </a:cubicBezTo>
                <a:close/>
                <a:moveTo>
                  <a:pt x="243000" y="54000"/>
                </a:moveTo>
                <a:cubicBezTo>
                  <a:pt x="228088" y="54000"/>
                  <a:pt x="216000" y="41912"/>
                  <a:pt x="216000" y="27000"/>
                </a:cubicBezTo>
                <a:cubicBezTo>
                  <a:pt x="216000" y="12087"/>
                  <a:pt x="228088" y="0"/>
                  <a:pt x="243000" y="0"/>
                </a:cubicBezTo>
                <a:cubicBezTo>
                  <a:pt x="257912" y="0"/>
                  <a:pt x="270000" y="12087"/>
                  <a:pt x="270000" y="27000"/>
                </a:cubicBezTo>
                <a:cubicBezTo>
                  <a:pt x="270000" y="41912"/>
                  <a:pt x="257912" y="54000"/>
                  <a:pt x="243000" y="54000"/>
                </a:cubicBezTo>
                <a:close/>
                <a:moveTo>
                  <a:pt x="351000" y="54000"/>
                </a:moveTo>
                <a:cubicBezTo>
                  <a:pt x="336088" y="54000"/>
                  <a:pt x="324000" y="41912"/>
                  <a:pt x="324000" y="27000"/>
                </a:cubicBezTo>
                <a:cubicBezTo>
                  <a:pt x="324000" y="12087"/>
                  <a:pt x="336088" y="0"/>
                  <a:pt x="351000" y="0"/>
                </a:cubicBezTo>
                <a:cubicBezTo>
                  <a:pt x="365912" y="0"/>
                  <a:pt x="378000" y="12087"/>
                  <a:pt x="378000" y="27000"/>
                </a:cubicBezTo>
                <a:cubicBezTo>
                  <a:pt x="378000" y="41912"/>
                  <a:pt x="365912" y="54000"/>
                  <a:pt x="351000" y="54000"/>
                </a:cubicBezTo>
                <a:close/>
                <a:moveTo>
                  <a:pt x="459000" y="54000"/>
                </a:moveTo>
                <a:cubicBezTo>
                  <a:pt x="444088" y="54000"/>
                  <a:pt x="432000" y="41912"/>
                  <a:pt x="432000" y="27000"/>
                </a:cubicBezTo>
                <a:cubicBezTo>
                  <a:pt x="432000" y="12087"/>
                  <a:pt x="444088" y="0"/>
                  <a:pt x="459000" y="0"/>
                </a:cubicBezTo>
                <a:cubicBezTo>
                  <a:pt x="473912" y="0"/>
                  <a:pt x="486000" y="12087"/>
                  <a:pt x="486000" y="27000"/>
                </a:cubicBezTo>
                <a:cubicBezTo>
                  <a:pt x="486000" y="41912"/>
                  <a:pt x="473912" y="54000"/>
                  <a:pt x="459000" y="54000"/>
                </a:cubicBezTo>
                <a:close/>
                <a:moveTo>
                  <a:pt x="567000" y="54000"/>
                </a:moveTo>
                <a:cubicBezTo>
                  <a:pt x="552088" y="54000"/>
                  <a:pt x="540000" y="41912"/>
                  <a:pt x="540000" y="27000"/>
                </a:cubicBezTo>
                <a:cubicBezTo>
                  <a:pt x="540000" y="12087"/>
                  <a:pt x="552088" y="0"/>
                  <a:pt x="567000" y="0"/>
                </a:cubicBezTo>
                <a:cubicBezTo>
                  <a:pt x="581912" y="0"/>
                  <a:pt x="594000" y="12087"/>
                  <a:pt x="594000" y="27000"/>
                </a:cubicBezTo>
                <a:cubicBezTo>
                  <a:pt x="594000" y="41912"/>
                  <a:pt x="581912" y="54000"/>
                  <a:pt x="567000" y="54000"/>
                </a:cubicBezTo>
                <a:close/>
                <a:moveTo>
                  <a:pt x="675000" y="54000"/>
                </a:moveTo>
                <a:cubicBezTo>
                  <a:pt x="660088" y="54000"/>
                  <a:pt x="648000" y="41912"/>
                  <a:pt x="648000" y="27000"/>
                </a:cubicBezTo>
                <a:cubicBezTo>
                  <a:pt x="648000" y="12087"/>
                  <a:pt x="660088" y="0"/>
                  <a:pt x="675000" y="0"/>
                </a:cubicBezTo>
                <a:cubicBezTo>
                  <a:pt x="689912" y="0"/>
                  <a:pt x="702000" y="12087"/>
                  <a:pt x="702000" y="27000"/>
                </a:cubicBezTo>
                <a:cubicBezTo>
                  <a:pt x="702000" y="41912"/>
                  <a:pt x="689912" y="54000"/>
                  <a:pt x="675000" y="54000"/>
                </a:cubicBezTo>
                <a:close/>
                <a:moveTo>
                  <a:pt x="783000" y="54000"/>
                </a:moveTo>
                <a:cubicBezTo>
                  <a:pt x="768088" y="54000"/>
                  <a:pt x="756000" y="41912"/>
                  <a:pt x="756000" y="27000"/>
                </a:cubicBezTo>
                <a:cubicBezTo>
                  <a:pt x="756000" y="12087"/>
                  <a:pt x="768088" y="0"/>
                  <a:pt x="783000" y="0"/>
                </a:cubicBezTo>
                <a:cubicBezTo>
                  <a:pt x="797912" y="0"/>
                  <a:pt x="810000" y="12087"/>
                  <a:pt x="810000" y="27000"/>
                </a:cubicBezTo>
                <a:cubicBezTo>
                  <a:pt x="810000" y="41912"/>
                  <a:pt x="797912" y="54000"/>
                  <a:pt x="783000" y="54000"/>
                </a:cubicBezTo>
                <a:close/>
                <a:moveTo>
                  <a:pt x="891000" y="54000"/>
                </a:moveTo>
                <a:cubicBezTo>
                  <a:pt x="876088" y="54000"/>
                  <a:pt x="864000" y="41912"/>
                  <a:pt x="864000" y="27000"/>
                </a:cubicBezTo>
                <a:cubicBezTo>
                  <a:pt x="864000" y="12087"/>
                  <a:pt x="876088" y="0"/>
                  <a:pt x="891000" y="0"/>
                </a:cubicBezTo>
                <a:cubicBezTo>
                  <a:pt x="905912" y="0"/>
                  <a:pt x="918000" y="12087"/>
                  <a:pt x="918000" y="27000"/>
                </a:cubicBezTo>
                <a:cubicBezTo>
                  <a:pt x="918000" y="41912"/>
                  <a:pt x="905912" y="54000"/>
                  <a:pt x="891000" y="54000"/>
                </a:cubicBezTo>
                <a:close/>
                <a:moveTo>
                  <a:pt x="999000" y="54000"/>
                </a:moveTo>
                <a:cubicBezTo>
                  <a:pt x="984088" y="54000"/>
                  <a:pt x="972000" y="41912"/>
                  <a:pt x="972000" y="27000"/>
                </a:cubicBezTo>
                <a:cubicBezTo>
                  <a:pt x="972000" y="12087"/>
                  <a:pt x="984088" y="0"/>
                  <a:pt x="999000" y="0"/>
                </a:cubicBezTo>
                <a:cubicBezTo>
                  <a:pt x="1013912" y="0"/>
                  <a:pt x="1026000" y="12087"/>
                  <a:pt x="1026000" y="27000"/>
                </a:cubicBezTo>
                <a:cubicBezTo>
                  <a:pt x="1026000" y="41912"/>
                  <a:pt x="1013912" y="54000"/>
                  <a:pt x="999000" y="54000"/>
                </a:cubicBezTo>
                <a:close/>
                <a:moveTo>
                  <a:pt x="27000" y="161999"/>
                </a:moveTo>
                <a:cubicBezTo>
                  <a:pt x="12088" y="161999"/>
                  <a:pt x="0" y="149912"/>
                  <a:pt x="0" y="134999"/>
                </a:cubicBezTo>
                <a:cubicBezTo>
                  <a:pt x="0" y="120087"/>
                  <a:pt x="12088" y="107999"/>
                  <a:pt x="27000" y="107999"/>
                </a:cubicBezTo>
                <a:cubicBezTo>
                  <a:pt x="41912" y="107999"/>
                  <a:pt x="54000" y="120087"/>
                  <a:pt x="54000" y="134999"/>
                </a:cubicBezTo>
                <a:cubicBezTo>
                  <a:pt x="54000" y="149912"/>
                  <a:pt x="41912" y="161999"/>
                  <a:pt x="27000" y="161999"/>
                </a:cubicBezTo>
                <a:close/>
                <a:moveTo>
                  <a:pt x="135000" y="161999"/>
                </a:moveTo>
                <a:cubicBezTo>
                  <a:pt x="120088" y="161999"/>
                  <a:pt x="108000" y="149912"/>
                  <a:pt x="108000" y="134999"/>
                </a:cubicBezTo>
                <a:cubicBezTo>
                  <a:pt x="108000" y="120087"/>
                  <a:pt x="120088" y="107999"/>
                  <a:pt x="135000" y="107999"/>
                </a:cubicBezTo>
                <a:cubicBezTo>
                  <a:pt x="149912" y="107999"/>
                  <a:pt x="162000" y="120087"/>
                  <a:pt x="162000" y="134999"/>
                </a:cubicBezTo>
                <a:cubicBezTo>
                  <a:pt x="162000" y="149912"/>
                  <a:pt x="149912" y="161999"/>
                  <a:pt x="135000" y="161999"/>
                </a:cubicBezTo>
                <a:close/>
                <a:moveTo>
                  <a:pt x="243000" y="161999"/>
                </a:moveTo>
                <a:cubicBezTo>
                  <a:pt x="228088" y="161999"/>
                  <a:pt x="216000" y="149912"/>
                  <a:pt x="216000" y="134999"/>
                </a:cubicBezTo>
                <a:cubicBezTo>
                  <a:pt x="216000" y="120087"/>
                  <a:pt x="228088" y="107999"/>
                  <a:pt x="243000" y="107999"/>
                </a:cubicBezTo>
                <a:cubicBezTo>
                  <a:pt x="257912" y="107999"/>
                  <a:pt x="270000" y="120087"/>
                  <a:pt x="270000" y="134999"/>
                </a:cubicBezTo>
                <a:cubicBezTo>
                  <a:pt x="270000" y="149912"/>
                  <a:pt x="257912" y="161999"/>
                  <a:pt x="243000" y="161999"/>
                </a:cubicBezTo>
                <a:close/>
                <a:moveTo>
                  <a:pt x="351000" y="161999"/>
                </a:moveTo>
                <a:cubicBezTo>
                  <a:pt x="336088" y="161999"/>
                  <a:pt x="324000" y="149912"/>
                  <a:pt x="324000" y="134999"/>
                </a:cubicBezTo>
                <a:cubicBezTo>
                  <a:pt x="324000" y="120087"/>
                  <a:pt x="336088" y="107999"/>
                  <a:pt x="351000" y="107999"/>
                </a:cubicBezTo>
                <a:cubicBezTo>
                  <a:pt x="365912" y="107999"/>
                  <a:pt x="378000" y="120087"/>
                  <a:pt x="378000" y="134999"/>
                </a:cubicBezTo>
                <a:cubicBezTo>
                  <a:pt x="378000" y="149912"/>
                  <a:pt x="365912" y="161999"/>
                  <a:pt x="351000" y="161999"/>
                </a:cubicBezTo>
                <a:close/>
                <a:moveTo>
                  <a:pt x="459000" y="161999"/>
                </a:moveTo>
                <a:cubicBezTo>
                  <a:pt x="444088" y="161999"/>
                  <a:pt x="432000" y="149912"/>
                  <a:pt x="432000" y="134999"/>
                </a:cubicBezTo>
                <a:cubicBezTo>
                  <a:pt x="432000" y="120087"/>
                  <a:pt x="444088" y="107999"/>
                  <a:pt x="459000" y="107999"/>
                </a:cubicBezTo>
                <a:cubicBezTo>
                  <a:pt x="473912" y="107999"/>
                  <a:pt x="486000" y="120087"/>
                  <a:pt x="486000" y="134999"/>
                </a:cubicBezTo>
                <a:cubicBezTo>
                  <a:pt x="486000" y="149912"/>
                  <a:pt x="473912" y="161999"/>
                  <a:pt x="459000" y="161999"/>
                </a:cubicBezTo>
                <a:close/>
                <a:moveTo>
                  <a:pt x="567000" y="161999"/>
                </a:moveTo>
                <a:cubicBezTo>
                  <a:pt x="552088" y="161999"/>
                  <a:pt x="540000" y="149912"/>
                  <a:pt x="540000" y="134999"/>
                </a:cubicBezTo>
                <a:cubicBezTo>
                  <a:pt x="540000" y="120087"/>
                  <a:pt x="552088" y="107999"/>
                  <a:pt x="567000" y="107999"/>
                </a:cubicBezTo>
                <a:cubicBezTo>
                  <a:pt x="581912" y="107999"/>
                  <a:pt x="594000" y="120087"/>
                  <a:pt x="594000" y="134999"/>
                </a:cubicBezTo>
                <a:cubicBezTo>
                  <a:pt x="594000" y="149912"/>
                  <a:pt x="581912" y="161999"/>
                  <a:pt x="567000" y="161999"/>
                </a:cubicBezTo>
                <a:close/>
                <a:moveTo>
                  <a:pt x="675000" y="161999"/>
                </a:moveTo>
                <a:cubicBezTo>
                  <a:pt x="660088" y="161999"/>
                  <a:pt x="648000" y="149912"/>
                  <a:pt x="648000" y="134999"/>
                </a:cubicBezTo>
                <a:cubicBezTo>
                  <a:pt x="648000" y="120087"/>
                  <a:pt x="660088" y="107999"/>
                  <a:pt x="675000" y="107999"/>
                </a:cubicBezTo>
                <a:cubicBezTo>
                  <a:pt x="689912" y="107999"/>
                  <a:pt x="702000" y="120087"/>
                  <a:pt x="702000" y="134999"/>
                </a:cubicBezTo>
                <a:cubicBezTo>
                  <a:pt x="702000" y="149912"/>
                  <a:pt x="689912" y="161999"/>
                  <a:pt x="675000" y="161999"/>
                </a:cubicBezTo>
                <a:close/>
                <a:moveTo>
                  <a:pt x="783000" y="161999"/>
                </a:moveTo>
                <a:cubicBezTo>
                  <a:pt x="768088" y="161999"/>
                  <a:pt x="756000" y="149912"/>
                  <a:pt x="756000" y="134999"/>
                </a:cubicBezTo>
                <a:cubicBezTo>
                  <a:pt x="756000" y="120087"/>
                  <a:pt x="768088" y="107999"/>
                  <a:pt x="783000" y="107999"/>
                </a:cubicBezTo>
                <a:cubicBezTo>
                  <a:pt x="797912" y="107999"/>
                  <a:pt x="810000" y="120087"/>
                  <a:pt x="810000" y="134999"/>
                </a:cubicBezTo>
                <a:cubicBezTo>
                  <a:pt x="810000" y="149912"/>
                  <a:pt x="797912" y="161999"/>
                  <a:pt x="783000" y="161999"/>
                </a:cubicBezTo>
                <a:close/>
                <a:moveTo>
                  <a:pt x="891000" y="161999"/>
                </a:moveTo>
                <a:cubicBezTo>
                  <a:pt x="876088" y="161999"/>
                  <a:pt x="864000" y="149912"/>
                  <a:pt x="864000" y="134999"/>
                </a:cubicBezTo>
                <a:cubicBezTo>
                  <a:pt x="864000" y="120087"/>
                  <a:pt x="876088" y="107999"/>
                  <a:pt x="891000" y="107999"/>
                </a:cubicBezTo>
                <a:cubicBezTo>
                  <a:pt x="905912" y="107999"/>
                  <a:pt x="918000" y="120087"/>
                  <a:pt x="918000" y="134999"/>
                </a:cubicBezTo>
                <a:cubicBezTo>
                  <a:pt x="918000" y="149912"/>
                  <a:pt x="905912" y="161999"/>
                  <a:pt x="891000" y="161999"/>
                </a:cubicBezTo>
                <a:close/>
                <a:moveTo>
                  <a:pt x="999000" y="161999"/>
                </a:moveTo>
                <a:cubicBezTo>
                  <a:pt x="984088" y="161999"/>
                  <a:pt x="972000" y="149912"/>
                  <a:pt x="972000" y="134999"/>
                </a:cubicBezTo>
                <a:cubicBezTo>
                  <a:pt x="972000" y="120087"/>
                  <a:pt x="984088" y="107999"/>
                  <a:pt x="999000" y="107999"/>
                </a:cubicBezTo>
                <a:cubicBezTo>
                  <a:pt x="1013912" y="107999"/>
                  <a:pt x="1026000" y="120087"/>
                  <a:pt x="1026000" y="134999"/>
                </a:cubicBezTo>
                <a:cubicBezTo>
                  <a:pt x="1026000" y="149912"/>
                  <a:pt x="1013912" y="161999"/>
                  <a:pt x="999000" y="161999"/>
                </a:cubicBezTo>
                <a:close/>
                <a:moveTo>
                  <a:pt x="27000" y="269999"/>
                </a:moveTo>
                <a:cubicBezTo>
                  <a:pt x="12088" y="269999"/>
                  <a:pt x="0" y="257911"/>
                  <a:pt x="0" y="243000"/>
                </a:cubicBezTo>
                <a:cubicBezTo>
                  <a:pt x="0" y="228088"/>
                  <a:pt x="12088" y="216000"/>
                  <a:pt x="27000" y="216000"/>
                </a:cubicBezTo>
                <a:cubicBezTo>
                  <a:pt x="41912" y="216000"/>
                  <a:pt x="54000" y="228088"/>
                  <a:pt x="54000" y="243000"/>
                </a:cubicBezTo>
                <a:cubicBezTo>
                  <a:pt x="54000" y="257911"/>
                  <a:pt x="41912" y="269999"/>
                  <a:pt x="27000" y="269999"/>
                </a:cubicBezTo>
                <a:close/>
                <a:moveTo>
                  <a:pt x="135000" y="269999"/>
                </a:moveTo>
                <a:cubicBezTo>
                  <a:pt x="120088" y="269999"/>
                  <a:pt x="108000" y="257911"/>
                  <a:pt x="108000" y="243000"/>
                </a:cubicBezTo>
                <a:cubicBezTo>
                  <a:pt x="108000" y="228088"/>
                  <a:pt x="120088" y="216000"/>
                  <a:pt x="135000" y="216000"/>
                </a:cubicBezTo>
                <a:cubicBezTo>
                  <a:pt x="149912" y="216000"/>
                  <a:pt x="162000" y="228088"/>
                  <a:pt x="162000" y="243000"/>
                </a:cubicBezTo>
                <a:cubicBezTo>
                  <a:pt x="162000" y="257911"/>
                  <a:pt x="149912" y="269999"/>
                  <a:pt x="135000" y="269999"/>
                </a:cubicBezTo>
                <a:close/>
                <a:moveTo>
                  <a:pt x="243000" y="269999"/>
                </a:moveTo>
                <a:cubicBezTo>
                  <a:pt x="228088" y="269999"/>
                  <a:pt x="216000" y="257911"/>
                  <a:pt x="216000" y="243000"/>
                </a:cubicBezTo>
                <a:cubicBezTo>
                  <a:pt x="216000" y="228088"/>
                  <a:pt x="228088" y="216000"/>
                  <a:pt x="243000" y="216000"/>
                </a:cubicBezTo>
                <a:cubicBezTo>
                  <a:pt x="257912" y="216000"/>
                  <a:pt x="270000" y="228088"/>
                  <a:pt x="270000" y="243000"/>
                </a:cubicBezTo>
                <a:cubicBezTo>
                  <a:pt x="270000" y="257911"/>
                  <a:pt x="257912" y="269999"/>
                  <a:pt x="243000" y="269999"/>
                </a:cubicBezTo>
                <a:close/>
                <a:moveTo>
                  <a:pt x="351000" y="269999"/>
                </a:moveTo>
                <a:cubicBezTo>
                  <a:pt x="336088" y="269999"/>
                  <a:pt x="324000" y="257911"/>
                  <a:pt x="324000" y="243000"/>
                </a:cubicBezTo>
                <a:cubicBezTo>
                  <a:pt x="324000" y="228088"/>
                  <a:pt x="336088" y="216000"/>
                  <a:pt x="351000" y="216000"/>
                </a:cubicBezTo>
                <a:cubicBezTo>
                  <a:pt x="365912" y="216000"/>
                  <a:pt x="378000" y="228088"/>
                  <a:pt x="378000" y="243000"/>
                </a:cubicBezTo>
                <a:cubicBezTo>
                  <a:pt x="378000" y="257911"/>
                  <a:pt x="365912" y="269999"/>
                  <a:pt x="351000" y="269999"/>
                </a:cubicBezTo>
                <a:close/>
                <a:moveTo>
                  <a:pt x="459000" y="269999"/>
                </a:moveTo>
                <a:cubicBezTo>
                  <a:pt x="444088" y="269999"/>
                  <a:pt x="432000" y="257911"/>
                  <a:pt x="432000" y="243000"/>
                </a:cubicBezTo>
                <a:cubicBezTo>
                  <a:pt x="432000" y="228088"/>
                  <a:pt x="444088" y="216000"/>
                  <a:pt x="459000" y="216000"/>
                </a:cubicBezTo>
                <a:cubicBezTo>
                  <a:pt x="473912" y="216000"/>
                  <a:pt x="486000" y="228088"/>
                  <a:pt x="486000" y="243000"/>
                </a:cubicBezTo>
                <a:cubicBezTo>
                  <a:pt x="486000" y="257911"/>
                  <a:pt x="473912" y="269999"/>
                  <a:pt x="459000" y="269999"/>
                </a:cubicBezTo>
                <a:close/>
                <a:moveTo>
                  <a:pt x="567000" y="269999"/>
                </a:moveTo>
                <a:cubicBezTo>
                  <a:pt x="552088" y="269999"/>
                  <a:pt x="540000" y="257911"/>
                  <a:pt x="540000" y="243000"/>
                </a:cubicBezTo>
                <a:cubicBezTo>
                  <a:pt x="540000" y="228088"/>
                  <a:pt x="552088" y="216000"/>
                  <a:pt x="567000" y="216000"/>
                </a:cubicBezTo>
                <a:cubicBezTo>
                  <a:pt x="581912" y="216000"/>
                  <a:pt x="594000" y="228088"/>
                  <a:pt x="594000" y="243000"/>
                </a:cubicBezTo>
                <a:cubicBezTo>
                  <a:pt x="594000" y="257911"/>
                  <a:pt x="581912" y="269999"/>
                  <a:pt x="567000" y="269999"/>
                </a:cubicBezTo>
                <a:close/>
                <a:moveTo>
                  <a:pt x="675000" y="269999"/>
                </a:moveTo>
                <a:cubicBezTo>
                  <a:pt x="660088" y="269999"/>
                  <a:pt x="648000" y="257911"/>
                  <a:pt x="648000" y="243000"/>
                </a:cubicBezTo>
                <a:cubicBezTo>
                  <a:pt x="648000" y="228088"/>
                  <a:pt x="660088" y="216000"/>
                  <a:pt x="675000" y="216000"/>
                </a:cubicBezTo>
                <a:cubicBezTo>
                  <a:pt x="689912" y="216000"/>
                  <a:pt x="702000" y="228088"/>
                  <a:pt x="702000" y="243000"/>
                </a:cubicBezTo>
                <a:cubicBezTo>
                  <a:pt x="702000" y="257911"/>
                  <a:pt x="689912" y="269999"/>
                  <a:pt x="675000" y="269999"/>
                </a:cubicBezTo>
                <a:close/>
                <a:moveTo>
                  <a:pt x="783000" y="269999"/>
                </a:moveTo>
                <a:cubicBezTo>
                  <a:pt x="768088" y="269999"/>
                  <a:pt x="756000" y="257911"/>
                  <a:pt x="756000" y="243000"/>
                </a:cubicBezTo>
                <a:cubicBezTo>
                  <a:pt x="756000" y="228088"/>
                  <a:pt x="768088" y="216000"/>
                  <a:pt x="783000" y="216000"/>
                </a:cubicBezTo>
                <a:cubicBezTo>
                  <a:pt x="797912" y="216000"/>
                  <a:pt x="810000" y="228088"/>
                  <a:pt x="810000" y="243000"/>
                </a:cubicBezTo>
                <a:cubicBezTo>
                  <a:pt x="810000" y="257911"/>
                  <a:pt x="797912" y="269999"/>
                  <a:pt x="783000" y="269999"/>
                </a:cubicBezTo>
                <a:close/>
                <a:moveTo>
                  <a:pt x="891000" y="269999"/>
                </a:moveTo>
                <a:cubicBezTo>
                  <a:pt x="876088" y="269999"/>
                  <a:pt x="864000" y="257911"/>
                  <a:pt x="864000" y="243000"/>
                </a:cubicBezTo>
                <a:cubicBezTo>
                  <a:pt x="864000" y="228088"/>
                  <a:pt x="876088" y="216000"/>
                  <a:pt x="891000" y="216000"/>
                </a:cubicBezTo>
                <a:cubicBezTo>
                  <a:pt x="905912" y="216000"/>
                  <a:pt x="918000" y="228088"/>
                  <a:pt x="918000" y="243000"/>
                </a:cubicBezTo>
                <a:cubicBezTo>
                  <a:pt x="918000" y="257911"/>
                  <a:pt x="905912" y="269999"/>
                  <a:pt x="891000" y="269999"/>
                </a:cubicBezTo>
                <a:close/>
                <a:moveTo>
                  <a:pt x="999000" y="269999"/>
                </a:moveTo>
                <a:cubicBezTo>
                  <a:pt x="984088" y="269999"/>
                  <a:pt x="972000" y="257911"/>
                  <a:pt x="972000" y="243000"/>
                </a:cubicBezTo>
                <a:cubicBezTo>
                  <a:pt x="972000" y="228088"/>
                  <a:pt x="984088" y="216000"/>
                  <a:pt x="999000" y="216000"/>
                </a:cubicBezTo>
                <a:cubicBezTo>
                  <a:pt x="1013912" y="216000"/>
                  <a:pt x="1026000" y="228088"/>
                  <a:pt x="1026000" y="243000"/>
                </a:cubicBezTo>
                <a:cubicBezTo>
                  <a:pt x="1026000" y="257911"/>
                  <a:pt x="1013912" y="269999"/>
                  <a:pt x="999000" y="26999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469900" algn="ctr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35331" tIns="67666" rIns="135331" bIns="67666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endParaRPr kumimoji="0" lang="zh-CN" altLang="en-US" sz="2664" b="0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"/>
              <a:ea typeface="MiSans" panose="00000500000000000000" pitchFamily="2" charset="-122"/>
              <a:sym typeface=""/>
            </a:endParaRPr>
          </a:p>
        </p:txBody>
      </p:sp>
      <p:pic>
        <p:nvPicPr>
          <p:cNvPr id="62" name="图片 61">
            <a:hlinkClick r:id="rId6"/>
            <a:extLst>
              <a:ext uri="{FF2B5EF4-FFF2-40B4-BE49-F238E27FC236}">
                <a16:creationId xmlns:a16="http://schemas.microsoft.com/office/drawing/2014/main" id="{EC0B6DB0-F3C2-5E8A-2010-9D7290E69C8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183017"/>
            <a:ext cx="2120472" cy="279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736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C8BA8F09-44C4-9D5D-59FB-3609E1191346}"/>
              </a:ext>
            </a:extLst>
          </p:cNvPr>
          <p:cNvSpPr/>
          <p:nvPr/>
        </p:nvSpPr>
        <p:spPr>
          <a:xfrm>
            <a:off x="0" y="6222999"/>
            <a:ext cx="12192000" cy="635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B74142C-285D-EE43-BCB3-968C9890DB49}"/>
              </a:ext>
            </a:extLst>
          </p:cNvPr>
          <p:cNvSpPr/>
          <p:nvPr/>
        </p:nvSpPr>
        <p:spPr>
          <a:xfrm>
            <a:off x="0" y="5923280"/>
            <a:ext cx="12192000" cy="2997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6D2B6B0E-FD7E-307A-0C85-C1BB546F8453}"/>
              </a:ext>
            </a:extLst>
          </p:cNvPr>
          <p:cNvSpPr/>
          <p:nvPr/>
        </p:nvSpPr>
        <p:spPr>
          <a:xfrm>
            <a:off x="-5146" y="-5956"/>
            <a:ext cx="12192001" cy="672997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dist="76200" dir="5400000" algn="ctr" rotWithShape="0">
              <a:schemeClr val="tx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Manrope3 Medium" panose="00000606000000000000" pitchFamily="50" charset="0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EB56A704-0490-721B-1A76-4CEE78E23B2F}"/>
              </a:ext>
            </a:extLst>
          </p:cNvPr>
          <p:cNvSpPr txBox="1"/>
          <p:nvPr/>
        </p:nvSpPr>
        <p:spPr>
          <a:xfrm>
            <a:off x="379728" y="990600"/>
            <a:ext cx="2958558" cy="6463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3600" dirty="0">
                <a:solidFill>
                  <a:schemeClr val="accent1"/>
                </a:solidFill>
                <a:latin typeface="+mj-ea"/>
                <a:ea typeface="+mj-ea"/>
              </a:rPr>
              <a:t>人员培训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20BD40AA-67EC-F86B-81AF-386AE18FBBF6}"/>
              </a:ext>
            </a:extLst>
          </p:cNvPr>
          <p:cNvSpPr txBox="1"/>
          <p:nvPr/>
        </p:nvSpPr>
        <p:spPr>
          <a:xfrm>
            <a:off x="401575" y="1875100"/>
            <a:ext cx="4390342" cy="120032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800" dirty="0">
                <a:latin typeface="+mn-ea"/>
              </a:rPr>
              <a:t>此处添加详细文本描述，建与标题相关并符合整体语言风格，语言描述尽量简洁生动。建议与标题相关并符合整体语言风格，语言描述尽量简洁生动。</a:t>
            </a:r>
            <a:endParaRPr lang="en-US" altLang="zh-CN" sz="1800" dirty="0">
              <a:latin typeface="+mn-ea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AD06CC47-737F-DDB1-DE87-C6E5CEA921C0}"/>
              </a:ext>
            </a:extLst>
          </p:cNvPr>
          <p:cNvGrpSpPr/>
          <p:nvPr/>
        </p:nvGrpSpPr>
        <p:grpSpPr>
          <a:xfrm>
            <a:off x="6158349" y="1362380"/>
            <a:ext cx="2483471" cy="1163117"/>
            <a:chOff x="6158349" y="1362380"/>
            <a:chExt cx="2483471" cy="1163117"/>
          </a:xfrm>
        </p:grpSpPr>
        <p:sp>
          <p:nvSpPr>
            <p:cNvPr id="23" name="椭圆 22">
              <a:extLst>
                <a:ext uri="{FF2B5EF4-FFF2-40B4-BE49-F238E27FC236}">
                  <a16:creationId xmlns:a16="http://schemas.microsoft.com/office/drawing/2014/main" id="{5429CF5C-5DEF-B0AD-E7AB-0AA6357594B9}"/>
                </a:ext>
              </a:extLst>
            </p:cNvPr>
            <p:cNvSpPr/>
            <p:nvPr/>
          </p:nvSpPr>
          <p:spPr>
            <a:xfrm>
              <a:off x="6978379" y="1362380"/>
              <a:ext cx="1163117" cy="1163117"/>
            </a:xfrm>
            <a:prstGeom prst="ellipse">
              <a:avLst/>
            </a:prstGeom>
            <a:noFill/>
            <a:ln w="16129">
              <a:solidFill>
                <a:schemeClr val="accent1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7541" tIns="38771" rIns="77541" bIns="38771" rtlCol="0" anchor="ctr">
              <a:noAutofit/>
            </a:bodyPr>
            <a:lstStyle/>
            <a:p>
              <a:pPr algn="ctr"/>
              <a:endParaRPr lang="zh-CN" altLang="en-US" sz="1526"/>
            </a:p>
          </p:txBody>
        </p:sp>
        <p:sp>
          <p:nvSpPr>
            <p:cNvPr id="24" name="椭圆 23">
              <a:extLst>
                <a:ext uri="{FF2B5EF4-FFF2-40B4-BE49-F238E27FC236}">
                  <a16:creationId xmlns:a16="http://schemas.microsoft.com/office/drawing/2014/main" id="{3BB2235D-AC68-9B8D-1619-1EB9B91293A5}"/>
                </a:ext>
              </a:extLst>
            </p:cNvPr>
            <p:cNvSpPr/>
            <p:nvPr/>
          </p:nvSpPr>
          <p:spPr>
            <a:xfrm>
              <a:off x="7105844" y="1489848"/>
              <a:ext cx="908180" cy="908180"/>
            </a:xfrm>
            <a:prstGeom prst="ellipse">
              <a:avLst/>
            </a:prstGeom>
            <a:blipFill>
              <a:blip r:embed="rId5"/>
              <a:srcRect/>
              <a:stretch>
                <a:fillRect l="-116577" t="-186741" r="-112709" b="-180701"/>
              </a:stretch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7541" tIns="38771" rIns="77541" bIns="38771" rtlCol="0" anchor="ctr">
              <a:noAutofit/>
            </a:bodyPr>
            <a:lstStyle/>
            <a:p>
              <a:pPr algn="ctr"/>
              <a:endParaRPr lang="zh-CN" altLang="en-US" sz="1526" dirty="0"/>
            </a:p>
          </p:txBody>
        </p:sp>
        <p:cxnSp>
          <p:nvCxnSpPr>
            <p:cNvPr id="26" name="直接连接符 25">
              <a:extLst>
                <a:ext uri="{FF2B5EF4-FFF2-40B4-BE49-F238E27FC236}">
                  <a16:creationId xmlns:a16="http://schemas.microsoft.com/office/drawing/2014/main" id="{5C9504A5-4EE3-7605-D35E-392F4E39C789}"/>
                </a:ext>
              </a:extLst>
            </p:cNvPr>
            <p:cNvCxnSpPr>
              <a:cxnSpLocks/>
            </p:cNvCxnSpPr>
            <p:nvPr/>
          </p:nvCxnSpPr>
          <p:spPr>
            <a:xfrm>
              <a:off x="6554673" y="1955592"/>
              <a:ext cx="423706" cy="0"/>
            </a:xfrm>
            <a:prstGeom prst="line">
              <a:avLst/>
            </a:prstGeom>
            <a:ln w="16154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箭头连接符 28">
              <a:extLst>
                <a:ext uri="{FF2B5EF4-FFF2-40B4-BE49-F238E27FC236}">
                  <a16:creationId xmlns:a16="http://schemas.microsoft.com/office/drawing/2014/main" id="{B8FEAC4D-BC37-EC04-70E8-203B6A069B3D}"/>
                </a:ext>
              </a:extLst>
            </p:cNvPr>
            <p:cNvCxnSpPr>
              <a:cxnSpLocks/>
            </p:cNvCxnSpPr>
            <p:nvPr/>
          </p:nvCxnSpPr>
          <p:spPr>
            <a:xfrm>
              <a:off x="8141495" y="1955594"/>
              <a:ext cx="500325" cy="6849"/>
            </a:xfrm>
            <a:prstGeom prst="straightConnector1">
              <a:avLst/>
            </a:prstGeom>
            <a:ln w="16154">
              <a:solidFill>
                <a:schemeClr val="accent1"/>
              </a:solidFill>
              <a:tailEnd type="triangle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椭圆 29">
              <a:extLst>
                <a:ext uri="{FF2B5EF4-FFF2-40B4-BE49-F238E27FC236}">
                  <a16:creationId xmlns:a16="http://schemas.microsoft.com/office/drawing/2014/main" id="{363007E8-9159-2270-60E8-3794489FBA5D}"/>
                </a:ext>
              </a:extLst>
            </p:cNvPr>
            <p:cNvSpPr/>
            <p:nvPr/>
          </p:nvSpPr>
          <p:spPr>
            <a:xfrm>
              <a:off x="6158349" y="1745778"/>
              <a:ext cx="396321" cy="396321"/>
            </a:xfrm>
            <a:prstGeom prst="ellipse">
              <a:avLst/>
            </a:prstGeom>
            <a:noFill/>
            <a:ln w="10770">
              <a:solidFill>
                <a:schemeClr val="accent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7541" tIns="38771" rIns="77541" bIns="38771" rtlCol="0" anchor="ctr">
              <a:noAutofit/>
            </a:bodyPr>
            <a:lstStyle/>
            <a:p>
              <a:pPr algn="ctr"/>
              <a:endParaRPr lang="zh-CN" altLang="en-US" sz="1526"/>
            </a:p>
          </p:txBody>
        </p:sp>
        <p:sp>
          <p:nvSpPr>
            <p:cNvPr id="47" name="iconfont-11253-5327507">
              <a:extLst>
                <a:ext uri="{FF2B5EF4-FFF2-40B4-BE49-F238E27FC236}">
                  <a16:creationId xmlns:a16="http://schemas.microsoft.com/office/drawing/2014/main" id="{46DCCE14-AEE8-7B06-D1F6-D820E0F6F565}"/>
                </a:ext>
              </a:extLst>
            </p:cNvPr>
            <p:cNvSpPr/>
            <p:nvPr/>
          </p:nvSpPr>
          <p:spPr>
            <a:xfrm>
              <a:off x="6247290" y="1845199"/>
              <a:ext cx="232994" cy="199605"/>
            </a:xfrm>
            <a:custGeom>
              <a:avLst/>
              <a:gdLst>
                <a:gd name="T0" fmla="*/ 10000 w 10000"/>
                <a:gd name="T1" fmla="*/ 2320 h 8569"/>
                <a:gd name="T2" fmla="*/ 10000 w 10000"/>
                <a:gd name="T3" fmla="*/ 4464 h 8569"/>
                <a:gd name="T4" fmla="*/ 0 w 10000"/>
                <a:gd name="T5" fmla="*/ 4464 h 8569"/>
                <a:gd name="T6" fmla="*/ 0 w 10000"/>
                <a:gd name="T7" fmla="*/ 2320 h 8569"/>
                <a:gd name="T8" fmla="*/ 261 w 10000"/>
                <a:gd name="T9" fmla="*/ 1690 h 8569"/>
                <a:gd name="T10" fmla="*/ 891 w 10000"/>
                <a:gd name="T11" fmla="*/ 1429 h 8569"/>
                <a:gd name="T12" fmla="*/ 2855 w 10000"/>
                <a:gd name="T13" fmla="*/ 1429 h 8569"/>
                <a:gd name="T14" fmla="*/ 2855 w 10000"/>
                <a:gd name="T15" fmla="*/ 535 h 8569"/>
                <a:gd name="T16" fmla="*/ 3011 w 10000"/>
                <a:gd name="T17" fmla="*/ 157 h 8569"/>
                <a:gd name="T18" fmla="*/ 3390 w 10000"/>
                <a:gd name="T19" fmla="*/ 0 h 8569"/>
                <a:gd name="T20" fmla="*/ 6605 w 10000"/>
                <a:gd name="T21" fmla="*/ 0 h 8569"/>
                <a:gd name="T22" fmla="*/ 6984 w 10000"/>
                <a:gd name="T23" fmla="*/ 157 h 8569"/>
                <a:gd name="T24" fmla="*/ 7140 w 10000"/>
                <a:gd name="T25" fmla="*/ 535 h 8569"/>
                <a:gd name="T26" fmla="*/ 7140 w 10000"/>
                <a:gd name="T27" fmla="*/ 1429 h 8569"/>
                <a:gd name="T28" fmla="*/ 9104 w 10000"/>
                <a:gd name="T29" fmla="*/ 1429 h 8569"/>
                <a:gd name="T30" fmla="*/ 9734 w 10000"/>
                <a:gd name="T31" fmla="*/ 1690 h 8569"/>
                <a:gd name="T32" fmla="*/ 10000 w 10000"/>
                <a:gd name="T33" fmla="*/ 2320 h 8569"/>
                <a:gd name="T34" fmla="*/ 10000 w 10000"/>
                <a:gd name="T35" fmla="*/ 4998 h 8569"/>
                <a:gd name="T36" fmla="*/ 10000 w 10000"/>
                <a:gd name="T37" fmla="*/ 7678 h 8569"/>
                <a:gd name="T38" fmla="*/ 9739 w 10000"/>
                <a:gd name="T39" fmla="*/ 8308 h 8569"/>
                <a:gd name="T40" fmla="*/ 9109 w 10000"/>
                <a:gd name="T41" fmla="*/ 8569 h 8569"/>
                <a:gd name="T42" fmla="*/ 894 w 10000"/>
                <a:gd name="T43" fmla="*/ 8569 h 8569"/>
                <a:gd name="T44" fmla="*/ 264 w 10000"/>
                <a:gd name="T45" fmla="*/ 8308 h 8569"/>
                <a:gd name="T46" fmla="*/ 1 w 10000"/>
                <a:gd name="T47" fmla="*/ 7678 h 8569"/>
                <a:gd name="T48" fmla="*/ 1 w 10000"/>
                <a:gd name="T49" fmla="*/ 4998 h 8569"/>
                <a:gd name="T50" fmla="*/ 3750 w 10000"/>
                <a:gd name="T51" fmla="*/ 4998 h 8569"/>
                <a:gd name="T52" fmla="*/ 3750 w 10000"/>
                <a:gd name="T53" fmla="*/ 5892 h 8569"/>
                <a:gd name="T54" fmla="*/ 3856 w 10000"/>
                <a:gd name="T55" fmla="*/ 6143 h 8569"/>
                <a:gd name="T56" fmla="*/ 4108 w 10000"/>
                <a:gd name="T57" fmla="*/ 6249 h 8569"/>
                <a:gd name="T58" fmla="*/ 5893 w 10000"/>
                <a:gd name="T59" fmla="*/ 6249 h 8569"/>
                <a:gd name="T60" fmla="*/ 6144 w 10000"/>
                <a:gd name="T61" fmla="*/ 6143 h 8569"/>
                <a:gd name="T62" fmla="*/ 6250 w 10000"/>
                <a:gd name="T63" fmla="*/ 5892 h 8569"/>
                <a:gd name="T64" fmla="*/ 6250 w 10000"/>
                <a:gd name="T65" fmla="*/ 4998 h 8569"/>
                <a:gd name="T66" fmla="*/ 10000 w 10000"/>
                <a:gd name="T67" fmla="*/ 4998 h 8569"/>
                <a:gd name="T68" fmla="*/ 3573 w 10000"/>
                <a:gd name="T69" fmla="*/ 1426 h 8569"/>
                <a:gd name="T70" fmla="*/ 6429 w 10000"/>
                <a:gd name="T71" fmla="*/ 1426 h 8569"/>
                <a:gd name="T72" fmla="*/ 6429 w 10000"/>
                <a:gd name="T73" fmla="*/ 712 h 8569"/>
                <a:gd name="T74" fmla="*/ 3573 w 10000"/>
                <a:gd name="T75" fmla="*/ 712 h 8569"/>
                <a:gd name="T76" fmla="*/ 3573 w 10000"/>
                <a:gd name="T77" fmla="*/ 1426 h 8569"/>
                <a:gd name="T78" fmla="*/ 5715 w 10000"/>
                <a:gd name="T79" fmla="*/ 4998 h 8569"/>
                <a:gd name="T80" fmla="*/ 5715 w 10000"/>
                <a:gd name="T81" fmla="*/ 5713 h 8569"/>
                <a:gd name="T82" fmla="*/ 4285 w 10000"/>
                <a:gd name="T83" fmla="*/ 5713 h 8569"/>
                <a:gd name="T84" fmla="*/ 4285 w 10000"/>
                <a:gd name="T85" fmla="*/ 4998 h 8569"/>
                <a:gd name="T86" fmla="*/ 5715 w 10000"/>
                <a:gd name="T87" fmla="*/ 4998 h 8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0000" h="8569">
                  <a:moveTo>
                    <a:pt x="10000" y="2320"/>
                  </a:moveTo>
                  <a:lnTo>
                    <a:pt x="10000" y="4464"/>
                  </a:lnTo>
                  <a:lnTo>
                    <a:pt x="0" y="4464"/>
                  </a:lnTo>
                  <a:lnTo>
                    <a:pt x="0" y="2320"/>
                  </a:lnTo>
                  <a:cubicBezTo>
                    <a:pt x="0" y="2075"/>
                    <a:pt x="88" y="1864"/>
                    <a:pt x="261" y="1690"/>
                  </a:cubicBezTo>
                  <a:cubicBezTo>
                    <a:pt x="436" y="1515"/>
                    <a:pt x="646" y="1429"/>
                    <a:pt x="891" y="1429"/>
                  </a:cubicBezTo>
                  <a:lnTo>
                    <a:pt x="2855" y="1429"/>
                  </a:lnTo>
                  <a:lnTo>
                    <a:pt x="2855" y="535"/>
                  </a:lnTo>
                  <a:cubicBezTo>
                    <a:pt x="2855" y="387"/>
                    <a:pt x="2906" y="260"/>
                    <a:pt x="3011" y="157"/>
                  </a:cubicBezTo>
                  <a:cubicBezTo>
                    <a:pt x="3116" y="52"/>
                    <a:pt x="3243" y="0"/>
                    <a:pt x="3390" y="0"/>
                  </a:cubicBezTo>
                  <a:lnTo>
                    <a:pt x="6605" y="0"/>
                  </a:lnTo>
                  <a:cubicBezTo>
                    <a:pt x="6754" y="0"/>
                    <a:pt x="6880" y="52"/>
                    <a:pt x="6984" y="157"/>
                  </a:cubicBezTo>
                  <a:cubicBezTo>
                    <a:pt x="7089" y="262"/>
                    <a:pt x="7140" y="388"/>
                    <a:pt x="7140" y="535"/>
                  </a:cubicBezTo>
                  <a:lnTo>
                    <a:pt x="7140" y="1429"/>
                  </a:lnTo>
                  <a:lnTo>
                    <a:pt x="9104" y="1429"/>
                  </a:lnTo>
                  <a:cubicBezTo>
                    <a:pt x="9349" y="1429"/>
                    <a:pt x="9560" y="1518"/>
                    <a:pt x="9734" y="1690"/>
                  </a:cubicBezTo>
                  <a:cubicBezTo>
                    <a:pt x="9912" y="1864"/>
                    <a:pt x="10000" y="2074"/>
                    <a:pt x="10000" y="2320"/>
                  </a:cubicBezTo>
                  <a:close/>
                  <a:moveTo>
                    <a:pt x="10000" y="4998"/>
                  </a:moveTo>
                  <a:lnTo>
                    <a:pt x="10000" y="7678"/>
                  </a:lnTo>
                  <a:cubicBezTo>
                    <a:pt x="10000" y="7923"/>
                    <a:pt x="9911" y="8134"/>
                    <a:pt x="9739" y="8308"/>
                  </a:cubicBezTo>
                  <a:cubicBezTo>
                    <a:pt x="9564" y="8483"/>
                    <a:pt x="9354" y="8569"/>
                    <a:pt x="9109" y="8569"/>
                  </a:cubicBezTo>
                  <a:lnTo>
                    <a:pt x="894" y="8569"/>
                  </a:lnTo>
                  <a:cubicBezTo>
                    <a:pt x="649" y="8569"/>
                    <a:pt x="438" y="8481"/>
                    <a:pt x="264" y="8308"/>
                  </a:cubicBezTo>
                  <a:cubicBezTo>
                    <a:pt x="89" y="8133"/>
                    <a:pt x="1" y="7923"/>
                    <a:pt x="1" y="7678"/>
                  </a:cubicBezTo>
                  <a:lnTo>
                    <a:pt x="1" y="4998"/>
                  </a:lnTo>
                  <a:lnTo>
                    <a:pt x="3750" y="4998"/>
                  </a:lnTo>
                  <a:lnTo>
                    <a:pt x="3750" y="5892"/>
                  </a:lnTo>
                  <a:cubicBezTo>
                    <a:pt x="3750" y="5988"/>
                    <a:pt x="3785" y="6072"/>
                    <a:pt x="3856" y="6143"/>
                  </a:cubicBezTo>
                  <a:cubicBezTo>
                    <a:pt x="3928" y="6214"/>
                    <a:pt x="4010" y="6249"/>
                    <a:pt x="4108" y="6249"/>
                  </a:cubicBezTo>
                  <a:lnTo>
                    <a:pt x="5893" y="6249"/>
                  </a:lnTo>
                  <a:cubicBezTo>
                    <a:pt x="5989" y="6249"/>
                    <a:pt x="6073" y="6214"/>
                    <a:pt x="6144" y="6143"/>
                  </a:cubicBezTo>
                  <a:cubicBezTo>
                    <a:pt x="6215" y="6072"/>
                    <a:pt x="6250" y="5989"/>
                    <a:pt x="6250" y="5892"/>
                  </a:cubicBezTo>
                  <a:lnTo>
                    <a:pt x="6250" y="4998"/>
                  </a:lnTo>
                  <a:lnTo>
                    <a:pt x="10000" y="4998"/>
                  </a:lnTo>
                  <a:close/>
                  <a:moveTo>
                    <a:pt x="3573" y="1426"/>
                  </a:moveTo>
                  <a:lnTo>
                    <a:pt x="6429" y="1426"/>
                  </a:lnTo>
                  <a:lnTo>
                    <a:pt x="6429" y="712"/>
                  </a:lnTo>
                  <a:lnTo>
                    <a:pt x="3573" y="712"/>
                  </a:lnTo>
                  <a:lnTo>
                    <a:pt x="3573" y="1426"/>
                  </a:lnTo>
                  <a:close/>
                  <a:moveTo>
                    <a:pt x="5715" y="4998"/>
                  </a:moveTo>
                  <a:lnTo>
                    <a:pt x="5715" y="5713"/>
                  </a:lnTo>
                  <a:lnTo>
                    <a:pt x="4285" y="5713"/>
                  </a:lnTo>
                  <a:lnTo>
                    <a:pt x="4285" y="4998"/>
                  </a:lnTo>
                  <a:lnTo>
                    <a:pt x="5715" y="499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>
                <a:solidFill>
                  <a:schemeClr val="accent2"/>
                </a:solidFill>
              </a:endParaRPr>
            </a:p>
          </p:txBody>
        </p: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642761F5-5763-0B62-A2E2-977B62D7F095}"/>
              </a:ext>
            </a:extLst>
          </p:cNvPr>
          <p:cNvGrpSpPr/>
          <p:nvPr/>
        </p:nvGrpSpPr>
        <p:grpSpPr>
          <a:xfrm>
            <a:off x="6158349" y="2936860"/>
            <a:ext cx="2483471" cy="1163117"/>
            <a:chOff x="6158349" y="2936860"/>
            <a:chExt cx="2483471" cy="1163117"/>
          </a:xfrm>
        </p:grpSpPr>
        <p:sp>
          <p:nvSpPr>
            <p:cNvPr id="36" name="椭圆 35">
              <a:extLst>
                <a:ext uri="{FF2B5EF4-FFF2-40B4-BE49-F238E27FC236}">
                  <a16:creationId xmlns:a16="http://schemas.microsoft.com/office/drawing/2014/main" id="{4111BFD9-F66A-50F4-79DB-DF03A43B6772}"/>
                </a:ext>
              </a:extLst>
            </p:cNvPr>
            <p:cNvSpPr/>
            <p:nvPr/>
          </p:nvSpPr>
          <p:spPr>
            <a:xfrm>
              <a:off x="6978379" y="2936860"/>
              <a:ext cx="1163117" cy="1163117"/>
            </a:xfrm>
            <a:prstGeom prst="ellipse">
              <a:avLst/>
            </a:prstGeom>
            <a:noFill/>
            <a:ln w="16129">
              <a:solidFill>
                <a:schemeClr val="accent1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7541" tIns="38771" rIns="77541" bIns="38771" rtlCol="0" anchor="ctr">
              <a:noAutofit/>
            </a:bodyPr>
            <a:lstStyle/>
            <a:p>
              <a:pPr algn="ctr"/>
              <a:endParaRPr lang="zh-CN" altLang="en-US" sz="1526"/>
            </a:p>
          </p:txBody>
        </p:sp>
        <p:sp>
          <p:nvSpPr>
            <p:cNvPr id="37" name="椭圆 36">
              <a:extLst>
                <a:ext uri="{FF2B5EF4-FFF2-40B4-BE49-F238E27FC236}">
                  <a16:creationId xmlns:a16="http://schemas.microsoft.com/office/drawing/2014/main" id="{025BC3A7-AC04-4249-E9DE-4099329E3D3D}"/>
                </a:ext>
              </a:extLst>
            </p:cNvPr>
            <p:cNvSpPr/>
            <p:nvPr/>
          </p:nvSpPr>
          <p:spPr>
            <a:xfrm>
              <a:off x="7105844" y="3064328"/>
              <a:ext cx="908180" cy="908180"/>
            </a:xfrm>
            <a:prstGeom prst="ellipse">
              <a:avLst/>
            </a:prstGeom>
            <a:blipFill>
              <a:blip r:embed="rId6"/>
              <a:srcRect/>
              <a:stretch>
                <a:fillRect l="-37362" t="-1553" r="-21514" b="-87335"/>
              </a:stretch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7541" tIns="38771" rIns="77541" bIns="38771" rtlCol="0" anchor="ctr">
              <a:noAutofit/>
            </a:bodyPr>
            <a:lstStyle/>
            <a:p>
              <a:pPr algn="ctr"/>
              <a:endParaRPr lang="zh-CN" altLang="en-US" sz="1526" dirty="0"/>
            </a:p>
          </p:txBody>
        </p:sp>
        <p:cxnSp>
          <p:nvCxnSpPr>
            <p:cNvPr id="38" name="直接连接符 37">
              <a:extLst>
                <a:ext uri="{FF2B5EF4-FFF2-40B4-BE49-F238E27FC236}">
                  <a16:creationId xmlns:a16="http://schemas.microsoft.com/office/drawing/2014/main" id="{615F111F-588F-D48A-3D88-C1811DA73299}"/>
                </a:ext>
              </a:extLst>
            </p:cNvPr>
            <p:cNvCxnSpPr>
              <a:cxnSpLocks/>
            </p:cNvCxnSpPr>
            <p:nvPr/>
          </p:nvCxnSpPr>
          <p:spPr>
            <a:xfrm>
              <a:off x="6554673" y="3530073"/>
              <a:ext cx="423706" cy="0"/>
            </a:xfrm>
            <a:prstGeom prst="line">
              <a:avLst/>
            </a:prstGeom>
            <a:ln w="16154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箭头连接符 38">
              <a:extLst>
                <a:ext uri="{FF2B5EF4-FFF2-40B4-BE49-F238E27FC236}">
                  <a16:creationId xmlns:a16="http://schemas.microsoft.com/office/drawing/2014/main" id="{47ED63C7-8BB9-C78D-6E9F-DDCA9502C640}"/>
                </a:ext>
              </a:extLst>
            </p:cNvPr>
            <p:cNvCxnSpPr>
              <a:cxnSpLocks/>
            </p:cNvCxnSpPr>
            <p:nvPr/>
          </p:nvCxnSpPr>
          <p:spPr>
            <a:xfrm>
              <a:off x="8141495" y="3530074"/>
              <a:ext cx="500325" cy="6849"/>
            </a:xfrm>
            <a:prstGeom prst="straightConnector1">
              <a:avLst/>
            </a:prstGeom>
            <a:ln w="16154">
              <a:solidFill>
                <a:schemeClr val="accent1"/>
              </a:solidFill>
              <a:tailEnd type="triangle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椭圆 39">
              <a:extLst>
                <a:ext uri="{FF2B5EF4-FFF2-40B4-BE49-F238E27FC236}">
                  <a16:creationId xmlns:a16="http://schemas.microsoft.com/office/drawing/2014/main" id="{A185A421-E674-5998-A76C-446FC61DC851}"/>
                </a:ext>
              </a:extLst>
            </p:cNvPr>
            <p:cNvSpPr/>
            <p:nvPr/>
          </p:nvSpPr>
          <p:spPr>
            <a:xfrm>
              <a:off x="6158349" y="3320258"/>
              <a:ext cx="396321" cy="396321"/>
            </a:xfrm>
            <a:prstGeom prst="ellipse">
              <a:avLst/>
            </a:prstGeom>
            <a:noFill/>
            <a:ln w="10770">
              <a:solidFill>
                <a:schemeClr val="accent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7541" tIns="38771" rIns="77541" bIns="38771" rtlCol="0" anchor="ctr">
              <a:noAutofit/>
            </a:bodyPr>
            <a:lstStyle/>
            <a:p>
              <a:pPr algn="ctr"/>
              <a:endParaRPr lang="zh-CN" altLang="en-US" sz="1526"/>
            </a:p>
          </p:txBody>
        </p:sp>
        <p:sp>
          <p:nvSpPr>
            <p:cNvPr id="48" name="iconfont-11624-5524681">
              <a:extLst>
                <a:ext uri="{FF2B5EF4-FFF2-40B4-BE49-F238E27FC236}">
                  <a16:creationId xmlns:a16="http://schemas.microsoft.com/office/drawing/2014/main" id="{F7599576-2AE6-C449-1F26-25585B00276A}"/>
                </a:ext>
              </a:extLst>
            </p:cNvPr>
            <p:cNvSpPr/>
            <p:nvPr/>
          </p:nvSpPr>
          <p:spPr>
            <a:xfrm>
              <a:off x="6262663" y="3388499"/>
              <a:ext cx="202248" cy="252786"/>
            </a:xfrm>
            <a:custGeom>
              <a:avLst/>
              <a:gdLst>
                <a:gd name="T0" fmla="*/ 4802 w 8536"/>
                <a:gd name="T1" fmla="*/ 3735 h 10668"/>
                <a:gd name="T2" fmla="*/ 7736 w 8536"/>
                <a:gd name="T3" fmla="*/ 3735 h 10668"/>
                <a:gd name="T4" fmla="*/ 4802 w 8536"/>
                <a:gd name="T5" fmla="*/ 802 h 10668"/>
                <a:gd name="T6" fmla="*/ 4802 w 8536"/>
                <a:gd name="T7" fmla="*/ 3735 h 10668"/>
                <a:gd name="T8" fmla="*/ 1069 w 8536"/>
                <a:gd name="T9" fmla="*/ 2 h 10668"/>
                <a:gd name="T10" fmla="*/ 5336 w 8536"/>
                <a:gd name="T11" fmla="*/ 2 h 10668"/>
                <a:gd name="T12" fmla="*/ 8536 w 8536"/>
                <a:gd name="T13" fmla="*/ 3202 h 10668"/>
                <a:gd name="T14" fmla="*/ 8536 w 8536"/>
                <a:gd name="T15" fmla="*/ 9602 h 10668"/>
                <a:gd name="T16" fmla="*/ 7469 w 8536"/>
                <a:gd name="T17" fmla="*/ 10668 h 10668"/>
                <a:gd name="T18" fmla="*/ 1069 w 8536"/>
                <a:gd name="T19" fmla="*/ 10668 h 10668"/>
                <a:gd name="T20" fmla="*/ 2 w 8536"/>
                <a:gd name="T21" fmla="*/ 9602 h 10668"/>
                <a:gd name="T22" fmla="*/ 2 w 8536"/>
                <a:gd name="T23" fmla="*/ 1068 h 10668"/>
                <a:gd name="T24" fmla="*/ 1069 w 8536"/>
                <a:gd name="T25" fmla="*/ 2 h 10668"/>
                <a:gd name="T26" fmla="*/ 5869 w 8536"/>
                <a:gd name="T27" fmla="*/ 8535 h 10668"/>
                <a:gd name="T28" fmla="*/ 5869 w 8536"/>
                <a:gd name="T29" fmla="*/ 7468 h 10668"/>
                <a:gd name="T30" fmla="*/ 1069 w 8536"/>
                <a:gd name="T31" fmla="*/ 7468 h 10668"/>
                <a:gd name="T32" fmla="*/ 1069 w 8536"/>
                <a:gd name="T33" fmla="*/ 8535 h 10668"/>
                <a:gd name="T34" fmla="*/ 5869 w 8536"/>
                <a:gd name="T35" fmla="*/ 8535 h 10668"/>
                <a:gd name="T36" fmla="*/ 7469 w 8536"/>
                <a:gd name="T37" fmla="*/ 6402 h 10668"/>
                <a:gd name="T38" fmla="*/ 7469 w 8536"/>
                <a:gd name="T39" fmla="*/ 5335 h 10668"/>
                <a:gd name="T40" fmla="*/ 1069 w 8536"/>
                <a:gd name="T41" fmla="*/ 5335 h 10668"/>
                <a:gd name="T42" fmla="*/ 1069 w 8536"/>
                <a:gd name="T43" fmla="*/ 6402 h 10668"/>
                <a:gd name="T44" fmla="*/ 7469 w 8536"/>
                <a:gd name="T45" fmla="*/ 6402 h 106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8536" h="10668">
                  <a:moveTo>
                    <a:pt x="4802" y="3735"/>
                  </a:moveTo>
                  <a:lnTo>
                    <a:pt x="7736" y="3735"/>
                  </a:lnTo>
                  <a:lnTo>
                    <a:pt x="4802" y="802"/>
                  </a:lnTo>
                  <a:lnTo>
                    <a:pt x="4802" y="3735"/>
                  </a:lnTo>
                  <a:close/>
                  <a:moveTo>
                    <a:pt x="1069" y="2"/>
                  </a:moveTo>
                  <a:lnTo>
                    <a:pt x="5336" y="2"/>
                  </a:lnTo>
                  <a:lnTo>
                    <a:pt x="8536" y="3202"/>
                  </a:lnTo>
                  <a:lnTo>
                    <a:pt x="8536" y="9602"/>
                  </a:lnTo>
                  <a:cubicBezTo>
                    <a:pt x="8536" y="10191"/>
                    <a:pt x="8058" y="10668"/>
                    <a:pt x="7469" y="10668"/>
                  </a:cubicBezTo>
                  <a:lnTo>
                    <a:pt x="1069" y="10668"/>
                  </a:lnTo>
                  <a:cubicBezTo>
                    <a:pt x="480" y="10668"/>
                    <a:pt x="2" y="10191"/>
                    <a:pt x="2" y="9602"/>
                  </a:cubicBezTo>
                  <a:lnTo>
                    <a:pt x="2" y="1068"/>
                  </a:lnTo>
                  <a:cubicBezTo>
                    <a:pt x="0" y="478"/>
                    <a:pt x="479" y="0"/>
                    <a:pt x="1069" y="2"/>
                  </a:cubicBezTo>
                  <a:close/>
                  <a:moveTo>
                    <a:pt x="5869" y="8535"/>
                  </a:moveTo>
                  <a:lnTo>
                    <a:pt x="5869" y="7468"/>
                  </a:lnTo>
                  <a:lnTo>
                    <a:pt x="1069" y="7468"/>
                  </a:lnTo>
                  <a:lnTo>
                    <a:pt x="1069" y="8535"/>
                  </a:lnTo>
                  <a:lnTo>
                    <a:pt x="5869" y="8535"/>
                  </a:lnTo>
                  <a:close/>
                  <a:moveTo>
                    <a:pt x="7469" y="6402"/>
                  </a:moveTo>
                  <a:lnTo>
                    <a:pt x="7469" y="5335"/>
                  </a:lnTo>
                  <a:lnTo>
                    <a:pt x="1069" y="5335"/>
                  </a:lnTo>
                  <a:lnTo>
                    <a:pt x="1069" y="6402"/>
                  </a:lnTo>
                  <a:lnTo>
                    <a:pt x="7469" y="6402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>
                <a:solidFill>
                  <a:schemeClr val="accent2"/>
                </a:solidFill>
              </a:endParaRPr>
            </a:p>
          </p:txBody>
        </p: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429CDDE6-50AF-6696-11C0-25CC58BEA463}"/>
              </a:ext>
            </a:extLst>
          </p:cNvPr>
          <p:cNvGrpSpPr/>
          <p:nvPr/>
        </p:nvGrpSpPr>
        <p:grpSpPr>
          <a:xfrm>
            <a:off x="6158349" y="4511339"/>
            <a:ext cx="2483471" cy="1163117"/>
            <a:chOff x="6158349" y="4511339"/>
            <a:chExt cx="2483471" cy="1163117"/>
          </a:xfrm>
        </p:grpSpPr>
        <p:sp>
          <p:nvSpPr>
            <p:cNvPr id="42" name="椭圆 41">
              <a:extLst>
                <a:ext uri="{FF2B5EF4-FFF2-40B4-BE49-F238E27FC236}">
                  <a16:creationId xmlns:a16="http://schemas.microsoft.com/office/drawing/2014/main" id="{8D25794C-596F-C57B-A492-9A5D5A39E3B9}"/>
                </a:ext>
              </a:extLst>
            </p:cNvPr>
            <p:cNvSpPr/>
            <p:nvPr/>
          </p:nvSpPr>
          <p:spPr>
            <a:xfrm>
              <a:off x="6978379" y="4511339"/>
              <a:ext cx="1163117" cy="1163117"/>
            </a:xfrm>
            <a:prstGeom prst="ellipse">
              <a:avLst/>
            </a:prstGeom>
            <a:noFill/>
            <a:ln w="16129">
              <a:solidFill>
                <a:schemeClr val="accent1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7541" tIns="38771" rIns="77541" bIns="38771" rtlCol="0" anchor="ctr">
              <a:noAutofit/>
            </a:bodyPr>
            <a:lstStyle/>
            <a:p>
              <a:pPr algn="ctr"/>
              <a:endParaRPr lang="zh-CN" altLang="en-US" sz="1526"/>
            </a:p>
          </p:txBody>
        </p:sp>
        <p:sp>
          <p:nvSpPr>
            <p:cNvPr id="43" name="椭圆 42">
              <a:extLst>
                <a:ext uri="{FF2B5EF4-FFF2-40B4-BE49-F238E27FC236}">
                  <a16:creationId xmlns:a16="http://schemas.microsoft.com/office/drawing/2014/main" id="{BC61C553-C204-1678-DFBE-612CBF2F14AA}"/>
                </a:ext>
              </a:extLst>
            </p:cNvPr>
            <p:cNvSpPr/>
            <p:nvPr/>
          </p:nvSpPr>
          <p:spPr>
            <a:xfrm>
              <a:off x="7105844" y="4638806"/>
              <a:ext cx="908180" cy="908180"/>
            </a:xfrm>
            <a:prstGeom prst="ellipse">
              <a:avLst/>
            </a:prstGeom>
            <a:blipFill>
              <a:blip r:embed="rId7"/>
              <a:srcRect/>
              <a:stretch>
                <a:fillRect l="-56785" t="-29793" r="-50645" b="-180833"/>
              </a:stretch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7541" tIns="38771" rIns="77541" bIns="38771" rtlCol="0" anchor="ctr">
              <a:noAutofit/>
            </a:bodyPr>
            <a:lstStyle/>
            <a:p>
              <a:pPr algn="ctr"/>
              <a:endParaRPr lang="zh-CN" altLang="en-US" sz="1526" dirty="0"/>
            </a:p>
          </p:txBody>
        </p:sp>
        <p:cxnSp>
          <p:nvCxnSpPr>
            <p:cNvPr id="44" name="直接连接符 43">
              <a:extLst>
                <a:ext uri="{FF2B5EF4-FFF2-40B4-BE49-F238E27FC236}">
                  <a16:creationId xmlns:a16="http://schemas.microsoft.com/office/drawing/2014/main" id="{DDC9871D-AEE9-9C1B-4882-3A9977BCCD45}"/>
                </a:ext>
              </a:extLst>
            </p:cNvPr>
            <p:cNvCxnSpPr>
              <a:cxnSpLocks/>
            </p:cNvCxnSpPr>
            <p:nvPr/>
          </p:nvCxnSpPr>
          <p:spPr>
            <a:xfrm>
              <a:off x="6554673" y="5104552"/>
              <a:ext cx="423706" cy="0"/>
            </a:xfrm>
            <a:prstGeom prst="line">
              <a:avLst/>
            </a:prstGeom>
            <a:ln w="16154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接箭头连接符 44">
              <a:extLst>
                <a:ext uri="{FF2B5EF4-FFF2-40B4-BE49-F238E27FC236}">
                  <a16:creationId xmlns:a16="http://schemas.microsoft.com/office/drawing/2014/main" id="{986C2744-BA6E-3339-33C5-A66BB235A606}"/>
                </a:ext>
              </a:extLst>
            </p:cNvPr>
            <p:cNvCxnSpPr>
              <a:cxnSpLocks/>
            </p:cNvCxnSpPr>
            <p:nvPr/>
          </p:nvCxnSpPr>
          <p:spPr>
            <a:xfrm>
              <a:off x="8141495" y="5104553"/>
              <a:ext cx="500325" cy="6849"/>
            </a:xfrm>
            <a:prstGeom prst="straightConnector1">
              <a:avLst/>
            </a:prstGeom>
            <a:ln w="16154">
              <a:solidFill>
                <a:schemeClr val="accent1"/>
              </a:solidFill>
              <a:tailEnd type="triangle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椭圆 45">
              <a:extLst>
                <a:ext uri="{FF2B5EF4-FFF2-40B4-BE49-F238E27FC236}">
                  <a16:creationId xmlns:a16="http://schemas.microsoft.com/office/drawing/2014/main" id="{260D438A-5BAA-8754-F57B-5354D633F425}"/>
                </a:ext>
              </a:extLst>
            </p:cNvPr>
            <p:cNvSpPr/>
            <p:nvPr/>
          </p:nvSpPr>
          <p:spPr>
            <a:xfrm>
              <a:off x="6158349" y="4894737"/>
              <a:ext cx="396321" cy="396321"/>
            </a:xfrm>
            <a:prstGeom prst="ellipse">
              <a:avLst/>
            </a:prstGeom>
            <a:noFill/>
            <a:ln w="10770">
              <a:solidFill>
                <a:schemeClr val="accent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7541" tIns="38771" rIns="77541" bIns="38771" rtlCol="0" anchor="ctr">
              <a:noAutofit/>
            </a:bodyPr>
            <a:lstStyle/>
            <a:p>
              <a:pPr algn="ctr"/>
              <a:endParaRPr lang="zh-CN" altLang="en-US" sz="1526"/>
            </a:p>
          </p:txBody>
        </p:sp>
        <p:sp>
          <p:nvSpPr>
            <p:cNvPr id="49" name="piled-files_72865">
              <a:extLst>
                <a:ext uri="{FF2B5EF4-FFF2-40B4-BE49-F238E27FC236}">
                  <a16:creationId xmlns:a16="http://schemas.microsoft.com/office/drawing/2014/main" id="{2117D2CB-46B5-E1E4-698B-CB16F5D22B79}"/>
                </a:ext>
              </a:extLst>
            </p:cNvPr>
            <p:cNvSpPr/>
            <p:nvPr/>
          </p:nvSpPr>
          <p:spPr>
            <a:xfrm>
              <a:off x="6240927" y="4989949"/>
              <a:ext cx="245721" cy="218857"/>
            </a:xfrm>
            <a:custGeom>
              <a:avLst/>
              <a:gdLst>
                <a:gd name="connsiteX0" fmla="*/ 549417 w 606402"/>
                <a:gd name="connsiteY0" fmla="*/ 378654 h 540108"/>
                <a:gd name="connsiteX1" fmla="*/ 588787 w 606402"/>
                <a:gd name="connsiteY1" fmla="*/ 387432 h 540108"/>
                <a:gd name="connsiteX2" fmla="*/ 606368 w 606402"/>
                <a:gd name="connsiteY2" fmla="*/ 408162 h 540108"/>
                <a:gd name="connsiteX3" fmla="*/ 591125 w 606402"/>
                <a:gd name="connsiteY3" fmla="*/ 430760 h 540108"/>
                <a:gd name="connsiteX4" fmla="*/ 282900 w 606402"/>
                <a:gd name="connsiteY4" fmla="*/ 536653 h 540108"/>
                <a:gd name="connsiteX5" fmla="*/ 261859 w 606402"/>
                <a:gd name="connsiteY5" fmla="*/ 540108 h 540108"/>
                <a:gd name="connsiteX6" fmla="*/ 245307 w 606402"/>
                <a:gd name="connsiteY6" fmla="*/ 537960 h 540108"/>
                <a:gd name="connsiteX7" fmla="*/ 16756 w 606402"/>
                <a:gd name="connsiteY7" fmla="*/ 477543 h 540108"/>
                <a:gd name="connsiteX8" fmla="*/ 17 w 606402"/>
                <a:gd name="connsiteY8" fmla="*/ 456720 h 540108"/>
                <a:gd name="connsiteX9" fmla="*/ 14886 w 606402"/>
                <a:gd name="connsiteY9" fmla="*/ 434589 h 540108"/>
                <a:gd name="connsiteX10" fmla="*/ 54817 w 606402"/>
                <a:gd name="connsiteY10" fmla="*/ 420208 h 540108"/>
                <a:gd name="connsiteX11" fmla="*/ 234833 w 606402"/>
                <a:gd name="connsiteY11" fmla="*/ 467832 h 540108"/>
                <a:gd name="connsiteX12" fmla="*/ 261859 w 606402"/>
                <a:gd name="connsiteY12" fmla="*/ 471380 h 540108"/>
                <a:gd name="connsiteX13" fmla="*/ 296179 w 606402"/>
                <a:gd name="connsiteY13" fmla="*/ 465591 h 540108"/>
                <a:gd name="connsiteX14" fmla="*/ 549417 w 606402"/>
                <a:gd name="connsiteY14" fmla="*/ 269066 h 540108"/>
                <a:gd name="connsiteX15" fmla="*/ 588787 w 606402"/>
                <a:gd name="connsiteY15" fmla="*/ 277842 h 540108"/>
                <a:gd name="connsiteX16" fmla="*/ 606368 w 606402"/>
                <a:gd name="connsiteY16" fmla="*/ 298570 h 540108"/>
                <a:gd name="connsiteX17" fmla="*/ 591125 w 606402"/>
                <a:gd name="connsiteY17" fmla="*/ 321165 h 540108"/>
                <a:gd name="connsiteX18" fmla="*/ 282900 w 606402"/>
                <a:gd name="connsiteY18" fmla="*/ 427042 h 540108"/>
                <a:gd name="connsiteX19" fmla="*/ 261859 w 606402"/>
                <a:gd name="connsiteY19" fmla="*/ 430590 h 540108"/>
                <a:gd name="connsiteX20" fmla="*/ 245307 w 606402"/>
                <a:gd name="connsiteY20" fmla="*/ 428349 h 540108"/>
                <a:gd name="connsiteX21" fmla="*/ 16850 w 606402"/>
                <a:gd name="connsiteY21" fmla="*/ 367941 h 540108"/>
                <a:gd name="connsiteX22" fmla="*/ 17 w 606402"/>
                <a:gd name="connsiteY22" fmla="*/ 347120 h 540108"/>
                <a:gd name="connsiteX23" fmla="*/ 14886 w 606402"/>
                <a:gd name="connsiteY23" fmla="*/ 324993 h 540108"/>
                <a:gd name="connsiteX24" fmla="*/ 54817 w 606402"/>
                <a:gd name="connsiteY24" fmla="*/ 310614 h 540108"/>
                <a:gd name="connsiteX25" fmla="*/ 234833 w 606402"/>
                <a:gd name="connsiteY25" fmla="*/ 358231 h 540108"/>
                <a:gd name="connsiteX26" fmla="*/ 261859 w 606402"/>
                <a:gd name="connsiteY26" fmla="*/ 361779 h 540108"/>
                <a:gd name="connsiteX27" fmla="*/ 296179 w 606402"/>
                <a:gd name="connsiteY27" fmla="*/ 355990 h 540108"/>
                <a:gd name="connsiteX28" fmla="*/ 549417 w 606402"/>
                <a:gd name="connsiteY28" fmla="*/ 159407 h 540108"/>
                <a:gd name="connsiteX29" fmla="*/ 588787 w 606402"/>
                <a:gd name="connsiteY29" fmla="*/ 168183 h 540108"/>
                <a:gd name="connsiteX30" fmla="*/ 606368 w 606402"/>
                <a:gd name="connsiteY30" fmla="*/ 188911 h 540108"/>
                <a:gd name="connsiteX31" fmla="*/ 591125 w 606402"/>
                <a:gd name="connsiteY31" fmla="*/ 211506 h 540108"/>
                <a:gd name="connsiteX32" fmla="*/ 282900 w 606402"/>
                <a:gd name="connsiteY32" fmla="*/ 317383 h 540108"/>
                <a:gd name="connsiteX33" fmla="*/ 261859 w 606402"/>
                <a:gd name="connsiteY33" fmla="*/ 320931 h 540108"/>
                <a:gd name="connsiteX34" fmla="*/ 245307 w 606402"/>
                <a:gd name="connsiteY34" fmla="*/ 318784 h 540108"/>
                <a:gd name="connsiteX35" fmla="*/ 16850 w 606402"/>
                <a:gd name="connsiteY35" fmla="*/ 258282 h 540108"/>
                <a:gd name="connsiteX36" fmla="*/ 17 w 606402"/>
                <a:gd name="connsiteY36" fmla="*/ 237461 h 540108"/>
                <a:gd name="connsiteX37" fmla="*/ 14886 w 606402"/>
                <a:gd name="connsiteY37" fmla="*/ 215334 h 540108"/>
                <a:gd name="connsiteX38" fmla="*/ 54817 w 606402"/>
                <a:gd name="connsiteY38" fmla="*/ 200955 h 540108"/>
                <a:gd name="connsiteX39" fmla="*/ 234833 w 606402"/>
                <a:gd name="connsiteY39" fmla="*/ 248572 h 540108"/>
                <a:gd name="connsiteX40" fmla="*/ 261859 w 606402"/>
                <a:gd name="connsiteY40" fmla="*/ 252120 h 540108"/>
                <a:gd name="connsiteX41" fmla="*/ 296179 w 606402"/>
                <a:gd name="connsiteY41" fmla="*/ 246331 h 540108"/>
                <a:gd name="connsiteX42" fmla="*/ 320025 w 606402"/>
                <a:gd name="connsiteY42" fmla="*/ 0 h 540108"/>
                <a:gd name="connsiteX43" fmla="*/ 334146 w 606402"/>
                <a:gd name="connsiteY43" fmla="*/ 1588 h 540108"/>
                <a:gd name="connsiteX44" fmla="*/ 588787 w 606402"/>
                <a:gd name="connsiteY44" fmla="*/ 58556 h 540108"/>
                <a:gd name="connsiteX45" fmla="*/ 606368 w 606402"/>
                <a:gd name="connsiteY45" fmla="*/ 79289 h 540108"/>
                <a:gd name="connsiteX46" fmla="*/ 591125 w 606402"/>
                <a:gd name="connsiteY46" fmla="*/ 101890 h 540108"/>
                <a:gd name="connsiteX47" fmla="*/ 282900 w 606402"/>
                <a:gd name="connsiteY47" fmla="*/ 207795 h 540108"/>
                <a:gd name="connsiteX48" fmla="*/ 261859 w 606402"/>
                <a:gd name="connsiteY48" fmla="*/ 211344 h 540108"/>
                <a:gd name="connsiteX49" fmla="*/ 245307 w 606402"/>
                <a:gd name="connsiteY49" fmla="*/ 209196 h 540108"/>
                <a:gd name="connsiteX50" fmla="*/ 16756 w 606402"/>
                <a:gd name="connsiteY50" fmla="*/ 148679 h 540108"/>
                <a:gd name="connsiteX51" fmla="*/ 17 w 606402"/>
                <a:gd name="connsiteY51" fmla="*/ 127852 h 540108"/>
                <a:gd name="connsiteX52" fmla="*/ 14886 w 606402"/>
                <a:gd name="connsiteY52" fmla="*/ 105719 h 540108"/>
                <a:gd name="connsiteX53" fmla="*/ 298143 w 606402"/>
                <a:gd name="connsiteY53" fmla="*/ 3829 h 540108"/>
                <a:gd name="connsiteX54" fmla="*/ 320025 w 606402"/>
                <a:gd name="connsiteY54" fmla="*/ 0 h 540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606402" h="540108">
                  <a:moveTo>
                    <a:pt x="549417" y="378654"/>
                  </a:moveTo>
                  <a:lnTo>
                    <a:pt x="588787" y="387432"/>
                  </a:lnTo>
                  <a:cubicBezTo>
                    <a:pt x="598606" y="389673"/>
                    <a:pt x="605807" y="398077"/>
                    <a:pt x="606368" y="408162"/>
                  </a:cubicBezTo>
                  <a:cubicBezTo>
                    <a:pt x="606929" y="418247"/>
                    <a:pt x="600664" y="427398"/>
                    <a:pt x="591125" y="430760"/>
                  </a:cubicBezTo>
                  <a:lnTo>
                    <a:pt x="282900" y="536653"/>
                  </a:lnTo>
                  <a:cubicBezTo>
                    <a:pt x="276073" y="538987"/>
                    <a:pt x="268966" y="540108"/>
                    <a:pt x="261859" y="540108"/>
                  </a:cubicBezTo>
                  <a:cubicBezTo>
                    <a:pt x="256248" y="540108"/>
                    <a:pt x="250731" y="539454"/>
                    <a:pt x="245307" y="537960"/>
                  </a:cubicBezTo>
                  <a:lnTo>
                    <a:pt x="16756" y="477543"/>
                  </a:lnTo>
                  <a:cubicBezTo>
                    <a:pt x="7218" y="475022"/>
                    <a:pt x="485" y="466618"/>
                    <a:pt x="17" y="456720"/>
                  </a:cubicBezTo>
                  <a:cubicBezTo>
                    <a:pt x="-357" y="446915"/>
                    <a:pt x="5628" y="437857"/>
                    <a:pt x="14886" y="434589"/>
                  </a:cubicBezTo>
                  <a:lnTo>
                    <a:pt x="54817" y="420208"/>
                  </a:lnTo>
                  <a:lnTo>
                    <a:pt x="234833" y="467832"/>
                  </a:lnTo>
                  <a:cubicBezTo>
                    <a:pt x="243623" y="470166"/>
                    <a:pt x="252694" y="471380"/>
                    <a:pt x="261859" y="471380"/>
                  </a:cubicBezTo>
                  <a:cubicBezTo>
                    <a:pt x="273548" y="471380"/>
                    <a:pt x="285144" y="469419"/>
                    <a:pt x="296179" y="465591"/>
                  </a:cubicBezTo>
                  <a:close/>
                  <a:moveTo>
                    <a:pt x="549417" y="269066"/>
                  </a:moveTo>
                  <a:lnTo>
                    <a:pt x="588787" y="277842"/>
                  </a:lnTo>
                  <a:cubicBezTo>
                    <a:pt x="598606" y="280083"/>
                    <a:pt x="605807" y="288486"/>
                    <a:pt x="606368" y="298570"/>
                  </a:cubicBezTo>
                  <a:cubicBezTo>
                    <a:pt x="606929" y="308653"/>
                    <a:pt x="600664" y="317897"/>
                    <a:pt x="591125" y="321165"/>
                  </a:cubicBezTo>
                  <a:lnTo>
                    <a:pt x="282900" y="427042"/>
                  </a:lnTo>
                  <a:cubicBezTo>
                    <a:pt x="276073" y="429376"/>
                    <a:pt x="268966" y="430590"/>
                    <a:pt x="261859" y="430590"/>
                  </a:cubicBezTo>
                  <a:cubicBezTo>
                    <a:pt x="256248" y="430590"/>
                    <a:pt x="250731" y="429843"/>
                    <a:pt x="245307" y="428349"/>
                  </a:cubicBezTo>
                  <a:lnTo>
                    <a:pt x="16850" y="367941"/>
                  </a:lnTo>
                  <a:cubicBezTo>
                    <a:pt x="7311" y="365420"/>
                    <a:pt x="485" y="357017"/>
                    <a:pt x="17" y="347120"/>
                  </a:cubicBezTo>
                  <a:cubicBezTo>
                    <a:pt x="-357" y="337317"/>
                    <a:pt x="5628" y="328354"/>
                    <a:pt x="14886" y="324993"/>
                  </a:cubicBezTo>
                  <a:lnTo>
                    <a:pt x="54817" y="310614"/>
                  </a:lnTo>
                  <a:lnTo>
                    <a:pt x="234833" y="358231"/>
                  </a:lnTo>
                  <a:cubicBezTo>
                    <a:pt x="243623" y="360565"/>
                    <a:pt x="252694" y="361779"/>
                    <a:pt x="261859" y="361779"/>
                  </a:cubicBezTo>
                  <a:cubicBezTo>
                    <a:pt x="273548" y="361779"/>
                    <a:pt x="285144" y="359818"/>
                    <a:pt x="296179" y="355990"/>
                  </a:cubicBezTo>
                  <a:close/>
                  <a:moveTo>
                    <a:pt x="549417" y="159407"/>
                  </a:moveTo>
                  <a:lnTo>
                    <a:pt x="588787" y="168183"/>
                  </a:lnTo>
                  <a:cubicBezTo>
                    <a:pt x="598606" y="170424"/>
                    <a:pt x="605807" y="178921"/>
                    <a:pt x="606368" y="188911"/>
                  </a:cubicBezTo>
                  <a:cubicBezTo>
                    <a:pt x="606929" y="198994"/>
                    <a:pt x="600664" y="208238"/>
                    <a:pt x="591125" y="211506"/>
                  </a:cubicBezTo>
                  <a:lnTo>
                    <a:pt x="282900" y="317383"/>
                  </a:lnTo>
                  <a:cubicBezTo>
                    <a:pt x="276073" y="319717"/>
                    <a:pt x="268966" y="320931"/>
                    <a:pt x="261859" y="320931"/>
                  </a:cubicBezTo>
                  <a:cubicBezTo>
                    <a:pt x="256248" y="320931"/>
                    <a:pt x="250731" y="320184"/>
                    <a:pt x="245307" y="318784"/>
                  </a:cubicBezTo>
                  <a:lnTo>
                    <a:pt x="16850" y="258282"/>
                  </a:lnTo>
                  <a:cubicBezTo>
                    <a:pt x="7311" y="255761"/>
                    <a:pt x="485" y="247358"/>
                    <a:pt x="17" y="237461"/>
                  </a:cubicBezTo>
                  <a:cubicBezTo>
                    <a:pt x="-357" y="227658"/>
                    <a:pt x="5628" y="218695"/>
                    <a:pt x="14886" y="215334"/>
                  </a:cubicBezTo>
                  <a:lnTo>
                    <a:pt x="54817" y="200955"/>
                  </a:lnTo>
                  <a:lnTo>
                    <a:pt x="234833" y="248572"/>
                  </a:lnTo>
                  <a:cubicBezTo>
                    <a:pt x="243623" y="250906"/>
                    <a:pt x="252694" y="252120"/>
                    <a:pt x="261859" y="252120"/>
                  </a:cubicBezTo>
                  <a:cubicBezTo>
                    <a:pt x="273548" y="252120"/>
                    <a:pt x="285144" y="250159"/>
                    <a:pt x="296179" y="246331"/>
                  </a:cubicBezTo>
                  <a:close/>
                  <a:moveTo>
                    <a:pt x="320025" y="0"/>
                  </a:moveTo>
                  <a:cubicBezTo>
                    <a:pt x="324794" y="0"/>
                    <a:pt x="329470" y="467"/>
                    <a:pt x="334146" y="1588"/>
                  </a:cubicBezTo>
                  <a:lnTo>
                    <a:pt x="588787" y="58556"/>
                  </a:lnTo>
                  <a:cubicBezTo>
                    <a:pt x="598606" y="60798"/>
                    <a:pt x="605807" y="69296"/>
                    <a:pt x="606368" y="79289"/>
                  </a:cubicBezTo>
                  <a:cubicBezTo>
                    <a:pt x="606929" y="89375"/>
                    <a:pt x="600664" y="98621"/>
                    <a:pt x="591125" y="101890"/>
                  </a:cubicBezTo>
                  <a:lnTo>
                    <a:pt x="282900" y="207795"/>
                  </a:lnTo>
                  <a:cubicBezTo>
                    <a:pt x="276073" y="210130"/>
                    <a:pt x="268966" y="211344"/>
                    <a:pt x="261859" y="211344"/>
                  </a:cubicBezTo>
                  <a:cubicBezTo>
                    <a:pt x="256248" y="211344"/>
                    <a:pt x="250731" y="210597"/>
                    <a:pt x="245307" y="209196"/>
                  </a:cubicBezTo>
                  <a:lnTo>
                    <a:pt x="16756" y="148679"/>
                  </a:lnTo>
                  <a:cubicBezTo>
                    <a:pt x="7218" y="146157"/>
                    <a:pt x="485" y="137752"/>
                    <a:pt x="17" y="127852"/>
                  </a:cubicBezTo>
                  <a:cubicBezTo>
                    <a:pt x="-357" y="118046"/>
                    <a:pt x="5628" y="109081"/>
                    <a:pt x="14886" y="105719"/>
                  </a:cubicBezTo>
                  <a:lnTo>
                    <a:pt x="298143" y="3829"/>
                  </a:lnTo>
                  <a:cubicBezTo>
                    <a:pt x="305156" y="1214"/>
                    <a:pt x="312544" y="0"/>
                    <a:pt x="3200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>
                <a:solidFill>
                  <a:schemeClr val="accent2"/>
                </a:solidFill>
              </a:endParaRPr>
            </a:p>
          </p:txBody>
        </p:sp>
      </p:grpSp>
      <p:sp>
        <p:nvSpPr>
          <p:cNvPr id="59" name="文本框 58">
            <a:extLst>
              <a:ext uri="{FF2B5EF4-FFF2-40B4-BE49-F238E27FC236}">
                <a16:creationId xmlns:a16="http://schemas.microsoft.com/office/drawing/2014/main" id="{69DD6965-C016-BD73-81A1-A3A7B93F8A6F}"/>
              </a:ext>
            </a:extLst>
          </p:cNvPr>
          <p:cNvSpPr txBox="1"/>
          <p:nvPr/>
        </p:nvSpPr>
        <p:spPr>
          <a:xfrm>
            <a:off x="8896657" y="1666939"/>
            <a:ext cx="2658476" cy="55399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000" dirty="0">
                <a:solidFill>
                  <a:schemeClr val="accent1"/>
                </a:solidFill>
                <a:latin typeface="+mj-ea"/>
                <a:ea typeface="+mj-ea"/>
              </a:rPr>
              <a:t>讲师</a:t>
            </a:r>
            <a:r>
              <a:rPr lang="en-US" altLang="zh-CN" sz="1000" dirty="0">
                <a:solidFill>
                  <a:schemeClr val="accent1"/>
                </a:solidFill>
                <a:latin typeface="+mj-ea"/>
                <a:ea typeface="+mj-ea"/>
              </a:rPr>
              <a:t>A</a:t>
            </a:r>
            <a:endParaRPr lang="zh-CN" altLang="en-US" sz="1000" dirty="0">
              <a:solidFill>
                <a:schemeClr val="accent1"/>
              </a:solidFill>
              <a:latin typeface="+mj-ea"/>
              <a:ea typeface="+mj-ea"/>
            </a:endParaRPr>
          </a:p>
          <a:p>
            <a:r>
              <a:rPr lang="zh-CN" altLang="en-US" sz="1000" dirty="0">
                <a:latin typeface="+mn-ea"/>
              </a:rPr>
              <a:t>此处添加详细文本描述，建与标题相关并符合整体语言风格，语言描述尽量简洁生动。</a:t>
            </a:r>
            <a:endParaRPr lang="zh-CN" altLang="en-US" sz="1000" dirty="0"/>
          </a:p>
        </p:txBody>
      </p:sp>
      <p:sp>
        <p:nvSpPr>
          <p:cNvPr id="60" name="文本框 59">
            <a:extLst>
              <a:ext uri="{FF2B5EF4-FFF2-40B4-BE49-F238E27FC236}">
                <a16:creationId xmlns:a16="http://schemas.microsoft.com/office/drawing/2014/main" id="{44858A35-9C07-79C8-7637-BD95598637C9}"/>
              </a:ext>
            </a:extLst>
          </p:cNvPr>
          <p:cNvSpPr txBox="1"/>
          <p:nvPr/>
        </p:nvSpPr>
        <p:spPr>
          <a:xfrm>
            <a:off x="8896657" y="3226108"/>
            <a:ext cx="2658476" cy="55399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000" dirty="0">
                <a:solidFill>
                  <a:schemeClr val="accent1"/>
                </a:solidFill>
                <a:latin typeface="+mj-ea"/>
                <a:ea typeface="+mj-ea"/>
              </a:rPr>
              <a:t>讲师</a:t>
            </a:r>
            <a:r>
              <a:rPr lang="en-US" altLang="zh-CN" sz="1000" dirty="0">
                <a:solidFill>
                  <a:schemeClr val="accent1"/>
                </a:solidFill>
                <a:latin typeface="+mj-ea"/>
                <a:ea typeface="+mj-ea"/>
              </a:rPr>
              <a:t>B</a:t>
            </a:r>
            <a:endParaRPr lang="zh-CN" altLang="en-US" sz="1000" dirty="0">
              <a:solidFill>
                <a:schemeClr val="accent1"/>
              </a:solidFill>
              <a:latin typeface="+mj-ea"/>
              <a:ea typeface="+mj-ea"/>
            </a:endParaRPr>
          </a:p>
          <a:p>
            <a:r>
              <a:rPr lang="zh-CN" altLang="en-US" sz="1000" dirty="0">
                <a:latin typeface="+mn-ea"/>
              </a:rPr>
              <a:t>此处添加详细文本描述，建与标题相关并符合整体语言风格，语言描述尽量简洁生动。</a:t>
            </a:r>
            <a:endParaRPr lang="zh-CN" altLang="en-US" sz="1000" dirty="0"/>
          </a:p>
        </p:txBody>
      </p:sp>
      <p:sp>
        <p:nvSpPr>
          <p:cNvPr id="61" name="文本框 60">
            <a:extLst>
              <a:ext uri="{FF2B5EF4-FFF2-40B4-BE49-F238E27FC236}">
                <a16:creationId xmlns:a16="http://schemas.microsoft.com/office/drawing/2014/main" id="{F42ED302-3977-5D5E-C812-82D4EB652D98}"/>
              </a:ext>
            </a:extLst>
          </p:cNvPr>
          <p:cNvSpPr txBox="1"/>
          <p:nvPr/>
        </p:nvSpPr>
        <p:spPr>
          <a:xfrm>
            <a:off x="8896657" y="4822378"/>
            <a:ext cx="2658476" cy="55399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000" dirty="0">
                <a:solidFill>
                  <a:schemeClr val="accent1"/>
                </a:solidFill>
                <a:latin typeface="+mj-ea"/>
                <a:ea typeface="+mj-ea"/>
              </a:rPr>
              <a:t>讲师</a:t>
            </a:r>
            <a:r>
              <a:rPr lang="en-US" altLang="zh-CN" sz="1000" dirty="0">
                <a:solidFill>
                  <a:schemeClr val="accent1"/>
                </a:solidFill>
                <a:latin typeface="+mj-ea"/>
                <a:ea typeface="+mj-ea"/>
              </a:rPr>
              <a:t>C</a:t>
            </a:r>
            <a:endParaRPr lang="zh-CN" altLang="en-US" sz="1000" dirty="0">
              <a:solidFill>
                <a:schemeClr val="accent1"/>
              </a:solidFill>
              <a:latin typeface="+mj-ea"/>
              <a:ea typeface="+mj-ea"/>
            </a:endParaRPr>
          </a:p>
          <a:p>
            <a:r>
              <a:rPr lang="zh-CN" altLang="en-US" sz="1000" dirty="0">
                <a:latin typeface="+mn-ea"/>
              </a:rPr>
              <a:t>此处添加详细文本描述，建与标题相关并符合整体语言风格，语言描述尽量简洁生动。</a:t>
            </a:r>
            <a:endParaRPr lang="zh-CN" altLang="en-US" sz="1000" dirty="0"/>
          </a:p>
        </p:txBody>
      </p:sp>
      <p:sp>
        <p:nvSpPr>
          <p:cNvPr id="62" name="矩形: 圆角 61">
            <a:extLst>
              <a:ext uri="{FF2B5EF4-FFF2-40B4-BE49-F238E27FC236}">
                <a16:creationId xmlns:a16="http://schemas.microsoft.com/office/drawing/2014/main" id="{E2D33D67-AFA1-81BD-AE44-1C51E79D40CC}"/>
              </a:ext>
            </a:extLst>
          </p:cNvPr>
          <p:cNvSpPr/>
          <p:nvPr/>
        </p:nvSpPr>
        <p:spPr>
          <a:xfrm>
            <a:off x="482600" y="4099977"/>
            <a:ext cx="4309317" cy="1504641"/>
          </a:xfrm>
          <a:prstGeom prst="roundRect">
            <a:avLst>
              <a:gd name="adj" fmla="val 988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63" name="文本框 62">
            <a:extLst>
              <a:ext uri="{FF2B5EF4-FFF2-40B4-BE49-F238E27FC236}">
                <a16:creationId xmlns:a16="http://schemas.microsoft.com/office/drawing/2014/main" id="{63753CCF-9045-AE67-0808-681B43908D89}"/>
              </a:ext>
            </a:extLst>
          </p:cNvPr>
          <p:cNvSpPr txBox="1"/>
          <p:nvPr/>
        </p:nvSpPr>
        <p:spPr>
          <a:xfrm>
            <a:off x="640820" y="4312982"/>
            <a:ext cx="3919893" cy="107721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zh-CN" altLang="en-US" sz="1400" dirty="0">
                <a:solidFill>
                  <a:schemeClr val="bg1"/>
                </a:solidFill>
                <a:latin typeface="+mn-ea"/>
              </a:rPr>
              <a:t>此处添加详细文本描述，建与标题相关并符合整体语言风格，语言描述尽量简洁生动。建议与标题相关并符合整体语言风格，语言描述尽量简洁生动。此处添加详细文本描述，建与标题相关并符合整体语言风格，语言描述尽量简洁生动。</a:t>
            </a:r>
            <a:endParaRPr lang="en-US" altLang="zh-CN" sz="14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64" name="music-headphones-with-white-details_26285">
            <a:extLst>
              <a:ext uri="{FF2B5EF4-FFF2-40B4-BE49-F238E27FC236}">
                <a16:creationId xmlns:a16="http://schemas.microsoft.com/office/drawing/2014/main" id="{7B6B2DBA-0A1E-52FF-6D83-30CDA4F81875}"/>
              </a:ext>
            </a:extLst>
          </p:cNvPr>
          <p:cNvSpPr/>
          <p:nvPr/>
        </p:nvSpPr>
        <p:spPr>
          <a:xfrm>
            <a:off x="596496" y="3574076"/>
            <a:ext cx="298854" cy="329149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  <a:gd name="connsiteX33" fmla="*/ 373273 h 605239"/>
              <a:gd name="connsiteY33" fmla="*/ 373273 h 605239"/>
              <a:gd name="connsiteX34" fmla="*/ 373273 h 605239"/>
              <a:gd name="connsiteY34" fmla="*/ 373273 h 605239"/>
              <a:gd name="connsiteX35" fmla="*/ 373273 h 605239"/>
              <a:gd name="connsiteY35" fmla="*/ 373273 h 605239"/>
              <a:gd name="connsiteX36" fmla="*/ 373273 h 605239"/>
              <a:gd name="connsiteY36" fmla="*/ 373273 h 605239"/>
              <a:gd name="connsiteX37" fmla="*/ 373273 h 605239"/>
              <a:gd name="connsiteY37" fmla="*/ 373273 h 605239"/>
              <a:gd name="connsiteX38" fmla="*/ 373273 h 605239"/>
              <a:gd name="connsiteY38" fmla="*/ 373273 h 605239"/>
              <a:gd name="connsiteX39" fmla="*/ 373273 h 605239"/>
              <a:gd name="connsiteY39" fmla="*/ 373273 h 605239"/>
              <a:gd name="connsiteX40" fmla="*/ 373273 h 605239"/>
              <a:gd name="connsiteY40" fmla="*/ 373273 h 605239"/>
              <a:gd name="connsiteX41" fmla="*/ 373273 h 605239"/>
              <a:gd name="connsiteY41" fmla="*/ 373273 h 605239"/>
              <a:gd name="connsiteX42" fmla="*/ 373273 h 605239"/>
              <a:gd name="connsiteY42" fmla="*/ 373273 h 605239"/>
              <a:gd name="connsiteX43" fmla="*/ 373273 h 605239"/>
              <a:gd name="connsiteY43" fmla="*/ 373273 h 605239"/>
              <a:gd name="connsiteX44" fmla="*/ 373273 h 605239"/>
              <a:gd name="connsiteY44" fmla="*/ 373273 h 605239"/>
              <a:gd name="connsiteX45" fmla="*/ 373273 h 605239"/>
              <a:gd name="connsiteY45" fmla="*/ 373273 h 605239"/>
              <a:gd name="connsiteX46" fmla="*/ 373273 h 605239"/>
              <a:gd name="connsiteY46" fmla="*/ 373273 h 605239"/>
              <a:gd name="connsiteX47" fmla="*/ 373273 h 605239"/>
              <a:gd name="connsiteY47" fmla="*/ 373273 h 605239"/>
              <a:gd name="connsiteX48" fmla="*/ 373273 h 605239"/>
              <a:gd name="connsiteY48" fmla="*/ 373273 h 605239"/>
              <a:gd name="connsiteX49" fmla="*/ 373273 h 605239"/>
              <a:gd name="connsiteY49" fmla="*/ 373273 h 605239"/>
              <a:gd name="connsiteX50" fmla="*/ 373273 h 605239"/>
              <a:gd name="connsiteY50" fmla="*/ 373273 h 605239"/>
              <a:gd name="connsiteX51" fmla="*/ 373273 h 605239"/>
              <a:gd name="connsiteY51" fmla="*/ 373273 h 605239"/>
              <a:gd name="connsiteX52" fmla="*/ 373273 h 605239"/>
              <a:gd name="connsiteY52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551327" h="607216">
                <a:moveTo>
                  <a:pt x="391338" y="295246"/>
                </a:moveTo>
                <a:cubicBezTo>
                  <a:pt x="402738" y="295246"/>
                  <a:pt x="411927" y="304534"/>
                  <a:pt x="411927" y="315796"/>
                </a:cubicBezTo>
                <a:lnTo>
                  <a:pt x="411927" y="316029"/>
                </a:lnTo>
                <a:cubicBezTo>
                  <a:pt x="446008" y="319279"/>
                  <a:pt x="476600" y="330541"/>
                  <a:pt x="500096" y="348886"/>
                </a:cubicBezTo>
                <a:cubicBezTo>
                  <a:pt x="470551" y="371874"/>
                  <a:pt x="452871" y="409840"/>
                  <a:pt x="452871" y="451289"/>
                </a:cubicBezTo>
                <a:cubicBezTo>
                  <a:pt x="452871" y="492622"/>
                  <a:pt x="470551" y="530588"/>
                  <a:pt x="500096" y="553460"/>
                </a:cubicBezTo>
                <a:cubicBezTo>
                  <a:pt x="476600" y="571921"/>
                  <a:pt x="446008" y="583183"/>
                  <a:pt x="411927" y="586434"/>
                </a:cubicBezTo>
                <a:lnTo>
                  <a:pt x="411927" y="586666"/>
                </a:lnTo>
                <a:cubicBezTo>
                  <a:pt x="411927" y="598044"/>
                  <a:pt x="402738" y="607216"/>
                  <a:pt x="391338" y="607216"/>
                </a:cubicBezTo>
                <a:cubicBezTo>
                  <a:pt x="379939" y="607216"/>
                  <a:pt x="370750" y="598044"/>
                  <a:pt x="370750" y="586666"/>
                </a:cubicBezTo>
                <a:lnTo>
                  <a:pt x="370750" y="315796"/>
                </a:lnTo>
                <a:cubicBezTo>
                  <a:pt x="370750" y="304534"/>
                  <a:pt x="379939" y="295246"/>
                  <a:pt x="391338" y="295246"/>
                </a:cubicBezTo>
                <a:close/>
                <a:moveTo>
                  <a:pt x="157103" y="295246"/>
                </a:moveTo>
                <a:cubicBezTo>
                  <a:pt x="168382" y="295246"/>
                  <a:pt x="177684" y="304534"/>
                  <a:pt x="177684" y="315796"/>
                </a:cubicBezTo>
                <a:lnTo>
                  <a:pt x="177684" y="586666"/>
                </a:lnTo>
                <a:cubicBezTo>
                  <a:pt x="177684" y="598044"/>
                  <a:pt x="168382" y="607216"/>
                  <a:pt x="157103" y="607216"/>
                </a:cubicBezTo>
                <a:cubicBezTo>
                  <a:pt x="145708" y="607216"/>
                  <a:pt x="136522" y="598044"/>
                  <a:pt x="136522" y="586666"/>
                </a:cubicBezTo>
                <a:lnTo>
                  <a:pt x="136522" y="586434"/>
                </a:lnTo>
                <a:cubicBezTo>
                  <a:pt x="102453" y="583183"/>
                  <a:pt x="71871" y="572037"/>
                  <a:pt x="48267" y="553576"/>
                </a:cubicBezTo>
                <a:cubicBezTo>
                  <a:pt x="77802" y="530704"/>
                  <a:pt x="95476" y="492622"/>
                  <a:pt x="95476" y="451289"/>
                </a:cubicBezTo>
                <a:cubicBezTo>
                  <a:pt x="95476" y="409840"/>
                  <a:pt x="77802" y="371874"/>
                  <a:pt x="48267" y="349002"/>
                </a:cubicBezTo>
                <a:cubicBezTo>
                  <a:pt x="71871" y="330541"/>
                  <a:pt x="102453" y="319279"/>
                  <a:pt x="136522" y="316029"/>
                </a:cubicBezTo>
                <a:lnTo>
                  <a:pt x="136522" y="315796"/>
                </a:lnTo>
                <a:cubicBezTo>
                  <a:pt x="136522" y="304534"/>
                  <a:pt x="145708" y="295246"/>
                  <a:pt x="157103" y="295246"/>
                </a:cubicBezTo>
                <a:close/>
                <a:moveTo>
                  <a:pt x="275664" y="0"/>
                </a:moveTo>
                <a:cubicBezTo>
                  <a:pt x="517727" y="0"/>
                  <a:pt x="543537" y="267485"/>
                  <a:pt x="543654" y="270155"/>
                </a:cubicBezTo>
                <a:cubicBezTo>
                  <a:pt x="543654" y="270504"/>
                  <a:pt x="543537" y="270736"/>
                  <a:pt x="543537" y="270968"/>
                </a:cubicBezTo>
                <a:cubicBezTo>
                  <a:pt x="548304" y="276076"/>
                  <a:pt x="551327" y="282926"/>
                  <a:pt x="551327" y="290472"/>
                </a:cubicBezTo>
                <a:cubicBezTo>
                  <a:pt x="551327" y="303707"/>
                  <a:pt x="542259" y="314736"/>
                  <a:pt x="529934" y="317871"/>
                </a:cubicBezTo>
                <a:lnTo>
                  <a:pt x="529934" y="382652"/>
                </a:lnTo>
                <a:cubicBezTo>
                  <a:pt x="541561" y="401808"/>
                  <a:pt x="548421" y="424679"/>
                  <a:pt x="548421" y="451265"/>
                </a:cubicBezTo>
                <a:cubicBezTo>
                  <a:pt x="548421" y="487603"/>
                  <a:pt x="535980" y="517324"/>
                  <a:pt x="515169" y="539614"/>
                </a:cubicBezTo>
                <a:cubicBezTo>
                  <a:pt x="514820" y="539266"/>
                  <a:pt x="514588" y="538917"/>
                  <a:pt x="514239" y="538569"/>
                </a:cubicBezTo>
                <a:cubicBezTo>
                  <a:pt x="488777" y="519762"/>
                  <a:pt x="473546" y="487023"/>
                  <a:pt x="473546" y="451265"/>
                </a:cubicBezTo>
                <a:cubicBezTo>
                  <a:pt x="473546" y="417829"/>
                  <a:pt x="486917" y="387296"/>
                  <a:pt x="509356" y="368024"/>
                </a:cubicBezTo>
                <a:lnTo>
                  <a:pt x="509356" y="315084"/>
                </a:lnTo>
                <a:cubicBezTo>
                  <a:pt x="500636" y="310325"/>
                  <a:pt x="494706" y="301153"/>
                  <a:pt x="494706" y="290472"/>
                </a:cubicBezTo>
                <a:cubicBezTo>
                  <a:pt x="494706" y="283042"/>
                  <a:pt x="497729" y="276308"/>
                  <a:pt x="502496" y="271316"/>
                </a:cubicBezTo>
                <a:cubicBezTo>
                  <a:pt x="501217" y="252973"/>
                  <a:pt x="473895" y="41098"/>
                  <a:pt x="275664" y="41098"/>
                </a:cubicBezTo>
                <a:cubicBezTo>
                  <a:pt x="69875" y="41098"/>
                  <a:pt x="51738" y="248794"/>
                  <a:pt x="49413" y="271316"/>
                </a:cubicBezTo>
                <a:cubicBezTo>
                  <a:pt x="54063" y="276308"/>
                  <a:pt x="57086" y="283042"/>
                  <a:pt x="57086" y="290472"/>
                </a:cubicBezTo>
                <a:cubicBezTo>
                  <a:pt x="57086" y="302546"/>
                  <a:pt x="49529" y="312646"/>
                  <a:pt x="39065" y="316826"/>
                </a:cubicBezTo>
                <a:lnTo>
                  <a:pt x="39065" y="368024"/>
                </a:lnTo>
                <a:cubicBezTo>
                  <a:pt x="61504" y="387296"/>
                  <a:pt x="74875" y="417829"/>
                  <a:pt x="74875" y="451265"/>
                </a:cubicBezTo>
                <a:cubicBezTo>
                  <a:pt x="74875" y="487023"/>
                  <a:pt x="59644" y="519762"/>
                  <a:pt x="34066" y="538569"/>
                </a:cubicBezTo>
                <a:cubicBezTo>
                  <a:pt x="33717" y="538917"/>
                  <a:pt x="33484" y="539266"/>
                  <a:pt x="33252" y="539614"/>
                </a:cubicBezTo>
                <a:cubicBezTo>
                  <a:pt x="12440" y="517324"/>
                  <a:pt x="0" y="487487"/>
                  <a:pt x="0" y="451265"/>
                </a:cubicBezTo>
                <a:cubicBezTo>
                  <a:pt x="0" y="424679"/>
                  <a:pt x="6743" y="401808"/>
                  <a:pt x="18486" y="382652"/>
                </a:cubicBezTo>
                <a:lnTo>
                  <a:pt x="18486" y="316826"/>
                </a:lnTo>
                <a:cubicBezTo>
                  <a:pt x="7906" y="312646"/>
                  <a:pt x="465" y="302546"/>
                  <a:pt x="465" y="290472"/>
                </a:cubicBezTo>
                <a:cubicBezTo>
                  <a:pt x="465" y="282926"/>
                  <a:pt x="3488" y="275960"/>
                  <a:pt x="8371" y="270852"/>
                </a:cubicBezTo>
                <a:cubicBezTo>
                  <a:pt x="8371" y="270387"/>
                  <a:pt x="8139" y="269923"/>
                  <a:pt x="8255" y="269459"/>
                </a:cubicBezTo>
                <a:cubicBezTo>
                  <a:pt x="8487" y="266789"/>
                  <a:pt x="25462" y="0"/>
                  <a:pt x="27566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65" name="文本框 64">
            <a:extLst>
              <a:ext uri="{FF2B5EF4-FFF2-40B4-BE49-F238E27FC236}">
                <a16:creationId xmlns:a16="http://schemas.microsoft.com/office/drawing/2014/main" id="{AEA45BF0-CD52-889D-37B3-86F57084B51A}"/>
              </a:ext>
            </a:extLst>
          </p:cNvPr>
          <p:cNvSpPr txBox="1"/>
          <p:nvPr/>
        </p:nvSpPr>
        <p:spPr>
          <a:xfrm>
            <a:off x="895350" y="3594265"/>
            <a:ext cx="2950464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b="0" i="0" dirty="0">
                <a:solidFill>
                  <a:schemeClr val="accent1"/>
                </a:solidFill>
                <a:effectLst/>
                <a:latin typeface="+mj-lt"/>
              </a:rPr>
              <a:t>PLEASE ENTER A TITLE</a:t>
            </a:r>
            <a:endParaRPr lang="zh-CN" altLang="en-US" dirty="0">
              <a:solidFill>
                <a:schemeClr val="accent1"/>
              </a:solidFill>
              <a:latin typeface="+mj-lt"/>
            </a:endParaRPr>
          </a:p>
        </p:txBody>
      </p:sp>
      <p:pic>
        <p:nvPicPr>
          <p:cNvPr id="53" name="图片 52">
            <a:hlinkClick r:id="rId8"/>
            <a:extLst>
              <a:ext uri="{FF2B5EF4-FFF2-40B4-BE49-F238E27FC236}">
                <a16:creationId xmlns:a16="http://schemas.microsoft.com/office/drawing/2014/main" id="{8A89C4DA-EDF3-AAFB-A0AC-B9BD7AF36B7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183017"/>
            <a:ext cx="2120472" cy="279903"/>
          </a:xfrm>
          <a:prstGeom prst="rect">
            <a:avLst/>
          </a:prstGeom>
        </p:spPr>
      </p:pic>
      <p:grpSp>
        <p:nvGrpSpPr>
          <p:cNvPr id="55" name="组合 54">
            <a:extLst>
              <a:ext uri="{FF2B5EF4-FFF2-40B4-BE49-F238E27FC236}">
                <a16:creationId xmlns:a16="http://schemas.microsoft.com/office/drawing/2014/main" id="{DA4A11C4-82A9-BD29-C5F4-59D996250CD4}"/>
              </a:ext>
            </a:extLst>
          </p:cNvPr>
          <p:cNvGrpSpPr/>
          <p:nvPr/>
        </p:nvGrpSpPr>
        <p:grpSpPr>
          <a:xfrm>
            <a:off x="10688364" y="5971282"/>
            <a:ext cx="1503637" cy="886719"/>
            <a:chOff x="10688364" y="5971282"/>
            <a:chExt cx="1503637" cy="886719"/>
          </a:xfrm>
        </p:grpSpPr>
        <p:sp>
          <p:nvSpPr>
            <p:cNvPr id="57" name="任意多边形: 形状 56">
              <a:extLst>
                <a:ext uri="{FF2B5EF4-FFF2-40B4-BE49-F238E27FC236}">
                  <a16:creationId xmlns:a16="http://schemas.microsoft.com/office/drawing/2014/main" id="{D5439457-59FF-13D0-C1C1-709CA3DB4DD7}"/>
                </a:ext>
              </a:extLst>
            </p:cNvPr>
            <p:cNvSpPr/>
            <p:nvPr/>
          </p:nvSpPr>
          <p:spPr>
            <a:xfrm>
              <a:off x="10688364" y="5971282"/>
              <a:ext cx="1503637" cy="886718"/>
            </a:xfrm>
            <a:custGeom>
              <a:avLst/>
              <a:gdLst>
                <a:gd name="connsiteX0" fmla="*/ 1008337 w 1503637"/>
                <a:gd name="connsiteY0" fmla="*/ 0 h 886718"/>
                <a:gd name="connsiteX1" fmla="*/ 1495470 w 1503637"/>
                <a:gd name="connsiteY1" fmla="*/ 123347 h 886718"/>
                <a:gd name="connsiteX2" fmla="*/ 1503637 w 1503637"/>
                <a:gd name="connsiteY2" fmla="*/ 128308 h 886718"/>
                <a:gd name="connsiteX3" fmla="*/ 1503637 w 1503637"/>
                <a:gd name="connsiteY3" fmla="*/ 886718 h 886718"/>
                <a:gd name="connsiteX4" fmla="*/ 0 w 1503637"/>
                <a:gd name="connsiteY4" fmla="*/ 886718 h 886718"/>
                <a:gd name="connsiteX5" fmla="*/ 7128 w 1503637"/>
                <a:gd name="connsiteY5" fmla="*/ 816009 h 886718"/>
                <a:gd name="connsiteX6" fmla="*/ 1008337 w 1503637"/>
                <a:gd name="connsiteY6" fmla="*/ 0 h 886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03637" h="886718">
                  <a:moveTo>
                    <a:pt x="1008337" y="0"/>
                  </a:moveTo>
                  <a:cubicBezTo>
                    <a:pt x="1184718" y="0"/>
                    <a:pt x="1350663" y="44683"/>
                    <a:pt x="1495470" y="123347"/>
                  </a:cubicBezTo>
                  <a:lnTo>
                    <a:pt x="1503637" y="128308"/>
                  </a:lnTo>
                  <a:lnTo>
                    <a:pt x="1503637" y="886718"/>
                  </a:lnTo>
                  <a:lnTo>
                    <a:pt x="0" y="886718"/>
                  </a:lnTo>
                  <a:lnTo>
                    <a:pt x="7128" y="816009"/>
                  </a:lnTo>
                  <a:cubicBezTo>
                    <a:pt x="102423" y="350314"/>
                    <a:pt x="514469" y="0"/>
                    <a:pt x="1008337" y="0"/>
                  </a:cubicBezTo>
                  <a:close/>
                </a:path>
              </a:pathLst>
            </a:custGeom>
            <a:noFill/>
            <a:ln w="10414" cap="flat" cmpd="sng" algn="ctr">
              <a:solidFill>
                <a:schemeClr val="bg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74981" tIns="37490" rIns="74981" bIns="37490" rtlCol="0" anchor="ctr">
              <a:noAutofit/>
            </a:bodyPr>
            <a:lstStyle/>
            <a:p>
              <a:pPr algn="ctr"/>
              <a:endParaRPr lang="zh-CN" altLang="en-US" sz="1476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66" name="任意多边形: 形状 65">
              <a:extLst>
                <a:ext uri="{FF2B5EF4-FFF2-40B4-BE49-F238E27FC236}">
                  <a16:creationId xmlns:a16="http://schemas.microsoft.com/office/drawing/2014/main" id="{60CE0A02-A9DA-AE4C-330E-E7F0C928FDF9}"/>
                </a:ext>
              </a:extLst>
            </p:cNvPr>
            <p:cNvSpPr/>
            <p:nvPr/>
          </p:nvSpPr>
          <p:spPr>
            <a:xfrm>
              <a:off x="10839168" y="6122088"/>
              <a:ext cx="1352833" cy="735912"/>
            </a:xfrm>
            <a:custGeom>
              <a:avLst/>
              <a:gdLst>
                <a:gd name="connsiteX0" fmla="*/ 857533 w 1352833"/>
                <a:gd name="connsiteY0" fmla="*/ 0 h 735912"/>
                <a:gd name="connsiteX1" fmla="*/ 1344611 w 1352833"/>
                <a:gd name="connsiteY1" fmla="*/ 148782 h 735912"/>
                <a:gd name="connsiteX2" fmla="*/ 1352833 w 1352833"/>
                <a:gd name="connsiteY2" fmla="*/ 155565 h 735912"/>
                <a:gd name="connsiteX3" fmla="*/ 1352833 w 1352833"/>
                <a:gd name="connsiteY3" fmla="*/ 735912 h 735912"/>
                <a:gd name="connsiteX4" fmla="*/ 0 w 1352833"/>
                <a:gd name="connsiteY4" fmla="*/ 735912 h 735912"/>
                <a:gd name="connsiteX5" fmla="*/ 4064 w 1352833"/>
                <a:gd name="connsiteY5" fmla="*/ 695597 h 735912"/>
                <a:gd name="connsiteX6" fmla="*/ 857533 w 1352833"/>
                <a:gd name="connsiteY6" fmla="*/ 0 h 735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52833" h="735912">
                  <a:moveTo>
                    <a:pt x="857533" y="0"/>
                  </a:moveTo>
                  <a:cubicBezTo>
                    <a:pt x="1037958" y="0"/>
                    <a:pt x="1205572" y="54849"/>
                    <a:pt x="1344611" y="148782"/>
                  </a:cubicBezTo>
                  <a:lnTo>
                    <a:pt x="1352833" y="155565"/>
                  </a:lnTo>
                  <a:lnTo>
                    <a:pt x="1352833" y="735912"/>
                  </a:lnTo>
                  <a:lnTo>
                    <a:pt x="0" y="735912"/>
                  </a:lnTo>
                  <a:lnTo>
                    <a:pt x="4064" y="695597"/>
                  </a:lnTo>
                  <a:cubicBezTo>
                    <a:pt x="85297" y="298621"/>
                    <a:pt x="436542" y="0"/>
                    <a:pt x="857533" y="0"/>
                  </a:cubicBezTo>
                  <a:close/>
                </a:path>
              </a:pathLst>
            </a:custGeom>
            <a:noFill/>
            <a:ln w="10414" cap="flat" cmpd="sng" algn="ctr">
              <a:solidFill>
                <a:schemeClr val="bg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74981" tIns="37490" rIns="74981" bIns="37490" rtlCol="0" anchor="ctr">
              <a:noAutofit/>
            </a:bodyPr>
            <a:lstStyle/>
            <a:p>
              <a:pPr algn="ctr"/>
              <a:endParaRPr lang="zh-CN" altLang="en-US" sz="1476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67" name="任意多边形: 形状 66">
              <a:extLst>
                <a:ext uri="{FF2B5EF4-FFF2-40B4-BE49-F238E27FC236}">
                  <a16:creationId xmlns:a16="http://schemas.microsoft.com/office/drawing/2014/main" id="{42BEAF85-C9A4-9A6E-DA69-D76E29E4C2D7}"/>
                </a:ext>
              </a:extLst>
            </p:cNvPr>
            <p:cNvSpPr/>
            <p:nvPr/>
          </p:nvSpPr>
          <p:spPr>
            <a:xfrm>
              <a:off x="10989974" y="6272892"/>
              <a:ext cx="1202027" cy="585108"/>
            </a:xfrm>
            <a:custGeom>
              <a:avLst/>
              <a:gdLst>
                <a:gd name="connsiteX0" fmla="*/ 706729 w 1202027"/>
                <a:gd name="connsiteY0" fmla="*/ 0 h 585108"/>
                <a:gd name="connsiteX1" fmla="*/ 1109491 w 1202027"/>
                <a:gd name="connsiteY1" fmla="*/ 123027 h 585108"/>
                <a:gd name="connsiteX2" fmla="*/ 1202027 w 1202027"/>
                <a:gd name="connsiteY2" fmla="*/ 199376 h 585108"/>
                <a:gd name="connsiteX3" fmla="*/ 1202027 w 1202027"/>
                <a:gd name="connsiteY3" fmla="*/ 585108 h 585108"/>
                <a:gd name="connsiteX4" fmla="*/ 0 w 1202027"/>
                <a:gd name="connsiteY4" fmla="*/ 585108 h 585108"/>
                <a:gd name="connsiteX5" fmla="*/ 1000 w 1202027"/>
                <a:gd name="connsiteY5" fmla="*/ 575185 h 585108"/>
                <a:gd name="connsiteX6" fmla="*/ 706729 w 1202027"/>
                <a:gd name="connsiteY6" fmla="*/ 0 h 585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02027" h="585108">
                  <a:moveTo>
                    <a:pt x="706729" y="0"/>
                  </a:moveTo>
                  <a:cubicBezTo>
                    <a:pt x="855921" y="0"/>
                    <a:pt x="994521" y="45354"/>
                    <a:pt x="1109491" y="123027"/>
                  </a:cubicBezTo>
                  <a:lnTo>
                    <a:pt x="1202027" y="199376"/>
                  </a:lnTo>
                  <a:lnTo>
                    <a:pt x="1202027" y="585108"/>
                  </a:lnTo>
                  <a:lnTo>
                    <a:pt x="0" y="585108"/>
                  </a:lnTo>
                  <a:lnTo>
                    <a:pt x="1000" y="575185"/>
                  </a:lnTo>
                  <a:cubicBezTo>
                    <a:pt x="68171" y="246928"/>
                    <a:pt x="358614" y="0"/>
                    <a:pt x="706729" y="0"/>
                  </a:cubicBezTo>
                  <a:close/>
                </a:path>
              </a:pathLst>
            </a:custGeom>
            <a:noFill/>
            <a:ln w="10414" cap="flat" cmpd="sng" algn="ctr">
              <a:solidFill>
                <a:schemeClr val="bg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74981" tIns="37490" rIns="74981" bIns="37490" rtlCol="0" anchor="ctr">
              <a:noAutofit/>
            </a:bodyPr>
            <a:lstStyle/>
            <a:p>
              <a:pPr algn="ctr"/>
              <a:endParaRPr lang="zh-CN" altLang="en-US" sz="1476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68" name="任意多边形: 形状 67">
              <a:extLst>
                <a:ext uri="{FF2B5EF4-FFF2-40B4-BE49-F238E27FC236}">
                  <a16:creationId xmlns:a16="http://schemas.microsoft.com/office/drawing/2014/main" id="{4F89AF45-1E3E-263C-08D7-A0BDFB4BF0FF}"/>
                </a:ext>
              </a:extLst>
            </p:cNvPr>
            <p:cNvSpPr/>
            <p:nvPr/>
          </p:nvSpPr>
          <p:spPr>
            <a:xfrm>
              <a:off x="11145069" y="6423696"/>
              <a:ext cx="1046931" cy="434304"/>
            </a:xfrm>
            <a:custGeom>
              <a:avLst/>
              <a:gdLst>
                <a:gd name="connsiteX0" fmla="*/ 551634 w 1046931"/>
                <a:gd name="connsiteY0" fmla="*/ 0 h 434304"/>
                <a:gd name="connsiteX1" fmla="*/ 1023922 w 1046931"/>
                <a:gd name="connsiteY1" fmla="*/ 251113 h 434304"/>
                <a:gd name="connsiteX2" fmla="*/ 1046931 w 1046931"/>
                <a:gd name="connsiteY2" fmla="*/ 293504 h 434304"/>
                <a:gd name="connsiteX3" fmla="*/ 1046931 w 1046931"/>
                <a:gd name="connsiteY3" fmla="*/ 434304 h 434304"/>
                <a:gd name="connsiteX4" fmla="*/ 0 w 1046931"/>
                <a:gd name="connsiteY4" fmla="*/ 434304 h 434304"/>
                <a:gd name="connsiteX5" fmla="*/ 26833 w 1046931"/>
                <a:gd name="connsiteY5" fmla="*/ 347861 h 434304"/>
                <a:gd name="connsiteX6" fmla="*/ 551634 w 1046931"/>
                <a:gd name="connsiteY6" fmla="*/ 0 h 434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6931" h="434304">
                  <a:moveTo>
                    <a:pt x="551634" y="0"/>
                  </a:moveTo>
                  <a:cubicBezTo>
                    <a:pt x="748233" y="0"/>
                    <a:pt x="921568" y="99610"/>
                    <a:pt x="1023922" y="251113"/>
                  </a:cubicBezTo>
                  <a:lnTo>
                    <a:pt x="1046931" y="293504"/>
                  </a:lnTo>
                  <a:lnTo>
                    <a:pt x="1046931" y="434304"/>
                  </a:lnTo>
                  <a:lnTo>
                    <a:pt x="0" y="434304"/>
                  </a:lnTo>
                  <a:lnTo>
                    <a:pt x="26833" y="347861"/>
                  </a:lnTo>
                  <a:cubicBezTo>
                    <a:pt x="113297" y="143438"/>
                    <a:pt x="315715" y="0"/>
                    <a:pt x="551634" y="0"/>
                  </a:cubicBezTo>
                  <a:close/>
                </a:path>
              </a:pathLst>
            </a:custGeom>
            <a:noFill/>
            <a:ln w="10414" cap="flat" cmpd="sng" algn="ctr">
              <a:solidFill>
                <a:schemeClr val="bg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74981" tIns="37490" rIns="74981" bIns="37490" rtlCol="0" anchor="ctr">
              <a:noAutofit/>
            </a:bodyPr>
            <a:lstStyle/>
            <a:p>
              <a:pPr algn="ctr"/>
              <a:endParaRPr lang="zh-CN" altLang="en-US" sz="1476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69" name="任意多边形: 形状 68">
              <a:extLst>
                <a:ext uri="{FF2B5EF4-FFF2-40B4-BE49-F238E27FC236}">
                  <a16:creationId xmlns:a16="http://schemas.microsoft.com/office/drawing/2014/main" id="{E8219382-A0A5-CBCE-5C71-1FFFB494BB0D}"/>
                </a:ext>
              </a:extLst>
            </p:cNvPr>
            <p:cNvSpPr/>
            <p:nvPr/>
          </p:nvSpPr>
          <p:spPr>
            <a:xfrm>
              <a:off x="11302243" y="6574502"/>
              <a:ext cx="788916" cy="283498"/>
            </a:xfrm>
            <a:custGeom>
              <a:avLst/>
              <a:gdLst>
                <a:gd name="connsiteX0" fmla="*/ 394458 w 788916"/>
                <a:gd name="connsiteY0" fmla="*/ 0 h 283498"/>
                <a:gd name="connsiteX1" fmla="*/ 780305 w 788916"/>
                <a:gd name="connsiteY1" fmla="*/ 255757 h 283498"/>
                <a:gd name="connsiteX2" fmla="*/ 788916 w 788916"/>
                <a:gd name="connsiteY2" fmla="*/ 283498 h 283498"/>
                <a:gd name="connsiteX3" fmla="*/ 0 w 788916"/>
                <a:gd name="connsiteY3" fmla="*/ 283498 h 283498"/>
                <a:gd name="connsiteX4" fmla="*/ 8611 w 788916"/>
                <a:gd name="connsiteY4" fmla="*/ 255757 h 283498"/>
                <a:gd name="connsiteX5" fmla="*/ 394458 w 788916"/>
                <a:gd name="connsiteY5" fmla="*/ 0 h 283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88916" h="283498">
                  <a:moveTo>
                    <a:pt x="394458" y="0"/>
                  </a:moveTo>
                  <a:cubicBezTo>
                    <a:pt x="567912" y="0"/>
                    <a:pt x="716735" y="105459"/>
                    <a:pt x="780305" y="255757"/>
                  </a:cubicBezTo>
                  <a:lnTo>
                    <a:pt x="788916" y="283498"/>
                  </a:lnTo>
                  <a:lnTo>
                    <a:pt x="0" y="283498"/>
                  </a:lnTo>
                  <a:lnTo>
                    <a:pt x="8611" y="255757"/>
                  </a:lnTo>
                  <a:cubicBezTo>
                    <a:pt x="72181" y="105459"/>
                    <a:pt x="221004" y="0"/>
                    <a:pt x="394458" y="0"/>
                  </a:cubicBezTo>
                  <a:close/>
                </a:path>
              </a:pathLst>
            </a:custGeom>
            <a:noFill/>
            <a:ln w="10414" cap="flat" cmpd="sng" algn="ctr">
              <a:solidFill>
                <a:schemeClr val="bg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74981" tIns="37490" rIns="74981" bIns="37490" rtlCol="0" anchor="ctr">
              <a:noAutofit/>
            </a:bodyPr>
            <a:lstStyle/>
            <a:p>
              <a:pPr algn="ctr"/>
              <a:endParaRPr lang="zh-CN" altLang="en-US" sz="1476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70" name="任意多边形: 形状 69">
              <a:extLst>
                <a:ext uri="{FF2B5EF4-FFF2-40B4-BE49-F238E27FC236}">
                  <a16:creationId xmlns:a16="http://schemas.microsoft.com/office/drawing/2014/main" id="{59B28EB2-5C37-4F30-91D7-7ECE4F5B026A}"/>
                </a:ext>
              </a:extLst>
            </p:cNvPr>
            <p:cNvSpPr/>
            <p:nvPr/>
          </p:nvSpPr>
          <p:spPr>
            <a:xfrm>
              <a:off x="11470679" y="6725306"/>
              <a:ext cx="452044" cy="132695"/>
            </a:xfrm>
            <a:custGeom>
              <a:avLst/>
              <a:gdLst>
                <a:gd name="connsiteX0" fmla="*/ 226022 w 452044"/>
                <a:gd name="connsiteY0" fmla="*/ 0 h 132695"/>
                <a:gd name="connsiteX1" fmla="*/ 415492 w 452044"/>
                <a:gd name="connsiteY1" fmla="*/ 78481 h 132695"/>
                <a:gd name="connsiteX2" fmla="*/ 452044 w 452044"/>
                <a:gd name="connsiteY2" fmla="*/ 132695 h 132695"/>
                <a:gd name="connsiteX3" fmla="*/ 0 w 452044"/>
                <a:gd name="connsiteY3" fmla="*/ 132695 h 132695"/>
                <a:gd name="connsiteX4" fmla="*/ 36552 w 452044"/>
                <a:gd name="connsiteY4" fmla="*/ 78481 h 132695"/>
                <a:gd name="connsiteX5" fmla="*/ 226022 w 452044"/>
                <a:gd name="connsiteY5" fmla="*/ 0 h 132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2044" h="132695">
                  <a:moveTo>
                    <a:pt x="226022" y="0"/>
                  </a:moveTo>
                  <a:cubicBezTo>
                    <a:pt x="300015" y="0"/>
                    <a:pt x="367002" y="29992"/>
                    <a:pt x="415492" y="78481"/>
                  </a:cubicBezTo>
                  <a:lnTo>
                    <a:pt x="452044" y="132695"/>
                  </a:lnTo>
                  <a:lnTo>
                    <a:pt x="0" y="132695"/>
                  </a:lnTo>
                  <a:lnTo>
                    <a:pt x="36552" y="78481"/>
                  </a:lnTo>
                  <a:cubicBezTo>
                    <a:pt x="85042" y="29992"/>
                    <a:pt x="152030" y="0"/>
                    <a:pt x="226022" y="0"/>
                  </a:cubicBezTo>
                  <a:close/>
                </a:path>
              </a:pathLst>
            </a:custGeom>
            <a:noFill/>
            <a:ln w="10414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74981" tIns="37490" rIns="74981" bIns="37490" rtlCol="0" anchor="ctr">
              <a:noAutofit/>
            </a:bodyPr>
            <a:lstStyle/>
            <a:p>
              <a:pPr algn="ctr"/>
              <a:endParaRPr lang="zh-CN" altLang="en-US" sz="1476"/>
            </a:p>
          </p:txBody>
        </p:sp>
      </p:grpSp>
      <p:grpSp>
        <p:nvGrpSpPr>
          <p:cNvPr id="71" name="组合 70">
            <a:extLst>
              <a:ext uri="{FF2B5EF4-FFF2-40B4-BE49-F238E27FC236}">
                <a16:creationId xmlns:a16="http://schemas.microsoft.com/office/drawing/2014/main" id="{C9DCE39C-2AC9-C20B-606D-19EC9AFBDAD3}"/>
              </a:ext>
            </a:extLst>
          </p:cNvPr>
          <p:cNvGrpSpPr/>
          <p:nvPr/>
        </p:nvGrpSpPr>
        <p:grpSpPr>
          <a:xfrm>
            <a:off x="9649023" y="203767"/>
            <a:ext cx="2047677" cy="322041"/>
            <a:chOff x="9649023" y="203767"/>
            <a:chExt cx="2047677" cy="322041"/>
          </a:xfrm>
        </p:grpSpPr>
        <p:sp>
          <p:nvSpPr>
            <p:cNvPr id="72" name="矩形: 圆角 71">
              <a:extLst>
                <a:ext uri="{FF2B5EF4-FFF2-40B4-BE49-F238E27FC236}">
                  <a16:creationId xmlns:a16="http://schemas.microsoft.com/office/drawing/2014/main" id="{90B08F8E-408C-7667-301E-D5C62817D7A0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9649023" y="203768"/>
              <a:ext cx="2047677" cy="32204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6448">
              <a:solidFill>
                <a:schemeClr val="accent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4806" tIns="22403" rIns="44806" bIns="22403" rtlCol="0" anchor="ctr">
              <a:noAutofit/>
            </a:bodyPr>
            <a:lstStyle/>
            <a:p>
              <a:pPr algn="ctr"/>
              <a:endParaRPr lang="zh-CN" altLang="en-US" sz="882" dirty="0"/>
            </a:p>
          </p:txBody>
        </p:sp>
        <p:sp>
          <p:nvSpPr>
            <p:cNvPr id="73" name="矩形: 圆角 72">
              <a:extLst>
                <a:ext uri="{FF2B5EF4-FFF2-40B4-BE49-F238E27FC236}">
                  <a16:creationId xmlns:a16="http://schemas.microsoft.com/office/drawing/2014/main" id="{288CE655-501C-7722-28DC-9139E901CD3E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9649023" y="203767"/>
              <a:ext cx="1153745" cy="32204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 w="26448">
              <a:solidFill>
                <a:schemeClr val="accent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4806" tIns="22403" rIns="44806" bIns="22403" rtlCol="0" anchor="ctr">
              <a:noAutofit/>
            </a:bodyPr>
            <a:lstStyle/>
            <a:p>
              <a:pPr algn="ctr"/>
              <a:r>
                <a:rPr lang="zh-CN" altLang="en-US" sz="882" dirty="0">
                  <a:solidFill>
                    <a:schemeClr val="bg1"/>
                  </a:solidFill>
                </a:rPr>
                <a:t>目录</a:t>
              </a:r>
            </a:p>
          </p:txBody>
        </p:sp>
        <p:sp>
          <p:nvSpPr>
            <p:cNvPr id="74" name="文本框 73">
              <a:extLst>
                <a:ext uri="{FF2B5EF4-FFF2-40B4-BE49-F238E27FC236}">
                  <a16:creationId xmlns:a16="http://schemas.microsoft.com/office/drawing/2014/main" id="{0A52E344-4C12-528A-BF14-018E6DBCDD96}"/>
                </a:ext>
              </a:extLst>
            </p:cNvPr>
            <p:cNvSpPr txBox="1"/>
            <p:nvPr/>
          </p:nvSpPr>
          <p:spPr>
            <a:xfrm>
              <a:off x="10859551" y="274300"/>
              <a:ext cx="780365" cy="180973"/>
            </a:xfrm>
            <a:prstGeom prst="rect">
              <a:avLst/>
            </a:prstGeom>
            <a:noFill/>
            <a:effectLst/>
          </p:spPr>
          <p:txBody>
            <a:bodyPr wrap="square" lIns="44806" tIns="22403" rIns="44806" bIns="22403" rtlCol="0">
              <a:noAutofit/>
            </a:bodyPr>
            <a:lstStyle/>
            <a:p>
              <a:r>
                <a:rPr lang="zh-CN" altLang="en-US" sz="882" dirty="0"/>
                <a:t>工作概述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7675304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C8BA8F09-44C4-9D5D-59FB-3609E1191346}"/>
              </a:ext>
            </a:extLst>
          </p:cNvPr>
          <p:cNvSpPr/>
          <p:nvPr/>
        </p:nvSpPr>
        <p:spPr>
          <a:xfrm>
            <a:off x="0" y="6222999"/>
            <a:ext cx="12192000" cy="635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B74142C-285D-EE43-BCB3-968C9890DB49}"/>
              </a:ext>
            </a:extLst>
          </p:cNvPr>
          <p:cNvSpPr/>
          <p:nvPr/>
        </p:nvSpPr>
        <p:spPr>
          <a:xfrm>
            <a:off x="0" y="5923280"/>
            <a:ext cx="12192000" cy="2997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6D2B6B0E-FD7E-307A-0C85-C1BB546F8453}"/>
              </a:ext>
            </a:extLst>
          </p:cNvPr>
          <p:cNvSpPr/>
          <p:nvPr/>
        </p:nvSpPr>
        <p:spPr>
          <a:xfrm>
            <a:off x="-5146" y="-5956"/>
            <a:ext cx="12192001" cy="672997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dist="76200" dir="5400000" algn="ctr" rotWithShape="0">
              <a:schemeClr val="tx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Manrope3 Medium" panose="00000606000000000000" pitchFamily="50" charset="0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FF5C07A1-5E66-682B-7A0A-F2E8F0048BDE}"/>
              </a:ext>
            </a:extLst>
          </p:cNvPr>
          <p:cNvSpPr txBox="1"/>
          <p:nvPr/>
        </p:nvSpPr>
        <p:spPr>
          <a:xfrm>
            <a:off x="379728" y="990600"/>
            <a:ext cx="3176272" cy="6463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3600" dirty="0">
                <a:solidFill>
                  <a:schemeClr val="accent1"/>
                </a:solidFill>
                <a:latin typeface="+mj-ea"/>
                <a:ea typeface="+mj-ea"/>
              </a:rPr>
              <a:t>问题分析总结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E7EE5799-19A1-29AB-95A0-8D3C1BAE3BA7}"/>
              </a:ext>
            </a:extLst>
          </p:cNvPr>
          <p:cNvSpPr txBox="1"/>
          <p:nvPr/>
        </p:nvSpPr>
        <p:spPr>
          <a:xfrm>
            <a:off x="401575" y="1875100"/>
            <a:ext cx="4390342" cy="120032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800" dirty="0">
                <a:latin typeface="+mn-ea"/>
              </a:rPr>
              <a:t>此处添加详细文本描述，建与标题相关并符合整体语言风格，语言描述尽量简洁生动。建议与标题相关并符合整体语言风格，语言描述尽量简洁生动。</a:t>
            </a:r>
            <a:endParaRPr lang="en-US" altLang="zh-CN" sz="1800" dirty="0">
              <a:latin typeface="+mn-ea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9ABD17B7-0A91-D211-A75D-96E53A92AF1E}"/>
              </a:ext>
            </a:extLst>
          </p:cNvPr>
          <p:cNvSpPr txBox="1"/>
          <p:nvPr/>
        </p:nvSpPr>
        <p:spPr>
          <a:xfrm>
            <a:off x="379727" y="3656737"/>
            <a:ext cx="4574238" cy="83099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600" dirty="0">
                <a:solidFill>
                  <a:schemeClr val="accent1"/>
                </a:solidFill>
                <a:latin typeface="+mj-ea"/>
                <a:ea typeface="+mj-ea"/>
              </a:rPr>
              <a:t>第一部分</a:t>
            </a:r>
            <a:endParaRPr lang="en-US" altLang="zh-CN" sz="1600" dirty="0">
              <a:solidFill>
                <a:schemeClr val="accent1"/>
              </a:solidFill>
              <a:latin typeface="+mj-ea"/>
              <a:ea typeface="+mj-ea"/>
            </a:endParaRPr>
          </a:p>
          <a:p>
            <a:r>
              <a:rPr lang="zh-CN" altLang="en-US" sz="1600" dirty="0">
                <a:latin typeface="+mn-ea"/>
              </a:rPr>
              <a:t>此处添加详细文本描述，建与标题相关并符合整体语言风格，语言描述尽量简洁生动。</a:t>
            </a:r>
            <a:endParaRPr lang="zh-CN" altLang="en-US" sz="1600" dirty="0"/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BCA167EC-EC95-A44D-876D-906F7F4E4A46}"/>
              </a:ext>
            </a:extLst>
          </p:cNvPr>
          <p:cNvSpPr txBox="1"/>
          <p:nvPr/>
        </p:nvSpPr>
        <p:spPr>
          <a:xfrm>
            <a:off x="379727" y="4564456"/>
            <a:ext cx="4574238" cy="83099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600" dirty="0">
                <a:solidFill>
                  <a:schemeClr val="accent1"/>
                </a:solidFill>
                <a:latin typeface="+mj-ea"/>
                <a:ea typeface="+mj-ea"/>
              </a:rPr>
              <a:t>第二部分</a:t>
            </a:r>
          </a:p>
          <a:p>
            <a:r>
              <a:rPr lang="zh-CN" altLang="en-US" sz="1600" dirty="0">
                <a:latin typeface="+mn-ea"/>
              </a:rPr>
              <a:t>此处添加详细文本描述，建与标题相关并符合整体语言风格，语言描述尽量简洁生动。</a:t>
            </a:r>
            <a:endParaRPr lang="zh-CN" altLang="en-US" sz="1600" dirty="0"/>
          </a:p>
        </p:txBody>
      </p:sp>
      <p:sp>
        <p:nvSpPr>
          <p:cNvPr id="24" name="矩形: 圆角 23">
            <a:extLst>
              <a:ext uri="{FF2B5EF4-FFF2-40B4-BE49-F238E27FC236}">
                <a16:creationId xmlns:a16="http://schemas.microsoft.com/office/drawing/2014/main" id="{18ED8920-5A04-C575-85CC-56394A4AD02D}"/>
              </a:ext>
            </a:extLst>
          </p:cNvPr>
          <p:cNvSpPr/>
          <p:nvPr/>
        </p:nvSpPr>
        <p:spPr>
          <a:xfrm rot="5400000">
            <a:off x="5858644" y="1873639"/>
            <a:ext cx="1774596" cy="828978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1B138775-8A35-B119-E48E-0A445EA40B7A}"/>
              </a:ext>
            </a:extLst>
          </p:cNvPr>
          <p:cNvSpPr/>
          <p:nvPr/>
        </p:nvSpPr>
        <p:spPr>
          <a:xfrm>
            <a:off x="7640385" y="1333910"/>
            <a:ext cx="4551615" cy="1908436"/>
          </a:xfrm>
          <a:prstGeom prst="roundRect">
            <a:avLst/>
          </a:prstGeom>
          <a:blipFill>
            <a:blip r:embed="rId4"/>
            <a:srcRect/>
            <a:stretch>
              <a:fillRect t="-29500" b="-295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5" name="矩形: 圆角 24">
            <a:extLst>
              <a:ext uri="{FF2B5EF4-FFF2-40B4-BE49-F238E27FC236}">
                <a16:creationId xmlns:a16="http://schemas.microsoft.com/office/drawing/2014/main" id="{C81B4889-1F34-33F4-CCA6-1BCE319B983E}"/>
              </a:ext>
            </a:extLst>
          </p:cNvPr>
          <p:cNvSpPr/>
          <p:nvPr/>
        </p:nvSpPr>
        <p:spPr>
          <a:xfrm>
            <a:off x="7640385" y="3621542"/>
            <a:ext cx="4551615" cy="1908436"/>
          </a:xfrm>
          <a:prstGeom prst="roundRect">
            <a:avLst/>
          </a:prstGeom>
          <a:blipFill>
            <a:blip r:embed="rId5"/>
            <a:srcRect/>
            <a:stretch>
              <a:fillRect t="-29500" b="-295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9" name="椭圆 28">
            <a:extLst>
              <a:ext uri="{FF2B5EF4-FFF2-40B4-BE49-F238E27FC236}">
                <a16:creationId xmlns:a16="http://schemas.microsoft.com/office/drawing/2014/main" id="{7F6BE959-4112-4088-6407-5D64FB89E81D}"/>
              </a:ext>
            </a:extLst>
          </p:cNvPr>
          <p:cNvSpPr/>
          <p:nvPr/>
        </p:nvSpPr>
        <p:spPr>
          <a:xfrm>
            <a:off x="6486209" y="2319325"/>
            <a:ext cx="513519" cy="5135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1" name="矩形: 圆角 30">
            <a:extLst>
              <a:ext uri="{FF2B5EF4-FFF2-40B4-BE49-F238E27FC236}">
                <a16:creationId xmlns:a16="http://schemas.microsoft.com/office/drawing/2014/main" id="{566BDFBD-0CBF-4DEA-6131-97C41C3A39F2}"/>
              </a:ext>
            </a:extLst>
          </p:cNvPr>
          <p:cNvSpPr/>
          <p:nvPr/>
        </p:nvSpPr>
        <p:spPr>
          <a:xfrm rot="5400000">
            <a:off x="5858644" y="4107548"/>
            <a:ext cx="1774596" cy="828978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2" name="椭圆 31">
            <a:extLst>
              <a:ext uri="{FF2B5EF4-FFF2-40B4-BE49-F238E27FC236}">
                <a16:creationId xmlns:a16="http://schemas.microsoft.com/office/drawing/2014/main" id="{9FA5274C-13D6-A3F7-7240-9ACD3883E5C9}"/>
              </a:ext>
            </a:extLst>
          </p:cNvPr>
          <p:cNvSpPr/>
          <p:nvPr/>
        </p:nvSpPr>
        <p:spPr>
          <a:xfrm>
            <a:off x="6486209" y="4553234"/>
            <a:ext cx="513519" cy="5135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3" name="iconfont-11624-5524681">
            <a:extLst>
              <a:ext uri="{FF2B5EF4-FFF2-40B4-BE49-F238E27FC236}">
                <a16:creationId xmlns:a16="http://schemas.microsoft.com/office/drawing/2014/main" id="{770C170E-324A-CDEA-E0EC-F0A54237BCA5}"/>
              </a:ext>
            </a:extLst>
          </p:cNvPr>
          <p:cNvSpPr/>
          <p:nvPr/>
        </p:nvSpPr>
        <p:spPr>
          <a:xfrm>
            <a:off x="6641844" y="2449691"/>
            <a:ext cx="202248" cy="252786"/>
          </a:xfrm>
          <a:custGeom>
            <a:avLst/>
            <a:gdLst>
              <a:gd name="T0" fmla="*/ 4802 w 8536"/>
              <a:gd name="T1" fmla="*/ 3735 h 10668"/>
              <a:gd name="T2" fmla="*/ 7736 w 8536"/>
              <a:gd name="T3" fmla="*/ 3735 h 10668"/>
              <a:gd name="T4" fmla="*/ 4802 w 8536"/>
              <a:gd name="T5" fmla="*/ 802 h 10668"/>
              <a:gd name="T6" fmla="*/ 4802 w 8536"/>
              <a:gd name="T7" fmla="*/ 3735 h 10668"/>
              <a:gd name="T8" fmla="*/ 1069 w 8536"/>
              <a:gd name="T9" fmla="*/ 2 h 10668"/>
              <a:gd name="T10" fmla="*/ 5336 w 8536"/>
              <a:gd name="T11" fmla="*/ 2 h 10668"/>
              <a:gd name="T12" fmla="*/ 8536 w 8536"/>
              <a:gd name="T13" fmla="*/ 3202 h 10668"/>
              <a:gd name="T14" fmla="*/ 8536 w 8536"/>
              <a:gd name="T15" fmla="*/ 9602 h 10668"/>
              <a:gd name="T16" fmla="*/ 7469 w 8536"/>
              <a:gd name="T17" fmla="*/ 10668 h 10668"/>
              <a:gd name="T18" fmla="*/ 1069 w 8536"/>
              <a:gd name="T19" fmla="*/ 10668 h 10668"/>
              <a:gd name="T20" fmla="*/ 2 w 8536"/>
              <a:gd name="T21" fmla="*/ 9602 h 10668"/>
              <a:gd name="T22" fmla="*/ 2 w 8536"/>
              <a:gd name="T23" fmla="*/ 1068 h 10668"/>
              <a:gd name="T24" fmla="*/ 1069 w 8536"/>
              <a:gd name="T25" fmla="*/ 2 h 10668"/>
              <a:gd name="T26" fmla="*/ 5869 w 8536"/>
              <a:gd name="T27" fmla="*/ 8535 h 10668"/>
              <a:gd name="T28" fmla="*/ 5869 w 8536"/>
              <a:gd name="T29" fmla="*/ 7468 h 10668"/>
              <a:gd name="T30" fmla="*/ 1069 w 8536"/>
              <a:gd name="T31" fmla="*/ 7468 h 10668"/>
              <a:gd name="T32" fmla="*/ 1069 w 8536"/>
              <a:gd name="T33" fmla="*/ 8535 h 10668"/>
              <a:gd name="T34" fmla="*/ 5869 w 8536"/>
              <a:gd name="T35" fmla="*/ 8535 h 10668"/>
              <a:gd name="T36" fmla="*/ 7469 w 8536"/>
              <a:gd name="T37" fmla="*/ 6402 h 10668"/>
              <a:gd name="T38" fmla="*/ 7469 w 8536"/>
              <a:gd name="T39" fmla="*/ 5335 h 10668"/>
              <a:gd name="T40" fmla="*/ 1069 w 8536"/>
              <a:gd name="T41" fmla="*/ 5335 h 10668"/>
              <a:gd name="T42" fmla="*/ 1069 w 8536"/>
              <a:gd name="T43" fmla="*/ 6402 h 10668"/>
              <a:gd name="T44" fmla="*/ 7469 w 8536"/>
              <a:gd name="T45" fmla="*/ 6402 h 106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8536" h="10668">
                <a:moveTo>
                  <a:pt x="4802" y="3735"/>
                </a:moveTo>
                <a:lnTo>
                  <a:pt x="7736" y="3735"/>
                </a:lnTo>
                <a:lnTo>
                  <a:pt x="4802" y="802"/>
                </a:lnTo>
                <a:lnTo>
                  <a:pt x="4802" y="3735"/>
                </a:lnTo>
                <a:close/>
                <a:moveTo>
                  <a:pt x="1069" y="2"/>
                </a:moveTo>
                <a:lnTo>
                  <a:pt x="5336" y="2"/>
                </a:lnTo>
                <a:lnTo>
                  <a:pt x="8536" y="3202"/>
                </a:lnTo>
                <a:lnTo>
                  <a:pt x="8536" y="9602"/>
                </a:lnTo>
                <a:cubicBezTo>
                  <a:pt x="8536" y="10191"/>
                  <a:pt x="8058" y="10668"/>
                  <a:pt x="7469" y="10668"/>
                </a:cubicBezTo>
                <a:lnTo>
                  <a:pt x="1069" y="10668"/>
                </a:lnTo>
                <a:cubicBezTo>
                  <a:pt x="480" y="10668"/>
                  <a:pt x="2" y="10191"/>
                  <a:pt x="2" y="9602"/>
                </a:cubicBezTo>
                <a:lnTo>
                  <a:pt x="2" y="1068"/>
                </a:lnTo>
                <a:cubicBezTo>
                  <a:pt x="0" y="478"/>
                  <a:pt x="479" y="0"/>
                  <a:pt x="1069" y="2"/>
                </a:cubicBezTo>
                <a:close/>
                <a:moveTo>
                  <a:pt x="5869" y="8535"/>
                </a:moveTo>
                <a:lnTo>
                  <a:pt x="5869" y="7468"/>
                </a:lnTo>
                <a:lnTo>
                  <a:pt x="1069" y="7468"/>
                </a:lnTo>
                <a:lnTo>
                  <a:pt x="1069" y="8535"/>
                </a:lnTo>
                <a:lnTo>
                  <a:pt x="5869" y="8535"/>
                </a:lnTo>
                <a:close/>
                <a:moveTo>
                  <a:pt x="7469" y="6402"/>
                </a:moveTo>
                <a:lnTo>
                  <a:pt x="7469" y="5335"/>
                </a:lnTo>
                <a:lnTo>
                  <a:pt x="1069" y="5335"/>
                </a:lnTo>
                <a:lnTo>
                  <a:pt x="1069" y="6402"/>
                </a:lnTo>
                <a:lnTo>
                  <a:pt x="7469" y="6402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4" name="piled-files_72865">
            <a:extLst>
              <a:ext uri="{FF2B5EF4-FFF2-40B4-BE49-F238E27FC236}">
                <a16:creationId xmlns:a16="http://schemas.microsoft.com/office/drawing/2014/main" id="{AD367837-9F1E-7FFC-E7EC-8EC3F0CB8C39}"/>
              </a:ext>
            </a:extLst>
          </p:cNvPr>
          <p:cNvSpPr/>
          <p:nvPr/>
        </p:nvSpPr>
        <p:spPr>
          <a:xfrm>
            <a:off x="6620108" y="4700565"/>
            <a:ext cx="245721" cy="218857"/>
          </a:xfrm>
          <a:custGeom>
            <a:avLst/>
            <a:gdLst>
              <a:gd name="connsiteX0" fmla="*/ 549417 w 606402"/>
              <a:gd name="connsiteY0" fmla="*/ 378654 h 540108"/>
              <a:gd name="connsiteX1" fmla="*/ 588787 w 606402"/>
              <a:gd name="connsiteY1" fmla="*/ 387432 h 540108"/>
              <a:gd name="connsiteX2" fmla="*/ 606368 w 606402"/>
              <a:gd name="connsiteY2" fmla="*/ 408162 h 540108"/>
              <a:gd name="connsiteX3" fmla="*/ 591125 w 606402"/>
              <a:gd name="connsiteY3" fmla="*/ 430760 h 540108"/>
              <a:gd name="connsiteX4" fmla="*/ 282900 w 606402"/>
              <a:gd name="connsiteY4" fmla="*/ 536653 h 540108"/>
              <a:gd name="connsiteX5" fmla="*/ 261859 w 606402"/>
              <a:gd name="connsiteY5" fmla="*/ 540108 h 540108"/>
              <a:gd name="connsiteX6" fmla="*/ 245307 w 606402"/>
              <a:gd name="connsiteY6" fmla="*/ 537960 h 540108"/>
              <a:gd name="connsiteX7" fmla="*/ 16756 w 606402"/>
              <a:gd name="connsiteY7" fmla="*/ 477543 h 540108"/>
              <a:gd name="connsiteX8" fmla="*/ 17 w 606402"/>
              <a:gd name="connsiteY8" fmla="*/ 456720 h 540108"/>
              <a:gd name="connsiteX9" fmla="*/ 14886 w 606402"/>
              <a:gd name="connsiteY9" fmla="*/ 434589 h 540108"/>
              <a:gd name="connsiteX10" fmla="*/ 54817 w 606402"/>
              <a:gd name="connsiteY10" fmla="*/ 420208 h 540108"/>
              <a:gd name="connsiteX11" fmla="*/ 234833 w 606402"/>
              <a:gd name="connsiteY11" fmla="*/ 467832 h 540108"/>
              <a:gd name="connsiteX12" fmla="*/ 261859 w 606402"/>
              <a:gd name="connsiteY12" fmla="*/ 471380 h 540108"/>
              <a:gd name="connsiteX13" fmla="*/ 296179 w 606402"/>
              <a:gd name="connsiteY13" fmla="*/ 465591 h 540108"/>
              <a:gd name="connsiteX14" fmla="*/ 549417 w 606402"/>
              <a:gd name="connsiteY14" fmla="*/ 269066 h 540108"/>
              <a:gd name="connsiteX15" fmla="*/ 588787 w 606402"/>
              <a:gd name="connsiteY15" fmla="*/ 277842 h 540108"/>
              <a:gd name="connsiteX16" fmla="*/ 606368 w 606402"/>
              <a:gd name="connsiteY16" fmla="*/ 298570 h 540108"/>
              <a:gd name="connsiteX17" fmla="*/ 591125 w 606402"/>
              <a:gd name="connsiteY17" fmla="*/ 321165 h 540108"/>
              <a:gd name="connsiteX18" fmla="*/ 282900 w 606402"/>
              <a:gd name="connsiteY18" fmla="*/ 427042 h 540108"/>
              <a:gd name="connsiteX19" fmla="*/ 261859 w 606402"/>
              <a:gd name="connsiteY19" fmla="*/ 430590 h 540108"/>
              <a:gd name="connsiteX20" fmla="*/ 245307 w 606402"/>
              <a:gd name="connsiteY20" fmla="*/ 428349 h 540108"/>
              <a:gd name="connsiteX21" fmla="*/ 16850 w 606402"/>
              <a:gd name="connsiteY21" fmla="*/ 367941 h 540108"/>
              <a:gd name="connsiteX22" fmla="*/ 17 w 606402"/>
              <a:gd name="connsiteY22" fmla="*/ 347120 h 540108"/>
              <a:gd name="connsiteX23" fmla="*/ 14886 w 606402"/>
              <a:gd name="connsiteY23" fmla="*/ 324993 h 540108"/>
              <a:gd name="connsiteX24" fmla="*/ 54817 w 606402"/>
              <a:gd name="connsiteY24" fmla="*/ 310614 h 540108"/>
              <a:gd name="connsiteX25" fmla="*/ 234833 w 606402"/>
              <a:gd name="connsiteY25" fmla="*/ 358231 h 540108"/>
              <a:gd name="connsiteX26" fmla="*/ 261859 w 606402"/>
              <a:gd name="connsiteY26" fmla="*/ 361779 h 540108"/>
              <a:gd name="connsiteX27" fmla="*/ 296179 w 606402"/>
              <a:gd name="connsiteY27" fmla="*/ 355990 h 540108"/>
              <a:gd name="connsiteX28" fmla="*/ 549417 w 606402"/>
              <a:gd name="connsiteY28" fmla="*/ 159407 h 540108"/>
              <a:gd name="connsiteX29" fmla="*/ 588787 w 606402"/>
              <a:gd name="connsiteY29" fmla="*/ 168183 h 540108"/>
              <a:gd name="connsiteX30" fmla="*/ 606368 w 606402"/>
              <a:gd name="connsiteY30" fmla="*/ 188911 h 540108"/>
              <a:gd name="connsiteX31" fmla="*/ 591125 w 606402"/>
              <a:gd name="connsiteY31" fmla="*/ 211506 h 540108"/>
              <a:gd name="connsiteX32" fmla="*/ 282900 w 606402"/>
              <a:gd name="connsiteY32" fmla="*/ 317383 h 540108"/>
              <a:gd name="connsiteX33" fmla="*/ 261859 w 606402"/>
              <a:gd name="connsiteY33" fmla="*/ 320931 h 540108"/>
              <a:gd name="connsiteX34" fmla="*/ 245307 w 606402"/>
              <a:gd name="connsiteY34" fmla="*/ 318784 h 540108"/>
              <a:gd name="connsiteX35" fmla="*/ 16850 w 606402"/>
              <a:gd name="connsiteY35" fmla="*/ 258282 h 540108"/>
              <a:gd name="connsiteX36" fmla="*/ 17 w 606402"/>
              <a:gd name="connsiteY36" fmla="*/ 237461 h 540108"/>
              <a:gd name="connsiteX37" fmla="*/ 14886 w 606402"/>
              <a:gd name="connsiteY37" fmla="*/ 215334 h 540108"/>
              <a:gd name="connsiteX38" fmla="*/ 54817 w 606402"/>
              <a:gd name="connsiteY38" fmla="*/ 200955 h 540108"/>
              <a:gd name="connsiteX39" fmla="*/ 234833 w 606402"/>
              <a:gd name="connsiteY39" fmla="*/ 248572 h 540108"/>
              <a:gd name="connsiteX40" fmla="*/ 261859 w 606402"/>
              <a:gd name="connsiteY40" fmla="*/ 252120 h 540108"/>
              <a:gd name="connsiteX41" fmla="*/ 296179 w 606402"/>
              <a:gd name="connsiteY41" fmla="*/ 246331 h 540108"/>
              <a:gd name="connsiteX42" fmla="*/ 320025 w 606402"/>
              <a:gd name="connsiteY42" fmla="*/ 0 h 540108"/>
              <a:gd name="connsiteX43" fmla="*/ 334146 w 606402"/>
              <a:gd name="connsiteY43" fmla="*/ 1588 h 540108"/>
              <a:gd name="connsiteX44" fmla="*/ 588787 w 606402"/>
              <a:gd name="connsiteY44" fmla="*/ 58556 h 540108"/>
              <a:gd name="connsiteX45" fmla="*/ 606368 w 606402"/>
              <a:gd name="connsiteY45" fmla="*/ 79289 h 540108"/>
              <a:gd name="connsiteX46" fmla="*/ 591125 w 606402"/>
              <a:gd name="connsiteY46" fmla="*/ 101890 h 540108"/>
              <a:gd name="connsiteX47" fmla="*/ 282900 w 606402"/>
              <a:gd name="connsiteY47" fmla="*/ 207795 h 540108"/>
              <a:gd name="connsiteX48" fmla="*/ 261859 w 606402"/>
              <a:gd name="connsiteY48" fmla="*/ 211344 h 540108"/>
              <a:gd name="connsiteX49" fmla="*/ 245307 w 606402"/>
              <a:gd name="connsiteY49" fmla="*/ 209196 h 540108"/>
              <a:gd name="connsiteX50" fmla="*/ 16756 w 606402"/>
              <a:gd name="connsiteY50" fmla="*/ 148679 h 540108"/>
              <a:gd name="connsiteX51" fmla="*/ 17 w 606402"/>
              <a:gd name="connsiteY51" fmla="*/ 127852 h 540108"/>
              <a:gd name="connsiteX52" fmla="*/ 14886 w 606402"/>
              <a:gd name="connsiteY52" fmla="*/ 105719 h 540108"/>
              <a:gd name="connsiteX53" fmla="*/ 298143 w 606402"/>
              <a:gd name="connsiteY53" fmla="*/ 3829 h 540108"/>
              <a:gd name="connsiteX54" fmla="*/ 320025 w 606402"/>
              <a:gd name="connsiteY54" fmla="*/ 0 h 540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606402" h="540108">
                <a:moveTo>
                  <a:pt x="549417" y="378654"/>
                </a:moveTo>
                <a:lnTo>
                  <a:pt x="588787" y="387432"/>
                </a:lnTo>
                <a:cubicBezTo>
                  <a:pt x="598606" y="389673"/>
                  <a:pt x="605807" y="398077"/>
                  <a:pt x="606368" y="408162"/>
                </a:cubicBezTo>
                <a:cubicBezTo>
                  <a:pt x="606929" y="418247"/>
                  <a:pt x="600664" y="427398"/>
                  <a:pt x="591125" y="430760"/>
                </a:cubicBezTo>
                <a:lnTo>
                  <a:pt x="282900" y="536653"/>
                </a:lnTo>
                <a:cubicBezTo>
                  <a:pt x="276073" y="538987"/>
                  <a:pt x="268966" y="540108"/>
                  <a:pt x="261859" y="540108"/>
                </a:cubicBezTo>
                <a:cubicBezTo>
                  <a:pt x="256248" y="540108"/>
                  <a:pt x="250731" y="539454"/>
                  <a:pt x="245307" y="537960"/>
                </a:cubicBezTo>
                <a:lnTo>
                  <a:pt x="16756" y="477543"/>
                </a:lnTo>
                <a:cubicBezTo>
                  <a:pt x="7218" y="475022"/>
                  <a:pt x="485" y="466618"/>
                  <a:pt x="17" y="456720"/>
                </a:cubicBezTo>
                <a:cubicBezTo>
                  <a:pt x="-357" y="446915"/>
                  <a:pt x="5628" y="437857"/>
                  <a:pt x="14886" y="434589"/>
                </a:cubicBezTo>
                <a:lnTo>
                  <a:pt x="54817" y="420208"/>
                </a:lnTo>
                <a:lnTo>
                  <a:pt x="234833" y="467832"/>
                </a:lnTo>
                <a:cubicBezTo>
                  <a:pt x="243623" y="470166"/>
                  <a:pt x="252694" y="471380"/>
                  <a:pt x="261859" y="471380"/>
                </a:cubicBezTo>
                <a:cubicBezTo>
                  <a:pt x="273548" y="471380"/>
                  <a:pt x="285144" y="469419"/>
                  <a:pt x="296179" y="465591"/>
                </a:cubicBezTo>
                <a:close/>
                <a:moveTo>
                  <a:pt x="549417" y="269066"/>
                </a:moveTo>
                <a:lnTo>
                  <a:pt x="588787" y="277842"/>
                </a:lnTo>
                <a:cubicBezTo>
                  <a:pt x="598606" y="280083"/>
                  <a:pt x="605807" y="288486"/>
                  <a:pt x="606368" y="298570"/>
                </a:cubicBezTo>
                <a:cubicBezTo>
                  <a:pt x="606929" y="308653"/>
                  <a:pt x="600664" y="317897"/>
                  <a:pt x="591125" y="321165"/>
                </a:cubicBezTo>
                <a:lnTo>
                  <a:pt x="282900" y="427042"/>
                </a:lnTo>
                <a:cubicBezTo>
                  <a:pt x="276073" y="429376"/>
                  <a:pt x="268966" y="430590"/>
                  <a:pt x="261859" y="430590"/>
                </a:cubicBezTo>
                <a:cubicBezTo>
                  <a:pt x="256248" y="430590"/>
                  <a:pt x="250731" y="429843"/>
                  <a:pt x="245307" y="428349"/>
                </a:cubicBezTo>
                <a:lnTo>
                  <a:pt x="16850" y="367941"/>
                </a:lnTo>
                <a:cubicBezTo>
                  <a:pt x="7311" y="365420"/>
                  <a:pt x="485" y="357017"/>
                  <a:pt x="17" y="347120"/>
                </a:cubicBezTo>
                <a:cubicBezTo>
                  <a:pt x="-357" y="337317"/>
                  <a:pt x="5628" y="328354"/>
                  <a:pt x="14886" y="324993"/>
                </a:cubicBezTo>
                <a:lnTo>
                  <a:pt x="54817" y="310614"/>
                </a:lnTo>
                <a:lnTo>
                  <a:pt x="234833" y="358231"/>
                </a:lnTo>
                <a:cubicBezTo>
                  <a:pt x="243623" y="360565"/>
                  <a:pt x="252694" y="361779"/>
                  <a:pt x="261859" y="361779"/>
                </a:cubicBezTo>
                <a:cubicBezTo>
                  <a:pt x="273548" y="361779"/>
                  <a:pt x="285144" y="359818"/>
                  <a:pt x="296179" y="355990"/>
                </a:cubicBezTo>
                <a:close/>
                <a:moveTo>
                  <a:pt x="549417" y="159407"/>
                </a:moveTo>
                <a:lnTo>
                  <a:pt x="588787" y="168183"/>
                </a:lnTo>
                <a:cubicBezTo>
                  <a:pt x="598606" y="170424"/>
                  <a:pt x="605807" y="178921"/>
                  <a:pt x="606368" y="188911"/>
                </a:cubicBezTo>
                <a:cubicBezTo>
                  <a:pt x="606929" y="198994"/>
                  <a:pt x="600664" y="208238"/>
                  <a:pt x="591125" y="211506"/>
                </a:cubicBezTo>
                <a:lnTo>
                  <a:pt x="282900" y="317383"/>
                </a:lnTo>
                <a:cubicBezTo>
                  <a:pt x="276073" y="319717"/>
                  <a:pt x="268966" y="320931"/>
                  <a:pt x="261859" y="320931"/>
                </a:cubicBezTo>
                <a:cubicBezTo>
                  <a:pt x="256248" y="320931"/>
                  <a:pt x="250731" y="320184"/>
                  <a:pt x="245307" y="318784"/>
                </a:cubicBezTo>
                <a:lnTo>
                  <a:pt x="16850" y="258282"/>
                </a:lnTo>
                <a:cubicBezTo>
                  <a:pt x="7311" y="255761"/>
                  <a:pt x="485" y="247358"/>
                  <a:pt x="17" y="237461"/>
                </a:cubicBezTo>
                <a:cubicBezTo>
                  <a:pt x="-357" y="227658"/>
                  <a:pt x="5628" y="218695"/>
                  <a:pt x="14886" y="215334"/>
                </a:cubicBezTo>
                <a:lnTo>
                  <a:pt x="54817" y="200955"/>
                </a:lnTo>
                <a:lnTo>
                  <a:pt x="234833" y="248572"/>
                </a:lnTo>
                <a:cubicBezTo>
                  <a:pt x="243623" y="250906"/>
                  <a:pt x="252694" y="252120"/>
                  <a:pt x="261859" y="252120"/>
                </a:cubicBezTo>
                <a:cubicBezTo>
                  <a:pt x="273548" y="252120"/>
                  <a:pt x="285144" y="250159"/>
                  <a:pt x="296179" y="246331"/>
                </a:cubicBezTo>
                <a:close/>
                <a:moveTo>
                  <a:pt x="320025" y="0"/>
                </a:moveTo>
                <a:cubicBezTo>
                  <a:pt x="324794" y="0"/>
                  <a:pt x="329470" y="467"/>
                  <a:pt x="334146" y="1588"/>
                </a:cubicBezTo>
                <a:lnTo>
                  <a:pt x="588787" y="58556"/>
                </a:lnTo>
                <a:cubicBezTo>
                  <a:pt x="598606" y="60798"/>
                  <a:pt x="605807" y="69296"/>
                  <a:pt x="606368" y="79289"/>
                </a:cubicBezTo>
                <a:cubicBezTo>
                  <a:pt x="606929" y="89375"/>
                  <a:pt x="600664" y="98621"/>
                  <a:pt x="591125" y="101890"/>
                </a:cubicBezTo>
                <a:lnTo>
                  <a:pt x="282900" y="207795"/>
                </a:lnTo>
                <a:cubicBezTo>
                  <a:pt x="276073" y="210130"/>
                  <a:pt x="268966" y="211344"/>
                  <a:pt x="261859" y="211344"/>
                </a:cubicBezTo>
                <a:cubicBezTo>
                  <a:pt x="256248" y="211344"/>
                  <a:pt x="250731" y="210597"/>
                  <a:pt x="245307" y="209196"/>
                </a:cubicBezTo>
                <a:lnTo>
                  <a:pt x="16756" y="148679"/>
                </a:lnTo>
                <a:cubicBezTo>
                  <a:pt x="7218" y="146157"/>
                  <a:pt x="485" y="137752"/>
                  <a:pt x="17" y="127852"/>
                </a:cubicBezTo>
                <a:cubicBezTo>
                  <a:pt x="-357" y="118046"/>
                  <a:pt x="5628" y="109081"/>
                  <a:pt x="14886" y="105719"/>
                </a:cubicBezTo>
                <a:lnTo>
                  <a:pt x="298143" y="3829"/>
                </a:lnTo>
                <a:cubicBezTo>
                  <a:pt x="305156" y="1214"/>
                  <a:pt x="312544" y="0"/>
                  <a:pt x="32002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cxnSp>
        <p:nvCxnSpPr>
          <p:cNvPr id="38" name="直接连接符 37">
            <a:extLst>
              <a:ext uri="{FF2B5EF4-FFF2-40B4-BE49-F238E27FC236}">
                <a16:creationId xmlns:a16="http://schemas.microsoft.com/office/drawing/2014/main" id="{C7EBE80C-1464-FC0F-C248-F08C82CC2572}"/>
              </a:ext>
            </a:extLst>
          </p:cNvPr>
          <p:cNvCxnSpPr>
            <a:cxnSpLocks/>
          </p:cNvCxnSpPr>
          <p:nvPr/>
        </p:nvCxnSpPr>
        <p:spPr>
          <a:xfrm flipH="1">
            <a:off x="6742968" y="1416429"/>
            <a:ext cx="2974" cy="887298"/>
          </a:xfrm>
          <a:prstGeom prst="line">
            <a:avLst/>
          </a:prstGeom>
          <a:ln w="222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>
            <a:extLst>
              <a:ext uri="{FF2B5EF4-FFF2-40B4-BE49-F238E27FC236}">
                <a16:creationId xmlns:a16="http://schemas.microsoft.com/office/drawing/2014/main" id="{48795C20-4205-DE5D-55F9-819DF53AB5BA}"/>
              </a:ext>
            </a:extLst>
          </p:cNvPr>
          <p:cNvCxnSpPr>
            <a:cxnSpLocks/>
          </p:cNvCxnSpPr>
          <p:nvPr/>
        </p:nvCxnSpPr>
        <p:spPr>
          <a:xfrm flipH="1">
            <a:off x="6742968" y="3634739"/>
            <a:ext cx="2974" cy="887298"/>
          </a:xfrm>
          <a:prstGeom prst="line">
            <a:avLst/>
          </a:prstGeom>
          <a:ln w="222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图片 29">
            <a:hlinkClick r:id="rId6"/>
            <a:extLst>
              <a:ext uri="{FF2B5EF4-FFF2-40B4-BE49-F238E27FC236}">
                <a16:creationId xmlns:a16="http://schemas.microsoft.com/office/drawing/2014/main" id="{642504BA-F5EA-0C10-F0C6-9A65626D4F6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183017"/>
            <a:ext cx="2120472" cy="279903"/>
          </a:xfrm>
          <a:prstGeom prst="rect">
            <a:avLst/>
          </a:prstGeom>
        </p:spPr>
      </p:pic>
      <p:grpSp>
        <p:nvGrpSpPr>
          <p:cNvPr id="43" name="组合 42">
            <a:extLst>
              <a:ext uri="{FF2B5EF4-FFF2-40B4-BE49-F238E27FC236}">
                <a16:creationId xmlns:a16="http://schemas.microsoft.com/office/drawing/2014/main" id="{EAB1EA41-A439-D94F-F44E-35AFE72C4D78}"/>
              </a:ext>
            </a:extLst>
          </p:cNvPr>
          <p:cNvGrpSpPr/>
          <p:nvPr/>
        </p:nvGrpSpPr>
        <p:grpSpPr>
          <a:xfrm>
            <a:off x="10688364" y="5971282"/>
            <a:ext cx="1503637" cy="886719"/>
            <a:chOff x="10688364" y="5971282"/>
            <a:chExt cx="1503637" cy="886719"/>
          </a:xfrm>
        </p:grpSpPr>
        <p:sp>
          <p:nvSpPr>
            <p:cNvPr id="44" name="任意多边形: 形状 43">
              <a:extLst>
                <a:ext uri="{FF2B5EF4-FFF2-40B4-BE49-F238E27FC236}">
                  <a16:creationId xmlns:a16="http://schemas.microsoft.com/office/drawing/2014/main" id="{B59A785F-59F2-4843-1985-BA9069D48174}"/>
                </a:ext>
              </a:extLst>
            </p:cNvPr>
            <p:cNvSpPr/>
            <p:nvPr/>
          </p:nvSpPr>
          <p:spPr>
            <a:xfrm>
              <a:off x="10688364" y="5971282"/>
              <a:ext cx="1503637" cy="886718"/>
            </a:xfrm>
            <a:custGeom>
              <a:avLst/>
              <a:gdLst>
                <a:gd name="connsiteX0" fmla="*/ 1008337 w 1503637"/>
                <a:gd name="connsiteY0" fmla="*/ 0 h 886718"/>
                <a:gd name="connsiteX1" fmla="*/ 1495470 w 1503637"/>
                <a:gd name="connsiteY1" fmla="*/ 123347 h 886718"/>
                <a:gd name="connsiteX2" fmla="*/ 1503637 w 1503637"/>
                <a:gd name="connsiteY2" fmla="*/ 128308 h 886718"/>
                <a:gd name="connsiteX3" fmla="*/ 1503637 w 1503637"/>
                <a:gd name="connsiteY3" fmla="*/ 886718 h 886718"/>
                <a:gd name="connsiteX4" fmla="*/ 0 w 1503637"/>
                <a:gd name="connsiteY4" fmla="*/ 886718 h 886718"/>
                <a:gd name="connsiteX5" fmla="*/ 7128 w 1503637"/>
                <a:gd name="connsiteY5" fmla="*/ 816009 h 886718"/>
                <a:gd name="connsiteX6" fmla="*/ 1008337 w 1503637"/>
                <a:gd name="connsiteY6" fmla="*/ 0 h 886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03637" h="886718">
                  <a:moveTo>
                    <a:pt x="1008337" y="0"/>
                  </a:moveTo>
                  <a:cubicBezTo>
                    <a:pt x="1184718" y="0"/>
                    <a:pt x="1350663" y="44683"/>
                    <a:pt x="1495470" y="123347"/>
                  </a:cubicBezTo>
                  <a:lnTo>
                    <a:pt x="1503637" y="128308"/>
                  </a:lnTo>
                  <a:lnTo>
                    <a:pt x="1503637" y="886718"/>
                  </a:lnTo>
                  <a:lnTo>
                    <a:pt x="0" y="886718"/>
                  </a:lnTo>
                  <a:lnTo>
                    <a:pt x="7128" y="816009"/>
                  </a:lnTo>
                  <a:cubicBezTo>
                    <a:pt x="102423" y="350314"/>
                    <a:pt x="514469" y="0"/>
                    <a:pt x="1008337" y="0"/>
                  </a:cubicBezTo>
                  <a:close/>
                </a:path>
              </a:pathLst>
            </a:custGeom>
            <a:noFill/>
            <a:ln w="10414" cap="flat" cmpd="sng" algn="ctr">
              <a:solidFill>
                <a:schemeClr val="bg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74981" tIns="37490" rIns="74981" bIns="37490" rtlCol="0" anchor="ctr">
              <a:noAutofit/>
            </a:bodyPr>
            <a:lstStyle/>
            <a:p>
              <a:pPr algn="ctr"/>
              <a:endParaRPr lang="zh-CN" altLang="en-US" sz="1476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45" name="任意多边形: 形状 44">
              <a:extLst>
                <a:ext uri="{FF2B5EF4-FFF2-40B4-BE49-F238E27FC236}">
                  <a16:creationId xmlns:a16="http://schemas.microsoft.com/office/drawing/2014/main" id="{F08075A6-241D-74F9-F79A-60FD9D44B55D}"/>
                </a:ext>
              </a:extLst>
            </p:cNvPr>
            <p:cNvSpPr/>
            <p:nvPr/>
          </p:nvSpPr>
          <p:spPr>
            <a:xfrm>
              <a:off x="10839168" y="6122088"/>
              <a:ext cx="1352833" cy="735912"/>
            </a:xfrm>
            <a:custGeom>
              <a:avLst/>
              <a:gdLst>
                <a:gd name="connsiteX0" fmla="*/ 857533 w 1352833"/>
                <a:gd name="connsiteY0" fmla="*/ 0 h 735912"/>
                <a:gd name="connsiteX1" fmla="*/ 1344611 w 1352833"/>
                <a:gd name="connsiteY1" fmla="*/ 148782 h 735912"/>
                <a:gd name="connsiteX2" fmla="*/ 1352833 w 1352833"/>
                <a:gd name="connsiteY2" fmla="*/ 155565 h 735912"/>
                <a:gd name="connsiteX3" fmla="*/ 1352833 w 1352833"/>
                <a:gd name="connsiteY3" fmla="*/ 735912 h 735912"/>
                <a:gd name="connsiteX4" fmla="*/ 0 w 1352833"/>
                <a:gd name="connsiteY4" fmla="*/ 735912 h 735912"/>
                <a:gd name="connsiteX5" fmla="*/ 4064 w 1352833"/>
                <a:gd name="connsiteY5" fmla="*/ 695597 h 735912"/>
                <a:gd name="connsiteX6" fmla="*/ 857533 w 1352833"/>
                <a:gd name="connsiteY6" fmla="*/ 0 h 735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52833" h="735912">
                  <a:moveTo>
                    <a:pt x="857533" y="0"/>
                  </a:moveTo>
                  <a:cubicBezTo>
                    <a:pt x="1037958" y="0"/>
                    <a:pt x="1205572" y="54849"/>
                    <a:pt x="1344611" y="148782"/>
                  </a:cubicBezTo>
                  <a:lnTo>
                    <a:pt x="1352833" y="155565"/>
                  </a:lnTo>
                  <a:lnTo>
                    <a:pt x="1352833" y="735912"/>
                  </a:lnTo>
                  <a:lnTo>
                    <a:pt x="0" y="735912"/>
                  </a:lnTo>
                  <a:lnTo>
                    <a:pt x="4064" y="695597"/>
                  </a:lnTo>
                  <a:cubicBezTo>
                    <a:pt x="85297" y="298621"/>
                    <a:pt x="436542" y="0"/>
                    <a:pt x="857533" y="0"/>
                  </a:cubicBezTo>
                  <a:close/>
                </a:path>
              </a:pathLst>
            </a:custGeom>
            <a:noFill/>
            <a:ln w="10414" cap="flat" cmpd="sng" algn="ctr">
              <a:solidFill>
                <a:schemeClr val="bg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74981" tIns="37490" rIns="74981" bIns="37490" rtlCol="0" anchor="ctr">
              <a:noAutofit/>
            </a:bodyPr>
            <a:lstStyle/>
            <a:p>
              <a:pPr algn="ctr"/>
              <a:endParaRPr lang="zh-CN" altLang="en-US" sz="1476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46" name="任意多边形: 形状 45">
              <a:extLst>
                <a:ext uri="{FF2B5EF4-FFF2-40B4-BE49-F238E27FC236}">
                  <a16:creationId xmlns:a16="http://schemas.microsoft.com/office/drawing/2014/main" id="{E8125D0D-3BB6-F49E-7D0B-AF042E432B70}"/>
                </a:ext>
              </a:extLst>
            </p:cNvPr>
            <p:cNvSpPr/>
            <p:nvPr/>
          </p:nvSpPr>
          <p:spPr>
            <a:xfrm>
              <a:off x="10989974" y="6272892"/>
              <a:ext cx="1202027" cy="585108"/>
            </a:xfrm>
            <a:custGeom>
              <a:avLst/>
              <a:gdLst>
                <a:gd name="connsiteX0" fmla="*/ 706729 w 1202027"/>
                <a:gd name="connsiteY0" fmla="*/ 0 h 585108"/>
                <a:gd name="connsiteX1" fmla="*/ 1109491 w 1202027"/>
                <a:gd name="connsiteY1" fmla="*/ 123027 h 585108"/>
                <a:gd name="connsiteX2" fmla="*/ 1202027 w 1202027"/>
                <a:gd name="connsiteY2" fmla="*/ 199376 h 585108"/>
                <a:gd name="connsiteX3" fmla="*/ 1202027 w 1202027"/>
                <a:gd name="connsiteY3" fmla="*/ 585108 h 585108"/>
                <a:gd name="connsiteX4" fmla="*/ 0 w 1202027"/>
                <a:gd name="connsiteY4" fmla="*/ 585108 h 585108"/>
                <a:gd name="connsiteX5" fmla="*/ 1000 w 1202027"/>
                <a:gd name="connsiteY5" fmla="*/ 575185 h 585108"/>
                <a:gd name="connsiteX6" fmla="*/ 706729 w 1202027"/>
                <a:gd name="connsiteY6" fmla="*/ 0 h 585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02027" h="585108">
                  <a:moveTo>
                    <a:pt x="706729" y="0"/>
                  </a:moveTo>
                  <a:cubicBezTo>
                    <a:pt x="855921" y="0"/>
                    <a:pt x="994521" y="45354"/>
                    <a:pt x="1109491" y="123027"/>
                  </a:cubicBezTo>
                  <a:lnTo>
                    <a:pt x="1202027" y="199376"/>
                  </a:lnTo>
                  <a:lnTo>
                    <a:pt x="1202027" y="585108"/>
                  </a:lnTo>
                  <a:lnTo>
                    <a:pt x="0" y="585108"/>
                  </a:lnTo>
                  <a:lnTo>
                    <a:pt x="1000" y="575185"/>
                  </a:lnTo>
                  <a:cubicBezTo>
                    <a:pt x="68171" y="246928"/>
                    <a:pt x="358614" y="0"/>
                    <a:pt x="706729" y="0"/>
                  </a:cubicBezTo>
                  <a:close/>
                </a:path>
              </a:pathLst>
            </a:custGeom>
            <a:noFill/>
            <a:ln w="10414" cap="flat" cmpd="sng" algn="ctr">
              <a:solidFill>
                <a:schemeClr val="bg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74981" tIns="37490" rIns="74981" bIns="37490" rtlCol="0" anchor="ctr">
              <a:noAutofit/>
            </a:bodyPr>
            <a:lstStyle/>
            <a:p>
              <a:pPr algn="ctr"/>
              <a:endParaRPr lang="zh-CN" altLang="en-US" sz="1476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47" name="任意多边形: 形状 46">
              <a:extLst>
                <a:ext uri="{FF2B5EF4-FFF2-40B4-BE49-F238E27FC236}">
                  <a16:creationId xmlns:a16="http://schemas.microsoft.com/office/drawing/2014/main" id="{73BDBBC9-996E-DAC7-E3DC-2A62BEE166B8}"/>
                </a:ext>
              </a:extLst>
            </p:cNvPr>
            <p:cNvSpPr/>
            <p:nvPr/>
          </p:nvSpPr>
          <p:spPr>
            <a:xfrm>
              <a:off x="11145069" y="6423696"/>
              <a:ext cx="1046931" cy="434304"/>
            </a:xfrm>
            <a:custGeom>
              <a:avLst/>
              <a:gdLst>
                <a:gd name="connsiteX0" fmla="*/ 551634 w 1046931"/>
                <a:gd name="connsiteY0" fmla="*/ 0 h 434304"/>
                <a:gd name="connsiteX1" fmla="*/ 1023922 w 1046931"/>
                <a:gd name="connsiteY1" fmla="*/ 251113 h 434304"/>
                <a:gd name="connsiteX2" fmla="*/ 1046931 w 1046931"/>
                <a:gd name="connsiteY2" fmla="*/ 293504 h 434304"/>
                <a:gd name="connsiteX3" fmla="*/ 1046931 w 1046931"/>
                <a:gd name="connsiteY3" fmla="*/ 434304 h 434304"/>
                <a:gd name="connsiteX4" fmla="*/ 0 w 1046931"/>
                <a:gd name="connsiteY4" fmla="*/ 434304 h 434304"/>
                <a:gd name="connsiteX5" fmla="*/ 26833 w 1046931"/>
                <a:gd name="connsiteY5" fmla="*/ 347861 h 434304"/>
                <a:gd name="connsiteX6" fmla="*/ 551634 w 1046931"/>
                <a:gd name="connsiteY6" fmla="*/ 0 h 434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6931" h="434304">
                  <a:moveTo>
                    <a:pt x="551634" y="0"/>
                  </a:moveTo>
                  <a:cubicBezTo>
                    <a:pt x="748233" y="0"/>
                    <a:pt x="921568" y="99610"/>
                    <a:pt x="1023922" y="251113"/>
                  </a:cubicBezTo>
                  <a:lnTo>
                    <a:pt x="1046931" y="293504"/>
                  </a:lnTo>
                  <a:lnTo>
                    <a:pt x="1046931" y="434304"/>
                  </a:lnTo>
                  <a:lnTo>
                    <a:pt x="0" y="434304"/>
                  </a:lnTo>
                  <a:lnTo>
                    <a:pt x="26833" y="347861"/>
                  </a:lnTo>
                  <a:cubicBezTo>
                    <a:pt x="113297" y="143438"/>
                    <a:pt x="315715" y="0"/>
                    <a:pt x="551634" y="0"/>
                  </a:cubicBezTo>
                  <a:close/>
                </a:path>
              </a:pathLst>
            </a:custGeom>
            <a:noFill/>
            <a:ln w="10414" cap="flat" cmpd="sng" algn="ctr">
              <a:solidFill>
                <a:schemeClr val="bg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74981" tIns="37490" rIns="74981" bIns="37490" rtlCol="0" anchor="ctr">
              <a:noAutofit/>
            </a:bodyPr>
            <a:lstStyle/>
            <a:p>
              <a:pPr algn="ctr"/>
              <a:endParaRPr lang="zh-CN" altLang="en-US" sz="1476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48" name="任意多边形: 形状 47">
              <a:extLst>
                <a:ext uri="{FF2B5EF4-FFF2-40B4-BE49-F238E27FC236}">
                  <a16:creationId xmlns:a16="http://schemas.microsoft.com/office/drawing/2014/main" id="{7902EC2F-B23A-09D1-8466-16EF3CDBE784}"/>
                </a:ext>
              </a:extLst>
            </p:cNvPr>
            <p:cNvSpPr/>
            <p:nvPr/>
          </p:nvSpPr>
          <p:spPr>
            <a:xfrm>
              <a:off x="11302243" y="6574502"/>
              <a:ext cx="788916" cy="283498"/>
            </a:xfrm>
            <a:custGeom>
              <a:avLst/>
              <a:gdLst>
                <a:gd name="connsiteX0" fmla="*/ 394458 w 788916"/>
                <a:gd name="connsiteY0" fmla="*/ 0 h 283498"/>
                <a:gd name="connsiteX1" fmla="*/ 780305 w 788916"/>
                <a:gd name="connsiteY1" fmla="*/ 255757 h 283498"/>
                <a:gd name="connsiteX2" fmla="*/ 788916 w 788916"/>
                <a:gd name="connsiteY2" fmla="*/ 283498 h 283498"/>
                <a:gd name="connsiteX3" fmla="*/ 0 w 788916"/>
                <a:gd name="connsiteY3" fmla="*/ 283498 h 283498"/>
                <a:gd name="connsiteX4" fmla="*/ 8611 w 788916"/>
                <a:gd name="connsiteY4" fmla="*/ 255757 h 283498"/>
                <a:gd name="connsiteX5" fmla="*/ 394458 w 788916"/>
                <a:gd name="connsiteY5" fmla="*/ 0 h 283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88916" h="283498">
                  <a:moveTo>
                    <a:pt x="394458" y="0"/>
                  </a:moveTo>
                  <a:cubicBezTo>
                    <a:pt x="567912" y="0"/>
                    <a:pt x="716735" y="105459"/>
                    <a:pt x="780305" y="255757"/>
                  </a:cubicBezTo>
                  <a:lnTo>
                    <a:pt x="788916" y="283498"/>
                  </a:lnTo>
                  <a:lnTo>
                    <a:pt x="0" y="283498"/>
                  </a:lnTo>
                  <a:lnTo>
                    <a:pt x="8611" y="255757"/>
                  </a:lnTo>
                  <a:cubicBezTo>
                    <a:pt x="72181" y="105459"/>
                    <a:pt x="221004" y="0"/>
                    <a:pt x="394458" y="0"/>
                  </a:cubicBezTo>
                  <a:close/>
                </a:path>
              </a:pathLst>
            </a:custGeom>
            <a:noFill/>
            <a:ln w="10414" cap="flat" cmpd="sng" algn="ctr">
              <a:solidFill>
                <a:schemeClr val="bg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74981" tIns="37490" rIns="74981" bIns="37490" rtlCol="0" anchor="ctr">
              <a:noAutofit/>
            </a:bodyPr>
            <a:lstStyle/>
            <a:p>
              <a:pPr algn="ctr"/>
              <a:endParaRPr lang="zh-CN" altLang="en-US" sz="1476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49" name="任意多边形: 形状 48">
              <a:extLst>
                <a:ext uri="{FF2B5EF4-FFF2-40B4-BE49-F238E27FC236}">
                  <a16:creationId xmlns:a16="http://schemas.microsoft.com/office/drawing/2014/main" id="{66CBEB5A-526C-E3C9-005F-F19E1BEB2980}"/>
                </a:ext>
              </a:extLst>
            </p:cNvPr>
            <p:cNvSpPr/>
            <p:nvPr/>
          </p:nvSpPr>
          <p:spPr>
            <a:xfrm>
              <a:off x="11470679" y="6725306"/>
              <a:ext cx="452044" cy="132695"/>
            </a:xfrm>
            <a:custGeom>
              <a:avLst/>
              <a:gdLst>
                <a:gd name="connsiteX0" fmla="*/ 226022 w 452044"/>
                <a:gd name="connsiteY0" fmla="*/ 0 h 132695"/>
                <a:gd name="connsiteX1" fmla="*/ 415492 w 452044"/>
                <a:gd name="connsiteY1" fmla="*/ 78481 h 132695"/>
                <a:gd name="connsiteX2" fmla="*/ 452044 w 452044"/>
                <a:gd name="connsiteY2" fmla="*/ 132695 h 132695"/>
                <a:gd name="connsiteX3" fmla="*/ 0 w 452044"/>
                <a:gd name="connsiteY3" fmla="*/ 132695 h 132695"/>
                <a:gd name="connsiteX4" fmla="*/ 36552 w 452044"/>
                <a:gd name="connsiteY4" fmla="*/ 78481 h 132695"/>
                <a:gd name="connsiteX5" fmla="*/ 226022 w 452044"/>
                <a:gd name="connsiteY5" fmla="*/ 0 h 132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2044" h="132695">
                  <a:moveTo>
                    <a:pt x="226022" y="0"/>
                  </a:moveTo>
                  <a:cubicBezTo>
                    <a:pt x="300015" y="0"/>
                    <a:pt x="367002" y="29992"/>
                    <a:pt x="415492" y="78481"/>
                  </a:cubicBezTo>
                  <a:lnTo>
                    <a:pt x="452044" y="132695"/>
                  </a:lnTo>
                  <a:lnTo>
                    <a:pt x="0" y="132695"/>
                  </a:lnTo>
                  <a:lnTo>
                    <a:pt x="36552" y="78481"/>
                  </a:lnTo>
                  <a:cubicBezTo>
                    <a:pt x="85042" y="29992"/>
                    <a:pt x="152030" y="0"/>
                    <a:pt x="226022" y="0"/>
                  </a:cubicBezTo>
                  <a:close/>
                </a:path>
              </a:pathLst>
            </a:custGeom>
            <a:noFill/>
            <a:ln w="10414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74981" tIns="37490" rIns="74981" bIns="37490" rtlCol="0" anchor="ctr">
              <a:noAutofit/>
            </a:bodyPr>
            <a:lstStyle/>
            <a:p>
              <a:pPr algn="ctr"/>
              <a:endParaRPr lang="zh-CN" altLang="en-US" sz="1476"/>
            </a:p>
          </p:txBody>
        </p:sp>
      </p:grpSp>
      <p:grpSp>
        <p:nvGrpSpPr>
          <p:cNvPr id="50" name="组合 49">
            <a:extLst>
              <a:ext uri="{FF2B5EF4-FFF2-40B4-BE49-F238E27FC236}">
                <a16:creationId xmlns:a16="http://schemas.microsoft.com/office/drawing/2014/main" id="{03C24E9F-2D91-B7A8-0248-64D2FA3ABEB5}"/>
              </a:ext>
            </a:extLst>
          </p:cNvPr>
          <p:cNvGrpSpPr/>
          <p:nvPr/>
        </p:nvGrpSpPr>
        <p:grpSpPr>
          <a:xfrm>
            <a:off x="9649023" y="203767"/>
            <a:ext cx="2047677" cy="322041"/>
            <a:chOff x="9649023" y="203767"/>
            <a:chExt cx="2047677" cy="322041"/>
          </a:xfrm>
        </p:grpSpPr>
        <p:sp>
          <p:nvSpPr>
            <p:cNvPr id="51" name="矩形: 圆角 50">
              <a:extLst>
                <a:ext uri="{FF2B5EF4-FFF2-40B4-BE49-F238E27FC236}">
                  <a16:creationId xmlns:a16="http://schemas.microsoft.com/office/drawing/2014/main" id="{13F7149A-F525-8C5D-28A8-F550E623C3BF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9649023" y="203768"/>
              <a:ext cx="2047677" cy="32204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6448">
              <a:solidFill>
                <a:schemeClr val="accent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4806" tIns="22403" rIns="44806" bIns="22403" rtlCol="0" anchor="ctr">
              <a:noAutofit/>
            </a:bodyPr>
            <a:lstStyle/>
            <a:p>
              <a:pPr algn="ctr"/>
              <a:endParaRPr lang="zh-CN" altLang="en-US" sz="882" dirty="0"/>
            </a:p>
          </p:txBody>
        </p:sp>
        <p:sp>
          <p:nvSpPr>
            <p:cNvPr id="52" name="矩形: 圆角 51">
              <a:extLst>
                <a:ext uri="{FF2B5EF4-FFF2-40B4-BE49-F238E27FC236}">
                  <a16:creationId xmlns:a16="http://schemas.microsoft.com/office/drawing/2014/main" id="{20B117E8-A8CC-E1BC-60DB-BB7B15E1E97F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9649023" y="203767"/>
              <a:ext cx="1153745" cy="32204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 w="26448">
              <a:solidFill>
                <a:schemeClr val="accent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4806" tIns="22403" rIns="44806" bIns="22403" rtlCol="0" anchor="ctr">
              <a:noAutofit/>
            </a:bodyPr>
            <a:lstStyle/>
            <a:p>
              <a:pPr algn="ctr"/>
              <a:r>
                <a:rPr lang="zh-CN" altLang="en-US" sz="882" dirty="0">
                  <a:solidFill>
                    <a:schemeClr val="bg1"/>
                  </a:solidFill>
                </a:rPr>
                <a:t>目录</a:t>
              </a:r>
            </a:p>
          </p:txBody>
        </p:sp>
        <p:sp>
          <p:nvSpPr>
            <p:cNvPr id="53" name="文本框 52">
              <a:extLst>
                <a:ext uri="{FF2B5EF4-FFF2-40B4-BE49-F238E27FC236}">
                  <a16:creationId xmlns:a16="http://schemas.microsoft.com/office/drawing/2014/main" id="{FC0FBB0F-047B-D3AE-18BC-7DEE99799854}"/>
                </a:ext>
              </a:extLst>
            </p:cNvPr>
            <p:cNvSpPr txBox="1"/>
            <p:nvPr/>
          </p:nvSpPr>
          <p:spPr>
            <a:xfrm>
              <a:off x="10859551" y="274300"/>
              <a:ext cx="780365" cy="180973"/>
            </a:xfrm>
            <a:prstGeom prst="rect">
              <a:avLst/>
            </a:prstGeom>
            <a:noFill/>
            <a:effectLst/>
          </p:spPr>
          <p:txBody>
            <a:bodyPr wrap="square" lIns="44806" tIns="22403" rIns="44806" bIns="22403" rtlCol="0">
              <a:noAutofit/>
            </a:bodyPr>
            <a:lstStyle/>
            <a:p>
              <a:r>
                <a:rPr lang="zh-CN" altLang="en-US" sz="882" dirty="0"/>
                <a:t>工作概述</a:t>
              </a:r>
            </a:p>
            <a:p>
              <a:endParaRPr lang="zh-CN" altLang="en-US" sz="882" dirty="0"/>
            </a:p>
          </p:txBody>
        </p:sp>
      </p:grpSp>
    </p:spTree>
    <p:extLst>
      <p:ext uri="{BB962C8B-B14F-4D97-AF65-F5344CB8AC3E}">
        <p14:creationId xmlns:p14="http://schemas.microsoft.com/office/powerpoint/2010/main" val="25024031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C8BA8F09-44C4-9D5D-59FB-3609E1191346}"/>
              </a:ext>
            </a:extLst>
          </p:cNvPr>
          <p:cNvSpPr/>
          <p:nvPr/>
        </p:nvSpPr>
        <p:spPr>
          <a:xfrm>
            <a:off x="0" y="6222999"/>
            <a:ext cx="12192000" cy="635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accent1"/>
              </a:solidFill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B74142C-285D-EE43-BCB3-968C9890DB49}"/>
              </a:ext>
            </a:extLst>
          </p:cNvPr>
          <p:cNvSpPr/>
          <p:nvPr/>
        </p:nvSpPr>
        <p:spPr>
          <a:xfrm>
            <a:off x="0" y="5923280"/>
            <a:ext cx="12192000" cy="2997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solidFill>
                <a:schemeClr val="accent2"/>
              </a:solidFill>
            </a:endParaRPr>
          </a:p>
        </p:txBody>
      </p:sp>
      <p:sp>
        <p:nvSpPr>
          <p:cNvPr id="37" name="任意多边形: 形状 36">
            <a:extLst>
              <a:ext uri="{FF2B5EF4-FFF2-40B4-BE49-F238E27FC236}">
                <a16:creationId xmlns:a16="http://schemas.microsoft.com/office/drawing/2014/main" id="{4DE51EEC-9F55-8A81-8DEF-93A4243ECDDF}"/>
              </a:ext>
            </a:extLst>
          </p:cNvPr>
          <p:cNvSpPr/>
          <p:nvPr/>
        </p:nvSpPr>
        <p:spPr>
          <a:xfrm>
            <a:off x="10688364" y="5971282"/>
            <a:ext cx="1503637" cy="886718"/>
          </a:xfrm>
          <a:custGeom>
            <a:avLst/>
            <a:gdLst>
              <a:gd name="connsiteX0" fmla="*/ 1008337 w 1503637"/>
              <a:gd name="connsiteY0" fmla="*/ 0 h 886718"/>
              <a:gd name="connsiteX1" fmla="*/ 1495470 w 1503637"/>
              <a:gd name="connsiteY1" fmla="*/ 123347 h 886718"/>
              <a:gd name="connsiteX2" fmla="*/ 1503637 w 1503637"/>
              <a:gd name="connsiteY2" fmla="*/ 128308 h 886718"/>
              <a:gd name="connsiteX3" fmla="*/ 1503637 w 1503637"/>
              <a:gd name="connsiteY3" fmla="*/ 886718 h 886718"/>
              <a:gd name="connsiteX4" fmla="*/ 0 w 1503637"/>
              <a:gd name="connsiteY4" fmla="*/ 886718 h 886718"/>
              <a:gd name="connsiteX5" fmla="*/ 7128 w 1503637"/>
              <a:gd name="connsiteY5" fmla="*/ 816009 h 886718"/>
              <a:gd name="connsiteX6" fmla="*/ 1008337 w 1503637"/>
              <a:gd name="connsiteY6" fmla="*/ 0 h 886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03637" h="886718">
                <a:moveTo>
                  <a:pt x="1008337" y="0"/>
                </a:moveTo>
                <a:cubicBezTo>
                  <a:pt x="1184718" y="0"/>
                  <a:pt x="1350663" y="44683"/>
                  <a:pt x="1495470" y="123347"/>
                </a:cubicBezTo>
                <a:lnTo>
                  <a:pt x="1503637" y="128308"/>
                </a:lnTo>
                <a:lnTo>
                  <a:pt x="1503637" y="886718"/>
                </a:lnTo>
                <a:lnTo>
                  <a:pt x="0" y="886718"/>
                </a:lnTo>
                <a:lnTo>
                  <a:pt x="7128" y="816009"/>
                </a:lnTo>
                <a:cubicBezTo>
                  <a:pt x="102423" y="350314"/>
                  <a:pt x="514469" y="0"/>
                  <a:pt x="1008337" y="0"/>
                </a:cubicBezTo>
                <a:close/>
              </a:path>
            </a:pathLst>
          </a:custGeom>
          <a:noFill/>
          <a:ln w="10414" cap="flat" cmpd="sng" algn="ctr">
            <a:solidFill>
              <a:schemeClr val="bg1">
                <a:lumMod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4981" tIns="37490" rIns="74981" bIns="37490" rtlCol="0" anchor="ctr">
            <a:noAutofit/>
          </a:bodyPr>
          <a:lstStyle/>
          <a:p>
            <a:pPr algn="ctr"/>
            <a:endParaRPr lang="zh-CN" altLang="en-US" sz="1476">
              <a:solidFill>
                <a:schemeClr val="lt1">
                  <a:lumMod val="100000"/>
                </a:schemeClr>
              </a:solidFill>
            </a:endParaRPr>
          </a:p>
        </p:txBody>
      </p:sp>
      <p:sp>
        <p:nvSpPr>
          <p:cNvPr id="39" name="任意多边形: 形状 38">
            <a:extLst>
              <a:ext uri="{FF2B5EF4-FFF2-40B4-BE49-F238E27FC236}">
                <a16:creationId xmlns:a16="http://schemas.microsoft.com/office/drawing/2014/main" id="{D9896E28-1D96-6667-41F0-96ACA673DCC0}"/>
              </a:ext>
            </a:extLst>
          </p:cNvPr>
          <p:cNvSpPr/>
          <p:nvPr/>
        </p:nvSpPr>
        <p:spPr>
          <a:xfrm>
            <a:off x="10839168" y="6122088"/>
            <a:ext cx="1352833" cy="735912"/>
          </a:xfrm>
          <a:custGeom>
            <a:avLst/>
            <a:gdLst>
              <a:gd name="connsiteX0" fmla="*/ 857533 w 1352833"/>
              <a:gd name="connsiteY0" fmla="*/ 0 h 735912"/>
              <a:gd name="connsiteX1" fmla="*/ 1344611 w 1352833"/>
              <a:gd name="connsiteY1" fmla="*/ 148782 h 735912"/>
              <a:gd name="connsiteX2" fmla="*/ 1352833 w 1352833"/>
              <a:gd name="connsiteY2" fmla="*/ 155565 h 735912"/>
              <a:gd name="connsiteX3" fmla="*/ 1352833 w 1352833"/>
              <a:gd name="connsiteY3" fmla="*/ 735912 h 735912"/>
              <a:gd name="connsiteX4" fmla="*/ 0 w 1352833"/>
              <a:gd name="connsiteY4" fmla="*/ 735912 h 735912"/>
              <a:gd name="connsiteX5" fmla="*/ 4064 w 1352833"/>
              <a:gd name="connsiteY5" fmla="*/ 695597 h 735912"/>
              <a:gd name="connsiteX6" fmla="*/ 857533 w 1352833"/>
              <a:gd name="connsiteY6" fmla="*/ 0 h 735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52833" h="735912">
                <a:moveTo>
                  <a:pt x="857533" y="0"/>
                </a:moveTo>
                <a:cubicBezTo>
                  <a:pt x="1037958" y="0"/>
                  <a:pt x="1205572" y="54849"/>
                  <a:pt x="1344611" y="148782"/>
                </a:cubicBezTo>
                <a:lnTo>
                  <a:pt x="1352833" y="155565"/>
                </a:lnTo>
                <a:lnTo>
                  <a:pt x="1352833" y="735912"/>
                </a:lnTo>
                <a:lnTo>
                  <a:pt x="0" y="735912"/>
                </a:lnTo>
                <a:lnTo>
                  <a:pt x="4064" y="695597"/>
                </a:lnTo>
                <a:cubicBezTo>
                  <a:pt x="85297" y="298621"/>
                  <a:pt x="436542" y="0"/>
                  <a:pt x="857533" y="0"/>
                </a:cubicBezTo>
                <a:close/>
              </a:path>
            </a:pathLst>
          </a:custGeom>
          <a:noFill/>
          <a:ln w="10414" cap="flat" cmpd="sng" algn="ctr">
            <a:solidFill>
              <a:schemeClr val="bg1">
                <a:lumMod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4981" tIns="37490" rIns="74981" bIns="37490" rtlCol="0" anchor="ctr">
            <a:noAutofit/>
          </a:bodyPr>
          <a:lstStyle/>
          <a:p>
            <a:pPr algn="ctr"/>
            <a:endParaRPr lang="zh-CN" altLang="en-US" sz="1476">
              <a:solidFill>
                <a:schemeClr val="lt1">
                  <a:lumMod val="100000"/>
                </a:schemeClr>
              </a:solidFill>
            </a:endParaRPr>
          </a:p>
        </p:txBody>
      </p:sp>
      <p:sp>
        <p:nvSpPr>
          <p:cNvPr id="41" name="任意多边形: 形状 40">
            <a:extLst>
              <a:ext uri="{FF2B5EF4-FFF2-40B4-BE49-F238E27FC236}">
                <a16:creationId xmlns:a16="http://schemas.microsoft.com/office/drawing/2014/main" id="{9EA23AAB-80C0-B41E-04E4-99DDB0999F47}"/>
              </a:ext>
            </a:extLst>
          </p:cNvPr>
          <p:cNvSpPr/>
          <p:nvPr/>
        </p:nvSpPr>
        <p:spPr>
          <a:xfrm>
            <a:off x="10989974" y="6272892"/>
            <a:ext cx="1202027" cy="585108"/>
          </a:xfrm>
          <a:custGeom>
            <a:avLst/>
            <a:gdLst>
              <a:gd name="connsiteX0" fmla="*/ 706729 w 1202027"/>
              <a:gd name="connsiteY0" fmla="*/ 0 h 585108"/>
              <a:gd name="connsiteX1" fmla="*/ 1109491 w 1202027"/>
              <a:gd name="connsiteY1" fmla="*/ 123027 h 585108"/>
              <a:gd name="connsiteX2" fmla="*/ 1202027 w 1202027"/>
              <a:gd name="connsiteY2" fmla="*/ 199376 h 585108"/>
              <a:gd name="connsiteX3" fmla="*/ 1202027 w 1202027"/>
              <a:gd name="connsiteY3" fmla="*/ 585108 h 585108"/>
              <a:gd name="connsiteX4" fmla="*/ 0 w 1202027"/>
              <a:gd name="connsiteY4" fmla="*/ 585108 h 585108"/>
              <a:gd name="connsiteX5" fmla="*/ 1000 w 1202027"/>
              <a:gd name="connsiteY5" fmla="*/ 575185 h 585108"/>
              <a:gd name="connsiteX6" fmla="*/ 706729 w 1202027"/>
              <a:gd name="connsiteY6" fmla="*/ 0 h 585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02027" h="585108">
                <a:moveTo>
                  <a:pt x="706729" y="0"/>
                </a:moveTo>
                <a:cubicBezTo>
                  <a:pt x="855921" y="0"/>
                  <a:pt x="994521" y="45354"/>
                  <a:pt x="1109491" y="123027"/>
                </a:cubicBezTo>
                <a:lnTo>
                  <a:pt x="1202027" y="199376"/>
                </a:lnTo>
                <a:lnTo>
                  <a:pt x="1202027" y="585108"/>
                </a:lnTo>
                <a:lnTo>
                  <a:pt x="0" y="585108"/>
                </a:lnTo>
                <a:lnTo>
                  <a:pt x="1000" y="575185"/>
                </a:lnTo>
                <a:cubicBezTo>
                  <a:pt x="68171" y="246928"/>
                  <a:pt x="358614" y="0"/>
                  <a:pt x="706729" y="0"/>
                </a:cubicBezTo>
                <a:close/>
              </a:path>
            </a:pathLst>
          </a:custGeom>
          <a:noFill/>
          <a:ln w="10414" cap="flat" cmpd="sng" algn="ctr">
            <a:solidFill>
              <a:schemeClr val="bg1">
                <a:lumMod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4981" tIns="37490" rIns="74981" bIns="37490" rtlCol="0" anchor="ctr">
            <a:noAutofit/>
          </a:bodyPr>
          <a:lstStyle/>
          <a:p>
            <a:pPr algn="ctr"/>
            <a:endParaRPr lang="zh-CN" altLang="en-US" sz="1476">
              <a:solidFill>
                <a:schemeClr val="lt1">
                  <a:lumMod val="100000"/>
                </a:schemeClr>
              </a:solidFill>
            </a:endParaRPr>
          </a:p>
        </p:txBody>
      </p:sp>
      <p:sp>
        <p:nvSpPr>
          <p:cNvPr id="43" name="任意多边形: 形状 42">
            <a:extLst>
              <a:ext uri="{FF2B5EF4-FFF2-40B4-BE49-F238E27FC236}">
                <a16:creationId xmlns:a16="http://schemas.microsoft.com/office/drawing/2014/main" id="{BE34208B-EE1E-9370-E981-F3497E370A47}"/>
              </a:ext>
            </a:extLst>
          </p:cNvPr>
          <p:cNvSpPr/>
          <p:nvPr/>
        </p:nvSpPr>
        <p:spPr>
          <a:xfrm>
            <a:off x="11145069" y="6423696"/>
            <a:ext cx="1046931" cy="434304"/>
          </a:xfrm>
          <a:custGeom>
            <a:avLst/>
            <a:gdLst>
              <a:gd name="connsiteX0" fmla="*/ 551634 w 1046931"/>
              <a:gd name="connsiteY0" fmla="*/ 0 h 434304"/>
              <a:gd name="connsiteX1" fmla="*/ 1023922 w 1046931"/>
              <a:gd name="connsiteY1" fmla="*/ 251113 h 434304"/>
              <a:gd name="connsiteX2" fmla="*/ 1046931 w 1046931"/>
              <a:gd name="connsiteY2" fmla="*/ 293504 h 434304"/>
              <a:gd name="connsiteX3" fmla="*/ 1046931 w 1046931"/>
              <a:gd name="connsiteY3" fmla="*/ 434304 h 434304"/>
              <a:gd name="connsiteX4" fmla="*/ 0 w 1046931"/>
              <a:gd name="connsiteY4" fmla="*/ 434304 h 434304"/>
              <a:gd name="connsiteX5" fmla="*/ 26833 w 1046931"/>
              <a:gd name="connsiteY5" fmla="*/ 347861 h 434304"/>
              <a:gd name="connsiteX6" fmla="*/ 551634 w 1046931"/>
              <a:gd name="connsiteY6" fmla="*/ 0 h 434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6931" h="434304">
                <a:moveTo>
                  <a:pt x="551634" y="0"/>
                </a:moveTo>
                <a:cubicBezTo>
                  <a:pt x="748233" y="0"/>
                  <a:pt x="921568" y="99610"/>
                  <a:pt x="1023922" y="251113"/>
                </a:cubicBezTo>
                <a:lnTo>
                  <a:pt x="1046931" y="293504"/>
                </a:lnTo>
                <a:lnTo>
                  <a:pt x="1046931" y="434304"/>
                </a:lnTo>
                <a:lnTo>
                  <a:pt x="0" y="434304"/>
                </a:lnTo>
                <a:lnTo>
                  <a:pt x="26833" y="347861"/>
                </a:lnTo>
                <a:cubicBezTo>
                  <a:pt x="113297" y="143438"/>
                  <a:pt x="315715" y="0"/>
                  <a:pt x="551634" y="0"/>
                </a:cubicBezTo>
                <a:close/>
              </a:path>
            </a:pathLst>
          </a:custGeom>
          <a:noFill/>
          <a:ln w="10414" cap="flat" cmpd="sng" algn="ctr">
            <a:solidFill>
              <a:schemeClr val="bg1">
                <a:lumMod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4981" tIns="37490" rIns="74981" bIns="37490" rtlCol="0" anchor="ctr">
            <a:noAutofit/>
          </a:bodyPr>
          <a:lstStyle/>
          <a:p>
            <a:pPr algn="ctr"/>
            <a:endParaRPr lang="zh-CN" altLang="en-US" sz="1476">
              <a:solidFill>
                <a:schemeClr val="lt1">
                  <a:lumMod val="100000"/>
                </a:schemeClr>
              </a:solidFill>
            </a:endParaRPr>
          </a:p>
        </p:txBody>
      </p:sp>
      <p:sp>
        <p:nvSpPr>
          <p:cNvPr id="45" name="任意多边形: 形状 44">
            <a:extLst>
              <a:ext uri="{FF2B5EF4-FFF2-40B4-BE49-F238E27FC236}">
                <a16:creationId xmlns:a16="http://schemas.microsoft.com/office/drawing/2014/main" id="{54AC2E22-51B3-A3DC-CCDB-E5D2AD722D02}"/>
              </a:ext>
            </a:extLst>
          </p:cNvPr>
          <p:cNvSpPr/>
          <p:nvPr/>
        </p:nvSpPr>
        <p:spPr>
          <a:xfrm>
            <a:off x="11302243" y="6574502"/>
            <a:ext cx="788916" cy="283498"/>
          </a:xfrm>
          <a:custGeom>
            <a:avLst/>
            <a:gdLst>
              <a:gd name="connsiteX0" fmla="*/ 394458 w 788916"/>
              <a:gd name="connsiteY0" fmla="*/ 0 h 283498"/>
              <a:gd name="connsiteX1" fmla="*/ 780305 w 788916"/>
              <a:gd name="connsiteY1" fmla="*/ 255757 h 283498"/>
              <a:gd name="connsiteX2" fmla="*/ 788916 w 788916"/>
              <a:gd name="connsiteY2" fmla="*/ 283498 h 283498"/>
              <a:gd name="connsiteX3" fmla="*/ 0 w 788916"/>
              <a:gd name="connsiteY3" fmla="*/ 283498 h 283498"/>
              <a:gd name="connsiteX4" fmla="*/ 8611 w 788916"/>
              <a:gd name="connsiteY4" fmla="*/ 255757 h 283498"/>
              <a:gd name="connsiteX5" fmla="*/ 394458 w 788916"/>
              <a:gd name="connsiteY5" fmla="*/ 0 h 283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88916" h="283498">
                <a:moveTo>
                  <a:pt x="394458" y="0"/>
                </a:moveTo>
                <a:cubicBezTo>
                  <a:pt x="567912" y="0"/>
                  <a:pt x="716735" y="105459"/>
                  <a:pt x="780305" y="255757"/>
                </a:cubicBezTo>
                <a:lnTo>
                  <a:pt x="788916" y="283498"/>
                </a:lnTo>
                <a:lnTo>
                  <a:pt x="0" y="283498"/>
                </a:lnTo>
                <a:lnTo>
                  <a:pt x="8611" y="255757"/>
                </a:lnTo>
                <a:cubicBezTo>
                  <a:pt x="72181" y="105459"/>
                  <a:pt x="221004" y="0"/>
                  <a:pt x="394458" y="0"/>
                </a:cubicBezTo>
                <a:close/>
              </a:path>
            </a:pathLst>
          </a:custGeom>
          <a:noFill/>
          <a:ln w="10414" cap="flat" cmpd="sng" algn="ctr">
            <a:solidFill>
              <a:schemeClr val="bg1">
                <a:lumMod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4981" tIns="37490" rIns="74981" bIns="37490" rtlCol="0" anchor="ctr">
            <a:noAutofit/>
          </a:bodyPr>
          <a:lstStyle/>
          <a:p>
            <a:pPr algn="ctr"/>
            <a:endParaRPr lang="zh-CN" altLang="en-US" sz="1476">
              <a:solidFill>
                <a:schemeClr val="lt1">
                  <a:lumMod val="100000"/>
                </a:schemeClr>
              </a:solidFill>
            </a:endParaRPr>
          </a:p>
        </p:txBody>
      </p:sp>
      <p:sp>
        <p:nvSpPr>
          <p:cNvPr id="47" name="任意多边形: 形状 46">
            <a:extLst>
              <a:ext uri="{FF2B5EF4-FFF2-40B4-BE49-F238E27FC236}">
                <a16:creationId xmlns:a16="http://schemas.microsoft.com/office/drawing/2014/main" id="{75BE91BD-1655-45C4-6BCA-BCB356BAF1DA}"/>
              </a:ext>
            </a:extLst>
          </p:cNvPr>
          <p:cNvSpPr/>
          <p:nvPr/>
        </p:nvSpPr>
        <p:spPr>
          <a:xfrm>
            <a:off x="11470679" y="6725306"/>
            <a:ext cx="452044" cy="132695"/>
          </a:xfrm>
          <a:custGeom>
            <a:avLst/>
            <a:gdLst>
              <a:gd name="connsiteX0" fmla="*/ 226022 w 452044"/>
              <a:gd name="connsiteY0" fmla="*/ 0 h 132695"/>
              <a:gd name="connsiteX1" fmla="*/ 415492 w 452044"/>
              <a:gd name="connsiteY1" fmla="*/ 78481 h 132695"/>
              <a:gd name="connsiteX2" fmla="*/ 452044 w 452044"/>
              <a:gd name="connsiteY2" fmla="*/ 132695 h 132695"/>
              <a:gd name="connsiteX3" fmla="*/ 0 w 452044"/>
              <a:gd name="connsiteY3" fmla="*/ 132695 h 132695"/>
              <a:gd name="connsiteX4" fmla="*/ 36552 w 452044"/>
              <a:gd name="connsiteY4" fmla="*/ 78481 h 132695"/>
              <a:gd name="connsiteX5" fmla="*/ 226022 w 452044"/>
              <a:gd name="connsiteY5" fmla="*/ 0 h 132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52044" h="132695">
                <a:moveTo>
                  <a:pt x="226022" y="0"/>
                </a:moveTo>
                <a:cubicBezTo>
                  <a:pt x="300015" y="0"/>
                  <a:pt x="367002" y="29992"/>
                  <a:pt x="415492" y="78481"/>
                </a:cubicBezTo>
                <a:lnTo>
                  <a:pt x="452044" y="132695"/>
                </a:lnTo>
                <a:lnTo>
                  <a:pt x="0" y="132695"/>
                </a:lnTo>
                <a:lnTo>
                  <a:pt x="36552" y="78481"/>
                </a:lnTo>
                <a:cubicBezTo>
                  <a:pt x="85042" y="29992"/>
                  <a:pt x="152030" y="0"/>
                  <a:pt x="226022" y="0"/>
                </a:cubicBezTo>
                <a:close/>
              </a:path>
            </a:pathLst>
          </a:custGeom>
          <a:noFill/>
          <a:ln w="10414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4981" tIns="37490" rIns="74981" bIns="37490" rtlCol="0" anchor="ctr">
            <a:noAutofit/>
          </a:bodyPr>
          <a:lstStyle/>
          <a:p>
            <a:pPr algn="ctr"/>
            <a:endParaRPr lang="zh-CN" altLang="en-US" sz="1476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6D2B6B0E-FD7E-307A-0C85-C1BB546F8453}"/>
              </a:ext>
            </a:extLst>
          </p:cNvPr>
          <p:cNvSpPr/>
          <p:nvPr/>
        </p:nvSpPr>
        <p:spPr>
          <a:xfrm>
            <a:off x="-5146" y="-5956"/>
            <a:ext cx="12192001" cy="672997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dist="76200" dir="5400000" algn="ctr" rotWithShape="0">
              <a:schemeClr val="tx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Manrope3 Medium" panose="00000606000000000000" pitchFamily="50" charset="0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1F150EBE-A024-663A-A06C-DED608048C26}"/>
              </a:ext>
            </a:extLst>
          </p:cNvPr>
          <p:cNvSpPr txBox="1"/>
          <p:nvPr/>
        </p:nvSpPr>
        <p:spPr>
          <a:xfrm>
            <a:off x="379728" y="990600"/>
            <a:ext cx="2508252" cy="6463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600" dirty="0">
                <a:solidFill>
                  <a:schemeClr val="accent1"/>
                </a:solidFill>
                <a:latin typeface="+mj-ea"/>
                <a:ea typeface="+mj-ea"/>
              </a:rPr>
              <a:t>SWOT</a:t>
            </a:r>
            <a:r>
              <a:rPr lang="zh-CN" altLang="en-US" sz="3600" dirty="0">
                <a:solidFill>
                  <a:schemeClr val="accent1"/>
                </a:solidFill>
                <a:latin typeface="+mj-ea"/>
                <a:ea typeface="+mj-ea"/>
              </a:rPr>
              <a:t>模型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C60F369C-F250-071A-5705-DCE27ABCC653}"/>
              </a:ext>
            </a:extLst>
          </p:cNvPr>
          <p:cNvSpPr txBox="1"/>
          <p:nvPr/>
        </p:nvSpPr>
        <p:spPr>
          <a:xfrm>
            <a:off x="401575" y="1875100"/>
            <a:ext cx="4390342" cy="120032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800" dirty="0">
                <a:latin typeface="+mn-ea"/>
              </a:rPr>
              <a:t>此处添加详细文本描述，建与标题相关并符合整体语言风格，语言描述尽量简洁生动。建议与标题相关并符合整体语言风格，语言描述尽量简洁生动。</a:t>
            </a:r>
            <a:endParaRPr lang="en-US" altLang="zh-CN" sz="1800" dirty="0">
              <a:latin typeface="+mn-ea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BE7E3C77-451B-9449-4FA0-09CFB57813BC}"/>
              </a:ext>
            </a:extLst>
          </p:cNvPr>
          <p:cNvSpPr txBox="1"/>
          <p:nvPr/>
        </p:nvSpPr>
        <p:spPr>
          <a:xfrm>
            <a:off x="379727" y="3656737"/>
            <a:ext cx="4390342" cy="83099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600" dirty="0">
                <a:solidFill>
                  <a:srgbClr val="006B5E"/>
                </a:solidFill>
                <a:latin typeface="+mj-ea"/>
                <a:ea typeface="+mj-ea"/>
              </a:rPr>
              <a:t>        实施措施</a:t>
            </a:r>
            <a:endParaRPr lang="zh-CN" altLang="en-US" sz="1600" dirty="0">
              <a:solidFill>
                <a:schemeClr val="accent1"/>
              </a:solidFill>
              <a:latin typeface="+mj-ea"/>
              <a:ea typeface="+mj-ea"/>
            </a:endParaRPr>
          </a:p>
          <a:p>
            <a:r>
              <a:rPr lang="zh-CN" altLang="en-US" sz="1600" dirty="0">
                <a:latin typeface="+mn-ea"/>
              </a:rPr>
              <a:t>此处添加详细文本描述，建与标题相关并符合整体语言风格，语言描述尽量简洁生动。</a:t>
            </a:r>
            <a:endParaRPr lang="zh-CN" altLang="en-US" sz="1600" dirty="0"/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608C5A2E-C84D-D933-5A6A-3994174BA721}"/>
              </a:ext>
            </a:extLst>
          </p:cNvPr>
          <p:cNvSpPr txBox="1"/>
          <p:nvPr/>
        </p:nvSpPr>
        <p:spPr>
          <a:xfrm>
            <a:off x="379727" y="4564456"/>
            <a:ext cx="4390342" cy="83099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600" dirty="0">
                <a:solidFill>
                  <a:srgbClr val="006B5E"/>
                </a:solidFill>
                <a:latin typeface="+mj-ea"/>
                <a:ea typeface="+mj-ea"/>
              </a:rPr>
              <a:t>        数据信息</a:t>
            </a:r>
            <a:endParaRPr lang="zh-CN" altLang="en-US" sz="1600" dirty="0">
              <a:solidFill>
                <a:schemeClr val="accent1"/>
              </a:solidFill>
              <a:latin typeface="+mj-ea"/>
              <a:ea typeface="+mj-ea"/>
            </a:endParaRPr>
          </a:p>
          <a:p>
            <a:r>
              <a:rPr lang="zh-CN" altLang="en-US" sz="1600" dirty="0">
                <a:latin typeface="+mn-ea"/>
              </a:rPr>
              <a:t>此处添加详细文本描述，建与标题相关并符合整体语言风格，语言描述尽量简洁生动。</a:t>
            </a:r>
            <a:endParaRPr lang="zh-CN" altLang="en-US" sz="1600" dirty="0"/>
          </a:p>
        </p:txBody>
      </p:sp>
      <p:sp>
        <p:nvSpPr>
          <p:cNvPr id="2" name="矩形: 圆角 1">
            <a:extLst>
              <a:ext uri="{FF2B5EF4-FFF2-40B4-BE49-F238E27FC236}">
                <a16:creationId xmlns:a16="http://schemas.microsoft.com/office/drawing/2014/main" id="{1971CAFA-5B63-336A-0CC1-967512AAA6CB}"/>
              </a:ext>
            </a:extLst>
          </p:cNvPr>
          <p:cNvSpPr/>
          <p:nvPr/>
        </p:nvSpPr>
        <p:spPr>
          <a:xfrm>
            <a:off x="5964258" y="1134941"/>
            <a:ext cx="1383323" cy="4459917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70" name="任意多边形: 形状 69">
            <a:extLst>
              <a:ext uri="{FF2B5EF4-FFF2-40B4-BE49-F238E27FC236}">
                <a16:creationId xmlns:a16="http://schemas.microsoft.com/office/drawing/2014/main" id="{4FE98460-5729-0A24-3947-B1CAD93D72F2}"/>
              </a:ext>
            </a:extLst>
          </p:cNvPr>
          <p:cNvSpPr/>
          <p:nvPr/>
        </p:nvSpPr>
        <p:spPr>
          <a:xfrm>
            <a:off x="5964258" y="2215199"/>
            <a:ext cx="1383323" cy="1126553"/>
          </a:xfrm>
          <a:custGeom>
            <a:avLst/>
            <a:gdLst>
              <a:gd name="connsiteX0" fmla="*/ 0 w 1383323"/>
              <a:gd name="connsiteY0" fmla="*/ 0 h 1126553"/>
              <a:gd name="connsiteX1" fmla="*/ 1383323 w 1383323"/>
              <a:gd name="connsiteY1" fmla="*/ 0 h 1126553"/>
              <a:gd name="connsiteX2" fmla="*/ 1383323 w 1383323"/>
              <a:gd name="connsiteY2" fmla="*/ 1126553 h 1126553"/>
              <a:gd name="connsiteX3" fmla="*/ 0 w 1383323"/>
              <a:gd name="connsiteY3" fmla="*/ 1126553 h 112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83323" h="1126553">
                <a:moveTo>
                  <a:pt x="0" y="0"/>
                </a:moveTo>
                <a:lnTo>
                  <a:pt x="1383323" y="0"/>
                </a:lnTo>
                <a:lnTo>
                  <a:pt x="1383323" y="1126553"/>
                </a:lnTo>
                <a:lnTo>
                  <a:pt x="0" y="1126553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77" name="文本框 76">
            <a:extLst>
              <a:ext uri="{FF2B5EF4-FFF2-40B4-BE49-F238E27FC236}">
                <a16:creationId xmlns:a16="http://schemas.microsoft.com/office/drawing/2014/main" id="{44EDB240-7620-CC3A-9772-F6C738A3327B}"/>
              </a:ext>
            </a:extLst>
          </p:cNvPr>
          <p:cNvSpPr txBox="1"/>
          <p:nvPr/>
        </p:nvSpPr>
        <p:spPr>
          <a:xfrm>
            <a:off x="6320178" y="1313765"/>
            <a:ext cx="604072" cy="9233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5400" dirty="0">
                <a:solidFill>
                  <a:schemeClr val="bg1"/>
                </a:solidFill>
                <a:latin typeface="+mj-lt"/>
              </a:rPr>
              <a:t>S</a:t>
            </a:r>
            <a:endParaRPr lang="zh-CN" altLang="en-US" sz="5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0" name="矩形: 圆角 79">
            <a:extLst>
              <a:ext uri="{FF2B5EF4-FFF2-40B4-BE49-F238E27FC236}">
                <a16:creationId xmlns:a16="http://schemas.microsoft.com/office/drawing/2014/main" id="{AE1447F5-28D6-6D4F-F6FF-66ED176489A9}"/>
              </a:ext>
            </a:extLst>
          </p:cNvPr>
          <p:cNvSpPr/>
          <p:nvPr/>
        </p:nvSpPr>
        <p:spPr>
          <a:xfrm>
            <a:off x="5964257" y="3963791"/>
            <a:ext cx="1383323" cy="164403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73" name="任意多边形: 形状 72">
            <a:extLst>
              <a:ext uri="{FF2B5EF4-FFF2-40B4-BE49-F238E27FC236}">
                <a16:creationId xmlns:a16="http://schemas.microsoft.com/office/drawing/2014/main" id="{3CA57FFD-5293-78E0-BCCD-9CEAC99144CE}"/>
              </a:ext>
            </a:extLst>
          </p:cNvPr>
          <p:cNvSpPr/>
          <p:nvPr/>
        </p:nvSpPr>
        <p:spPr>
          <a:xfrm>
            <a:off x="5964258" y="3341751"/>
            <a:ext cx="1383323" cy="1126554"/>
          </a:xfrm>
          <a:custGeom>
            <a:avLst/>
            <a:gdLst>
              <a:gd name="connsiteX0" fmla="*/ 0 w 1383323"/>
              <a:gd name="connsiteY0" fmla="*/ 0 h 1126554"/>
              <a:gd name="connsiteX1" fmla="*/ 1383323 w 1383323"/>
              <a:gd name="connsiteY1" fmla="*/ 0 h 1126554"/>
              <a:gd name="connsiteX2" fmla="*/ 1383323 w 1383323"/>
              <a:gd name="connsiteY2" fmla="*/ 1126554 h 1126554"/>
              <a:gd name="connsiteX3" fmla="*/ 0 w 1383323"/>
              <a:gd name="connsiteY3" fmla="*/ 1126554 h 1126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83323" h="1126554">
                <a:moveTo>
                  <a:pt x="0" y="0"/>
                </a:moveTo>
                <a:lnTo>
                  <a:pt x="1383323" y="0"/>
                </a:lnTo>
                <a:lnTo>
                  <a:pt x="1383323" y="1126554"/>
                </a:lnTo>
                <a:lnTo>
                  <a:pt x="0" y="1126554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78" name="文本框 77">
            <a:extLst>
              <a:ext uri="{FF2B5EF4-FFF2-40B4-BE49-F238E27FC236}">
                <a16:creationId xmlns:a16="http://schemas.microsoft.com/office/drawing/2014/main" id="{AFEFB08E-7ABD-9440-1477-75768A0581CA}"/>
              </a:ext>
            </a:extLst>
          </p:cNvPr>
          <p:cNvSpPr txBox="1"/>
          <p:nvPr/>
        </p:nvSpPr>
        <p:spPr>
          <a:xfrm>
            <a:off x="6199582" y="2343440"/>
            <a:ext cx="845264" cy="9233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5400" dirty="0">
                <a:solidFill>
                  <a:schemeClr val="bg1"/>
                </a:solidFill>
                <a:latin typeface="+mj-lt"/>
              </a:rPr>
              <a:t>W</a:t>
            </a:r>
            <a:endParaRPr lang="zh-CN" altLang="en-US" sz="5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9" name="文本框 78">
            <a:extLst>
              <a:ext uri="{FF2B5EF4-FFF2-40B4-BE49-F238E27FC236}">
                <a16:creationId xmlns:a16="http://schemas.microsoft.com/office/drawing/2014/main" id="{23115884-FA9B-C006-6941-171206AF63CD}"/>
              </a:ext>
            </a:extLst>
          </p:cNvPr>
          <p:cNvSpPr txBox="1"/>
          <p:nvPr/>
        </p:nvSpPr>
        <p:spPr>
          <a:xfrm>
            <a:off x="6268975" y="3437826"/>
            <a:ext cx="706479" cy="9233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5400" dirty="0">
                <a:solidFill>
                  <a:schemeClr val="bg1"/>
                </a:solidFill>
                <a:latin typeface="+mj-lt"/>
              </a:rPr>
              <a:t>O</a:t>
            </a:r>
            <a:endParaRPr lang="zh-CN" altLang="en-US" sz="5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1" name="文本框 80">
            <a:extLst>
              <a:ext uri="{FF2B5EF4-FFF2-40B4-BE49-F238E27FC236}">
                <a16:creationId xmlns:a16="http://schemas.microsoft.com/office/drawing/2014/main" id="{0614BBDA-F502-C92D-C2B1-351E98FF9494}"/>
              </a:ext>
            </a:extLst>
          </p:cNvPr>
          <p:cNvSpPr txBox="1"/>
          <p:nvPr/>
        </p:nvSpPr>
        <p:spPr>
          <a:xfrm>
            <a:off x="6349274" y="4524777"/>
            <a:ext cx="545880" cy="9233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5400" dirty="0">
                <a:solidFill>
                  <a:schemeClr val="bg1"/>
                </a:solidFill>
                <a:latin typeface="+mj-lt"/>
              </a:rPr>
              <a:t>T</a:t>
            </a:r>
            <a:endParaRPr lang="zh-CN" altLang="en-US" sz="5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2" name="文本框 81">
            <a:extLst>
              <a:ext uri="{FF2B5EF4-FFF2-40B4-BE49-F238E27FC236}">
                <a16:creationId xmlns:a16="http://schemas.microsoft.com/office/drawing/2014/main" id="{46FC00BE-61C3-D5DE-0C0B-FDF63ABEE8B8}"/>
              </a:ext>
            </a:extLst>
          </p:cNvPr>
          <p:cNvSpPr txBox="1"/>
          <p:nvPr/>
        </p:nvSpPr>
        <p:spPr>
          <a:xfrm>
            <a:off x="7609567" y="3533529"/>
            <a:ext cx="3517576" cy="83099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600" dirty="0">
                <a:solidFill>
                  <a:schemeClr val="accent2"/>
                </a:solidFill>
                <a:latin typeface="+mj-ea"/>
                <a:ea typeface="+mj-ea"/>
              </a:rPr>
              <a:t>输入内容</a:t>
            </a:r>
          </a:p>
          <a:p>
            <a:r>
              <a:rPr lang="zh-CN" altLang="en-US" sz="1600" dirty="0">
                <a:latin typeface="+mn-ea"/>
              </a:rPr>
              <a:t>此处添加详细文本描述，建与标题相关并符合整体语言风格。</a:t>
            </a:r>
            <a:endParaRPr lang="zh-CN" altLang="en-US" sz="1600" dirty="0"/>
          </a:p>
        </p:txBody>
      </p:sp>
      <p:sp>
        <p:nvSpPr>
          <p:cNvPr id="83" name="文本框 82">
            <a:extLst>
              <a:ext uri="{FF2B5EF4-FFF2-40B4-BE49-F238E27FC236}">
                <a16:creationId xmlns:a16="http://schemas.microsoft.com/office/drawing/2014/main" id="{82B452F3-784F-99EA-12A6-CEBFE8C4B6EF}"/>
              </a:ext>
            </a:extLst>
          </p:cNvPr>
          <p:cNvSpPr txBox="1"/>
          <p:nvPr/>
        </p:nvSpPr>
        <p:spPr>
          <a:xfrm>
            <a:off x="7609567" y="4643411"/>
            <a:ext cx="3517576" cy="83099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600" dirty="0">
                <a:solidFill>
                  <a:schemeClr val="accent2"/>
                </a:solidFill>
                <a:latin typeface="+mj-ea"/>
                <a:ea typeface="+mj-ea"/>
              </a:rPr>
              <a:t>输入内容</a:t>
            </a:r>
          </a:p>
          <a:p>
            <a:r>
              <a:rPr lang="zh-CN" altLang="en-US" sz="1600" dirty="0">
                <a:latin typeface="+mn-ea"/>
              </a:rPr>
              <a:t>此处添加详细文本描述，建与标题相关并符合整体语言风格。</a:t>
            </a:r>
            <a:endParaRPr lang="zh-CN" altLang="en-US" sz="1600" dirty="0"/>
          </a:p>
        </p:txBody>
      </p:sp>
      <p:sp>
        <p:nvSpPr>
          <p:cNvPr id="84" name="文本框 83">
            <a:extLst>
              <a:ext uri="{FF2B5EF4-FFF2-40B4-BE49-F238E27FC236}">
                <a16:creationId xmlns:a16="http://schemas.microsoft.com/office/drawing/2014/main" id="{6254BE98-9E60-FB9D-406E-5C9C52829F75}"/>
              </a:ext>
            </a:extLst>
          </p:cNvPr>
          <p:cNvSpPr txBox="1"/>
          <p:nvPr/>
        </p:nvSpPr>
        <p:spPr>
          <a:xfrm>
            <a:off x="7609567" y="2423647"/>
            <a:ext cx="3517576" cy="83099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600" dirty="0">
                <a:solidFill>
                  <a:schemeClr val="accent2"/>
                </a:solidFill>
                <a:latin typeface="+mj-ea"/>
                <a:ea typeface="+mj-ea"/>
              </a:rPr>
              <a:t>输入内容</a:t>
            </a:r>
          </a:p>
          <a:p>
            <a:r>
              <a:rPr lang="zh-CN" altLang="en-US" sz="1600" dirty="0">
                <a:latin typeface="+mn-ea"/>
              </a:rPr>
              <a:t>此处添加详细文本描述，建与标题相关并符合整体语言风格。</a:t>
            </a:r>
            <a:endParaRPr lang="zh-CN" altLang="en-US" sz="1600" dirty="0"/>
          </a:p>
        </p:txBody>
      </p:sp>
      <p:sp>
        <p:nvSpPr>
          <p:cNvPr id="85" name="文本框 84">
            <a:extLst>
              <a:ext uri="{FF2B5EF4-FFF2-40B4-BE49-F238E27FC236}">
                <a16:creationId xmlns:a16="http://schemas.microsoft.com/office/drawing/2014/main" id="{16D909A6-3A65-BBE8-9BF4-C369416C402E}"/>
              </a:ext>
            </a:extLst>
          </p:cNvPr>
          <p:cNvSpPr txBox="1"/>
          <p:nvPr/>
        </p:nvSpPr>
        <p:spPr>
          <a:xfrm>
            <a:off x="7609567" y="1313765"/>
            <a:ext cx="3517576" cy="83099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600" dirty="0">
                <a:solidFill>
                  <a:schemeClr val="accent2"/>
                </a:solidFill>
                <a:latin typeface="+mj-ea"/>
                <a:ea typeface="+mj-ea"/>
              </a:rPr>
              <a:t>输入内容</a:t>
            </a:r>
          </a:p>
          <a:p>
            <a:r>
              <a:rPr lang="zh-CN" altLang="en-US" sz="1600" dirty="0">
                <a:latin typeface="+mn-ea"/>
              </a:rPr>
              <a:t>此处添加详细文本描述，建与标题相关并符合整体语言风格。</a:t>
            </a:r>
            <a:endParaRPr lang="zh-CN" altLang="en-US" sz="1600" dirty="0"/>
          </a:p>
        </p:txBody>
      </p:sp>
      <p:sp>
        <p:nvSpPr>
          <p:cNvPr id="89" name="settings-gear_18432">
            <a:extLst>
              <a:ext uri="{FF2B5EF4-FFF2-40B4-BE49-F238E27FC236}">
                <a16:creationId xmlns:a16="http://schemas.microsoft.com/office/drawing/2014/main" id="{3AC2C4B7-8F83-1FF8-15CA-B8341C53E8B4}"/>
              </a:ext>
            </a:extLst>
          </p:cNvPr>
          <p:cNvSpPr/>
          <p:nvPr/>
        </p:nvSpPr>
        <p:spPr>
          <a:xfrm>
            <a:off x="482601" y="3603085"/>
            <a:ext cx="302400" cy="301943"/>
          </a:xfrm>
          <a:custGeom>
            <a:avLst/>
            <a:gdLst>
              <a:gd name="connsiteX0" fmla="*/ 353455 w 607639"/>
              <a:gd name="connsiteY0" fmla="*/ 246584 h 606722"/>
              <a:gd name="connsiteX1" fmla="*/ 367472 w 607639"/>
              <a:gd name="connsiteY1" fmla="*/ 252385 h 606722"/>
              <a:gd name="connsiteX2" fmla="*/ 367472 w 607639"/>
              <a:gd name="connsiteY2" fmla="*/ 280385 h 606722"/>
              <a:gd name="connsiteX3" fmla="*/ 296095 w 607639"/>
              <a:gd name="connsiteY3" fmla="*/ 351587 h 606722"/>
              <a:gd name="connsiteX4" fmla="*/ 268061 w 607639"/>
              <a:gd name="connsiteY4" fmla="*/ 351587 h 606722"/>
              <a:gd name="connsiteX5" fmla="*/ 240115 w 607639"/>
              <a:gd name="connsiteY5" fmla="*/ 323675 h 606722"/>
              <a:gd name="connsiteX6" fmla="*/ 240115 w 607639"/>
              <a:gd name="connsiteY6" fmla="*/ 295674 h 606722"/>
              <a:gd name="connsiteX7" fmla="*/ 268150 w 607639"/>
              <a:gd name="connsiteY7" fmla="*/ 295674 h 606722"/>
              <a:gd name="connsiteX8" fmla="*/ 282123 w 607639"/>
              <a:gd name="connsiteY8" fmla="*/ 309630 h 606722"/>
              <a:gd name="connsiteX9" fmla="*/ 339438 w 607639"/>
              <a:gd name="connsiteY9" fmla="*/ 252385 h 606722"/>
              <a:gd name="connsiteX10" fmla="*/ 353455 w 607639"/>
              <a:gd name="connsiteY10" fmla="*/ 246584 h 606722"/>
              <a:gd name="connsiteX11" fmla="*/ 303775 w 607639"/>
              <a:gd name="connsiteY11" fmla="*/ 183994 h 606722"/>
              <a:gd name="connsiteX12" fmla="*/ 185599 w 607639"/>
              <a:gd name="connsiteY12" fmla="*/ 302012 h 606722"/>
              <a:gd name="connsiteX13" fmla="*/ 303775 w 607639"/>
              <a:gd name="connsiteY13" fmla="*/ 420118 h 606722"/>
              <a:gd name="connsiteX14" fmla="*/ 422040 w 607639"/>
              <a:gd name="connsiteY14" fmla="*/ 302012 h 606722"/>
              <a:gd name="connsiteX15" fmla="*/ 303775 w 607639"/>
              <a:gd name="connsiteY15" fmla="*/ 183994 h 606722"/>
              <a:gd name="connsiteX16" fmla="*/ 303775 w 607639"/>
              <a:gd name="connsiteY16" fmla="*/ 144448 h 606722"/>
              <a:gd name="connsiteX17" fmla="*/ 461639 w 607639"/>
              <a:gd name="connsiteY17" fmla="*/ 302012 h 606722"/>
              <a:gd name="connsiteX18" fmla="*/ 303775 w 607639"/>
              <a:gd name="connsiteY18" fmla="*/ 459664 h 606722"/>
              <a:gd name="connsiteX19" fmla="*/ 146000 w 607639"/>
              <a:gd name="connsiteY19" fmla="*/ 302012 h 606722"/>
              <a:gd name="connsiteX20" fmla="*/ 303775 w 607639"/>
              <a:gd name="connsiteY20" fmla="*/ 144448 h 606722"/>
              <a:gd name="connsiteX21" fmla="*/ 290157 w 607639"/>
              <a:gd name="connsiteY21" fmla="*/ 39548 h 606722"/>
              <a:gd name="connsiteX22" fmla="*/ 279833 w 607639"/>
              <a:gd name="connsiteY22" fmla="*/ 91448 h 606722"/>
              <a:gd name="connsiteX23" fmla="*/ 264346 w 607639"/>
              <a:gd name="connsiteY23" fmla="*/ 107001 h 606722"/>
              <a:gd name="connsiteX24" fmla="*/ 192963 w 607639"/>
              <a:gd name="connsiteY24" fmla="*/ 136683 h 606722"/>
              <a:gd name="connsiteX25" fmla="*/ 170890 w 607639"/>
              <a:gd name="connsiteY25" fmla="*/ 136683 h 606722"/>
              <a:gd name="connsiteX26" fmla="*/ 126654 w 607639"/>
              <a:gd name="connsiteY26" fmla="*/ 107178 h 606722"/>
              <a:gd name="connsiteX27" fmla="*/ 107340 w 607639"/>
              <a:gd name="connsiteY27" fmla="*/ 126463 h 606722"/>
              <a:gd name="connsiteX28" fmla="*/ 137157 w 607639"/>
              <a:gd name="connsiteY28" fmla="*/ 170988 h 606722"/>
              <a:gd name="connsiteX29" fmla="*/ 137246 w 607639"/>
              <a:gd name="connsiteY29" fmla="*/ 192850 h 606722"/>
              <a:gd name="connsiteX30" fmla="*/ 108319 w 607639"/>
              <a:gd name="connsiteY30" fmla="*/ 263591 h 606722"/>
              <a:gd name="connsiteX31" fmla="*/ 92743 w 607639"/>
              <a:gd name="connsiteY31" fmla="*/ 279233 h 606722"/>
              <a:gd name="connsiteX32" fmla="*/ 39607 w 607639"/>
              <a:gd name="connsiteY32" fmla="*/ 289719 h 606722"/>
              <a:gd name="connsiteX33" fmla="*/ 39607 w 607639"/>
              <a:gd name="connsiteY33" fmla="*/ 317003 h 606722"/>
              <a:gd name="connsiteX34" fmla="*/ 93277 w 607639"/>
              <a:gd name="connsiteY34" fmla="*/ 327578 h 606722"/>
              <a:gd name="connsiteX35" fmla="*/ 108764 w 607639"/>
              <a:gd name="connsiteY35" fmla="*/ 342953 h 606722"/>
              <a:gd name="connsiteX36" fmla="*/ 138047 w 607639"/>
              <a:gd name="connsiteY36" fmla="*/ 412450 h 606722"/>
              <a:gd name="connsiteX37" fmla="*/ 138047 w 607639"/>
              <a:gd name="connsiteY37" fmla="*/ 434401 h 606722"/>
              <a:gd name="connsiteX38" fmla="*/ 107340 w 607639"/>
              <a:gd name="connsiteY38" fmla="*/ 480259 h 606722"/>
              <a:gd name="connsiteX39" fmla="*/ 126654 w 607639"/>
              <a:gd name="connsiteY39" fmla="*/ 499544 h 606722"/>
              <a:gd name="connsiteX40" fmla="*/ 172848 w 607639"/>
              <a:gd name="connsiteY40" fmla="*/ 468617 h 606722"/>
              <a:gd name="connsiteX41" fmla="*/ 194743 w 607639"/>
              <a:gd name="connsiteY41" fmla="*/ 468528 h 606722"/>
              <a:gd name="connsiteX42" fmla="*/ 263812 w 607639"/>
              <a:gd name="connsiteY42" fmla="*/ 496966 h 606722"/>
              <a:gd name="connsiteX43" fmla="*/ 279299 w 607639"/>
              <a:gd name="connsiteY43" fmla="*/ 512519 h 606722"/>
              <a:gd name="connsiteX44" fmla="*/ 290157 w 607639"/>
              <a:gd name="connsiteY44" fmla="*/ 567086 h 606722"/>
              <a:gd name="connsiteX45" fmla="*/ 317482 w 607639"/>
              <a:gd name="connsiteY45" fmla="*/ 567086 h 606722"/>
              <a:gd name="connsiteX46" fmla="*/ 328341 w 607639"/>
              <a:gd name="connsiteY46" fmla="*/ 512519 h 606722"/>
              <a:gd name="connsiteX47" fmla="*/ 343828 w 607639"/>
              <a:gd name="connsiteY47" fmla="*/ 496966 h 606722"/>
              <a:gd name="connsiteX48" fmla="*/ 412807 w 607639"/>
              <a:gd name="connsiteY48" fmla="*/ 468528 h 606722"/>
              <a:gd name="connsiteX49" fmla="*/ 434702 w 607639"/>
              <a:gd name="connsiteY49" fmla="*/ 468617 h 606722"/>
              <a:gd name="connsiteX50" fmla="*/ 480985 w 607639"/>
              <a:gd name="connsiteY50" fmla="*/ 499544 h 606722"/>
              <a:gd name="connsiteX51" fmla="*/ 500299 w 607639"/>
              <a:gd name="connsiteY51" fmla="*/ 480259 h 606722"/>
              <a:gd name="connsiteX52" fmla="*/ 469592 w 607639"/>
              <a:gd name="connsiteY52" fmla="*/ 434401 h 606722"/>
              <a:gd name="connsiteX53" fmla="*/ 469592 w 607639"/>
              <a:gd name="connsiteY53" fmla="*/ 412450 h 606722"/>
              <a:gd name="connsiteX54" fmla="*/ 498786 w 607639"/>
              <a:gd name="connsiteY54" fmla="*/ 342953 h 606722"/>
              <a:gd name="connsiteX55" fmla="*/ 514362 w 607639"/>
              <a:gd name="connsiteY55" fmla="*/ 327578 h 606722"/>
              <a:gd name="connsiteX56" fmla="*/ 567943 w 607639"/>
              <a:gd name="connsiteY56" fmla="*/ 317003 h 606722"/>
              <a:gd name="connsiteX57" fmla="*/ 567943 w 607639"/>
              <a:gd name="connsiteY57" fmla="*/ 289719 h 606722"/>
              <a:gd name="connsiteX58" fmla="*/ 514896 w 607639"/>
              <a:gd name="connsiteY58" fmla="*/ 279233 h 606722"/>
              <a:gd name="connsiteX59" fmla="*/ 499320 w 607639"/>
              <a:gd name="connsiteY59" fmla="*/ 263591 h 606722"/>
              <a:gd name="connsiteX60" fmla="*/ 470393 w 607639"/>
              <a:gd name="connsiteY60" fmla="*/ 192850 h 606722"/>
              <a:gd name="connsiteX61" fmla="*/ 470482 w 607639"/>
              <a:gd name="connsiteY61" fmla="*/ 170988 h 606722"/>
              <a:gd name="connsiteX62" fmla="*/ 500299 w 607639"/>
              <a:gd name="connsiteY62" fmla="*/ 126463 h 606722"/>
              <a:gd name="connsiteX63" fmla="*/ 480985 w 607639"/>
              <a:gd name="connsiteY63" fmla="*/ 107178 h 606722"/>
              <a:gd name="connsiteX64" fmla="*/ 436749 w 607639"/>
              <a:gd name="connsiteY64" fmla="*/ 136683 h 606722"/>
              <a:gd name="connsiteX65" fmla="*/ 414676 w 607639"/>
              <a:gd name="connsiteY65" fmla="*/ 136683 h 606722"/>
              <a:gd name="connsiteX66" fmla="*/ 343294 w 607639"/>
              <a:gd name="connsiteY66" fmla="*/ 107001 h 606722"/>
              <a:gd name="connsiteX67" fmla="*/ 327807 w 607639"/>
              <a:gd name="connsiteY67" fmla="*/ 91448 h 606722"/>
              <a:gd name="connsiteX68" fmla="*/ 317482 w 607639"/>
              <a:gd name="connsiteY68" fmla="*/ 39548 h 606722"/>
              <a:gd name="connsiteX69" fmla="*/ 273869 w 607639"/>
              <a:gd name="connsiteY69" fmla="*/ 0 h 606722"/>
              <a:gd name="connsiteX70" fmla="*/ 333770 w 607639"/>
              <a:gd name="connsiteY70" fmla="*/ 0 h 606722"/>
              <a:gd name="connsiteX71" fmla="*/ 353173 w 607639"/>
              <a:gd name="connsiteY71" fmla="*/ 15908 h 606722"/>
              <a:gd name="connsiteX72" fmla="*/ 364121 w 607639"/>
              <a:gd name="connsiteY72" fmla="*/ 71186 h 606722"/>
              <a:gd name="connsiteX73" fmla="*/ 425356 w 607639"/>
              <a:gd name="connsiteY73" fmla="*/ 96692 h 606722"/>
              <a:gd name="connsiteX74" fmla="*/ 472440 w 607639"/>
              <a:gd name="connsiteY74" fmla="*/ 65231 h 606722"/>
              <a:gd name="connsiteX75" fmla="*/ 497451 w 607639"/>
              <a:gd name="connsiteY75" fmla="*/ 67720 h 606722"/>
              <a:gd name="connsiteX76" fmla="*/ 539817 w 607639"/>
              <a:gd name="connsiteY76" fmla="*/ 109933 h 606722"/>
              <a:gd name="connsiteX77" fmla="*/ 542220 w 607639"/>
              <a:gd name="connsiteY77" fmla="*/ 134995 h 606722"/>
              <a:gd name="connsiteX78" fmla="*/ 510445 w 607639"/>
              <a:gd name="connsiteY78" fmla="*/ 182363 h 606722"/>
              <a:gd name="connsiteX79" fmla="*/ 535278 w 607639"/>
              <a:gd name="connsiteY79" fmla="*/ 242884 h 606722"/>
              <a:gd name="connsiteX80" fmla="*/ 591618 w 607639"/>
              <a:gd name="connsiteY80" fmla="*/ 254082 h 606722"/>
              <a:gd name="connsiteX81" fmla="*/ 607639 w 607639"/>
              <a:gd name="connsiteY81" fmla="*/ 273456 h 606722"/>
              <a:gd name="connsiteX82" fmla="*/ 607639 w 607639"/>
              <a:gd name="connsiteY82" fmla="*/ 333266 h 606722"/>
              <a:gd name="connsiteX83" fmla="*/ 591618 w 607639"/>
              <a:gd name="connsiteY83" fmla="*/ 352640 h 606722"/>
              <a:gd name="connsiteX84" fmla="*/ 534566 w 607639"/>
              <a:gd name="connsiteY84" fmla="*/ 363927 h 606722"/>
              <a:gd name="connsiteX85" fmla="*/ 509644 w 607639"/>
              <a:gd name="connsiteY85" fmla="*/ 423115 h 606722"/>
              <a:gd name="connsiteX86" fmla="*/ 542220 w 607639"/>
              <a:gd name="connsiteY86" fmla="*/ 471727 h 606722"/>
              <a:gd name="connsiteX87" fmla="*/ 539817 w 607639"/>
              <a:gd name="connsiteY87" fmla="*/ 496700 h 606722"/>
              <a:gd name="connsiteX88" fmla="*/ 472440 w 607639"/>
              <a:gd name="connsiteY88" fmla="*/ 541402 h 606722"/>
              <a:gd name="connsiteX89" fmla="*/ 423309 w 607639"/>
              <a:gd name="connsiteY89" fmla="*/ 508609 h 606722"/>
              <a:gd name="connsiteX90" fmla="*/ 364655 w 607639"/>
              <a:gd name="connsiteY90" fmla="*/ 532693 h 606722"/>
              <a:gd name="connsiteX91" fmla="*/ 353173 w 607639"/>
              <a:gd name="connsiteY91" fmla="*/ 590725 h 606722"/>
              <a:gd name="connsiteX92" fmla="*/ 333770 w 607639"/>
              <a:gd name="connsiteY92" fmla="*/ 606722 h 606722"/>
              <a:gd name="connsiteX93" fmla="*/ 273869 w 607639"/>
              <a:gd name="connsiteY93" fmla="*/ 606722 h 606722"/>
              <a:gd name="connsiteX94" fmla="*/ 254466 w 607639"/>
              <a:gd name="connsiteY94" fmla="*/ 590725 h 606722"/>
              <a:gd name="connsiteX95" fmla="*/ 242896 w 607639"/>
              <a:gd name="connsiteY95" fmla="*/ 532693 h 606722"/>
              <a:gd name="connsiteX96" fmla="*/ 184330 w 607639"/>
              <a:gd name="connsiteY96" fmla="*/ 508609 h 606722"/>
              <a:gd name="connsiteX97" fmla="*/ 135199 w 607639"/>
              <a:gd name="connsiteY97" fmla="*/ 541402 h 606722"/>
              <a:gd name="connsiteX98" fmla="*/ 110099 w 607639"/>
              <a:gd name="connsiteY98" fmla="*/ 539002 h 606722"/>
              <a:gd name="connsiteX99" fmla="*/ 67822 w 607639"/>
              <a:gd name="connsiteY99" fmla="*/ 496700 h 606722"/>
              <a:gd name="connsiteX100" fmla="*/ 65330 w 607639"/>
              <a:gd name="connsiteY100" fmla="*/ 471727 h 606722"/>
              <a:gd name="connsiteX101" fmla="*/ 97995 w 607639"/>
              <a:gd name="connsiteY101" fmla="*/ 423115 h 606722"/>
              <a:gd name="connsiteX102" fmla="*/ 73073 w 607639"/>
              <a:gd name="connsiteY102" fmla="*/ 363927 h 606722"/>
              <a:gd name="connsiteX103" fmla="*/ 15932 w 607639"/>
              <a:gd name="connsiteY103" fmla="*/ 352640 h 606722"/>
              <a:gd name="connsiteX104" fmla="*/ 0 w 607639"/>
              <a:gd name="connsiteY104" fmla="*/ 333266 h 606722"/>
              <a:gd name="connsiteX105" fmla="*/ 0 w 607639"/>
              <a:gd name="connsiteY105" fmla="*/ 273456 h 606722"/>
              <a:gd name="connsiteX106" fmla="*/ 15932 w 607639"/>
              <a:gd name="connsiteY106" fmla="*/ 254082 h 606722"/>
              <a:gd name="connsiteX107" fmla="*/ 72361 w 607639"/>
              <a:gd name="connsiteY107" fmla="*/ 242884 h 606722"/>
              <a:gd name="connsiteX108" fmla="*/ 97105 w 607639"/>
              <a:gd name="connsiteY108" fmla="*/ 182363 h 606722"/>
              <a:gd name="connsiteX109" fmla="*/ 65330 w 607639"/>
              <a:gd name="connsiteY109" fmla="*/ 134995 h 606722"/>
              <a:gd name="connsiteX110" fmla="*/ 67822 w 607639"/>
              <a:gd name="connsiteY110" fmla="*/ 109933 h 606722"/>
              <a:gd name="connsiteX111" fmla="*/ 110099 w 607639"/>
              <a:gd name="connsiteY111" fmla="*/ 67720 h 606722"/>
              <a:gd name="connsiteX112" fmla="*/ 135199 w 607639"/>
              <a:gd name="connsiteY112" fmla="*/ 65231 h 606722"/>
              <a:gd name="connsiteX113" fmla="*/ 182194 w 607639"/>
              <a:gd name="connsiteY113" fmla="*/ 96692 h 606722"/>
              <a:gd name="connsiteX114" fmla="*/ 243430 w 607639"/>
              <a:gd name="connsiteY114" fmla="*/ 71186 h 606722"/>
              <a:gd name="connsiteX115" fmla="*/ 254466 w 607639"/>
              <a:gd name="connsiteY115" fmla="*/ 15908 h 606722"/>
              <a:gd name="connsiteX116" fmla="*/ 273869 w 607639"/>
              <a:gd name="connsiteY116" fmla="*/ 0 h 606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</a:cxnLst>
            <a:rect l="l" t="t" r="r" b="b"/>
            <a:pathLst>
              <a:path w="607639" h="606722">
                <a:moveTo>
                  <a:pt x="353455" y="246584"/>
                </a:moveTo>
                <a:cubicBezTo>
                  <a:pt x="358528" y="246584"/>
                  <a:pt x="363601" y="248518"/>
                  <a:pt x="367472" y="252385"/>
                </a:cubicBezTo>
                <a:cubicBezTo>
                  <a:pt x="375126" y="260118"/>
                  <a:pt x="375126" y="272652"/>
                  <a:pt x="367472" y="280385"/>
                </a:cubicBezTo>
                <a:lnTo>
                  <a:pt x="296095" y="351587"/>
                </a:lnTo>
                <a:cubicBezTo>
                  <a:pt x="288352" y="359320"/>
                  <a:pt x="275804" y="359320"/>
                  <a:pt x="268061" y="351587"/>
                </a:cubicBezTo>
                <a:lnTo>
                  <a:pt x="240115" y="323675"/>
                </a:lnTo>
                <a:cubicBezTo>
                  <a:pt x="232372" y="315941"/>
                  <a:pt x="232372" y="303408"/>
                  <a:pt x="240115" y="295674"/>
                </a:cubicBezTo>
                <a:cubicBezTo>
                  <a:pt x="247858" y="288030"/>
                  <a:pt x="260407" y="288030"/>
                  <a:pt x="268150" y="295674"/>
                </a:cubicBezTo>
                <a:lnTo>
                  <a:pt x="282123" y="309630"/>
                </a:lnTo>
                <a:lnTo>
                  <a:pt x="339438" y="252385"/>
                </a:lnTo>
                <a:cubicBezTo>
                  <a:pt x="343309" y="248518"/>
                  <a:pt x="348382" y="246584"/>
                  <a:pt x="353455" y="246584"/>
                </a:cubicBezTo>
                <a:close/>
                <a:moveTo>
                  <a:pt x="303775" y="183994"/>
                </a:moveTo>
                <a:cubicBezTo>
                  <a:pt x="238636" y="183994"/>
                  <a:pt x="185599" y="236960"/>
                  <a:pt x="185599" y="302012"/>
                </a:cubicBezTo>
                <a:cubicBezTo>
                  <a:pt x="185599" y="367152"/>
                  <a:pt x="238636" y="420118"/>
                  <a:pt x="303775" y="420118"/>
                </a:cubicBezTo>
                <a:cubicBezTo>
                  <a:pt x="369003" y="420118"/>
                  <a:pt x="422040" y="367152"/>
                  <a:pt x="422040" y="302012"/>
                </a:cubicBezTo>
                <a:cubicBezTo>
                  <a:pt x="422040" y="236960"/>
                  <a:pt x="369003" y="183994"/>
                  <a:pt x="303775" y="183994"/>
                </a:cubicBezTo>
                <a:close/>
                <a:moveTo>
                  <a:pt x="303775" y="144448"/>
                </a:moveTo>
                <a:cubicBezTo>
                  <a:pt x="390805" y="144448"/>
                  <a:pt x="461639" y="215098"/>
                  <a:pt x="461639" y="302012"/>
                </a:cubicBezTo>
                <a:cubicBezTo>
                  <a:pt x="461639" y="388925"/>
                  <a:pt x="390805" y="459664"/>
                  <a:pt x="303775" y="459664"/>
                </a:cubicBezTo>
                <a:cubicBezTo>
                  <a:pt x="216745" y="459664"/>
                  <a:pt x="146000" y="388925"/>
                  <a:pt x="146000" y="302012"/>
                </a:cubicBezTo>
                <a:cubicBezTo>
                  <a:pt x="146000" y="215098"/>
                  <a:pt x="216745" y="144448"/>
                  <a:pt x="303775" y="144448"/>
                </a:cubicBezTo>
                <a:close/>
                <a:moveTo>
                  <a:pt x="290157" y="39548"/>
                </a:moveTo>
                <a:lnTo>
                  <a:pt x="279833" y="91448"/>
                </a:lnTo>
                <a:cubicBezTo>
                  <a:pt x="278320" y="99269"/>
                  <a:pt x="272178" y="105401"/>
                  <a:pt x="264346" y="107001"/>
                </a:cubicBezTo>
                <a:cubicBezTo>
                  <a:pt x="238712" y="112155"/>
                  <a:pt x="214680" y="122109"/>
                  <a:pt x="192963" y="136683"/>
                </a:cubicBezTo>
                <a:cubicBezTo>
                  <a:pt x="186288" y="141216"/>
                  <a:pt x="177565" y="141216"/>
                  <a:pt x="170890" y="136683"/>
                </a:cubicBezTo>
                <a:lnTo>
                  <a:pt x="126654" y="107178"/>
                </a:lnTo>
                <a:lnTo>
                  <a:pt x="107340" y="126463"/>
                </a:lnTo>
                <a:lnTo>
                  <a:pt x="137157" y="170988"/>
                </a:lnTo>
                <a:cubicBezTo>
                  <a:pt x="141607" y="177564"/>
                  <a:pt x="141607" y="186185"/>
                  <a:pt x="137246" y="192850"/>
                </a:cubicBezTo>
                <a:cubicBezTo>
                  <a:pt x="123005" y="214446"/>
                  <a:pt x="113214" y="238263"/>
                  <a:pt x="108319" y="263591"/>
                </a:cubicBezTo>
                <a:cubicBezTo>
                  <a:pt x="106717" y="271501"/>
                  <a:pt x="100576" y="277633"/>
                  <a:pt x="92743" y="279233"/>
                </a:cubicBezTo>
                <a:lnTo>
                  <a:pt x="39607" y="289719"/>
                </a:lnTo>
                <a:lnTo>
                  <a:pt x="39607" y="317003"/>
                </a:lnTo>
                <a:lnTo>
                  <a:pt x="93277" y="327578"/>
                </a:lnTo>
                <a:cubicBezTo>
                  <a:pt x="101021" y="329178"/>
                  <a:pt x="107162" y="335221"/>
                  <a:pt x="108764" y="342953"/>
                </a:cubicBezTo>
                <a:cubicBezTo>
                  <a:pt x="114016" y="367837"/>
                  <a:pt x="123806" y="391210"/>
                  <a:pt x="138047" y="412450"/>
                </a:cubicBezTo>
                <a:cubicBezTo>
                  <a:pt x="142497" y="419115"/>
                  <a:pt x="142497" y="427736"/>
                  <a:pt x="138047" y="434401"/>
                </a:cubicBezTo>
                <a:lnTo>
                  <a:pt x="107340" y="480259"/>
                </a:lnTo>
                <a:lnTo>
                  <a:pt x="126654" y="499544"/>
                </a:lnTo>
                <a:lnTo>
                  <a:pt x="172848" y="468617"/>
                </a:lnTo>
                <a:cubicBezTo>
                  <a:pt x="179523" y="464173"/>
                  <a:pt x="188068" y="464173"/>
                  <a:pt x="194743" y="468528"/>
                </a:cubicBezTo>
                <a:cubicBezTo>
                  <a:pt x="215927" y="482392"/>
                  <a:pt x="239157" y="491901"/>
                  <a:pt x="263812" y="496966"/>
                </a:cubicBezTo>
                <a:cubicBezTo>
                  <a:pt x="271644" y="498566"/>
                  <a:pt x="277697" y="504698"/>
                  <a:pt x="279299" y="512519"/>
                </a:cubicBezTo>
                <a:lnTo>
                  <a:pt x="290157" y="567086"/>
                </a:lnTo>
                <a:lnTo>
                  <a:pt x="317482" y="567086"/>
                </a:lnTo>
                <a:lnTo>
                  <a:pt x="328341" y="512519"/>
                </a:lnTo>
                <a:cubicBezTo>
                  <a:pt x="329854" y="504698"/>
                  <a:pt x="335995" y="498566"/>
                  <a:pt x="343828" y="496966"/>
                </a:cubicBezTo>
                <a:cubicBezTo>
                  <a:pt x="368482" y="491901"/>
                  <a:pt x="391712" y="482392"/>
                  <a:pt x="412807" y="468528"/>
                </a:cubicBezTo>
                <a:cubicBezTo>
                  <a:pt x="419482" y="464173"/>
                  <a:pt x="428116" y="464173"/>
                  <a:pt x="434702" y="468617"/>
                </a:cubicBezTo>
                <a:lnTo>
                  <a:pt x="480985" y="499544"/>
                </a:lnTo>
                <a:lnTo>
                  <a:pt x="500299" y="480259"/>
                </a:lnTo>
                <a:lnTo>
                  <a:pt x="469592" y="434401"/>
                </a:lnTo>
                <a:cubicBezTo>
                  <a:pt x="465142" y="427736"/>
                  <a:pt x="465142" y="419115"/>
                  <a:pt x="469592" y="412450"/>
                </a:cubicBezTo>
                <a:cubicBezTo>
                  <a:pt x="483744" y="391210"/>
                  <a:pt x="493623" y="367837"/>
                  <a:pt x="498786" y="342953"/>
                </a:cubicBezTo>
                <a:cubicBezTo>
                  <a:pt x="500477" y="335221"/>
                  <a:pt x="506529" y="329178"/>
                  <a:pt x="514362" y="327578"/>
                </a:cubicBezTo>
                <a:lnTo>
                  <a:pt x="567943" y="317003"/>
                </a:lnTo>
                <a:lnTo>
                  <a:pt x="567943" y="289719"/>
                </a:lnTo>
                <a:lnTo>
                  <a:pt x="514896" y="279233"/>
                </a:lnTo>
                <a:cubicBezTo>
                  <a:pt x="507063" y="277633"/>
                  <a:pt x="500833" y="271501"/>
                  <a:pt x="499320" y="263591"/>
                </a:cubicBezTo>
                <a:cubicBezTo>
                  <a:pt x="494336" y="238263"/>
                  <a:pt x="484634" y="214446"/>
                  <a:pt x="470393" y="192850"/>
                </a:cubicBezTo>
                <a:cubicBezTo>
                  <a:pt x="466032" y="186185"/>
                  <a:pt x="466032" y="177564"/>
                  <a:pt x="470482" y="170988"/>
                </a:cubicBezTo>
                <a:lnTo>
                  <a:pt x="500299" y="126463"/>
                </a:lnTo>
                <a:lnTo>
                  <a:pt x="480985" y="107178"/>
                </a:lnTo>
                <a:lnTo>
                  <a:pt x="436749" y="136683"/>
                </a:lnTo>
                <a:cubicBezTo>
                  <a:pt x="430074" y="141216"/>
                  <a:pt x="421351" y="141216"/>
                  <a:pt x="414676" y="136683"/>
                </a:cubicBezTo>
                <a:cubicBezTo>
                  <a:pt x="392959" y="122109"/>
                  <a:pt x="368927" y="112155"/>
                  <a:pt x="343294" y="107001"/>
                </a:cubicBezTo>
                <a:cubicBezTo>
                  <a:pt x="335461" y="105401"/>
                  <a:pt x="329320" y="99269"/>
                  <a:pt x="327807" y="91448"/>
                </a:cubicBezTo>
                <a:lnTo>
                  <a:pt x="317482" y="39548"/>
                </a:lnTo>
                <a:close/>
                <a:moveTo>
                  <a:pt x="273869" y="0"/>
                </a:moveTo>
                <a:lnTo>
                  <a:pt x="333770" y="0"/>
                </a:lnTo>
                <a:cubicBezTo>
                  <a:pt x="343205" y="0"/>
                  <a:pt x="351304" y="6665"/>
                  <a:pt x="353173" y="15908"/>
                </a:cubicBezTo>
                <a:lnTo>
                  <a:pt x="364121" y="71186"/>
                </a:lnTo>
                <a:cubicBezTo>
                  <a:pt x="385660" y="76784"/>
                  <a:pt x="406220" y="85316"/>
                  <a:pt x="425356" y="96692"/>
                </a:cubicBezTo>
                <a:lnTo>
                  <a:pt x="472440" y="65231"/>
                </a:lnTo>
                <a:cubicBezTo>
                  <a:pt x="480273" y="59988"/>
                  <a:pt x="490775" y="61054"/>
                  <a:pt x="497451" y="67720"/>
                </a:cubicBezTo>
                <a:lnTo>
                  <a:pt x="539817" y="109933"/>
                </a:lnTo>
                <a:cubicBezTo>
                  <a:pt x="546493" y="116687"/>
                  <a:pt x="547472" y="127085"/>
                  <a:pt x="542220" y="134995"/>
                </a:cubicBezTo>
                <a:lnTo>
                  <a:pt x="510445" y="182363"/>
                </a:lnTo>
                <a:cubicBezTo>
                  <a:pt x="521571" y="201382"/>
                  <a:pt x="529849" y="221644"/>
                  <a:pt x="535278" y="242884"/>
                </a:cubicBezTo>
                <a:lnTo>
                  <a:pt x="591618" y="254082"/>
                </a:lnTo>
                <a:cubicBezTo>
                  <a:pt x="600964" y="255860"/>
                  <a:pt x="607639" y="264036"/>
                  <a:pt x="607639" y="273456"/>
                </a:cubicBezTo>
                <a:lnTo>
                  <a:pt x="607639" y="333266"/>
                </a:lnTo>
                <a:cubicBezTo>
                  <a:pt x="607639" y="342686"/>
                  <a:pt x="600964" y="350774"/>
                  <a:pt x="591618" y="352640"/>
                </a:cubicBezTo>
                <a:lnTo>
                  <a:pt x="534566" y="363927"/>
                </a:lnTo>
                <a:cubicBezTo>
                  <a:pt x="528959" y="384722"/>
                  <a:pt x="520592" y="404541"/>
                  <a:pt x="509644" y="423115"/>
                </a:cubicBezTo>
                <a:lnTo>
                  <a:pt x="542220" y="471727"/>
                </a:lnTo>
                <a:cubicBezTo>
                  <a:pt x="547472" y="479548"/>
                  <a:pt x="546493" y="490035"/>
                  <a:pt x="539817" y="496700"/>
                </a:cubicBezTo>
                <a:cubicBezTo>
                  <a:pt x="499676" y="536781"/>
                  <a:pt x="489974" y="553133"/>
                  <a:pt x="472440" y="541402"/>
                </a:cubicBezTo>
                <a:lnTo>
                  <a:pt x="423309" y="508609"/>
                </a:lnTo>
                <a:cubicBezTo>
                  <a:pt x="404885" y="519273"/>
                  <a:pt x="385215" y="527271"/>
                  <a:pt x="364655" y="532693"/>
                </a:cubicBezTo>
                <a:lnTo>
                  <a:pt x="353173" y="590725"/>
                </a:lnTo>
                <a:cubicBezTo>
                  <a:pt x="351304" y="600057"/>
                  <a:pt x="343205" y="606722"/>
                  <a:pt x="333770" y="606722"/>
                </a:cubicBezTo>
                <a:lnTo>
                  <a:pt x="273869" y="606722"/>
                </a:lnTo>
                <a:cubicBezTo>
                  <a:pt x="264435" y="606722"/>
                  <a:pt x="256246" y="600057"/>
                  <a:pt x="254466" y="590725"/>
                </a:cubicBezTo>
                <a:lnTo>
                  <a:pt x="242896" y="532693"/>
                </a:lnTo>
                <a:cubicBezTo>
                  <a:pt x="222335" y="527271"/>
                  <a:pt x="202754" y="519273"/>
                  <a:pt x="184330" y="508609"/>
                </a:cubicBezTo>
                <a:lnTo>
                  <a:pt x="135199" y="541402"/>
                </a:lnTo>
                <a:cubicBezTo>
                  <a:pt x="127277" y="546645"/>
                  <a:pt x="116864" y="545668"/>
                  <a:pt x="110099" y="539002"/>
                </a:cubicBezTo>
                <a:lnTo>
                  <a:pt x="67822" y="496700"/>
                </a:lnTo>
                <a:cubicBezTo>
                  <a:pt x="61146" y="490035"/>
                  <a:pt x="60078" y="479548"/>
                  <a:pt x="65330" y="471727"/>
                </a:cubicBezTo>
                <a:lnTo>
                  <a:pt x="97995" y="423115"/>
                </a:lnTo>
                <a:cubicBezTo>
                  <a:pt x="86958" y="404541"/>
                  <a:pt x="78680" y="384722"/>
                  <a:pt x="73073" y="363927"/>
                </a:cubicBezTo>
                <a:lnTo>
                  <a:pt x="15932" y="352640"/>
                </a:lnTo>
                <a:cubicBezTo>
                  <a:pt x="6675" y="350774"/>
                  <a:pt x="0" y="342686"/>
                  <a:pt x="0" y="333266"/>
                </a:cubicBezTo>
                <a:lnTo>
                  <a:pt x="0" y="273456"/>
                </a:lnTo>
                <a:cubicBezTo>
                  <a:pt x="0" y="264036"/>
                  <a:pt x="6675" y="255860"/>
                  <a:pt x="15932" y="254082"/>
                </a:cubicBezTo>
                <a:lnTo>
                  <a:pt x="72361" y="242884"/>
                </a:lnTo>
                <a:cubicBezTo>
                  <a:pt x="77790" y="221644"/>
                  <a:pt x="86068" y="201382"/>
                  <a:pt x="97105" y="182363"/>
                </a:cubicBezTo>
                <a:lnTo>
                  <a:pt x="65330" y="134995"/>
                </a:lnTo>
                <a:cubicBezTo>
                  <a:pt x="60078" y="127085"/>
                  <a:pt x="61146" y="116687"/>
                  <a:pt x="67822" y="109933"/>
                </a:cubicBezTo>
                <a:lnTo>
                  <a:pt x="110099" y="67720"/>
                </a:lnTo>
                <a:cubicBezTo>
                  <a:pt x="116864" y="61054"/>
                  <a:pt x="127277" y="59988"/>
                  <a:pt x="135199" y="65231"/>
                </a:cubicBezTo>
                <a:lnTo>
                  <a:pt x="182194" y="96692"/>
                </a:lnTo>
                <a:cubicBezTo>
                  <a:pt x="201419" y="85316"/>
                  <a:pt x="221890" y="76784"/>
                  <a:pt x="243430" y="71186"/>
                </a:cubicBezTo>
                <a:lnTo>
                  <a:pt x="254466" y="15908"/>
                </a:lnTo>
                <a:cubicBezTo>
                  <a:pt x="256246" y="6665"/>
                  <a:pt x="264435" y="0"/>
                  <a:pt x="27386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88" name="iconfont-1043-183945">
            <a:extLst>
              <a:ext uri="{FF2B5EF4-FFF2-40B4-BE49-F238E27FC236}">
                <a16:creationId xmlns:a16="http://schemas.microsoft.com/office/drawing/2014/main" id="{B46954B3-F602-96B9-8720-D521ACDA7050}"/>
              </a:ext>
            </a:extLst>
          </p:cNvPr>
          <p:cNvSpPr/>
          <p:nvPr/>
        </p:nvSpPr>
        <p:spPr>
          <a:xfrm>
            <a:off x="484253" y="4559572"/>
            <a:ext cx="300748" cy="259528"/>
          </a:xfrm>
          <a:custGeom>
            <a:avLst/>
            <a:gdLst>
              <a:gd name="T0" fmla="*/ 509 w 14834"/>
              <a:gd name="T1" fmla="*/ 12291 h 12800"/>
              <a:gd name="T2" fmla="*/ 509 w 14834"/>
              <a:gd name="T3" fmla="*/ 10860 h 12800"/>
              <a:gd name="T4" fmla="*/ 1197 w 14834"/>
              <a:gd name="T5" fmla="*/ 10860 h 12800"/>
              <a:gd name="T6" fmla="*/ 1197 w 14834"/>
              <a:gd name="T7" fmla="*/ 10351 h 12800"/>
              <a:gd name="T8" fmla="*/ 509 w 14834"/>
              <a:gd name="T9" fmla="*/ 10351 h 12800"/>
              <a:gd name="T10" fmla="*/ 509 w 14834"/>
              <a:gd name="T11" fmla="*/ 7808 h 12800"/>
              <a:gd name="T12" fmla="*/ 1197 w 14834"/>
              <a:gd name="T13" fmla="*/ 7808 h 12800"/>
              <a:gd name="T14" fmla="*/ 1197 w 14834"/>
              <a:gd name="T15" fmla="*/ 7300 h 12800"/>
              <a:gd name="T16" fmla="*/ 509 w 14834"/>
              <a:gd name="T17" fmla="*/ 7300 h 12800"/>
              <a:gd name="T18" fmla="*/ 509 w 14834"/>
              <a:gd name="T19" fmla="*/ 4756 h 12800"/>
              <a:gd name="T20" fmla="*/ 1197 w 14834"/>
              <a:gd name="T21" fmla="*/ 4756 h 12800"/>
              <a:gd name="T22" fmla="*/ 1197 w 14834"/>
              <a:gd name="T23" fmla="*/ 4248 h 12800"/>
              <a:gd name="T24" fmla="*/ 509 w 14834"/>
              <a:gd name="T25" fmla="*/ 4248 h 12800"/>
              <a:gd name="T26" fmla="*/ 509 w 14834"/>
              <a:gd name="T27" fmla="*/ 1705 h 12800"/>
              <a:gd name="T28" fmla="*/ 1197 w 14834"/>
              <a:gd name="T29" fmla="*/ 1705 h 12800"/>
              <a:gd name="T30" fmla="*/ 1197 w 14834"/>
              <a:gd name="T31" fmla="*/ 1196 h 12800"/>
              <a:gd name="T32" fmla="*/ 509 w 14834"/>
              <a:gd name="T33" fmla="*/ 1196 h 12800"/>
              <a:gd name="T34" fmla="*/ 509 w 14834"/>
              <a:gd name="T35" fmla="*/ 0 h 12800"/>
              <a:gd name="T36" fmla="*/ 0 w 14834"/>
              <a:gd name="T37" fmla="*/ 0 h 12800"/>
              <a:gd name="T38" fmla="*/ 0 w 14834"/>
              <a:gd name="T39" fmla="*/ 12800 h 12800"/>
              <a:gd name="T40" fmla="*/ 14834 w 14834"/>
              <a:gd name="T41" fmla="*/ 12800 h 12800"/>
              <a:gd name="T42" fmla="*/ 14834 w 14834"/>
              <a:gd name="T43" fmla="*/ 12291 h 12800"/>
              <a:gd name="T44" fmla="*/ 509 w 14834"/>
              <a:gd name="T45" fmla="*/ 12291 h 12800"/>
              <a:gd name="T46" fmla="*/ 2454 w 14834"/>
              <a:gd name="T47" fmla="*/ 11905 h 12800"/>
              <a:gd name="T48" fmla="*/ 4037 w 14834"/>
              <a:gd name="T49" fmla="*/ 11905 h 12800"/>
              <a:gd name="T50" fmla="*/ 4278 w 14834"/>
              <a:gd name="T51" fmla="*/ 11665 h 12800"/>
              <a:gd name="T52" fmla="*/ 4278 w 14834"/>
              <a:gd name="T53" fmla="*/ 7160 h 12800"/>
              <a:gd name="T54" fmla="*/ 4037 w 14834"/>
              <a:gd name="T55" fmla="*/ 6919 h 12800"/>
              <a:gd name="T56" fmla="*/ 2454 w 14834"/>
              <a:gd name="T57" fmla="*/ 6919 h 12800"/>
              <a:gd name="T58" fmla="*/ 2214 w 14834"/>
              <a:gd name="T59" fmla="*/ 7160 h 12800"/>
              <a:gd name="T60" fmla="*/ 2214 w 14834"/>
              <a:gd name="T61" fmla="*/ 11665 h 12800"/>
              <a:gd name="T62" fmla="*/ 2454 w 14834"/>
              <a:gd name="T63" fmla="*/ 11905 h 12800"/>
              <a:gd name="T64" fmla="*/ 5703 w 14834"/>
              <a:gd name="T65" fmla="*/ 11905 h 12800"/>
              <a:gd name="T66" fmla="*/ 7286 w 14834"/>
              <a:gd name="T67" fmla="*/ 11905 h 12800"/>
              <a:gd name="T68" fmla="*/ 7526 w 14834"/>
              <a:gd name="T69" fmla="*/ 11665 h 12800"/>
              <a:gd name="T70" fmla="*/ 7526 w 14834"/>
              <a:gd name="T71" fmla="*/ 5374 h 12800"/>
              <a:gd name="T72" fmla="*/ 7286 w 14834"/>
              <a:gd name="T73" fmla="*/ 5134 h 12800"/>
              <a:gd name="T74" fmla="*/ 5703 w 14834"/>
              <a:gd name="T75" fmla="*/ 5134 h 12800"/>
              <a:gd name="T76" fmla="*/ 5463 w 14834"/>
              <a:gd name="T77" fmla="*/ 5374 h 12800"/>
              <a:gd name="T78" fmla="*/ 5463 w 14834"/>
              <a:gd name="T79" fmla="*/ 11665 h 12800"/>
              <a:gd name="T80" fmla="*/ 5703 w 14834"/>
              <a:gd name="T81" fmla="*/ 11905 h 12800"/>
              <a:gd name="T82" fmla="*/ 8952 w 14834"/>
              <a:gd name="T83" fmla="*/ 11905 h 12800"/>
              <a:gd name="T84" fmla="*/ 10535 w 14834"/>
              <a:gd name="T85" fmla="*/ 11905 h 12800"/>
              <a:gd name="T86" fmla="*/ 10776 w 14834"/>
              <a:gd name="T87" fmla="*/ 11665 h 12800"/>
              <a:gd name="T88" fmla="*/ 10776 w 14834"/>
              <a:gd name="T89" fmla="*/ 3589 h 12800"/>
              <a:gd name="T90" fmla="*/ 10535 w 14834"/>
              <a:gd name="T91" fmla="*/ 3349 h 12800"/>
              <a:gd name="T92" fmla="*/ 8952 w 14834"/>
              <a:gd name="T93" fmla="*/ 3349 h 12800"/>
              <a:gd name="T94" fmla="*/ 8712 w 14834"/>
              <a:gd name="T95" fmla="*/ 3589 h 12800"/>
              <a:gd name="T96" fmla="*/ 8712 w 14834"/>
              <a:gd name="T97" fmla="*/ 11665 h 12800"/>
              <a:gd name="T98" fmla="*/ 8952 w 14834"/>
              <a:gd name="T99" fmla="*/ 11905 h 12800"/>
              <a:gd name="T100" fmla="*/ 12201 w 14834"/>
              <a:gd name="T101" fmla="*/ 11905 h 12800"/>
              <a:gd name="T102" fmla="*/ 13784 w 14834"/>
              <a:gd name="T103" fmla="*/ 11905 h 12800"/>
              <a:gd name="T104" fmla="*/ 14025 w 14834"/>
              <a:gd name="T105" fmla="*/ 11665 h 12800"/>
              <a:gd name="T106" fmla="*/ 14025 w 14834"/>
              <a:gd name="T107" fmla="*/ 1804 h 12800"/>
              <a:gd name="T108" fmla="*/ 13784 w 14834"/>
              <a:gd name="T109" fmla="*/ 1564 h 12800"/>
              <a:gd name="T110" fmla="*/ 12201 w 14834"/>
              <a:gd name="T111" fmla="*/ 1564 h 12800"/>
              <a:gd name="T112" fmla="*/ 11961 w 14834"/>
              <a:gd name="T113" fmla="*/ 1804 h 12800"/>
              <a:gd name="T114" fmla="*/ 11961 w 14834"/>
              <a:gd name="T115" fmla="*/ 11665 h 12800"/>
              <a:gd name="T116" fmla="*/ 12201 w 14834"/>
              <a:gd name="T117" fmla="*/ 11905 h 12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4834" h="12800">
                <a:moveTo>
                  <a:pt x="509" y="12291"/>
                </a:moveTo>
                <a:lnTo>
                  <a:pt x="509" y="10860"/>
                </a:lnTo>
                <a:lnTo>
                  <a:pt x="1197" y="10860"/>
                </a:lnTo>
                <a:lnTo>
                  <a:pt x="1197" y="10351"/>
                </a:lnTo>
                <a:lnTo>
                  <a:pt x="509" y="10351"/>
                </a:lnTo>
                <a:lnTo>
                  <a:pt x="509" y="7808"/>
                </a:lnTo>
                <a:lnTo>
                  <a:pt x="1197" y="7808"/>
                </a:lnTo>
                <a:lnTo>
                  <a:pt x="1197" y="7300"/>
                </a:lnTo>
                <a:lnTo>
                  <a:pt x="509" y="7300"/>
                </a:lnTo>
                <a:lnTo>
                  <a:pt x="509" y="4756"/>
                </a:lnTo>
                <a:lnTo>
                  <a:pt x="1197" y="4756"/>
                </a:lnTo>
                <a:lnTo>
                  <a:pt x="1197" y="4248"/>
                </a:lnTo>
                <a:lnTo>
                  <a:pt x="509" y="4248"/>
                </a:lnTo>
                <a:lnTo>
                  <a:pt x="509" y="1705"/>
                </a:lnTo>
                <a:lnTo>
                  <a:pt x="1197" y="1705"/>
                </a:lnTo>
                <a:lnTo>
                  <a:pt x="1197" y="1196"/>
                </a:lnTo>
                <a:lnTo>
                  <a:pt x="509" y="1196"/>
                </a:lnTo>
                <a:lnTo>
                  <a:pt x="509" y="0"/>
                </a:lnTo>
                <a:lnTo>
                  <a:pt x="0" y="0"/>
                </a:lnTo>
                <a:lnTo>
                  <a:pt x="0" y="12800"/>
                </a:lnTo>
                <a:lnTo>
                  <a:pt x="14834" y="12800"/>
                </a:lnTo>
                <a:lnTo>
                  <a:pt x="14834" y="12291"/>
                </a:lnTo>
                <a:lnTo>
                  <a:pt x="509" y="12291"/>
                </a:lnTo>
                <a:close/>
                <a:moveTo>
                  <a:pt x="2454" y="11905"/>
                </a:moveTo>
                <a:lnTo>
                  <a:pt x="4037" y="11905"/>
                </a:lnTo>
                <a:cubicBezTo>
                  <a:pt x="4169" y="11905"/>
                  <a:pt x="4278" y="11797"/>
                  <a:pt x="4278" y="11665"/>
                </a:cubicBezTo>
                <a:lnTo>
                  <a:pt x="4278" y="7160"/>
                </a:lnTo>
                <a:cubicBezTo>
                  <a:pt x="4278" y="7027"/>
                  <a:pt x="4169" y="6919"/>
                  <a:pt x="4037" y="6919"/>
                </a:cubicBezTo>
                <a:lnTo>
                  <a:pt x="2454" y="6919"/>
                </a:lnTo>
                <a:cubicBezTo>
                  <a:pt x="2322" y="6919"/>
                  <a:pt x="2214" y="7027"/>
                  <a:pt x="2214" y="7160"/>
                </a:cubicBezTo>
                <a:lnTo>
                  <a:pt x="2214" y="11665"/>
                </a:lnTo>
                <a:cubicBezTo>
                  <a:pt x="2214" y="11797"/>
                  <a:pt x="2322" y="11905"/>
                  <a:pt x="2454" y="11905"/>
                </a:cubicBezTo>
                <a:close/>
                <a:moveTo>
                  <a:pt x="5703" y="11905"/>
                </a:moveTo>
                <a:lnTo>
                  <a:pt x="7286" y="11905"/>
                </a:lnTo>
                <a:cubicBezTo>
                  <a:pt x="7418" y="11905"/>
                  <a:pt x="7526" y="11797"/>
                  <a:pt x="7526" y="11665"/>
                </a:cubicBezTo>
                <a:lnTo>
                  <a:pt x="7526" y="5374"/>
                </a:lnTo>
                <a:cubicBezTo>
                  <a:pt x="7526" y="5242"/>
                  <a:pt x="7418" y="5134"/>
                  <a:pt x="7286" y="5134"/>
                </a:cubicBezTo>
                <a:lnTo>
                  <a:pt x="5703" y="5134"/>
                </a:lnTo>
                <a:cubicBezTo>
                  <a:pt x="5571" y="5134"/>
                  <a:pt x="5463" y="5242"/>
                  <a:pt x="5463" y="5374"/>
                </a:cubicBezTo>
                <a:lnTo>
                  <a:pt x="5463" y="11665"/>
                </a:lnTo>
                <a:cubicBezTo>
                  <a:pt x="5463" y="11797"/>
                  <a:pt x="5571" y="11905"/>
                  <a:pt x="5703" y="11905"/>
                </a:cubicBezTo>
                <a:close/>
                <a:moveTo>
                  <a:pt x="8952" y="11905"/>
                </a:moveTo>
                <a:lnTo>
                  <a:pt x="10535" y="11905"/>
                </a:lnTo>
                <a:cubicBezTo>
                  <a:pt x="10667" y="11905"/>
                  <a:pt x="10776" y="11797"/>
                  <a:pt x="10776" y="11665"/>
                </a:cubicBezTo>
                <a:lnTo>
                  <a:pt x="10776" y="3589"/>
                </a:lnTo>
                <a:cubicBezTo>
                  <a:pt x="10776" y="3457"/>
                  <a:pt x="10667" y="3349"/>
                  <a:pt x="10535" y="3349"/>
                </a:cubicBezTo>
                <a:lnTo>
                  <a:pt x="8952" y="3349"/>
                </a:lnTo>
                <a:cubicBezTo>
                  <a:pt x="8820" y="3349"/>
                  <a:pt x="8712" y="3457"/>
                  <a:pt x="8712" y="3589"/>
                </a:cubicBezTo>
                <a:lnTo>
                  <a:pt x="8712" y="11665"/>
                </a:lnTo>
                <a:cubicBezTo>
                  <a:pt x="8712" y="11797"/>
                  <a:pt x="8820" y="11905"/>
                  <a:pt x="8952" y="11905"/>
                </a:cubicBezTo>
                <a:close/>
                <a:moveTo>
                  <a:pt x="12201" y="11905"/>
                </a:moveTo>
                <a:lnTo>
                  <a:pt x="13784" y="11905"/>
                </a:lnTo>
                <a:cubicBezTo>
                  <a:pt x="13916" y="11905"/>
                  <a:pt x="14025" y="11797"/>
                  <a:pt x="14025" y="11665"/>
                </a:cubicBezTo>
                <a:lnTo>
                  <a:pt x="14025" y="1804"/>
                </a:lnTo>
                <a:cubicBezTo>
                  <a:pt x="14025" y="1672"/>
                  <a:pt x="13916" y="1564"/>
                  <a:pt x="13784" y="1564"/>
                </a:cubicBezTo>
                <a:lnTo>
                  <a:pt x="12201" y="1564"/>
                </a:lnTo>
                <a:cubicBezTo>
                  <a:pt x="12069" y="1564"/>
                  <a:pt x="11961" y="1672"/>
                  <a:pt x="11961" y="1804"/>
                </a:cubicBezTo>
                <a:lnTo>
                  <a:pt x="11961" y="11665"/>
                </a:lnTo>
                <a:cubicBezTo>
                  <a:pt x="11961" y="11797"/>
                  <a:pt x="12069" y="11905"/>
                  <a:pt x="12201" y="1190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pic>
        <p:nvPicPr>
          <p:cNvPr id="35" name="图片 34">
            <a:hlinkClick r:id="rId5"/>
            <a:extLst>
              <a:ext uri="{FF2B5EF4-FFF2-40B4-BE49-F238E27FC236}">
                <a16:creationId xmlns:a16="http://schemas.microsoft.com/office/drawing/2014/main" id="{DCF01B40-BC01-4537-1D4D-D5B9337D509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183017"/>
            <a:ext cx="2120472" cy="279903"/>
          </a:xfrm>
          <a:prstGeom prst="rect">
            <a:avLst/>
          </a:prstGeom>
        </p:spPr>
      </p:pic>
      <p:grpSp>
        <p:nvGrpSpPr>
          <p:cNvPr id="38" name="组合 37">
            <a:extLst>
              <a:ext uri="{FF2B5EF4-FFF2-40B4-BE49-F238E27FC236}">
                <a16:creationId xmlns:a16="http://schemas.microsoft.com/office/drawing/2014/main" id="{8FFFAEE0-6FE3-1230-33D5-71B0149F9BAA}"/>
              </a:ext>
            </a:extLst>
          </p:cNvPr>
          <p:cNvGrpSpPr/>
          <p:nvPr/>
        </p:nvGrpSpPr>
        <p:grpSpPr>
          <a:xfrm>
            <a:off x="9649023" y="203767"/>
            <a:ext cx="2047677" cy="322041"/>
            <a:chOff x="9649023" y="203767"/>
            <a:chExt cx="2047677" cy="322041"/>
          </a:xfrm>
        </p:grpSpPr>
        <p:sp>
          <p:nvSpPr>
            <p:cNvPr id="40" name="矩形: 圆角 39">
              <a:extLst>
                <a:ext uri="{FF2B5EF4-FFF2-40B4-BE49-F238E27FC236}">
                  <a16:creationId xmlns:a16="http://schemas.microsoft.com/office/drawing/2014/main" id="{8827B348-6AA7-3198-057C-AB8C0020EECA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9649023" y="203768"/>
              <a:ext cx="2047677" cy="32204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6448">
              <a:solidFill>
                <a:schemeClr val="accent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4806" tIns="22403" rIns="44806" bIns="22403" rtlCol="0" anchor="ctr">
              <a:noAutofit/>
            </a:bodyPr>
            <a:lstStyle/>
            <a:p>
              <a:pPr algn="ctr"/>
              <a:endParaRPr lang="zh-CN" altLang="en-US" sz="882" dirty="0"/>
            </a:p>
          </p:txBody>
        </p:sp>
        <p:sp>
          <p:nvSpPr>
            <p:cNvPr id="42" name="矩形: 圆角 41">
              <a:extLst>
                <a:ext uri="{FF2B5EF4-FFF2-40B4-BE49-F238E27FC236}">
                  <a16:creationId xmlns:a16="http://schemas.microsoft.com/office/drawing/2014/main" id="{74FE1CB8-FB08-3962-7362-BEF8472F587D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9649023" y="203767"/>
              <a:ext cx="1153745" cy="32204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 w="26448">
              <a:solidFill>
                <a:schemeClr val="accent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4806" tIns="22403" rIns="44806" bIns="22403" rtlCol="0" anchor="ctr">
              <a:noAutofit/>
            </a:bodyPr>
            <a:lstStyle/>
            <a:p>
              <a:pPr algn="ctr"/>
              <a:r>
                <a:rPr lang="en-US" altLang="zh-CN" sz="882" dirty="0">
                  <a:solidFill>
                    <a:schemeClr val="bg1"/>
                  </a:solidFill>
                </a:rPr>
                <a:t>02</a:t>
              </a:r>
              <a:endParaRPr lang="zh-CN" altLang="en-US" sz="882" dirty="0">
                <a:solidFill>
                  <a:schemeClr val="bg1"/>
                </a:solidFill>
              </a:endParaRPr>
            </a:p>
          </p:txBody>
        </p:sp>
        <p:sp>
          <p:nvSpPr>
            <p:cNvPr id="44" name="文本框 43">
              <a:extLst>
                <a:ext uri="{FF2B5EF4-FFF2-40B4-BE49-F238E27FC236}">
                  <a16:creationId xmlns:a16="http://schemas.microsoft.com/office/drawing/2014/main" id="{2689AB28-D930-AEBD-3102-7A5DAB9ED231}"/>
                </a:ext>
              </a:extLst>
            </p:cNvPr>
            <p:cNvSpPr txBox="1"/>
            <p:nvPr/>
          </p:nvSpPr>
          <p:spPr>
            <a:xfrm>
              <a:off x="10859551" y="274300"/>
              <a:ext cx="780365" cy="180973"/>
            </a:xfrm>
            <a:prstGeom prst="rect">
              <a:avLst/>
            </a:prstGeom>
            <a:noFill/>
            <a:effectLst/>
          </p:spPr>
          <p:txBody>
            <a:bodyPr wrap="square" lIns="44806" tIns="22403" rIns="44806" bIns="22403" rtlCol="0">
              <a:noAutofit/>
            </a:bodyPr>
            <a:lstStyle/>
            <a:p>
              <a:r>
                <a:rPr lang="zh-CN" altLang="en-US" sz="882" dirty="0"/>
                <a:t>请工作概述</a:t>
              </a:r>
            </a:p>
            <a:p>
              <a:endParaRPr lang="zh-CN" altLang="en-US" sz="882"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4225149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矩形: 圆角 82">
            <a:extLst>
              <a:ext uri="{FF2B5EF4-FFF2-40B4-BE49-F238E27FC236}">
                <a16:creationId xmlns:a16="http://schemas.microsoft.com/office/drawing/2014/main" id="{E2CDF3C6-61A7-1509-699E-1B554FD2A6F8}"/>
              </a:ext>
            </a:extLst>
          </p:cNvPr>
          <p:cNvSpPr/>
          <p:nvPr/>
        </p:nvSpPr>
        <p:spPr>
          <a:xfrm>
            <a:off x="6090854" y="1099167"/>
            <a:ext cx="2448378" cy="2448378"/>
          </a:xfrm>
          <a:prstGeom prst="roundRect">
            <a:avLst/>
          </a:prstGeom>
          <a:blipFill>
            <a:blip r:embed="rId5"/>
            <a:srcRect/>
            <a:stretch>
              <a:fillRect l="-24889" r="-24889"/>
            </a:stretch>
          </a:blipFill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/>
          </a:p>
        </p:txBody>
      </p:sp>
      <p:grpSp>
        <p:nvGrpSpPr>
          <p:cNvPr id="84" name="组合 83">
            <a:extLst>
              <a:ext uri="{FF2B5EF4-FFF2-40B4-BE49-F238E27FC236}">
                <a16:creationId xmlns:a16="http://schemas.microsoft.com/office/drawing/2014/main" id="{FDF451DF-39B4-CFA3-4C7F-1CF01C8BAD13}"/>
              </a:ext>
            </a:extLst>
          </p:cNvPr>
          <p:cNvGrpSpPr/>
          <p:nvPr/>
        </p:nvGrpSpPr>
        <p:grpSpPr>
          <a:xfrm rot="5400000">
            <a:off x="-1199252" y="2088252"/>
            <a:ext cx="2636027" cy="237523"/>
            <a:chOff x="9085752" y="321603"/>
            <a:chExt cx="2636027" cy="237523"/>
          </a:xfrm>
          <a:solidFill>
            <a:schemeClr val="accent1"/>
          </a:solidFill>
        </p:grpSpPr>
        <p:sp>
          <p:nvSpPr>
            <p:cNvPr id="85" name="平行四边形 84">
              <a:extLst>
                <a:ext uri="{FF2B5EF4-FFF2-40B4-BE49-F238E27FC236}">
                  <a16:creationId xmlns:a16="http://schemas.microsoft.com/office/drawing/2014/main" id="{6800E218-B5E6-11B3-4499-73B2A4C4A88A}"/>
                </a:ext>
              </a:extLst>
            </p:cNvPr>
            <p:cNvSpPr/>
            <p:nvPr/>
          </p:nvSpPr>
          <p:spPr>
            <a:xfrm>
              <a:off x="9085752" y="321603"/>
              <a:ext cx="157778" cy="237523"/>
            </a:xfrm>
            <a:prstGeom prst="parallelogram">
              <a:avLst>
                <a:gd name="adj" fmla="val 5075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86" name="平行四边形 85">
              <a:extLst>
                <a:ext uri="{FF2B5EF4-FFF2-40B4-BE49-F238E27FC236}">
                  <a16:creationId xmlns:a16="http://schemas.microsoft.com/office/drawing/2014/main" id="{4A0142D1-BC7D-876A-E315-FF76D5CEAA80}"/>
                </a:ext>
              </a:extLst>
            </p:cNvPr>
            <p:cNvSpPr/>
            <p:nvPr/>
          </p:nvSpPr>
          <p:spPr>
            <a:xfrm>
              <a:off x="9292273" y="321603"/>
              <a:ext cx="157778" cy="237523"/>
            </a:xfrm>
            <a:prstGeom prst="parallelogram">
              <a:avLst>
                <a:gd name="adj" fmla="val 5075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87" name="平行四边形 86">
              <a:extLst>
                <a:ext uri="{FF2B5EF4-FFF2-40B4-BE49-F238E27FC236}">
                  <a16:creationId xmlns:a16="http://schemas.microsoft.com/office/drawing/2014/main" id="{51DFDADA-64D7-B25A-302E-2AEDCB9D4AF4}"/>
                </a:ext>
              </a:extLst>
            </p:cNvPr>
            <p:cNvSpPr/>
            <p:nvPr/>
          </p:nvSpPr>
          <p:spPr>
            <a:xfrm>
              <a:off x="9498794" y="321603"/>
              <a:ext cx="157778" cy="237523"/>
            </a:xfrm>
            <a:prstGeom prst="parallelogram">
              <a:avLst>
                <a:gd name="adj" fmla="val 5075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88" name="平行四边形 87">
              <a:extLst>
                <a:ext uri="{FF2B5EF4-FFF2-40B4-BE49-F238E27FC236}">
                  <a16:creationId xmlns:a16="http://schemas.microsoft.com/office/drawing/2014/main" id="{33AA4C43-CE5B-97C3-7465-5AED66A29BF2}"/>
                </a:ext>
              </a:extLst>
            </p:cNvPr>
            <p:cNvSpPr/>
            <p:nvPr/>
          </p:nvSpPr>
          <p:spPr>
            <a:xfrm>
              <a:off x="9705315" y="321603"/>
              <a:ext cx="157778" cy="237523"/>
            </a:xfrm>
            <a:prstGeom prst="parallelogram">
              <a:avLst>
                <a:gd name="adj" fmla="val 5075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89" name="平行四边形 88">
              <a:extLst>
                <a:ext uri="{FF2B5EF4-FFF2-40B4-BE49-F238E27FC236}">
                  <a16:creationId xmlns:a16="http://schemas.microsoft.com/office/drawing/2014/main" id="{00D0BC6F-6D21-0BD5-FBE7-B5721E70E13F}"/>
                </a:ext>
              </a:extLst>
            </p:cNvPr>
            <p:cNvSpPr/>
            <p:nvPr/>
          </p:nvSpPr>
          <p:spPr>
            <a:xfrm>
              <a:off x="9911836" y="321603"/>
              <a:ext cx="157778" cy="237523"/>
            </a:xfrm>
            <a:prstGeom prst="parallelogram">
              <a:avLst>
                <a:gd name="adj" fmla="val 5075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90" name="平行四边形 89">
              <a:extLst>
                <a:ext uri="{FF2B5EF4-FFF2-40B4-BE49-F238E27FC236}">
                  <a16:creationId xmlns:a16="http://schemas.microsoft.com/office/drawing/2014/main" id="{BA2EDC7F-16BF-4D2F-B96B-513A2365ECA4}"/>
                </a:ext>
              </a:extLst>
            </p:cNvPr>
            <p:cNvSpPr/>
            <p:nvPr/>
          </p:nvSpPr>
          <p:spPr>
            <a:xfrm>
              <a:off x="10118357" y="321603"/>
              <a:ext cx="157778" cy="237523"/>
            </a:xfrm>
            <a:prstGeom prst="parallelogram">
              <a:avLst>
                <a:gd name="adj" fmla="val 5075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91" name="平行四边形 90">
              <a:extLst>
                <a:ext uri="{FF2B5EF4-FFF2-40B4-BE49-F238E27FC236}">
                  <a16:creationId xmlns:a16="http://schemas.microsoft.com/office/drawing/2014/main" id="{D691D6D8-619E-A908-1EF6-4FF1B6777304}"/>
                </a:ext>
              </a:extLst>
            </p:cNvPr>
            <p:cNvSpPr/>
            <p:nvPr/>
          </p:nvSpPr>
          <p:spPr>
            <a:xfrm>
              <a:off x="10324878" y="321603"/>
              <a:ext cx="157778" cy="237523"/>
            </a:xfrm>
            <a:prstGeom prst="parallelogram">
              <a:avLst>
                <a:gd name="adj" fmla="val 5075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92" name="平行四边形 91">
              <a:extLst>
                <a:ext uri="{FF2B5EF4-FFF2-40B4-BE49-F238E27FC236}">
                  <a16:creationId xmlns:a16="http://schemas.microsoft.com/office/drawing/2014/main" id="{8690F08C-487F-88F5-3817-B7414271D3BD}"/>
                </a:ext>
              </a:extLst>
            </p:cNvPr>
            <p:cNvSpPr/>
            <p:nvPr/>
          </p:nvSpPr>
          <p:spPr>
            <a:xfrm>
              <a:off x="10531399" y="321603"/>
              <a:ext cx="157778" cy="237523"/>
            </a:xfrm>
            <a:prstGeom prst="parallelogram">
              <a:avLst>
                <a:gd name="adj" fmla="val 5075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93" name="平行四边形 92">
              <a:extLst>
                <a:ext uri="{FF2B5EF4-FFF2-40B4-BE49-F238E27FC236}">
                  <a16:creationId xmlns:a16="http://schemas.microsoft.com/office/drawing/2014/main" id="{AA394568-08E1-0E00-6A46-0EF81E0F2BFB}"/>
                </a:ext>
              </a:extLst>
            </p:cNvPr>
            <p:cNvSpPr/>
            <p:nvPr/>
          </p:nvSpPr>
          <p:spPr>
            <a:xfrm>
              <a:off x="10737920" y="321603"/>
              <a:ext cx="157778" cy="237523"/>
            </a:xfrm>
            <a:prstGeom prst="parallelogram">
              <a:avLst>
                <a:gd name="adj" fmla="val 5075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94" name="平行四边形 93">
              <a:extLst>
                <a:ext uri="{FF2B5EF4-FFF2-40B4-BE49-F238E27FC236}">
                  <a16:creationId xmlns:a16="http://schemas.microsoft.com/office/drawing/2014/main" id="{830F8554-DB4A-23DB-FB4F-F80EC74C16E1}"/>
                </a:ext>
              </a:extLst>
            </p:cNvPr>
            <p:cNvSpPr/>
            <p:nvPr/>
          </p:nvSpPr>
          <p:spPr>
            <a:xfrm>
              <a:off x="10944441" y="321603"/>
              <a:ext cx="157778" cy="237523"/>
            </a:xfrm>
            <a:prstGeom prst="parallelogram">
              <a:avLst>
                <a:gd name="adj" fmla="val 5075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95" name="平行四边形 94">
              <a:extLst>
                <a:ext uri="{FF2B5EF4-FFF2-40B4-BE49-F238E27FC236}">
                  <a16:creationId xmlns:a16="http://schemas.microsoft.com/office/drawing/2014/main" id="{9EED9E4E-6DE0-4784-1CA1-CDF1AA46DCA4}"/>
                </a:ext>
              </a:extLst>
            </p:cNvPr>
            <p:cNvSpPr/>
            <p:nvPr/>
          </p:nvSpPr>
          <p:spPr>
            <a:xfrm>
              <a:off x="11150962" y="321603"/>
              <a:ext cx="157778" cy="237523"/>
            </a:xfrm>
            <a:prstGeom prst="parallelogram">
              <a:avLst>
                <a:gd name="adj" fmla="val 5075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96" name="平行四边形 95">
              <a:extLst>
                <a:ext uri="{FF2B5EF4-FFF2-40B4-BE49-F238E27FC236}">
                  <a16:creationId xmlns:a16="http://schemas.microsoft.com/office/drawing/2014/main" id="{4D19BE5E-7E97-4E53-8FA4-23B30D670807}"/>
                </a:ext>
              </a:extLst>
            </p:cNvPr>
            <p:cNvSpPr/>
            <p:nvPr/>
          </p:nvSpPr>
          <p:spPr>
            <a:xfrm>
              <a:off x="11357483" y="321603"/>
              <a:ext cx="157778" cy="237523"/>
            </a:xfrm>
            <a:prstGeom prst="parallelogram">
              <a:avLst>
                <a:gd name="adj" fmla="val 5075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97" name="平行四边形 96">
              <a:extLst>
                <a:ext uri="{FF2B5EF4-FFF2-40B4-BE49-F238E27FC236}">
                  <a16:creationId xmlns:a16="http://schemas.microsoft.com/office/drawing/2014/main" id="{834B0B7C-EA07-9116-BDF3-B779091F2F3C}"/>
                </a:ext>
              </a:extLst>
            </p:cNvPr>
            <p:cNvSpPr/>
            <p:nvPr/>
          </p:nvSpPr>
          <p:spPr>
            <a:xfrm>
              <a:off x="11564001" y="321603"/>
              <a:ext cx="157778" cy="237523"/>
            </a:xfrm>
            <a:prstGeom prst="parallelogram">
              <a:avLst>
                <a:gd name="adj" fmla="val 5075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98" name="矩形: 圆角 97">
            <a:extLst>
              <a:ext uri="{FF2B5EF4-FFF2-40B4-BE49-F238E27FC236}">
                <a16:creationId xmlns:a16="http://schemas.microsoft.com/office/drawing/2014/main" id="{BB166B2C-9133-E4AC-24CD-278BEF7CA314}"/>
              </a:ext>
            </a:extLst>
          </p:cNvPr>
          <p:cNvSpPr/>
          <p:nvPr/>
        </p:nvSpPr>
        <p:spPr>
          <a:xfrm>
            <a:off x="7578975" y="1724934"/>
            <a:ext cx="3448050" cy="3448050"/>
          </a:xfrm>
          <a:prstGeom prst="roundRect">
            <a:avLst/>
          </a:prstGeom>
          <a:blipFill>
            <a:blip r:embed="rId5"/>
            <a:srcRect/>
            <a:stretch>
              <a:fillRect l="-24889" r="-24889"/>
            </a:stretch>
          </a:blipFill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99" name="任意多边形: 形状 98">
            <a:extLst>
              <a:ext uri="{FF2B5EF4-FFF2-40B4-BE49-F238E27FC236}">
                <a16:creationId xmlns:a16="http://schemas.microsoft.com/office/drawing/2014/main" id="{883078F6-FCFF-3238-4B70-70898288AEA5}"/>
              </a:ext>
            </a:extLst>
          </p:cNvPr>
          <p:cNvSpPr/>
          <p:nvPr/>
        </p:nvSpPr>
        <p:spPr>
          <a:xfrm flipH="1">
            <a:off x="12034525" y="3231926"/>
            <a:ext cx="157475" cy="394147"/>
          </a:xfrm>
          <a:custGeom>
            <a:avLst/>
            <a:gdLst>
              <a:gd name="connsiteX0" fmla="*/ 0 w 157475"/>
              <a:gd name="connsiteY0" fmla="*/ 0 h 394147"/>
              <a:gd name="connsiteX1" fmla="*/ 33801 w 157475"/>
              <a:gd name="connsiteY1" fmla="*/ 10492 h 394147"/>
              <a:gd name="connsiteX2" fmla="*/ 157475 w 157475"/>
              <a:gd name="connsiteY2" fmla="*/ 197073 h 394147"/>
              <a:gd name="connsiteX3" fmla="*/ 33801 w 157475"/>
              <a:gd name="connsiteY3" fmla="*/ 383654 h 394147"/>
              <a:gd name="connsiteX4" fmla="*/ 0 w 157475"/>
              <a:gd name="connsiteY4" fmla="*/ 394147 h 394147"/>
              <a:gd name="connsiteX5" fmla="*/ 0 w 157475"/>
              <a:gd name="connsiteY5" fmla="*/ 348477 h 394147"/>
              <a:gd name="connsiteX6" fmla="*/ 17452 w 157475"/>
              <a:gd name="connsiteY6" fmla="*/ 344954 h 394147"/>
              <a:gd name="connsiteX7" fmla="*/ 115474 w 157475"/>
              <a:gd name="connsiteY7" fmla="*/ 197073 h 394147"/>
              <a:gd name="connsiteX8" fmla="*/ 17452 w 157475"/>
              <a:gd name="connsiteY8" fmla="*/ 49193 h 394147"/>
              <a:gd name="connsiteX9" fmla="*/ 0 w 157475"/>
              <a:gd name="connsiteY9" fmla="*/ 45669 h 394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475" h="394147">
                <a:moveTo>
                  <a:pt x="0" y="0"/>
                </a:moveTo>
                <a:lnTo>
                  <a:pt x="33801" y="10492"/>
                </a:lnTo>
                <a:cubicBezTo>
                  <a:pt x="106479" y="41233"/>
                  <a:pt x="157475" y="113198"/>
                  <a:pt x="157475" y="197073"/>
                </a:cubicBezTo>
                <a:cubicBezTo>
                  <a:pt x="157475" y="280949"/>
                  <a:pt x="106479" y="352914"/>
                  <a:pt x="33801" y="383654"/>
                </a:cubicBezTo>
                <a:lnTo>
                  <a:pt x="0" y="394147"/>
                </a:lnTo>
                <a:lnTo>
                  <a:pt x="0" y="348477"/>
                </a:lnTo>
                <a:lnTo>
                  <a:pt x="17452" y="344954"/>
                </a:lnTo>
                <a:cubicBezTo>
                  <a:pt x="75056" y="320590"/>
                  <a:pt x="115474" y="263552"/>
                  <a:pt x="115474" y="197073"/>
                </a:cubicBezTo>
                <a:cubicBezTo>
                  <a:pt x="115474" y="130595"/>
                  <a:pt x="75056" y="73557"/>
                  <a:pt x="17452" y="49193"/>
                </a:cubicBezTo>
                <a:lnTo>
                  <a:pt x="0" y="4566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accent2"/>
              </a:solidFill>
            </a:endParaRPr>
          </a:p>
        </p:txBody>
      </p:sp>
      <p:sp>
        <p:nvSpPr>
          <p:cNvPr id="100" name="十字形 99">
            <a:extLst>
              <a:ext uri="{FF2B5EF4-FFF2-40B4-BE49-F238E27FC236}">
                <a16:creationId xmlns:a16="http://schemas.microsoft.com/office/drawing/2014/main" id="{A4ACBB6D-8C8D-FD42-D1BA-F30A7A3BA6D1}"/>
              </a:ext>
            </a:extLst>
          </p:cNvPr>
          <p:cNvSpPr/>
          <p:nvPr/>
        </p:nvSpPr>
        <p:spPr>
          <a:xfrm rot="18900000" flipV="1">
            <a:off x="11107548" y="1443665"/>
            <a:ext cx="388800" cy="388800"/>
          </a:xfrm>
          <a:prstGeom prst="plus">
            <a:avLst>
              <a:gd name="adj" fmla="val 3994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36576" rIns="73152" bIns="36576" rtlCol="0" anchor="ctr">
            <a:noAutofit/>
          </a:bodyPr>
          <a:lstStyle/>
          <a:p>
            <a:pPr algn="ctr"/>
            <a:endParaRPr lang="zh-CN" altLang="en-US" sz="1440" dirty="0"/>
          </a:p>
        </p:txBody>
      </p:sp>
      <p:sp>
        <p:nvSpPr>
          <p:cNvPr id="101" name="十字形 100">
            <a:extLst>
              <a:ext uri="{FF2B5EF4-FFF2-40B4-BE49-F238E27FC236}">
                <a16:creationId xmlns:a16="http://schemas.microsoft.com/office/drawing/2014/main" id="{F14EC1CE-BC49-3C0D-CFC4-EC3D6CF12F80}"/>
              </a:ext>
            </a:extLst>
          </p:cNvPr>
          <p:cNvSpPr/>
          <p:nvPr/>
        </p:nvSpPr>
        <p:spPr>
          <a:xfrm rot="18900000" flipV="1">
            <a:off x="6559806" y="4048311"/>
            <a:ext cx="388800" cy="388800"/>
          </a:xfrm>
          <a:prstGeom prst="plus">
            <a:avLst>
              <a:gd name="adj" fmla="val 39940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36576" rIns="73152" bIns="36576" rtlCol="0" anchor="ctr">
            <a:noAutofit/>
          </a:bodyPr>
          <a:lstStyle/>
          <a:p>
            <a:pPr algn="ctr"/>
            <a:endParaRPr lang="zh-CN" altLang="en-US" sz="1440" dirty="0">
              <a:solidFill>
                <a:schemeClr val="accent2"/>
              </a:solidFill>
            </a:endParaRPr>
          </a:p>
        </p:txBody>
      </p:sp>
      <p:sp>
        <p:nvSpPr>
          <p:cNvPr id="102" name="矩形 101">
            <a:extLst>
              <a:ext uri="{FF2B5EF4-FFF2-40B4-BE49-F238E27FC236}">
                <a16:creationId xmlns:a16="http://schemas.microsoft.com/office/drawing/2014/main" id="{2332CE0D-26C1-3A91-F1A2-4057359D0D4E}"/>
              </a:ext>
            </a:extLst>
          </p:cNvPr>
          <p:cNvSpPr/>
          <p:nvPr/>
        </p:nvSpPr>
        <p:spPr>
          <a:xfrm>
            <a:off x="0" y="6222999"/>
            <a:ext cx="12192000" cy="635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3" name="矩形 102">
            <a:extLst>
              <a:ext uri="{FF2B5EF4-FFF2-40B4-BE49-F238E27FC236}">
                <a16:creationId xmlns:a16="http://schemas.microsoft.com/office/drawing/2014/main" id="{8A9D8458-5CB8-19A2-CBC7-AC71D591B96E}"/>
              </a:ext>
            </a:extLst>
          </p:cNvPr>
          <p:cNvSpPr/>
          <p:nvPr/>
        </p:nvSpPr>
        <p:spPr>
          <a:xfrm>
            <a:off x="0" y="5923280"/>
            <a:ext cx="12192000" cy="2997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104" name="任意多边形: 形状 103">
            <a:extLst>
              <a:ext uri="{FF2B5EF4-FFF2-40B4-BE49-F238E27FC236}">
                <a16:creationId xmlns:a16="http://schemas.microsoft.com/office/drawing/2014/main" id="{C860AB0F-947A-9EEF-C301-C083AD2875C7}"/>
              </a:ext>
            </a:extLst>
          </p:cNvPr>
          <p:cNvSpPr/>
          <p:nvPr/>
        </p:nvSpPr>
        <p:spPr>
          <a:xfrm>
            <a:off x="10688364" y="5971282"/>
            <a:ext cx="1503637" cy="886718"/>
          </a:xfrm>
          <a:custGeom>
            <a:avLst/>
            <a:gdLst>
              <a:gd name="connsiteX0" fmla="*/ 1008337 w 1503637"/>
              <a:gd name="connsiteY0" fmla="*/ 0 h 886718"/>
              <a:gd name="connsiteX1" fmla="*/ 1495470 w 1503637"/>
              <a:gd name="connsiteY1" fmla="*/ 123347 h 886718"/>
              <a:gd name="connsiteX2" fmla="*/ 1503637 w 1503637"/>
              <a:gd name="connsiteY2" fmla="*/ 128308 h 886718"/>
              <a:gd name="connsiteX3" fmla="*/ 1503637 w 1503637"/>
              <a:gd name="connsiteY3" fmla="*/ 886718 h 886718"/>
              <a:gd name="connsiteX4" fmla="*/ 0 w 1503637"/>
              <a:gd name="connsiteY4" fmla="*/ 886718 h 886718"/>
              <a:gd name="connsiteX5" fmla="*/ 7128 w 1503637"/>
              <a:gd name="connsiteY5" fmla="*/ 816009 h 886718"/>
              <a:gd name="connsiteX6" fmla="*/ 1008337 w 1503637"/>
              <a:gd name="connsiteY6" fmla="*/ 0 h 886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03637" h="886718">
                <a:moveTo>
                  <a:pt x="1008337" y="0"/>
                </a:moveTo>
                <a:cubicBezTo>
                  <a:pt x="1184718" y="0"/>
                  <a:pt x="1350663" y="44683"/>
                  <a:pt x="1495470" y="123347"/>
                </a:cubicBezTo>
                <a:lnTo>
                  <a:pt x="1503637" y="128308"/>
                </a:lnTo>
                <a:lnTo>
                  <a:pt x="1503637" y="886718"/>
                </a:lnTo>
                <a:lnTo>
                  <a:pt x="0" y="886718"/>
                </a:lnTo>
                <a:lnTo>
                  <a:pt x="7128" y="816009"/>
                </a:lnTo>
                <a:cubicBezTo>
                  <a:pt x="102423" y="350314"/>
                  <a:pt x="514469" y="0"/>
                  <a:pt x="1008337" y="0"/>
                </a:cubicBezTo>
                <a:close/>
              </a:path>
            </a:pathLst>
          </a:custGeom>
          <a:noFill/>
          <a:ln w="10414" cap="flat" cmpd="sng" algn="ctr">
            <a:solidFill>
              <a:schemeClr val="bg1">
                <a:lumMod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4981" tIns="37490" rIns="74981" bIns="37490" rtlCol="0" anchor="ctr">
            <a:noAutofit/>
          </a:bodyPr>
          <a:lstStyle/>
          <a:p>
            <a:pPr algn="ctr"/>
            <a:endParaRPr lang="zh-CN" altLang="en-US" sz="1476">
              <a:solidFill>
                <a:schemeClr val="lt1">
                  <a:lumMod val="100000"/>
                </a:schemeClr>
              </a:solidFill>
            </a:endParaRPr>
          </a:p>
        </p:txBody>
      </p:sp>
      <p:sp>
        <p:nvSpPr>
          <p:cNvPr id="105" name="任意多边形: 形状 104">
            <a:extLst>
              <a:ext uri="{FF2B5EF4-FFF2-40B4-BE49-F238E27FC236}">
                <a16:creationId xmlns:a16="http://schemas.microsoft.com/office/drawing/2014/main" id="{FEEA4051-641B-670F-4239-55F9022C2ACD}"/>
              </a:ext>
            </a:extLst>
          </p:cNvPr>
          <p:cNvSpPr/>
          <p:nvPr/>
        </p:nvSpPr>
        <p:spPr>
          <a:xfrm>
            <a:off x="10839168" y="6122088"/>
            <a:ext cx="1352833" cy="735912"/>
          </a:xfrm>
          <a:custGeom>
            <a:avLst/>
            <a:gdLst>
              <a:gd name="connsiteX0" fmla="*/ 857533 w 1352833"/>
              <a:gd name="connsiteY0" fmla="*/ 0 h 735912"/>
              <a:gd name="connsiteX1" fmla="*/ 1344611 w 1352833"/>
              <a:gd name="connsiteY1" fmla="*/ 148782 h 735912"/>
              <a:gd name="connsiteX2" fmla="*/ 1352833 w 1352833"/>
              <a:gd name="connsiteY2" fmla="*/ 155565 h 735912"/>
              <a:gd name="connsiteX3" fmla="*/ 1352833 w 1352833"/>
              <a:gd name="connsiteY3" fmla="*/ 735912 h 735912"/>
              <a:gd name="connsiteX4" fmla="*/ 0 w 1352833"/>
              <a:gd name="connsiteY4" fmla="*/ 735912 h 735912"/>
              <a:gd name="connsiteX5" fmla="*/ 4064 w 1352833"/>
              <a:gd name="connsiteY5" fmla="*/ 695597 h 735912"/>
              <a:gd name="connsiteX6" fmla="*/ 857533 w 1352833"/>
              <a:gd name="connsiteY6" fmla="*/ 0 h 735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52833" h="735912">
                <a:moveTo>
                  <a:pt x="857533" y="0"/>
                </a:moveTo>
                <a:cubicBezTo>
                  <a:pt x="1037958" y="0"/>
                  <a:pt x="1205572" y="54849"/>
                  <a:pt x="1344611" y="148782"/>
                </a:cubicBezTo>
                <a:lnTo>
                  <a:pt x="1352833" y="155565"/>
                </a:lnTo>
                <a:lnTo>
                  <a:pt x="1352833" y="735912"/>
                </a:lnTo>
                <a:lnTo>
                  <a:pt x="0" y="735912"/>
                </a:lnTo>
                <a:lnTo>
                  <a:pt x="4064" y="695597"/>
                </a:lnTo>
                <a:cubicBezTo>
                  <a:pt x="85297" y="298621"/>
                  <a:pt x="436542" y="0"/>
                  <a:pt x="857533" y="0"/>
                </a:cubicBezTo>
                <a:close/>
              </a:path>
            </a:pathLst>
          </a:custGeom>
          <a:noFill/>
          <a:ln w="10414" cap="flat" cmpd="sng" algn="ctr">
            <a:solidFill>
              <a:schemeClr val="bg1">
                <a:lumMod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4981" tIns="37490" rIns="74981" bIns="37490" rtlCol="0" anchor="ctr">
            <a:noAutofit/>
          </a:bodyPr>
          <a:lstStyle/>
          <a:p>
            <a:pPr algn="ctr"/>
            <a:endParaRPr lang="zh-CN" altLang="en-US" sz="1476">
              <a:solidFill>
                <a:schemeClr val="lt1">
                  <a:lumMod val="100000"/>
                </a:schemeClr>
              </a:solidFill>
            </a:endParaRPr>
          </a:p>
        </p:txBody>
      </p:sp>
      <p:sp>
        <p:nvSpPr>
          <p:cNvPr id="106" name="任意多边形: 形状 105">
            <a:extLst>
              <a:ext uri="{FF2B5EF4-FFF2-40B4-BE49-F238E27FC236}">
                <a16:creationId xmlns:a16="http://schemas.microsoft.com/office/drawing/2014/main" id="{1277A5E0-D86E-F6C2-008F-7C5E4509EB95}"/>
              </a:ext>
            </a:extLst>
          </p:cNvPr>
          <p:cNvSpPr/>
          <p:nvPr/>
        </p:nvSpPr>
        <p:spPr>
          <a:xfrm>
            <a:off x="10989974" y="6272892"/>
            <a:ext cx="1202027" cy="585108"/>
          </a:xfrm>
          <a:custGeom>
            <a:avLst/>
            <a:gdLst>
              <a:gd name="connsiteX0" fmla="*/ 706729 w 1202027"/>
              <a:gd name="connsiteY0" fmla="*/ 0 h 585108"/>
              <a:gd name="connsiteX1" fmla="*/ 1109491 w 1202027"/>
              <a:gd name="connsiteY1" fmla="*/ 123027 h 585108"/>
              <a:gd name="connsiteX2" fmla="*/ 1202027 w 1202027"/>
              <a:gd name="connsiteY2" fmla="*/ 199376 h 585108"/>
              <a:gd name="connsiteX3" fmla="*/ 1202027 w 1202027"/>
              <a:gd name="connsiteY3" fmla="*/ 585108 h 585108"/>
              <a:gd name="connsiteX4" fmla="*/ 0 w 1202027"/>
              <a:gd name="connsiteY4" fmla="*/ 585108 h 585108"/>
              <a:gd name="connsiteX5" fmla="*/ 1000 w 1202027"/>
              <a:gd name="connsiteY5" fmla="*/ 575185 h 585108"/>
              <a:gd name="connsiteX6" fmla="*/ 706729 w 1202027"/>
              <a:gd name="connsiteY6" fmla="*/ 0 h 585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02027" h="585108">
                <a:moveTo>
                  <a:pt x="706729" y="0"/>
                </a:moveTo>
                <a:cubicBezTo>
                  <a:pt x="855921" y="0"/>
                  <a:pt x="994521" y="45354"/>
                  <a:pt x="1109491" y="123027"/>
                </a:cubicBezTo>
                <a:lnTo>
                  <a:pt x="1202027" y="199376"/>
                </a:lnTo>
                <a:lnTo>
                  <a:pt x="1202027" y="585108"/>
                </a:lnTo>
                <a:lnTo>
                  <a:pt x="0" y="585108"/>
                </a:lnTo>
                <a:lnTo>
                  <a:pt x="1000" y="575185"/>
                </a:lnTo>
                <a:cubicBezTo>
                  <a:pt x="68171" y="246928"/>
                  <a:pt x="358614" y="0"/>
                  <a:pt x="706729" y="0"/>
                </a:cubicBezTo>
                <a:close/>
              </a:path>
            </a:pathLst>
          </a:custGeom>
          <a:noFill/>
          <a:ln w="10414" cap="flat" cmpd="sng" algn="ctr">
            <a:solidFill>
              <a:schemeClr val="bg1">
                <a:lumMod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4981" tIns="37490" rIns="74981" bIns="37490" rtlCol="0" anchor="ctr">
            <a:noAutofit/>
          </a:bodyPr>
          <a:lstStyle/>
          <a:p>
            <a:pPr algn="ctr"/>
            <a:endParaRPr lang="zh-CN" altLang="en-US" sz="1476">
              <a:solidFill>
                <a:schemeClr val="lt1">
                  <a:lumMod val="100000"/>
                </a:schemeClr>
              </a:solidFill>
            </a:endParaRPr>
          </a:p>
        </p:txBody>
      </p:sp>
      <p:sp>
        <p:nvSpPr>
          <p:cNvPr id="107" name="任意多边形: 形状 106">
            <a:extLst>
              <a:ext uri="{FF2B5EF4-FFF2-40B4-BE49-F238E27FC236}">
                <a16:creationId xmlns:a16="http://schemas.microsoft.com/office/drawing/2014/main" id="{0A5731DE-8BFF-DCAB-6FB5-A84E84031F08}"/>
              </a:ext>
            </a:extLst>
          </p:cNvPr>
          <p:cNvSpPr/>
          <p:nvPr/>
        </p:nvSpPr>
        <p:spPr>
          <a:xfrm>
            <a:off x="11145069" y="6423696"/>
            <a:ext cx="1046931" cy="434304"/>
          </a:xfrm>
          <a:custGeom>
            <a:avLst/>
            <a:gdLst>
              <a:gd name="connsiteX0" fmla="*/ 551634 w 1046931"/>
              <a:gd name="connsiteY0" fmla="*/ 0 h 434304"/>
              <a:gd name="connsiteX1" fmla="*/ 1023922 w 1046931"/>
              <a:gd name="connsiteY1" fmla="*/ 251113 h 434304"/>
              <a:gd name="connsiteX2" fmla="*/ 1046931 w 1046931"/>
              <a:gd name="connsiteY2" fmla="*/ 293504 h 434304"/>
              <a:gd name="connsiteX3" fmla="*/ 1046931 w 1046931"/>
              <a:gd name="connsiteY3" fmla="*/ 434304 h 434304"/>
              <a:gd name="connsiteX4" fmla="*/ 0 w 1046931"/>
              <a:gd name="connsiteY4" fmla="*/ 434304 h 434304"/>
              <a:gd name="connsiteX5" fmla="*/ 26833 w 1046931"/>
              <a:gd name="connsiteY5" fmla="*/ 347861 h 434304"/>
              <a:gd name="connsiteX6" fmla="*/ 551634 w 1046931"/>
              <a:gd name="connsiteY6" fmla="*/ 0 h 434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6931" h="434304">
                <a:moveTo>
                  <a:pt x="551634" y="0"/>
                </a:moveTo>
                <a:cubicBezTo>
                  <a:pt x="748233" y="0"/>
                  <a:pt x="921568" y="99610"/>
                  <a:pt x="1023922" y="251113"/>
                </a:cubicBezTo>
                <a:lnTo>
                  <a:pt x="1046931" y="293504"/>
                </a:lnTo>
                <a:lnTo>
                  <a:pt x="1046931" y="434304"/>
                </a:lnTo>
                <a:lnTo>
                  <a:pt x="0" y="434304"/>
                </a:lnTo>
                <a:lnTo>
                  <a:pt x="26833" y="347861"/>
                </a:lnTo>
                <a:cubicBezTo>
                  <a:pt x="113297" y="143438"/>
                  <a:pt x="315715" y="0"/>
                  <a:pt x="551634" y="0"/>
                </a:cubicBezTo>
                <a:close/>
              </a:path>
            </a:pathLst>
          </a:custGeom>
          <a:noFill/>
          <a:ln w="10414" cap="flat" cmpd="sng" algn="ctr">
            <a:solidFill>
              <a:schemeClr val="bg1">
                <a:lumMod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4981" tIns="37490" rIns="74981" bIns="37490" rtlCol="0" anchor="ctr">
            <a:noAutofit/>
          </a:bodyPr>
          <a:lstStyle/>
          <a:p>
            <a:pPr algn="ctr"/>
            <a:endParaRPr lang="zh-CN" altLang="en-US" sz="1476">
              <a:solidFill>
                <a:schemeClr val="lt1">
                  <a:lumMod val="100000"/>
                </a:schemeClr>
              </a:solidFill>
            </a:endParaRPr>
          </a:p>
        </p:txBody>
      </p:sp>
      <p:sp>
        <p:nvSpPr>
          <p:cNvPr id="108" name="任意多边形: 形状 107">
            <a:extLst>
              <a:ext uri="{FF2B5EF4-FFF2-40B4-BE49-F238E27FC236}">
                <a16:creationId xmlns:a16="http://schemas.microsoft.com/office/drawing/2014/main" id="{7CC13B02-00D4-C12B-B159-F21B4C5710CD}"/>
              </a:ext>
            </a:extLst>
          </p:cNvPr>
          <p:cNvSpPr/>
          <p:nvPr/>
        </p:nvSpPr>
        <p:spPr>
          <a:xfrm>
            <a:off x="11302243" y="6574502"/>
            <a:ext cx="788916" cy="283498"/>
          </a:xfrm>
          <a:custGeom>
            <a:avLst/>
            <a:gdLst>
              <a:gd name="connsiteX0" fmla="*/ 394458 w 788916"/>
              <a:gd name="connsiteY0" fmla="*/ 0 h 283498"/>
              <a:gd name="connsiteX1" fmla="*/ 780305 w 788916"/>
              <a:gd name="connsiteY1" fmla="*/ 255757 h 283498"/>
              <a:gd name="connsiteX2" fmla="*/ 788916 w 788916"/>
              <a:gd name="connsiteY2" fmla="*/ 283498 h 283498"/>
              <a:gd name="connsiteX3" fmla="*/ 0 w 788916"/>
              <a:gd name="connsiteY3" fmla="*/ 283498 h 283498"/>
              <a:gd name="connsiteX4" fmla="*/ 8611 w 788916"/>
              <a:gd name="connsiteY4" fmla="*/ 255757 h 283498"/>
              <a:gd name="connsiteX5" fmla="*/ 394458 w 788916"/>
              <a:gd name="connsiteY5" fmla="*/ 0 h 283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88916" h="283498">
                <a:moveTo>
                  <a:pt x="394458" y="0"/>
                </a:moveTo>
                <a:cubicBezTo>
                  <a:pt x="567912" y="0"/>
                  <a:pt x="716735" y="105459"/>
                  <a:pt x="780305" y="255757"/>
                </a:cubicBezTo>
                <a:lnTo>
                  <a:pt x="788916" y="283498"/>
                </a:lnTo>
                <a:lnTo>
                  <a:pt x="0" y="283498"/>
                </a:lnTo>
                <a:lnTo>
                  <a:pt x="8611" y="255757"/>
                </a:lnTo>
                <a:cubicBezTo>
                  <a:pt x="72181" y="105459"/>
                  <a:pt x="221004" y="0"/>
                  <a:pt x="394458" y="0"/>
                </a:cubicBezTo>
                <a:close/>
              </a:path>
            </a:pathLst>
          </a:custGeom>
          <a:noFill/>
          <a:ln w="10414" cap="flat" cmpd="sng" algn="ctr">
            <a:solidFill>
              <a:schemeClr val="bg1">
                <a:lumMod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4981" tIns="37490" rIns="74981" bIns="37490" rtlCol="0" anchor="ctr">
            <a:noAutofit/>
          </a:bodyPr>
          <a:lstStyle/>
          <a:p>
            <a:pPr algn="ctr"/>
            <a:endParaRPr lang="zh-CN" altLang="en-US" sz="1476">
              <a:solidFill>
                <a:schemeClr val="lt1">
                  <a:lumMod val="100000"/>
                </a:schemeClr>
              </a:solidFill>
            </a:endParaRPr>
          </a:p>
        </p:txBody>
      </p:sp>
      <p:sp>
        <p:nvSpPr>
          <p:cNvPr id="109" name="任意多边形: 形状 108">
            <a:extLst>
              <a:ext uri="{FF2B5EF4-FFF2-40B4-BE49-F238E27FC236}">
                <a16:creationId xmlns:a16="http://schemas.microsoft.com/office/drawing/2014/main" id="{97206452-CA06-A5D9-80C2-D1A95138AB04}"/>
              </a:ext>
            </a:extLst>
          </p:cNvPr>
          <p:cNvSpPr/>
          <p:nvPr/>
        </p:nvSpPr>
        <p:spPr>
          <a:xfrm>
            <a:off x="11470679" y="6725306"/>
            <a:ext cx="452044" cy="132695"/>
          </a:xfrm>
          <a:custGeom>
            <a:avLst/>
            <a:gdLst>
              <a:gd name="connsiteX0" fmla="*/ 226022 w 452044"/>
              <a:gd name="connsiteY0" fmla="*/ 0 h 132695"/>
              <a:gd name="connsiteX1" fmla="*/ 415492 w 452044"/>
              <a:gd name="connsiteY1" fmla="*/ 78481 h 132695"/>
              <a:gd name="connsiteX2" fmla="*/ 452044 w 452044"/>
              <a:gd name="connsiteY2" fmla="*/ 132695 h 132695"/>
              <a:gd name="connsiteX3" fmla="*/ 0 w 452044"/>
              <a:gd name="connsiteY3" fmla="*/ 132695 h 132695"/>
              <a:gd name="connsiteX4" fmla="*/ 36552 w 452044"/>
              <a:gd name="connsiteY4" fmla="*/ 78481 h 132695"/>
              <a:gd name="connsiteX5" fmla="*/ 226022 w 452044"/>
              <a:gd name="connsiteY5" fmla="*/ 0 h 132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52044" h="132695">
                <a:moveTo>
                  <a:pt x="226022" y="0"/>
                </a:moveTo>
                <a:cubicBezTo>
                  <a:pt x="300015" y="0"/>
                  <a:pt x="367002" y="29992"/>
                  <a:pt x="415492" y="78481"/>
                </a:cubicBezTo>
                <a:lnTo>
                  <a:pt x="452044" y="132695"/>
                </a:lnTo>
                <a:lnTo>
                  <a:pt x="0" y="132695"/>
                </a:lnTo>
                <a:lnTo>
                  <a:pt x="36552" y="78481"/>
                </a:lnTo>
                <a:cubicBezTo>
                  <a:pt x="85042" y="29992"/>
                  <a:pt x="152030" y="0"/>
                  <a:pt x="226022" y="0"/>
                </a:cubicBezTo>
                <a:close/>
              </a:path>
            </a:pathLst>
          </a:custGeom>
          <a:noFill/>
          <a:ln w="10414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4981" tIns="37490" rIns="74981" bIns="37490" rtlCol="0" anchor="ctr">
            <a:noAutofit/>
          </a:bodyPr>
          <a:lstStyle/>
          <a:p>
            <a:pPr algn="ctr"/>
            <a:endParaRPr lang="zh-CN" altLang="en-US" sz="1476"/>
          </a:p>
        </p:txBody>
      </p:sp>
      <p:sp>
        <p:nvSpPr>
          <p:cNvPr id="110" name="十字形 109">
            <a:extLst>
              <a:ext uri="{FF2B5EF4-FFF2-40B4-BE49-F238E27FC236}">
                <a16:creationId xmlns:a16="http://schemas.microsoft.com/office/drawing/2014/main" id="{1748DD3F-F665-1A96-A6EE-EFB5D6AD5FF8}"/>
              </a:ext>
            </a:extLst>
          </p:cNvPr>
          <p:cNvSpPr/>
          <p:nvPr/>
        </p:nvSpPr>
        <p:spPr>
          <a:xfrm rot="18900000" flipV="1">
            <a:off x="492002" y="5673124"/>
            <a:ext cx="388800" cy="388800"/>
          </a:xfrm>
          <a:prstGeom prst="plus">
            <a:avLst>
              <a:gd name="adj" fmla="val 3994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36576" rIns="73152" bIns="36576" rtlCol="0" anchor="ctr">
            <a:noAutofit/>
          </a:bodyPr>
          <a:lstStyle/>
          <a:p>
            <a:pPr algn="ctr"/>
            <a:endParaRPr lang="zh-CN" altLang="en-US" sz="1440"/>
          </a:p>
        </p:txBody>
      </p:sp>
      <p:sp>
        <p:nvSpPr>
          <p:cNvPr id="111" name="任意多边形: 形状 110">
            <a:extLst>
              <a:ext uri="{FF2B5EF4-FFF2-40B4-BE49-F238E27FC236}">
                <a16:creationId xmlns:a16="http://schemas.microsoft.com/office/drawing/2014/main" id="{12437C90-5A86-9953-F046-996DD0B46BBF}"/>
              </a:ext>
            </a:extLst>
          </p:cNvPr>
          <p:cNvSpPr/>
          <p:nvPr/>
        </p:nvSpPr>
        <p:spPr>
          <a:xfrm>
            <a:off x="1" y="4448201"/>
            <a:ext cx="157475" cy="394147"/>
          </a:xfrm>
          <a:custGeom>
            <a:avLst/>
            <a:gdLst>
              <a:gd name="connsiteX0" fmla="*/ 0 w 157475"/>
              <a:gd name="connsiteY0" fmla="*/ 0 h 394147"/>
              <a:gd name="connsiteX1" fmla="*/ 33801 w 157475"/>
              <a:gd name="connsiteY1" fmla="*/ 10492 h 394147"/>
              <a:gd name="connsiteX2" fmla="*/ 157475 w 157475"/>
              <a:gd name="connsiteY2" fmla="*/ 197073 h 394147"/>
              <a:gd name="connsiteX3" fmla="*/ 33801 w 157475"/>
              <a:gd name="connsiteY3" fmla="*/ 383654 h 394147"/>
              <a:gd name="connsiteX4" fmla="*/ 0 w 157475"/>
              <a:gd name="connsiteY4" fmla="*/ 394147 h 394147"/>
              <a:gd name="connsiteX5" fmla="*/ 0 w 157475"/>
              <a:gd name="connsiteY5" fmla="*/ 348477 h 394147"/>
              <a:gd name="connsiteX6" fmla="*/ 17452 w 157475"/>
              <a:gd name="connsiteY6" fmla="*/ 344954 h 394147"/>
              <a:gd name="connsiteX7" fmla="*/ 115474 w 157475"/>
              <a:gd name="connsiteY7" fmla="*/ 197073 h 394147"/>
              <a:gd name="connsiteX8" fmla="*/ 17452 w 157475"/>
              <a:gd name="connsiteY8" fmla="*/ 49193 h 394147"/>
              <a:gd name="connsiteX9" fmla="*/ 0 w 157475"/>
              <a:gd name="connsiteY9" fmla="*/ 45669 h 394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475" h="394147">
                <a:moveTo>
                  <a:pt x="0" y="0"/>
                </a:moveTo>
                <a:lnTo>
                  <a:pt x="33801" y="10492"/>
                </a:lnTo>
                <a:cubicBezTo>
                  <a:pt x="106479" y="41233"/>
                  <a:pt x="157475" y="113198"/>
                  <a:pt x="157475" y="197073"/>
                </a:cubicBezTo>
                <a:cubicBezTo>
                  <a:pt x="157475" y="280949"/>
                  <a:pt x="106479" y="352914"/>
                  <a:pt x="33801" y="383654"/>
                </a:cubicBezTo>
                <a:lnTo>
                  <a:pt x="0" y="394147"/>
                </a:lnTo>
                <a:lnTo>
                  <a:pt x="0" y="348477"/>
                </a:lnTo>
                <a:lnTo>
                  <a:pt x="17452" y="344954"/>
                </a:lnTo>
                <a:cubicBezTo>
                  <a:pt x="75056" y="320590"/>
                  <a:pt x="115474" y="263552"/>
                  <a:pt x="115474" y="197073"/>
                </a:cubicBezTo>
                <a:cubicBezTo>
                  <a:pt x="115474" y="130595"/>
                  <a:pt x="75056" y="73557"/>
                  <a:pt x="17452" y="49193"/>
                </a:cubicBezTo>
                <a:lnTo>
                  <a:pt x="0" y="4566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accent2"/>
              </a:solidFill>
            </a:endParaRPr>
          </a:p>
        </p:txBody>
      </p:sp>
      <p:sp>
        <p:nvSpPr>
          <p:cNvPr id="112" name="任意多边形: 形状 111">
            <a:extLst>
              <a:ext uri="{FF2B5EF4-FFF2-40B4-BE49-F238E27FC236}">
                <a16:creationId xmlns:a16="http://schemas.microsoft.com/office/drawing/2014/main" id="{CD2DC16D-1065-3512-66E7-170FD0EF40A2}"/>
              </a:ext>
            </a:extLst>
          </p:cNvPr>
          <p:cNvSpPr/>
          <p:nvPr/>
        </p:nvSpPr>
        <p:spPr>
          <a:xfrm rot="10800000">
            <a:off x="11183700" y="5044421"/>
            <a:ext cx="1026000" cy="486000"/>
          </a:xfrm>
          <a:custGeom>
            <a:avLst/>
            <a:gdLst>
              <a:gd name="connsiteX0" fmla="*/ 27000 w 1026000"/>
              <a:gd name="connsiteY0" fmla="*/ 54001 h 486000"/>
              <a:gd name="connsiteX1" fmla="*/ 0 w 1026000"/>
              <a:gd name="connsiteY1" fmla="*/ 27000 h 486000"/>
              <a:gd name="connsiteX2" fmla="*/ 27000 w 1026000"/>
              <a:gd name="connsiteY2" fmla="*/ 0 h 486000"/>
              <a:gd name="connsiteX3" fmla="*/ 54000 w 1026000"/>
              <a:gd name="connsiteY3" fmla="*/ 27000 h 486000"/>
              <a:gd name="connsiteX4" fmla="*/ 27000 w 1026000"/>
              <a:gd name="connsiteY4" fmla="*/ 54001 h 486000"/>
              <a:gd name="connsiteX5" fmla="*/ 135000 w 1026000"/>
              <a:gd name="connsiteY5" fmla="*/ 54001 h 486000"/>
              <a:gd name="connsiteX6" fmla="*/ 108000 w 1026000"/>
              <a:gd name="connsiteY6" fmla="*/ 27000 h 486000"/>
              <a:gd name="connsiteX7" fmla="*/ 135000 w 1026000"/>
              <a:gd name="connsiteY7" fmla="*/ 0 h 486000"/>
              <a:gd name="connsiteX8" fmla="*/ 162000 w 1026000"/>
              <a:gd name="connsiteY8" fmla="*/ 27000 h 486000"/>
              <a:gd name="connsiteX9" fmla="*/ 135000 w 1026000"/>
              <a:gd name="connsiteY9" fmla="*/ 54001 h 486000"/>
              <a:gd name="connsiteX10" fmla="*/ 243000 w 1026000"/>
              <a:gd name="connsiteY10" fmla="*/ 54001 h 486000"/>
              <a:gd name="connsiteX11" fmla="*/ 216000 w 1026000"/>
              <a:gd name="connsiteY11" fmla="*/ 27000 h 486000"/>
              <a:gd name="connsiteX12" fmla="*/ 243000 w 1026000"/>
              <a:gd name="connsiteY12" fmla="*/ 0 h 486000"/>
              <a:gd name="connsiteX13" fmla="*/ 270000 w 1026000"/>
              <a:gd name="connsiteY13" fmla="*/ 27000 h 486000"/>
              <a:gd name="connsiteX14" fmla="*/ 243000 w 1026000"/>
              <a:gd name="connsiteY14" fmla="*/ 54001 h 486000"/>
              <a:gd name="connsiteX15" fmla="*/ 351000 w 1026000"/>
              <a:gd name="connsiteY15" fmla="*/ 54001 h 486000"/>
              <a:gd name="connsiteX16" fmla="*/ 324000 w 1026000"/>
              <a:gd name="connsiteY16" fmla="*/ 27000 h 486000"/>
              <a:gd name="connsiteX17" fmla="*/ 351000 w 1026000"/>
              <a:gd name="connsiteY17" fmla="*/ 0 h 486000"/>
              <a:gd name="connsiteX18" fmla="*/ 378000 w 1026000"/>
              <a:gd name="connsiteY18" fmla="*/ 27000 h 486000"/>
              <a:gd name="connsiteX19" fmla="*/ 351000 w 1026000"/>
              <a:gd name="connsiteY19" fmla="*/ 54001 h 486000"/>
              <a:gd name="connsiteX20" fmla="*/ 459000 w 1026000"/>
              <a:gd name="connsiteY20" fmla="*/ 54001 h 486000"/>
              <a:gd name="connsiteX21" fmla="*/ 432000 w 1026000"/>
              <a:gd name="connsiteY21" fmla="*/ 27000 h 486000"/>
              <a:gd name="connsiteX22" fmla="*/ 459000 w 1026000"/>
              <a:gd name="connsiteY22" fmla="*/ 0 h 486000"/>
              <a:gd name="connsiteX23" fmla="*/ 486000 w 1026000"/>
              <a:gd name="connsiteY23" fmla="*/ 27000 h 486000"/>
              <a:gd name="connsiteX24" fmla="*/ 459000 w 1026000"/>
              <a:gd name="connsiteY24" fmla="*/ 54001 h 486000"/>
              <a:gd name="connsiteX25" fmla="*/ 567000 w 1026000"/>
              <a:gd name="connsiteY25" fmla="*/ 54001 h 486000"/>
              <a:gd name="connsiteX26" fmla="*/ 540000 w 1026000"/>
              <a:gd name="connsiteY26" fmla="*/ 27000 h 486000"/>
              <a:gd name="connsiteX27" fmla="*/ 567000 w 1026000"/>
              <a:gd name="connsiteY27" fmla="*/ 0 h 486000"/>
              <a:gd name="connsiteX28" fmla="*/ 594000 w 1026000"/>
              <a:gd name="connsiteY28" fmla="*/ 27000 h 486000"/>
              <a:gd name="connsiteX29" fmla="*/ 567000 w 1026000"/>
              <a:gd name="connsiteY29" fmla="*/ 54001 h 486000"/>
              <a:gd name="connsiteX30" fmla="*/ 675000 w 1026000"/>
              <a:gd name="connsiteY30" fmla="*/ 54001 h 486000"/>
              <a:gd name="connsiteX31" fmla="*/ 648000 w 1026000"/>
              <a:gd name="connsiteY31" fmla="*/ 27000 h 486000"/>
              <a:gd name="connsiteX32" fmla="*/ 675000 w 1026000"/>
              <a:gd name="connsiteY32" fmla="*/ 0 h 486000"/>
              <a:gd name="connsiteX33" fmla="*/ 702000 w 1026000"/>
              <a:gd name="connsiteY33" fmla="*/ 27000 h 486000"/>
              <a:gd name="connsiteX34" fmla="*/ 675000 w 1026000"/>
              <a:gd name="connsiteY34" fmla="*/ 54001 h 486000"/>
              <a:gd name="connsiteX35" fmla="*/ 783000 w 1026000"/>
              <a:gd name="connsiteY35" fmla="*/ 54001 h 486000"/>
              <a:gd name="connsiteX36" fmla="*/ 756000 w 1026000"/>
              <a:gd name="connsiteY36" fmla="*/ 27000 h 486000"/>
              <a:gd name="connsiteX37" fmla="*/ 783000 w 1026000"/>
              <a:gd name="connsiteY37" fmla="*/ 0 h 486000"/>
              <a:gd name="connsiteX38" fmla="*/ 810000 w 1026000"/>
              <a:gd name="connsiteY38" fmla="*/ 27000 h 486000"/>
              <a:gd name="connsiteX39" fmla="*/ 783000 w 1026000"/>
              <a:gd name="connsiteY39" fmla="*/ 54001 h 486000"/>
              <a:gd name="connsiteX40" fmla="*/ 891000 w 1026000"/>
              <a:gd name="connsiteY40" fmla="*/ 54001 h 486000"/>
              <a:gd name="connsiteX41" fmla="*/ 864000 w 1026000"/>
              <a:gd name="connsiteY41" fmla="*/ 27000 h 486000"/>
              <a:gd name="connsiteX42" fmla="*/ 891000 w 1026000"/>
              <a:gd name="connsiteY42" fmla="*/ 0 h 486000"/>
              <a:gd name="connsiteX43" fmla="*/ 918000 w 1026000"/>
              <a:gd name="connsiteY43" fmla="*/ 27000 h 486000"/>
              <a:gd name="connsiteX44" fmla="*/ 891000 w 1026000"/>
              <a:gd name="connsiteY44" fmla="*/ 54001 h 486000"/>
              <a:gd name="connsiteX45" fmla="*/ 999000 w 1026000"/>
              <a:gd name="connsiteY45" fmla="*/ 54001 h 486000"/>
              <a:gd name="connsiteX46" fmla="*/ 972000 w 1026000"/>
              <a:gd name="connsiteY46" fmla="*/ 27000 h 486000"/>
              <a:gd name="connsiteX47" fmla="*/ 999000 w 1026000"/>
              <a:gd name="connsiteY47" fmla="*/ 0 h 486000"/>
              <a:gd name="connsiteX48" fmla="*/ 1026000 w 1026000"/>
              <a:gd name="connsiteY48" fmla="*/ 27000 h 486000"/>
              <a:gd name="connsiteX49" fmla="*/ 999000 w 1026000"/>
              <a:gd name="connsiteY49" fmla="*/ 54001 h 486000"/>
              <a:gd name="connsiteX50" fmla="*/ 27000 w 1026000"/>
              <a:gd name="connsiteY50" fmla="*/ 162000 h 486000"/>
              <a:gd name="connsiteX51" fmla="*/ 0 w 1026000"/>
              <a:gd name="connsiteY51" fmla="*/ 135000 h 486000"/>
              <a:gd name="connsiteX52" fmla="*/ 27000 w 1026000"/>
              <a:gd name="connsiteY52" fmla="*/ 108001 h 486000"/>
              <a:gd name="connsiteX53" fmla="*/ 54000 w 1026000"/>
              <a:gd name="connsiteY53" fmla="*/ 135000 h 486000"/>
              <a:gd name="connsiteX54" fmla="*/ 27000 w 1026000"/>
              <a:gd name="connsiteY54" fmla="*/ 162000 h 486000"/>
              <a:gd name="connsiteX55" fmla="*/ 135000 w 1026000"/>
              <a:gd name="connsiteY55" fmla="*/ 162000 h 486000"/>
              <a:gd name="connsiteX56" fmla="*/ 108000 w 1026000"/>
              <a:gd name="connsiteY56" fmla="*/ 135000 h 486000"/>
              <a:gd name="connsiteX57" fmla="*/ 135000 w 1026000"/>
              <a:gd name="connsiteY57" fmla="*/ 108001 h 486000"/>
              <a:gd name="connsiteX58" fmla="*/ 162000 w 1026000"/>
              <a:gd name="connsiteY58" fmla="*/ 135000 h 486000"/>
              <a:gd name="connsiteX59" fmla="*/ 135000 w 1026000"/>
              <a:gd name="connsiteY59" fmla="*/ 162000 h 486000"/>
              <a:gd name="connsiteX60" fmla="*/ 243000 w 1026000"/>
              <a:gd name="connsiteY60" fmla="*/ 162000 h 486000"/>
              <a:gd name="connsiteX61" fmla="*/ 216000 w 1026000"/>
              <a:gd name="connsiteY61" fmla="*/ 135000 h 486000"/>
              <a:gd name="connsiteX62" fmla="*/ 243000 w 1026000"/>
              <a:gd name="connsiteY62" fmla="*/ 108001 h 486000"/>
              <a:gd name="connsiteX63" fmla="*/ 270000 w 1026000"/>
              <a:gd name="connsiteY63" fmla="*/ 135000 h 486000"/>
              <a:gd name="connsiteX64" fmla="*/ 243000 w 1026000"/>
              <a:gd name="connsiteY64" fmla="*/ 162000 h 486000"/>
              <a:gd name="connsiteX65" fmla="*/ 351000 w 1026000"/>
              <a:gd name="connsiteY65" fmla="*/ 162000 h 486000"/>
              <a:gd name="connsiteX66" fmla="*/ 324000 w 1026000"/>
              <a:gd name="connsiteY66" fmla="*/ 135000 h 486000"/>
              <a:gd name="connsiteX67" fmla="*/ 351000 w 1026000"/>
              <a:gd name="connsiteY67" fmla="*/ 108001 h 486000"/>
              <a:gd name="connsiteX68" fmla="*/ 378000 w 1026000"/>
              <a:gd name="connsiteY68" fmla="*/ 135000 h 486000"/>
              <a:gd name="connsiteX69" fmla="*/ 351000 w 1026000"/>
              <a:gd name="connsiteY69" fmla="*/ 162000 h 486000"/>
              <a:gd name="connsiteX70" fmla="*/ 459000 w 1026000"/>
              <a:gd name="connsiteY70" fmla="*/ 162000 h 486000"/>
              <a:gd name="connsiteX71" fmla="*/ 432000 w 1026000"/>
              <a:gd name="connsiteY71" fmla="*/ 135000 h 486000"/>
              <a:gd name="connsiteX72" fmla="*/ 459000 w 1026000"/>
              <a:gd name="connsiteY72" fmla="*/ 108001 h 486000"/>
              <a:gd name="connsiteX73" fmla="*/ 486000 w 1026000"/>
              <a:gd name="connsiteY73" fmla="*/ 135000 h 486000"/>
              <a:gd name="connsiteX74" fmla="*/ 459000 w 1026000"/>
              <a:gd name="connsiteY74" fmla="*/ 162000 h 486000"/>
              <a:gd name="connsiteX75" fmla="*/ 567000 w 1026000"/>
              <a:gd name="connsiteY75" fmla="*/ 162000 h 486000"/>
              <a:gd name="connsiteX76" fmla="*/ 540000 w 1026000"/>
              <a:gd name="connsiteY76" fmla="*/ 135000 h 486000"/>
              <a:gd name="connsiteX77" fmla="*/ 567000 w 1026000"/>
              <a:gd name="connsiteY77" fmla="*/ 108001 h 486000"/>
              <a:gd name="connsiteX78" fmla="*/ 594000 w 1026000"/>
              <a:gd name="connsiteY78" fmla="*/ 135000 h 486000"/>
              <a:gd name="connsiteX79" fmla="*/ 567000 w 1026000"/>
              <a:gd name="connsiteY79" fmla="*/ 162000 h 486000"/>
              <a:gd name="connsiteX80" fmla="*/ 675000 w 1026000"/>
              <a:gd name="connsiteY80" fmla="*/ 162000 h 486000"/>
              <a:gd name="connsiteX81" fmla="*/ 648000 w 1026000"/>
              <a:gd name="connsiteY81" fmla="*/ 135000 h 486000"/>
              <a:gd name="connsiteX82" fmla="*/ 675000 w 1026000"/>
              <a:gd name="connsiteY82" fmla="*/ 108001 h 486000"/>
              <a:gd name="connsiteX83" fmla="*/ 702000 w 1026000"/>
              <a:gd name="connsiteY83" fmla="*/ 135000 h 486000"/>
              <a:gd name="connsiteX84" fmla="*/ 675000 w 1026000"/>
              <a:gd name="connsiteY84" fmla="*/ 162000 h 486000"/>
              <a:gd name="connsiteX85" fmla="*/ 783000 w 1026000"/>
              <a:gd name="connsiteY85" fmla="*/ 162000 h 486000"/>
              <a:gd name="connsiteX86" fmla="*/ 756000 w 1026000"/>
              <a:gd name="connsiteY86" fmla="*/ 135000 h 486000"/>
              <a:gd name="connsiteX87" fmla="*/ 783000 w 1026000"/>
              <a:gd name="connsiteY87" fmla="*/ 108001 h 486000"/>
              <a:gd name="connsiteX88" fmla="*/ 810000 w 1026000"/>
              <a:gd name="connsiteY88" fmla="*/ 135000 h 486000"/>
              <a:gd name="connsiteX89" fmla="*/ 783000 w 1026000"/>
              <a:gd name="connsiteY89" fmla="*/ 162000 h 486000"/>
              <a:gd name="connsiteX90" fmla="*/ 891000 w 1026000"/>
              <a:gd name="connsiteY90" fmla="*/ 162000 h 486000"/>
              <a:gd name="connsiteX91" fmla="*/ 864000 w 1026000"/>
              <a:gd name="connsiteY91" fmla="*/ 135000 h 486000"/>
              <a:gd name="connsiteX92" fmla="*/ 891000 w 1026000"/>
              <a:gd name="connsiteY92" fmla="*/ 108001 h 486000"/>
              <a:gd name="connsiteX93" fmla="*/ 918000 w 1026000"/>
              <a:gd name="connsiteY93" fmla="*/ 135000 h 486000"/>
              <a:gd name="connsiteX94" fmla="*/ 891000 w 1026000"/>
              <a:gd name="connsiteY94" fmla="*/ 162000 h 486000"/>
              <a:gd name="connsiteX95" fmla="*/ 999000 w 1026000"/>
              <a:gd name="connsiteY95" fmla="*/ 162000 h 486000"/>
              <a:gd name="connsiteX96" fmla="*/ 972000 w 1026000"/>
              <a:gd name="connsiteY96" fmla="*/ 135000 h 486000"/>
              <a:gd name="connsiteX97" fmla="*/ 999000 w 1026000"/>
              <a:gd name="connsiteY97" fmla="*/ 108001 h 486000"/>
              <a:gd name="connsiteX98" fmla="*/ 1026000 w 1026000"/>
              <a:gd name="connsiteY98" fmla="*/ 135000 h 486000"/>
              <a:gd name="connsiteX99" fmla="*/ 999000 w 1026000"/>
              <a:gd name="connsiteY99" fmla="*/ 162000 h 486000"/>
              <a:gd name="connsiteX100" fmla="*/ 27000 w 1026000"/>
              <a:gd name="connsiteY100" fmla="*/ 270001 h 486000"/>
              <a:gd name="connsiteX101" fmla="*/ 0 w 1026000"/>
              <a:gd name="connsiteY101" fmla="*/ 243001 h 486000"/>
              <a:gd name="connsiteX102" fmla="*/ 27000 w 1026000"/>
              <a:gd name="connsiteY102" fmla="*/ 216001 h 486000"/>
              <a:gd name="connsiteX103" fmla="*/ 54000 w 1026000"/>
              <a:gd name="connsiteY103" fmla="*/ 243001 h 486000"/>
              <a:gd name="connsiteX104" fmla="*/ 27000 w 1026000"/>
              <a:gd name="connsiteY104" fmla="*/ 270001 h 486000"/>
              <a:gd name="connsiteX105" fmla="*/ 135000 w 1026000"/>
              <a:gd name="connsiteY105" fmla="*/ 270001 h 486000"/>
              <a:gd name="connsiteX106" fmla="*/ 108000 w 1026000"/>
              <a:gd name="connsiteY106" fmla="*/ 243001 h 486000"/>
              <a:gd name="connsiteX107" fmla="*/ 135000 w 1026000"/>
              <a:gd name="connsiteY107" fmla="*/ 216001 h 486000"/>
              <a:gd name="connsiteX108" fmla="*/ 162000 w 1026000"/>
              <a:gd name="connsiteY108" fmla="*/ 243001 h 486000"/>
              <a:gd name="connsiteX109" fmla="*/ 135000 w 1026000"/>
              <a:gd name="connsiteY109" fmla="*/ 270001 h 486000"/>
              <a:gd name="connsiteX110" fmla="*/ 243000 w 1026000"/>
              <a:gd name="connsiteY110" fmla="*/ 270001 h 486000"/>
              <a:gd name="connsiteX111" fmla="*/ 216000 w 1026000"/>
              <a:gd name="connsiteY111" fmla="*/ 243001 h 486000"/>
              <a:gd name="connsiteX112" fmla="*/ 243000 w 1026000"/>
              <a:gd name="connsiteY112" fmla="*/ 216001 h 486000"/>
              <a:gd name="connsiteX113" fmla="*/ 270000 w 1026000"/>
              <a:gd name="connsiteY113" fmla="*/ 243001 h 486000"/>
              <a:gd name="connsiteX114" fmla="*/ 243000 w 1026000"/>
              <a:gd name="connsiteY114" fmla="*/ 270001 h 486000"/>
              <a:gd name="connsiteX115" fmla="*/ 351000 w 1026000"/>
              <a:gd name="connsiteY115" fmla="*/ 270001 h 486000"/>
              <a:gd name="connsiteX116" fmla="*/ 324000 w 1026000"/>
              <a:gd name="connsiteY116" fmla="*/ 243001 h 486000"/>
              <a:gd name="connsiteX117" fmla="*/ 351000 w 1026000"/>
              <a:gd name="connsiteY117" fmla="*/ 216001 h 486000"/>
              <a:gd name="connsiteX118" fmla="*/ 378000 w 1026000"/>
              <a:gd name="connsiteY118" fmla="*/ 243001 h 486000"/>
              <a:gd name="connsiteX119" fmla="*/ 351000 w 1026000"/>
              <a:gd name="connsiteY119" fmla="*/ 270001 h 486000"/>
              <a:gd name="connsiteX120" fmla="*/ 459000 w 1026000"/>
              <a:gd name="connsiteY120" fmla="*/ 270001 h 486000"/>
              <a:gd name="connsiteX121" fmla="*/ 432000 w 1026000"/>
              <a:gd name="connsiteY121" fmla="*/ 243001 h 486000"/>
              <a:gd name="connsiteX122" fmla="*/ 459000 w 1026000"/>
              <a:gd name="connsiteY122" fmla="*/ 216001 h 486000"/>
              <a:gd name="connsiteX123" fmla="*/ 486000 w 1026000"/>
              <a:gd name="connsiteY123" fmla="*/ 243001 h 486000"/>
              <a:gd name="connsiteX124" fmla="*/ 459000 w 1026000"/>
              <a:gd name="connsiteY124" fmla="*/ 270001 h 486000"/>
              <a:gd name="connsiteX125" fmla="*/ 567000 w 1026000"/>
              <a:gd name="connsiteY125" fmla="*/ 270001 h 486000"/>
              <a:gd name="connsiteX126" fmla="*/ 540000 w 1026000"/>
              <a:gd name="connsiteY126" fmla="*/ 243001 h 486000"/>
              <a:gd name="connsiteX127" fmla="*/ 567000 w 1026000"/>
              <a:gd name="connsiteY127" fmla="*/ 216001 h 486000"/>
              <a:gd name="connsiteX128" fmla="*/ 594000 w 1026000"/>
              <a:gd name="connsiteY128" fmla="*/ 243001 h 486000"/>
              <a:gd name="connsiteX129" fmla="*/ 567000 w 1026000"/>
              <a:gd name="connsiteY129" fmla="*/ 270001 h 486000"/>
              <a:gd name="connsiteX130" fmla="*/ 675000 w 1026000"/>
              <a:gd name="connsiteY130" fmla="*/ 270001 h 486000"/>
              <a:gd name="connsiteX131" fmla="*/ 648000 w 1026000"/>
              <a:gd name="connsiteY131" fmla="*/ 243001 h 486000"/>
              <a:gd name="connsiteX132" fmla="*/ 675000 w 1026000"/>
              <a:gd name="connsiteY132" fmla="*/ 216001 h 486000"/>
              <a:gd name="connsiteX133" fmla="*/ 702000 w 1026000"/>
              <a:gd name="connsiteY133" fmla="*/ 243001 h 486000"/>
              <a:gd name="connsiteX134" fmla="*/ 675000 w 1026000"/>
              <a:gd name="connsiteY134" fmla="*/ 270001 h 486000"/>
              <a:gd name="connsiteX135" fmla="*/ 783000 w 1026000"/>
              <a:gd name="connsiteY135" fmla="*/ 270001 h 486000"/>
              <a:gd name="connsiteX136" fmla="*/ 756000 w 1026000"/>
              <a:gd name="connsiteY136" fmla="*/ 243001 h 486000"/>
              <a:gd name="connsiteX137" fmla="*/ 783000 w 1026000"/>
              <a:gd name="connsiteY137" fmla="*/ 216001 h 486000"/>
              <a:gd name="connsiteX138" fmla="*/ 810000 w 1026000"/>
              <a:gd name="connsiteY138" fmla="*/ 243001 h 486000"/>
              <a:gd name="connsiteX139" fmla="*/ 783000 w 1026000"/>
              <a:gd name="connsiteY139" fmla="*/ 270001 h 486000"/>
              <a:gd name="connsiteX140" fmla="*/ 891000 w 1026000"/>
              <a:gd name="connsiteY140" fmla="*/ 270001 h 486000"/>
              <a:gd name="connsiteX141" fmla="*/ 864000 w 1026000"/>
              <a:gd name="connsiteY141" fmla="*/ 243001 h 486000"/>
              <a:gd name="connsiteX142" fmla="*/ 891000 w 1026000"/>
              <a:gd name="connsiteY142" fmla="*/ 216001 h 486000"/>
              <a:gd name="connsiteX143" fmla="*/ 918000 w 1026000"/>
              <a:gd name="connsiteY143" fmla="*/ 243001 h 486000"/>
              <a:gd name="connsiteX144" fmla="*/ 891000 w 1026000"/>
              <a:gd name="connsiteY144" fmla="*/ 270001 h 486000"/>
              <a:gd name="connsiteX145" fmla="*/ 999000 w 1026000"/>
              <a:gd name="connsiteY145" fmla="*/ 270001 h 486000"/>
              <a:gd name="connsiteX146" fmla="*/ 972000 w 1026000"/>
              <a:gd name="connsiteY146" fmla="*/ 243001 h 486000"/>
              <a:gd name="connsiteX147" fmla="*/ 999000 w 1026000"/>
              <a:gd name="connsiteY147" fmla="*/ 216001 h 486000"/>
              <a:gd name="connsiteX148" fmla="*/ 1026000 w 1026000"/>
              <a:gd name="connsiteY148" fmla="*/ 243001 h 486000"/>
              <a:gd name="connsiteX149" fmla="*/ 999000 w 1026000"/>
              <a:gd name="connsiteY149" fmla="*/ 270001 h 486000"/>
              <a:gd name="connsiteX150" fmla="*/ 27000 w 1026000"/>
              <a:gd name="connsiteY150" fmla="*/ 378000 h 486000"/>
              <a:gd name="connsiteX151" fmla="*/ 0 w 1026000"/>
              <a:gd name="connsiteY151" fmla="*/ 351000 h 486000"/>
              <a:gd name="connsiteX152" fmla="*/ 27000 w 1026000"/>
              <a:gd name="connsiteY152" fmla="*/ 324000 h 486000"/>
              <a:gd name="connsiteX153" fmla="*/ 54000 w 1026000"/>
              <a:gd name="connsiteY153" fmla="*/ 351000 h 486000"/>
              <a:gd name="connsiteX154" fmla="*/ 27000 w 1026000"/>
              <a:gd name="connsiteY154" fmla="*/ 378000 h 486000"/>
              <a:gd name="connsiteX155" fmla="*/ 135000 w 1026000"/>
              <a:gd name="connsiteY155" fmla="*/ 378000 h 486000"/>
              <a:gd name="connsiteX156" fmla="*/ 108000 w 1026000"/>
              <a:gd name="connsiteY156" fmla="*/ 351000 h 486000"/>
              <a:gd name="connsiteX157" fmla="*/ 135000 w 1026000"/>
              <a:gd name="connsiteY157" fmla="*/ 324000 h 486000"/>
              <a:gd name="connsiteX158" fmla="*/ 162000 w 1026000"/>
              <a:gd name="connsiteY158" fmla="*/ 351000 h 486000"/>
              <a:gd name="connsiteX159" fmla="*/ 135000 w 1026000"/>
              <a:gd name="connsiteY159" fmla="*/ 378000 h 486000"/>
              <a:gd name="connsiteX160" fmla="*/ 243000 w 1026000"/>
              <a:gd name="connsiteY160" fmla="*/ 378000 h 486000"/>
              <a:gd name="connsiteX161" fmla="*/ 216000 w 1026000"/>
              <a:gd name="connsiteY161" fmla="*/ 351000 h 486000"/>
              <a:gd name="connsiteX162" fmla="*/ 243000 w 1026000"/>
              <a:gd name="connsiteY162" fmla="*/ 324000 h 486000"/>
              <a:gd name="connsiteX163" fmla="*/ 270000 w 1026000"/>
              <a:gd name="connsiteY163" fmla="*/ 351000 h 486000"/>
              <a:gd name="connsiteX164" fmla="*/ 243000 w 1026000"/>
              <a:gd name="connsiteY164" fmla="*/ 378000 h 486000"/>
              <a:gd name="connsiteX165" fmla="*/ 351000 w 1026000"/>
              <a:gd name="connsiteY165" fmla="*/ 378000 h 486000"/>
              <a:gd name="connsiteX166" fmla="*/ 324000 w 1026000"/>
              <a:gd name="connsiteY166" fmla="*/ 351000 h 486000"/>
              <a:gd name="connsiteX167" fmla="*/ 351000 w 1026000"/>
              <a:gd name="connsiteY167" fmla="*/ 324000 h 486000"/>
              <a:gd name="connsiteX168" fmla="*/ 378000 w 1026000"/>
              <a:gd name="connsiteY168" fmla="*/ 351000 h 486000"/>
              <a:gd name="connsiteX169" fmla="*/ 351000 w 1026000"/>
              <a:gd name="connsiteY169" fmla="*/ 378000 h 486000"/>
              <a:gd name="connsiteX170" fmla="*/ 459000 w 1026000"/>
              <a:gd name="connsiteY170" fmla="*/ 378000 h 486000"/>
              <a:gd name="connsiteX171" fmla="*/ 432000 w 1026000"/>
              <a:gd name="connsiteY171" fmla="*/ 351000 h 486000"/>
              <a:gd name="connsiteX172" fmla="*/ 459000 w 1026000"/>
              <a:gd name="connsiteY172" fmla="*/ 324000 h 486000"/>
              <a:gd name="connsiteX173" fmla="*/ 486000 w 1026000"/>
              <a:gd name="connsiteY173" fmla="*/ 351000 h 486000"/>
              <a:gd name="connsiteX174" fmla="*/ 459000 w 1026000"/>
              <a:gd name="connsiteY174" fmla="*/ 378000 h 486000"/>
              <a:gd name="connsiteX175" fmla="*/ 567000 w 1026000"/>
              <a:gd name="connsiteY175" fmla="*/ 378000 h 486000"/>
              <a:gd name="connsiteX176" fmla="*/ 540000 w 1026000"/>
              <a:gd name="connsiteY176" fmla="*/ 351000 h 486000"/>
              <a:gd name="connsiteX177" fmla="*/ 567000 w 1026000"/>
              <a:gd name="connsiteY177" fmla="*/ 324000 h 486000"/>
              <a:gd name="connsiteX178" fmla="*/ 594000 w 1026000"/>
              <a:gd name="connsiteY178" fmla="*/ 351000 h 486000"/>
              <a:gd name="connsiteX179" fmla="*/ 567000 w 1026000"/>
              <a:gd name="connsiteY179" fmla="*/ 378000 h 486000"/>
              <a:gd name="connsiteX180" fmla="*/ 675000 w 1026000"/>
              <a:gd name="connsiteY180" fmla="*/ 378000 h 486000"/>
              <a:gd name="connsiteX181" fmla="*/ 648000 w 1026000"/>
              <a:gd name="connsiteY181" fmla="*/ 351000 h 486000"/>
              <a:gd name="connsiteX182" fmla="*/ 675000 w 1026000"/>
              <a:gd name="connsiteY182" fmla="*/ 324000 h 486000"/>
              <a:gd name="connsiteX183" fmla="*/ 702000 w 1026000"/>
              <a:gd name="connsiteY183" fmla="*/ 351000 h 486000"/>
              <a:gd name="connsiteX184" fmla="*/ 675000 w 1026000"/>
              <a:gd name="connsiteY184" fmla="*/ 378000 h 486000"/>
              <a:gd name="connsiteX185" fmla="*/ 783000 w 1026000"/>
              <a:gd name="connsiteY185" fmla="*/ 378000 h 486000"/>
              <a:gd name="connsiteX186" fmla="*/ 756000 w 1026000"/>
              <a:gd name="connsiteY186" fmla="*/ 351000 h 486000"/>
              <a:gd name="connsiteX187" fmla="*/ 783000 w 1026000"/>
              <a:gd name="connsiteY187" fmla="*/ 324000 h 486000"/>
              <a:gd name="connsiteX188" fmla="*/ 810000 w 1026000"/>
              <a:gd name="connsiteY188" fmla="*/ 351000 h 486000"/>
              <a:gd name="connsiteX189" fmla="*/ 783000 w 1026000"/>
              <a:gd name="connsiteY189" fmla="*/ 378000 h 486000"/>
              <a:gd name="connsiteX190" fmla="*/ 891000 w 1026000"/>
              <a:gd name="connsiteY190" fmla="*/ 378000 h 486000"/>
              <a:gd name="connsiteX191" fmla="*/ 864000 w 1026000"/>
              <a:gd name="connsiteY191" fmla="*/ 351000 h 486000"/>
              <a:gd name="connsiteX192" fmla="*/ 891000 w 1026000"/>
              <a:gd name="connsiteY192" fmla="*/ 324000 h 486000"/>
              <a:gd name="connsiteX193" fmla="*/ 918000 w 1026000"/>
              <a:gd name="connsiteY193" fmla="*/ 351000 h 486000"/>
              <a:gd name="connsiteX194" fmla="*/ 891000 w 1026000"/>
              <a:gd name="connsiteY194" fmla="*/ 378000 h 486000"/>
              <a:gd name="connsiteX195" fmla="*/ 999000 w 1026000"/>
              <a:gd name="connsiteY195" fmla="*/ 378000 h 486000"/>
              <a:gd name="connsiteX196" fmla="*/ 972000 w 1026000"/>
              <a:gd name="connsiteY196" fmla="*/ 351000 h 486000"/>
              <a:gd name="connsiteX197" fmla="*/ 999000 w 1026000"/>
              <a:gd name="connsiteY197" fmla="*/ 324000 h 486000"/>
              <a:gd name="connsiteX198" fmla="*/ 1026000 w 1026000"/>
              <a:gd name="connsiteY198" fmla="*/ 351000 h 486000"/>
              <a:gd name="connsiteX199" fmla="*/ 999000 w 1026000"/>
              <a:gd name="connsiteY199" fmla="*/ 378000 h 486000"/>
              <a:gd name="connsiteX200" fmla="*/ 27000 w 1026000"/>
              <a:gd name="connsiteY200" fmla="*/ 486000 h 486000"/>
              <a:gd name="connsiteX201" fmla="*/ 0 w 1026000"/>
              <a:gd name="connsiteY201" fmla="*/ 459001 h 486000"/>
              <a:gd name="connsiteX202" fmla="*/ 27000 w 1026000"/>
              <a:gd name="connsiteY202" fmla="*/ 432001 h 486000"/>
              <a:gd name="connsiteX203" fmla="*/ 54000 w 1026000"/>
              <a:gd name="connsiteY203" fmla="*/ 459001 h 486000"/>
              <a:gd name="connsiteX204" fmla="*/ 27000 w 1026000"/>
              <a:gd name="connsiteY204" fmla="*/ 486000 h 486000"/>
              <a:gd name="connsiteX205" fmla="*/ 135000 w 1026000"/>
              <a:gd name="connsiteY205" fmla="*/ 486000 h 486000"/>
              <a:gd name="connsiteX206" fmla="*/ 108000 w 1026000"/>
              <a:gd name="connsiteY206" fmla="*/ 459001 h 486000"/>
              <a:gd name="connsiteX207" fmla="*/ 135000 w 1026000"/>
              <a:gd name="connsiteY207" fmla="*/ 432001 h 486000"/>
              <a:gd name="connsiteX208" fmla="*/ 162000 w 1026000"/>
              <a:gd name="connsiteY208" fmla="*/ 459001 h 486000"/>
              <a:gd name="connsiteX209" fmla="*/ 135000 w 1026000"/>
              <a:gd name="connsiteY209" fmla="*/ 486000 h 486000"/>
              <a:gd name="connsiteX210" fmla="*/ 243000 w 1026000"/>
              <a:gd name="connsiteY210" fmla="*/ 486000 h 486000"/>
              <a:gd name="connsiteX211" fmla="*/ 216000 w 1026000"/>
              <a:gd name="connsiteY211" fmla="*/ 459001 h 486000"/>
              <a:gd name="connsiteX212" fmla="*/ 243000 w 1026000"/>
              <a:gd name="connsiteY212" fmla="*/ 432001 h 486000"/>
              <a:gd name="connsiteX213" fmla="*/ 270000 w 1026000"/>
              <a:gd name="connsiteY213" fmla="*/ 459001 h 486000"/>
              <a:gd name="connsiteX214" fmla="*/ 243000 w 1026000"/>
              <a:gd name="connsiteY214" fmla="*/ 486000 h 486000"/>
              <a:gd name="connsiteX215" fmla="*/ 351000 w 1026000"/>
              <a:gd name="connsiteY215" fmla="*/ 486000 h 486000"/>
              <a:gd name="connsiteX216" fmla="*/ 324000 w 1026000"/>
              <a:gd name="connsiteY216" fmla="*/ 459001 h 486000"/>
              <a:gd name="connsiteX217" fmla="*/ 351000 w 1026000"/>
              <a:gd name="connsiteY217" fmla="*/ 432001 h 486000"/>
              <a:gd name="connsiteX218" fmla="*/ 378000 w 1026000"/>
              <a:gd name="connsiteY218" fmla="*/ 459001 h 486000"/>
              <a:gd name="connsiteX219" fmla="*/ 351000 w 1026000"/>
              <a:gd name="connsiteY219" fmla="*/ 486000 h 486000"/>
              <a:gd name="connsiteX220" fmla="*/ 459000 w 1026000"/>
              <a:gd name="connsiteY220" fmla="*/ 486000 h 486000"/>
              <a:gd name="connsiteX221" fmla="*/ 432000 w 1026000"/>
              <a:gd name="connsiteY221" fmla="*/ 459001 h 486000"/>
              <a:gd name="connsiteX222" fmla="*/ 459000 w 1026000"/>
              <a:gd name="connsiteY222" fmla="*/ 432001 h 486000"/>
              <a:gd name="connsiteX223" fmla="*/ 486000 w 1026000"/>
              <a:gd name="connsiteY223" fmla="*/ 459001 h 486000"/>
              <a:gd name="connsiteX224" fmla="*/ 459000 w 1026000"/>
              <a:gd name="connsiteY224" fmla="*/ 486000 h 486000"/>
              <a:gd name="connsiteX225" fmla="*/ 567000 w 1026000"/>
              <a:gd name="connsiteY225" fmla="*/ 486000 h 486000"/>
              <a:gd name="connsiteX226" fmla="*/ 540000 w 1026000"/>
              <a:gd name="connsiteY226" fmla="*/ 459001 h 486000"/>
              <a:gd name="connsiteX227" fmla="*/ 567000 w 1026000"/>
              <a:gd name="connsiteY227" fmla="*/ 432001 h 486000"/>
              <a:gd name="connsiteX228" fmla="*/ 594000 w 1026000"/>
              <a:gd name="connsiteY228" fmla="*/ 459001 h 486000"/>
              <a:gd name="connsiteX229" fmla="*/ 567000 w 1026000"/>
              <a:gd name="connsiteY229" fmla="*/ 486000 h 486000"/>
              <a:gd name="connsiteX230" fmla="*/ 675000 w 1026000"/>
              <a:gd name="connsiteY230" fmla="*/ 486000 h 486000"/>
              <a:gd name="connsiteX231" fmla="*/ 648000 w 1026000"/>
              <a:gd name="connsiteY231" fmla="*/ 459001 h 486000"/>
              <a:gd name="connsiteX232" fmla="*/ 675000 w 1026000"/>
              <a:gd name="connsiteY232" fmla="*/ 432001 h 486000"/>
              <a:gd name="connsiteX233" fmla="*/ 702000 w 1026000"/>
              <a:gd name="connsiteY233" fmla="*/ 459001 h 486000"/>
              <a:gd name="connsiteX234" fmla="*/ 675000 w 1026000"/>
              <a:gd name="connsiteY234" fmla="*/ 486000 h 486000"/>
              <a:gd name="connsiteX235" fmla="*/ 783000 w 1026000"/>
              <a:gd name="connsiteY235" fmla="*/ 486000 h 486000"/>
              <a:gd name="connsiteX236" fmla="*/ 756000 w 1026000"/>
              <a:gd name="connsiteY236" fmla="*/ 459001 h 486000"/>
              <a:gd name="connsiteX237" fmla="*/ 783000 w 1026000"/>
              <a:gd name="connsiteY237" fmla="*/ 432001 h 486000"/>
              <a:gd name="connsiteX238" fmla="*/ 810000 w 1026000"/>
              <a:gd name="connsiteY238" fmla="*/ 459001 h 486000"/>
              <a:gd name="connsiteX239" fmla="*/ 783000 w 1026000"/>
              <a:gd name="connsiteY239" fmla="*/ 486000 h 486000"/>
              <a:gd name="connsiteX240" fmla="*/ 891000 w 1026000"/>
              <a:gd name="connsiteY240" fmla="*/ 486000 h 486000"/>
              <a:gd name="connsiteX241" fmla="*/ 864000 w 1026000"/>
              <a:gd name="connsiteY241" fmla="*/ 459001 h 486000"/>
              <a:gd name="connsiteX242" fmla="*/ 891000 w 1026000"/>
              <a:gd name="connsiteY242" fmla="*/ 432001 h 486000"/>
              <a:gd name="connsiteX243" fmla="*/ 918000 w 1026000"/>
              <a:gd name="connsiteY243" fmla="*/ 459001 h 486000"/>
              <a:gd name="connsiteX244" fmla="*/ 891000 w 1026000"/>
              <a:gd name="connsiteY244" fmla="*/ 486000 h 486000"/>
              <a:gd name="connsiteX245" fmla="*/ 999000 w 1026000"/>
              <a:gd name="connsiteY245" fmla="*/ 486000 h 486000"/>
              <a:gd name="connsiteX246" fmla="*/ 972000 w 1026000"/>
              <a:gd name="connsiteY246" fmla="*/ 459001 h 486000"/>
              <a:gd name="connsiteX247" fmla="*/ 999000 w 1026000"/>
              <a:gd name="connsiteY247" fmla="*/ 432001 h 486000"/>
              <a:gd name="connsiteX248" fmla="*/ 1026000 w 1026000"/>
              <a:gd name="connsiteY248" fmla="*/ 459001 h 486000"/>
              <a:gd name="connsiteX249" fmla="*/ 999000 w 1026000"/>
              <a:gd name="connsiteY249" fmla="*/ 486000 h 4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</a:cxnLst>
            <a:rect l="l" t="t" r="r" b="b"/>
            <a:pathLst>
              <a:path w="1026000" h="486000">
                <a:moveTo>
                  <a:pt x="27000" y="54001"/>
                </a:moveTo>
                <a:cubicBezTo>
                  <a:pt x="12088" y="54001"/>
                  <a:pt x="0" y="41913"/>
                  <a:pt x="0" y="27000"/>
                </a:cubicBezTo>
                <a:cubicBezTo>
                  <a:pt x="0" y="12088"/>
                  <a:pt x="12088" y="0"/>
                  <a:pt x="27000" y="0"/>
                </a:cubicBezTo>
                <a:cubicBezTo>
                  <a:pt x="41912" y="0"/>
                  <a:pt x="54000" y="12088"/>
                  <a:pt x="54000" y="27000"/>
                </a:cubicBezTo>
                <a:cubicBezTo>
                  <a:pt x="54000" y="41913"/>
                  <a:pt x="41912" y="54001"/>
                  <a:pt x="27000" y="54001"/>
                </a:cubicBezTo>
                <a:close/>
                <a:moveTo>
                  <a:pt x="135000" y="54001"/>
                </a:moveTo>
                <a:cubicBezTo>
                  <a:pt x="120088" y="54001"/>
                  <a:pt x="108000" y="41913"/>
                  <a:pt x="108000" y="27000"/>
                </a:cubicBezTo>
                <a:cubicBezTo>
                  <a:pt x="108000" y="12088"/>
                  <a:pt x="120088" y="0"/>
                  <a:pt x="135000" y="0"/>
                </a:cubicBezTo>
                <a:cubicBezTo>
                  <a:pt x="149912" y="0"/>
                  <a:pt x="162000" y="12088"/>
                  <a:pt x="162000" y="27000"/>
                </a:cubicBezTo>
                <a:cubicBezTo>
                  <a:pt x="162000" y="41913"/>
                  <a:pt x="149912" y="54001"/>
                  <a:pt x="135000" y="54001"/>
                </a:cubicBezTo>
                <a:close/>
                <a:moveTo>
                  <a:pt x="243000" y="54001"/>
                </a:moveTo>
                <a:cubicBezTo>
                  <a:pt x="228088" y="54001"/>
                  <a:pt x="216000" y="41913"/>
                  <a:pt x="216000" y="27000"/>
                </a:cubicBezTo>
                <a:cubicBezTo>
                  <a:pt x="216000" y="12088"/>
                  <a:pt x="228088" y="0"/>
                  <a:pt x="243000" y="0"/>
                </a:cubicBezTo>
                <a:cubicBezTo>
                  <a:pt x="257912" y="0"/>
                  <a:pt x="270000" y="12088"/>
                  <a:pt x="270000" y="27000"/>
                </a:cubicBezTo>
                <a:cubicBezTo>
                  <a:pt x="270000" y="41913"/>
                  <a:pt x="257912" y="54001"/>
                  <a:pt x="243000" y="54001"/>
                </a:cubicBezTo>
                <a:close/>
                <a:moveTo>
                  <a:pt x="351000" y="54001"/>
                </a:moveTo>
                <a:cubicBezTo>
                  <a:pt x="336088" y="54001"/>
                  <a:pt x="324000" y="41913"/>
                  <a:pt x="324000" y="27000"/>
                </a:cubicBezTo>
                <a:cubicBezTo>
                  <a:pt x="324000" y="12088"/>
                  <a:pt x="336088" y="0"/>
                  <a:pt x="351000" y="0"/>
                </a:cubicBezTo>
                <a:cubicBezTo>
                  <a:pt x="365912" y="0"/>
                  <a:pt x="378000" y="12088"/>
                  <a:pt x="378000" y="27000"/>
                </a:cubicBezTo>
                <a:cubicBezTo>
                  <a:pt x="378000" y="41913"/>
                  <a:pt x="365912" y="54001"/>
                  <a:pt x="351000" y="54001"/>
                </a:cubicBezTo>
                <a:close/>
                <a:moveTo>
                  <a:pt x="459000" y="54001"/>
                </a:moveTo>
                <a:cubicBezTo>
                  <a:pt x="444088" y="54001"/>
                  <a:pt x="432000" y="41913"/>
                  <a:pt x="432000" y="27000"/>
                </a:cubicBezTo>
                <a:cubicBezTo>
                  <a:pt x="432000" y="12088"/>
                  <a:pt x="444088" y="0"/>
                  <a:pt x="459000" y="0"/>
                </a:cubicBezTo>
                <a:cubicBezTo>
                  <a:pt x="473912" y="0"/>
                  <a:pt x="486000" y="12088"/>
                  <a:pt x="486000" y="27000"/>
                </a:cubicBezTo>
                <a:cubicBezTo>
                  <a:pt x="486000" y="41913"/>
                  <a:pt x="473912" y="54001"/>
                  <a:pt x="459000" y="54001"/>
                </a:cubicBezTo>
                <a:close/>
                <a:moveTo>
                  <a:pt x="567000" y="54001"/>
                </a:moveTo>
                <a:cubicBezTo>
                  <a:pt x="552088" y="54001"/>
                  <a:pt x="540000" y="41913"/>
                  <a:pt x="540000" y="27000"/>
                </a:cubicBezTo>
                <a:cubicBezTo>
                  <a:pt x="540000" y="12088"/>
                  <a:pt x="552088" y="0"/>
                  <a:pt x="567000" y="0"/>
                </a:cubicBezTo>
                <a:cubicBezTo>
                  <a:pt x="581912" y="0"/>
                  <a:pt x="594000" y="12088"/>
                  <a:pt x="594000" y="27000"/>
                </a:cubicBezTo>
                <a:cubicBezTo>
                  <a:pt x="594000" y="41913"/>
                  <a:pt x="581912" y="54001"/>
                  <a:pt x="567000" y="54001"/>
                </a:cubicBezTo>
                <a:close/>
                <a:moveTo>
                  <a:pt x="675000" y="54001"/>
                </a:moveTo>
                <a:cubicBezTo>
                  <a:pt x="660088" y="54001"/>
                  <a:pt x="648000" y="41913"/>
                  <a:pt x="648000" y="27000"/>
                </a:cubicBezTo>
                <a:cubicBezTo>
                  <a:pt x="648000" y="12088"/>
                  <a:pt x="660088" y="0"/>
                  <a:pt x="675000" y="0"/>
                </a:cubicBezTo>
                <a:cubicBezTo>
                  <a:pt x="689912" y="0"/>
                  <a:pt x="702000" y="12088"/>
                  <a:pt x="702000" y="27000"/>
                </a:cubicBezTo>
                <a:cubicBezTo>
                  <a:pt x="702000" y="41913"/>
                  <a:pt x="689912" y="54001"/>
                  <a:pt x="675000" y="54001"/>
                </a:cubicBezTo>
                <a:close/>
                <a:moveTo>
                  <a:pt x="783000" y="54001"/>
                </a:moveTo>
                <a:cubicBezTo>
                  <a:pt x="768088" y="54001"/>
                  <a:pt x="756000" y="41913"/>
                  <a:pt x="756000" y="27000"/>
                </a:cubicBezTo>
                <a:cubicBezTo>
                  <a:pt x="756000" y="12088"/>
                  <a:pt x="768088" y="0"/>
                  <a:pt x="783000" y="0"/>
                </a:cubicBezTo>
                <a:cubicBezTo>
                  <a:pt x="797912" y="0"/>
                  <a:pt x="810000" y="12088"/>
                  <a:pt x="810000" y="27000"/>
                </a:cubicBezTo>
                <a:cubicBezTo>
                  <a:pt x="810000" y="41913"/>
                  <a:pt x="797912" y="54001"/>
                  <a:pt x="783000" y="54001"/>
                </a:cubicBezTo>
                <a:close/>
                <a:moveTo>
                  <a:pt x="891000" y="54001"/>
                </a:moveTo>
                <a:cubicBezTo>
                  <a:pt x="876088" y="54001"/>
                  <a:pt x="864000" y="41913"/>
                  <a:pt x="864000" y="27000"/>
                </a:cubicBezTo>
                <a:cubicBezTo>
                  <a:pt x="864000" y="12088"/>
                  <a:pt x="876088" y="0"/>
                  <a:pt x="891000" y="0"/>
                </a:cubicBezTo>
                <a:cubicBezTo>
                  <a:pt x="905912" y="0"/>
                  <a:pt x="918000" y="12088"/>
                  <a:pt x="918000" y="27000"/>
                </a:cubicBezTo>
                <a:cubicBezTo>
                  <a:pt x="918000" y="41913"/>
                  <a:pt x="905912" y="54001"/>
                  <a:pt x="891000" y="54001"/>
                </a:cubicBezTo>
                <a:close/>
                <a:moveTo>
                  <a:pt x="999000" y="54001"/>
                </a:moveTo>
                <a:cubicBezTo>
                  <a:pt x="984088" y="54001"/>
                  <a:pt x="972000" y="41913"/>
                  <a:pt x="972000" y="27000"/>
                </a:cubicBezTo>
                <a:cubicBezTo>
                  <a:pt x="972000" y="12088"/>
                  <a:pt x="984088" y="0"/>
                  <a:pt x="999000" y="0"/>
                </a:cubicBezTo>
                <a:cubicBezTo>
                  <a:pt x="1013912" y="0"/>
                  <a:pt x="1026000" y="12088"/>
                  <a:pt x="1026000" y="27000"/>
                </a:cubicBezTo>
                <a:cubicBezTo>
                  <a:pt x="1026000" y="41913"/>
                  <a:pt x="1013912" y="54001"/>
                  <a:pt x="999000" y="54001"/>
                </a:cubicBezTo>
                <a:close/>
                <a:moveTo>
                  <a:pt x="27000" y="162000"/>
                </a:moveTo>
                <a:cubicBezTo>
                  <a:pt x="12088" y="162000"/>
                  <a:pt x="0" y="149912"/>
                  <a:pt x="0" y="135000"/>
                </a:cubicBezTo>
                <a:cubicBezTo>
                  <a:pt x="0" y="120089"/>
                  <a:pt x="12088" y="108001"/>
                  <a:pt x="27000" y="108001"/>
                </a:cubicBezTo>
                <a:cubicBezTo>
                  <a:pt x="41912" y="108001"/>
                  <a:pt x="54000" y="120089"/>
                  <a:pt x="54000" y="135000"/>
                </a:cubicBezTo>
                <a:cubicBezTo>
                  <a:pt x="54000" y="149912"/>
                  <a:pt x="41912" y="162000"/>
                  <a:pt x="27000" y="162000"/>
                </a:cubicBezTo>
                <a:close/>
                <a:moveTo>
                  <a:pt x="135000" y="162000"/>
                </a:moveTo>
                <a:cubicBezTo>
                  <a:pt x="120088" y="162000"/>
                  <a:pt x="108000" y="149912"/>
                  <a:pt x="108000" y="135000"/>
                </a:cubicBezTo>
                <a:cubicBezTo>
                  <a:pt x="108000" y="120089"/>
                  <a:pt x="120088" y="108001"/>
                  <a:pt x="135000" y="108001"/>
                </a:cubicBezTo>
                <a:cubicBezTo>
                  <a:pt x="149912" y="108001"/>
                  <a:pt x="162000" y="120089"/>
                  <a:pt x="162000" y="135000"/>
                </a:cubicBezTo>
                <a:cubicBezTo>
                  <a:pt x="162000" y="149912"/>
                  <a:pt x="149912" y="162000"/>
                  <a:pt x="135000" y="162000"/>
                </a:cubicBezTo>
                <a:close/>
                <a:moveTo>
                  <a:pt x="243000" y="162000"/>
                </a:moveTo>
                <a:cubicBezTo>
                  <a:pt x="228088" y="162000"/>
                  <a:pt x="216000" y="149912"/>
                  <a:pt x="216000" y="135000"/>
                </a:cubicBezTo>
                <a:cubicBezTo>
                  <a:pt x="216000" y="120089"/>
                  <a:pt x="228088" y="108001"/>
                  <a:pt x="243000" y="108001"/>
                </a:cubicBezTo>
                <a:cubicBezTo>
                  <a:pt x="257912" y="108001"/>
                  <a:pt x="270000" y="120089"/>
                  <a:pt x="270000" y="135000"/>
                </a:cubicBezTo>
                <a:cubicBezTo>
                  <a:pt x="270000" y="149912"/>
                  <a:pt x="257912" y="162000"/>
                  <a:pt x="243000" y="162000"/>
                </a:cubicBezTo>
                <a:close/>
                <a:moveTo>
                  <a:pt x="351000" y="162000"/>
                </a:moveTo>
                <a:cubicBezTo>
                  <a:pt x="336088" y="162000"/>
                  <a:pt x="324000" y="149912"/>
                  <a:pt x="324000" y="135000"/>
                </a:cubicBezTo>
                <a:cubicBezTo>
                  <a:pt x="324000" y="120089"/>
                  <a:pt x="336088" y="108001"/>
                  <a:pt x="351000" y="108001"/>
                </a:cubicBezTo>
                <a:cubicBezTo>
                  <a:pt x="365912" y="108001"/>
                  <a:pt x="378000" y="120089"/>
                  <a:pt x="378000" y="135000"/>
                </a:cubicBezTo>
                <a:cubicBezTo>
                  <a:pt x="378000" y="149912"/>
                  <a:pt x="365912" y="162000"/>
                  <a:pt x="351000" y="162000"/>
                </a:cubicBezTo>
                <a:close/>
                <a:moveTo>
                  <a:pt x="459000" y="162000"/>
                </a:moveTo>
                <a:cubicBezTo>
                  <a:pt x="444088" y="162000"/>
                  <a:pt x="432000" y="149912"/>
                  <a:pt x="432000" y="135000"/>
                </a:cubicBezTo>
                <a:cubicBezTo>
                  <a:pt x="432000" y="120089"/>
                  <a:pt x="444088" y="108001"/>
                  <a:pt x="459000" y="108001"/>
                </a:cubicBezTo>
                <a:cubicBezTo>
                  <a:pt x="473912" y="108001"/>
                  <a:pt x="486000" y="120089"/>
                  <a:pt x="486000" y="135000"/>
                </a:cubicBezTo>
                <a:cubicBezTo>
                  <a:pt x="486000" y="149912"/>
                  <a:pt x="473912" y="162000"/>
                  <a:pt x="459000" y="162000"/>
                </a:cubicBezTo>
                <a:close/>
                <a:moveTo>
                  <a:pt x="567000" y="162000"/>
                </a:moveTo>
                <a:cubicBezTo>
                  <a:pt x="552088" y="162000"/>
                  <a:pt x="540000" y="149912"/>
                  <a:pt x="540000" y="135000"/>
                </a:cubicBezTo>
                <a:cubicBezTo>
                  <a:pt x="540000" y="120089"/>
                  <a:pt x="552088" y="108001"/>
                  <a:pt x="567000" y="108001"/>
                </a:cubicBezTo>
                <a:cubicBezTo>
                  <a:pt x="581912" y="108001"/>
                  <a:pt x="594000" y="120089"/>
                  <a:pt x="594000" y="135000"/>
                </a:cubicBezTo>
                <a:cubicBezTo>
                  <a:pt x="594000" y="149912"/>
                  <a:pt x="581912" y="162000"/>
                  <a:pt x="567000" y="162000"/>
                </a:cubicBezTo>
                <a:close/>
                <a:moveTo>
                  <a:pt x="675000" y="162000"/>
                </a:moveTo>
                <a:cubicBezTo>
                  <a:pt x="660088" y="162000"/>
                  <a:pt x="648000" y="149912"/>
                  <a:pt x="648000" y="135000"/>
                </a:cubicBezTo>
                <a:cubicBezTo>
                  <a:pt x="648000" y="120089"/>
                  <a:pt x="660088" y="108001"/>
                  <a:pt x="675000" y="108001"/>
                </a:cubicBezTo>
                <a:cubicBezTo>
                  <a:pt x="689912" y="108001"/>
                  <a:pt x="702000" y="120089"/>
                  <a:pt x="702000" y="135000"/>
                </a:cubicBezTo>
                <a:cubicBezTo>
                  <a:pt x="702000" y="149912"/>
                  <a:pt x="689912" y="162000"/>
                  <a:pt x="675000" y="162000"/>
                </a:cubicBezTo>
                <a:close/>
                <a:moveTo>
                  <a:pt x="783000" y="162000"/>
                </a:moveTo>
                <a:cubicBezTo>
                  <a:pt x="768088" y="162000"/>
                  <a:pt x="756000" y="149912"/>
                  <a:pt x="756000" y="135000"/>
                </a:cubicBezTo>
                <a:cubicBezTo>
                  <a:pt x="756000" y="120089"/>
                  <a:pt x="768088" y="108001"/>
                  <a:pt x="783000" y="108001"/>
                </a:cubicBezTo>
                <a:cubicBezTo>
                  <a:pt x="797912" y="108001"/>
                  <a:pt x="810000" y="120089"/>
                  <a:pt x="810000" y="135000"/>
                </a:cubicBezTo>
                <a:cubicBezTo>
                  <a:pt x="810000" y="149912"/>
                  <a:pt x="797912" y="162000"/>
                  <a:pt x="783000" y="162000"/>
                </a:cubicBezTo>
                <a:close/>
                <a:moveTo>
                  <a:pt x="891000" y="162000"/>
                </a:moveTo>
                <a:cubicBezTo>
                  <a:pt x="876088" y="162000"/>
                  <a:pt x="864000" y="149912"/>
                  <a:pt x="864000" y="135000"/>
                </a:cubicBezTo>
                <a:cubicBezTo>
                  <a:pt x="864000" y="120089"/>
                  <a:pt x="876088" y="108001"/>
                  <a:pt x="891000" y="108001"/>
                </a:cubicBezTo>
                <a:cubicBezTo>
                  <a:pt x="905912" y="108001"/>
                  <a:pt x="918000" y="120089"/>
                  <a:pt x="918000" y="135000"/>
                </a:cubicBezTo>
                <a:cubicBezTo>
                  <a:pt x="918000" y="149912"/>
                  <a:pt x="905912" y="162000"/>
                  <a:pt x="891000" y="162000"/>
                </a:cubicBezTo>
                <a:close/>
                <a:moveTo>
                  <a:pt x="999000" y="162000"/>
                </a:moveTo>
                <a:cubicBezTo>
                  <a:pt x="984088" y="162000"/>
                  <a:pt x="972000" y="149912"/>
                  <a:pt x="972000" y="135000"/>
                </a:cubicBezTo>
                <a:cubicBezTo>
                  <a:pt x="972000" y="120089"/>
                  <a:pt x="984088" y="108001"/>
                  <a:pt x="999000" y="108001"/>
                </a:cubicBezTo>
                <a:cubicBezTo>
                  <a:pt x="1013912" y="108001"/>
                  <a:pt x="1026000" y="120089"/>
                  <a:pt x="1026000" y="135000"/>
                </a:cubicBezTo>
                <a:cubicBezTo>
                  <a:pt x="1026000" y="149912"/>
                  <a:pt x="1013912" y="162000"/>
                  <a:pt x="999000" y="162000"/>
                </a:cubicBezTo>
                <a:close/>
                <a:moveTo>
                  <a:pt x="27000" y="270001"/>
                </a:moveTo>
                <a:cubicBezTo>
                  <a:pt x="12088" y="270001"/>
                  <a:pt x="0" y="257913"/>
                  <a:pt x="0" y="243001"/>
                </a:cubicBezTo>
                <a:cubicBezTo>
                  <a:pt x="0" y="228088"/>
                  <a:pt x="12088" y="216001"/>
                  <a:pt x="27000" y="216001"/>
                </a:cubicBezTo>
                <a:cubicBezTo>
                  <a:pt x="41912" y="216001"/>
                  <a:pt x="54000" y="228088"/>
                  <a:pt x="54000" y="243001"/>
                </a:cubicBezTo>
                <a:cubicBezTo>
                  <a:pt x="54000" y="257913"/>
                  <a:pt x="41912" y="270001"/>
                  <a:pt x="27000" y="270001"/>
                </a:cubicBezTo>
                <a:close/>
                <a:moveTo>
                  <a:pt x="135000" y="270001"/>
                </a:moveTo>
                <a:cubicBezTo>
                  <a:pt x="120088" y="270001"/>
                  <a:pt x="108000" y="257913"/>
                  <a:pt x="108000" y="243001"/>
                </a:cubicBezTo>
                <a:cubicBezTo>
                  <a:pt x="108000" y="228088"/>
                  <a:pt x="120088" y="216001"/>
                  <a:pt x="135000" y="216001"/>
                </a:cubicBezTo>
                <a:cubicBezTo>
                  <a:pt x="149912" y="216001"/>
                  <a:pt x="162000" y="228088"/>
                  <a:pt x="162000" y="243001"/>
                </a:cubicBezTo>
                <a:cubicBezTo>
                  <a:pt x="162000" y="257913"/>
                  <a:pt x="149912" y="270001"/>
                  <a:pt x="135000" y="270001"/>
                </a:cubicBezTo>
                <a:close/>
                <a:moveTo>
                  <a:pt x="243000" y="270001"/>
                </a:moveTo>
                <a:cubicBezTo>
                  <a:pt x="228088" y="270001"/>
                  <a:pt x="216000" y="257913"/>
                  <a:pt x="216000" y="243001"/>
                </a:cubicBezTo>
                <a:cubicBezTo>
                  <a:pt x="216000" y="228088"/>
                  <a:pt x="228088" y="216001"/>
                  <a:pt x="243000" y="216001"/>
                </a:cubicBezTo>
                <a:cubicBezTo>
                  <a:pt x="257912" y="216001"/>
                  <a:pt x="270000" y="228088"/>
                  <a:pt x="270000" y="243001"/>
                </a:cubicBezTo>
                <a:cubicBezTo>
                  <a:pt x="270000" y="257913"/>
                  <a:pt x="257912" y="270001"/>
                  <a:pt x="243000" y="270001"/>
                </a:cubicBezTo>
                <a:close/>
                <a:moveTo>
                  <a:pt x="351000" y="270001"/>
                </a:moveTo>
                <a:cubicBezTo>
                  <a:pt x="336088" y="270001"/>
                  <a:pt x="324000" y="257913"/>
                  <a:pt x="324000" y="243001"/>
                </a:cubicBezTo>
                <a:cubicBezTo>
                  <a:pt x="324000" y="228088"/>
                  <a:pt x="336088" y="216001"/>
                  <a:pt x="351000" y="216001"/>
                </a:cubicBezTo>
                <a:cubicBezTo>
                  <a:pt x="365912" y="216001"/>
                  <a:pt x="378000" y="228088"/>
                  <a:pt x="378000" y="243001"/>
                </a:cubicBezTo>
                <a:cubicBezTo>
                  <a:pt x="378000" y="257913"/>
                  <a:pt x="365912" y="270001"/>
                  <a:pt x="351000" y="270001"/>
                </a:cubicBezTo>
                <a:close/>
                <a:moveTo>
                  <a:pt x="459000" y="270001"/>
                </a:moveTo>
                <a:cubicBezTo>
                  <a:pt x="444088" y="270001"/>
                  <a:pt x="432000" y="257913"/>
                  <a:pt x="432000" y="243001"/>
                </a:cubicBezTo>
                <a:cubicBezTo>
                  <a:pt x="432000" y="228088"/>
                  <a:pt x="444088" y="216001"/>
                  <a:pt x="459000" y="216001"/>
                </a:cubicBezTo>
                <a:cubicBezTo>
                  <a:pt x="473912" y="216001"/>
                  <a:pt x="486000" y="228088"/>
                  <a:pt x="486000" y="243001"/>
                </a:cubicBezTo>
                <a:cubicBezTo>
                  <a:pt x="486000" y="257913"/>
                  <a:pt x="473912" y="270001"/>
                  <a:pt x="459000" y="270001"/>
                </a:cubicBezTo>
                <a:close/>
                <a:moveTo>
                  <a:pt x="567000" y="270001"/>
                </a:moveTo>
                <a:cubicBezTo>
                  <a:pt x="552088" y="270001"/>
                  <a:pt x="540000" y="257913"/>
                  <a:pt x="540000" y="243001"/>
                </a:cubicBezTo>
                <a:cubicBezTo>
                  <a:pt x="540000" y="228088"/>
                  <a:pt x="552088" y="216001"/>
                  <a:pt x="567000" y="216001"/>
                </a:cubicBezTo>
                <a:cubicBezTo>
                  <a:pt x="581912" y="216001"/>
                  <a:pt x="594000" y="228088"/>
                  <a:pt x="594000" y="243001"/>
                </a:cubicBezTo>
                <a:cubicBezTo>
                  <a:pt x="594000" y="257913"/>
                  <a:pt x="581912" y="270001"/>
                  <a:pt x="567000" y="270001"/>
                </a:cubicBezTo>
                <a:close/>
                <a:moveTo>
                  <a:pt x="675000" y="270001"/>
                </a:moveTo>
                <a:cubicBezTo>
                  <a:pt x="660088" y="270001"/>
                  <a:pt x="648000" y="257913"/>
                  <a:pt x="648000" y="243001"/>
                </a:cubicBezTo>
                <a:cubicBezTo>
                  <a:pt x="648000" y="228088"/>
                  <a:pt x="660088" y="216001"/>
                  <a:pt x="675000" y="216001"/>
                </a:cubicBezTo>
                <a:cubicBezTo>
                  <a:pt x="689912" y="216001"/>
                  <a:pt x="702000" y="228088"/>
                  <a:pt x="702000" y="243001"/>
                </a:cubicBezTo>
                <a:cubicBezTo>
                  <a:pt x="702000" y="257913"/>
                  <a:pt x="689912" y="270001"/>
                  <a:pt x="675000" y="270001"/>
                </a:cubicBezTo>
                <a:close/>
                <a:moveTo>
                  <a:pt x="783000" y="270001"/>
                </a:moveTo>
                <a:cubicBezTo>
                  <a:pt x="768088" y="270001"/>
                  <a:pt x="756000" y="257913"/>
                  <a:pt x="756000" y="243001"/>
                </a:cubicBezTo>
                <a:cubicBezTo>
                  <a:pt x="756000" y="228088"/>
                  <a:pt x="768088" y="216001"/>
                  <a:pt x="783000" y="216001"/>
                </a:cubicBezTo>
                <a:cubicBezTo>
                  <a:pt x="797912" y="216001"/>
                  <a:pt x="810000" y="228088"/>
                  <a:pt x="810000" y="243001"/>
                </a:cubicBezTo>
                <a:cubicBezTo>
                  <a:pt x="810000" y="257913"/>
                  <a:pt x="797912" y="270001"/>
                  <a:pt x="783000" y="270001"/>
                </a:cubicBezTo>
                <a:close/>
                <a:moveTo>
                  <a:pt x="891000" y="270001"/>
                </a:moveTo>
                <a:cubicBezTo>
                  <a:pt x="876088" y="270001"/>
                  <a:pt x="864000" y="257913"/>
                  <a:pt x="864000" y="243001"/>
                </a:cubicBezTo>
                <a:cubicBezTo>
                  <a:pt x="864000" y="228088"/>
                  <a:pt x="876088" y="216001"/>
                  <a:pt x="891000" y="216001"/>
                </a:cubicBezTo>
                <a:cubicBezTo>
                  <a:pt x="905912" y="216001"/>
                  <a:pt x="918000" y="228088"/>
                  <a:pt x="918000" y="243001"/>
                </a:cubicBezTo>
                <a:cubicBezTo>
                  <a:pt x="918000" y="257913"/>
                  <a:pt x="905912" y="270001"/>
                  <a:pt x="891000" y="270001"/>
                </a:cubicBezTo>
                <a:close/>
                <a:moveTo>
                  <a:pt x="999000" y="270001"/>
                </a:moveTo>
                <a:cubicBezTo>
                  <a:pt x="984088" y="270001"/>
                  <a:pt x="972000" y="257913"/>
                  <a:pt x="972000" y="243001"/>
                </a:cubicBezTo>
                <a:cubicBezTo>
                  <a:pt x="972000" y="228088"/>
                  <a:pt x="984088" y="216001"/>
                  <a:pt x="999000" y="216001"/>
                </a:cubicBezTo>
                <a:cubicBezTo>
                  <a:pt x="1013912" y="216001"/>
                  <a:pt x="1026000" y="228088"/>
                  <a:pt x="1026000" y="243001"/>
                </a:cubicBezTo>
                <a:cubicBezTo>
                  <a:pt x="1026000" y="257913"/>
                  <a:pt x="1013912" y="270001"/>
                  <a:pt x="999000" y="270001"/>
                </a:cubicBezTo>
                <a:close/>
                <a:moveTo>
                  <a:pt x="27000" y="378000"/>
                </a:moveTo>
                <a:cubicBezTo>
                  <a:pt x="12088" y="378000"/>
                  <a:pt x="0" y="365913"/>
                  <a:pt x="0" y="351000"/>
                </a:cubicBezTo>
                <a:cubicBezTo>
                  <a:pt x="0" y="336088"/>
                  <a:pt x="12088" y="324000"/>
                  <a:pt x="27000" y="324000"/>
                </a:cubicBezTo>
                <a:cubicBezTo>
                  <a:pt x="41912" y="324000"/>
                  <a:pt x="54000" y="336088"/>
                  <a:pt x="54000" y="351000"/>
                </a:cubicBezTo>
                <a:cubicBezTo>
                  <a:pt x="54000" y="365913"/>
                  <a:pt x="41912" y="378000"/>
                  <a:pt x="27000" y="378000"/>
                </a:cubicBezTo>
                <a:close/>
                <a:moveTo>
                  <a:pt x="135000" y="378000"/>
                </a:moveTo>
                <a:cubicBezTo>
                  <a:pt x="120088" y="378000"/>
                  <a:pt x="108000" y="365913"/>
                  <a:pt x="108000" y="351000"/>
                </a:cubicBezTo>
                <a:cubicBezTo>
                  <a:pt x="108000" y="336088"/>
                  <a:pt x="120088" y="324000"/>
                  <a:pt x="135000" y="324000"/>
                </a:cubicBezTo>
                <a:cubicBezTo>
                  <a:pt x="149912" y="324000"/>
                  <a:pt x="162000" y="336088"/>
                  <a:pt x="162000" y="351000"/>
                </a:cubicBezTo>
                <a:cubicBezTo>
                  <a:pt x="162000" y="365913"/>
                  <a:pt x="149912" y="378000"/>
                  <a:pt x="135000" y="378000"/>
                </a:cubicBezTo>
                <a:close/>
                <a:moveTo>
                  <a:pt x="243000" y="378000"/>
                </a:moveTo>
                <a:cubicBezTo>
                  <a:pt x="228088" y="378000"/>
                  <a:pt x="216000" y="365913"/>
                  <a:pt x="216000" y="351000"/>
                </a:cubicBezTo>
                <a:cubicBezTo>
                  <a:pt x="216000" y="336088"/>
                  <a:pt x="228088" y="324000"/>
                  <a:pt x="243000" y="324000"/>
                </a:cubicBezTo>
                <a:cubicBezTo>
                  <a:pt x="257912" y="324000"/>
                  <a:pt x="270000" y="336088"/>
                  <a:pt x="270000" y="351000"/>
                </a:cubicBezTo>
                <a:cubicBezTo>
                  <a:pt x="270000" y="365913"/>
                  <a:pt x="257912" y="378000"/>
                  <a:pt x="243000" y="378000"/>
                </a:cubicBezTo>
                <a:close/>
                <a:moveTo>
                  <a:pt x="351000" y="378000"/>
                </a:moveTo>
                <a:cubicBezTo>
                  <a:pt x="336088" y="378000"/>
                  <a:pt x="324000" y="365913"/>
                  <a:pt x="324000" y="351000"/>
                </a:cubicBezTo>
                <a:cubicBezTo>
                  <a:pt x="324000" y="336088"/>
                  <a:pt x="336088" y="324000"/>
                  <a:pt x="351000" y="324000"/>
                </a:cubicBezTo>
                <a:cubicBezTo>
                  <a:pt x="365912" y="324000"/>
                  <a:pt x="378000" y="336088"/>
                  <a:pt x="378000" y="351000"/>
                </a:cubicBezTo>
                <a:cubicBezTo>
                  <a:pt x="378000" y="365913"/>
                  <a:pt x="365912" y="378000"/>
                  <a:pt x="351000" y="378000"/>
                </a:cubicBezTo>
                <a:close/>
                <a:moveTo>
                  <a:pt x="459000" y="378000"/>
                </a:moveTo>
                <a:cubicBezTo>
                  <a:pt x="444088" y="378000"/>
                  <a:pt x="432000" y="365913"/>
                  <a:pt x="432000" y="351000"/>
                </a:cubicBezTo>
                <a:cubicBezTo>
                  <a:pt x="432000" y="336088"/>
                  <a:pt x="444088" y="324000"/>
                  <a:pt x="459000" y="324000"/>
                </a:cubicBezTo>
                <a:cubicBezTo>
                  <a:pt x="473912" y="324000"/>
                  <a:pt x="486000" y="336088"/>
                  <a:pt x="486000" y="351000"/>
                </a:cubicBezTo>
                <a:cubicBezTo>
                  <a:pt x="486000" y="365913"/>
                  <a:pt x="473912" y="378000"/>
                  <a:pt x="459000" y="378000"/>
                </a:cubicBezTo>
                <a:close/>
                <a:moveTo>
                  <a:pt x="567000" y="378000"/>
                </a:moveTo>
                <a:cubicBezTo>
                  <a:pt x="552088" y="378000"/>
                  <a:pt x="540000" y="365913"/>
                  <a:pt x="540000" y="351000"/>
                </a:cubicBezTo>
                <a:cubicBezTo>
                  <a:pt x="540000" y="336088"/>
                  <a:pt x="552088" y="324000"/>
                  <a:pt x="567000" y="324000"/>
                </a:cubicBezTo>
                <a:cubicBezTo>
                  <a:pt x="581912" y="324000"/>
                  <a:pt x="594000" y="336088"/>
                  <a:pt x="594000" y="351000"/>
                </a:cubicBezTo>
                <a:cubicBezTo>
                  <a:pt x="594000" y="365913"/>
                  <a:pt x="581912" y="378000"/>
                  <a:pt x="567000" y="378000"/>
                </a:cubicBezTo>
                <a:close/>
                <a:moveTo>
                  <a:pt x="675000" y="378000"/>
                </a:moveTo>
                <a:cubicBezTo>
                  <a:pt x="660088" y="378000"/>
                  <a:pt x="648000" y="365913"/>
                  <a:pt x="648000" y="351000"/>
                </a:cubicBezTo>
                <a:cubicBezTo>
                  <a:pt x="648000" y="336088"/>
                  <a:pt x="660088" y="324000"/>
                  <a:pt x="675000" y="324000"/>
                </a:cubicBezTo>
                <a:cubicBezTo>
                  <a:pt x="689912" y="324000"/>
                  <a:pt x="702000" y="336088"/>
                  <a:pt x="702000" y="351000"/>
                </a:cubicBezTo>
                <a:cubicBezTo>
                  <a:pt x="702000" y="365913"/>
                  <a:pt x="689912" y="378000"/>
                  <a:pt x="675000" y="378000"/>
                </a:cubicBezTo>
                <a:close/>
                <a:moveTo>
                  <a:pt x="783000" y="378000"/>
                </a:moveTo>
                <a:cubicBezTo>
                  <a:pt x="768088" y="378000"/>
                  <a:pt x="756000" y="365913"/>
                  <a:pt x="756000" y="351000"/>
                </a:cubicBezTo>
                <a:cubicBezTo>
                  <a:pt x="756000" y="336088"/>
                  <a:pt x="768088" y="324000"/>
                  <a:pt x="783000" y="324000"/>
                </a:cubicBezTo>
                <a:cubicBezTo>
                  <a:pt x="797912" y="324000"/>
                  <a:pt x="810000" y="336088"/>
                  <a:pt x="810000" y="351000"/>
                </a:cubicBezTo>
                <a:cubicBezTo>
                  <a:pt x="810000" y="365913"/>
                  <a:pt x="797912" y="378000"/>
                  <a:pt x="783000" y="378000"/>
                </a:cubicBezTo>
                <a:close/>
                <a:moveTo>
                  <a:pt x="891000" y="378000"/>
                </a:moveTo>
                <a:cubicBezTo>
                  <a:pt x="876088" y="378000"/>
                  <a:pt x="864000" y="365913"/>
                  <a:pt x="864000" y="351000"/>
                </a:cubicBezTo>
                <a:cubicBezTo>
                  <a:pt x="864000" y="336088"/>
                  <a:pt x="876088" y="324000"/>
                  <a:pt x="891000" y="324000"/>
                </a:cubicBezTo>
                <a:cubicBezTo>
                  <a:pt x="905912" y="324000"/>
                  <a:pt x="918000" y="336088"/>
                  <a:pt x="918000" y="351000"/>
                </a:cubicBezTo>
                <a:cubicBezTo>
                  <a:pt x="918000" y="365913"/>
                  <a:pt x="905912" y="378000"/>
                  <a:pt x="891000" y="378000"/>
                </a:cubicBezTo>
                <a:close/>
                <a:moveTo>
                  <a:pt x="999000" y="378000"/>
                </a:moveTo>
                <a:cubicBezTo>
                  <a:pt x="984088" y="378000"/>
                  <a:pt x="972000" y="365913"/>
                  <a:pt x="972000" y="351000"/>
                </a:cubicBezTo>
                <a:cubicBezTo>
                  <a:pt x="972000" y="336088"/>
                  <a:pt x="984088" y="324000"/>
                  <a:pt x="999000" y="324000"/>
                </a:cubicBezTo>
                <a:cubicBezTo>
                  <a:pt x="1013912" y="324000"/>
                  <a:pt x="1026000" y="336088"/>
                  <a:pt x="1026000" y="351000"/>
                </a:cubicBezTo>
                <a:cubicBezTo>
                  <a:pt x="1026000" y="365913"/>
                  <a:pt x="1013912" y="378000"/>
                  <a:pt x="999000" y="378000"/>
                </a:cubicBezTo>
                <a:close/>
                <a:moveTo>
                  <a:pt x="27000" y="486000"/>
                </a:moveTo>
                <a:cubicBezTo>
                  <a:pt x="12088" y="486000"/>
                  <a:pt x="0" y="473912"/>
                  <a:pt x="0" y="459001"/>
                </a:cubicBezTo>
                <a:cubicBezTo>
                  <a:pt x="0" y="444089"/>
                  <a:pt x="12088" y="432001"/>
                  <a:pt x="27000" y="432001"/>
                </a:cubicBezTo>
                <a:cubicBezTo>
                  <a:pt x="41912" y="432001"/>
                  <a:pt x="54000" y="444089"/>
                  <a:pt x="54000" y="459001"/>
                </a:cubicBezTo>
                <a:cubicBezTo>
                  <a:pt x="54000" y="473912"/>
                  <a:pt x="41912" y="486000"/>
                  <a:pt x="27000" y="486000"/>
                </a:cubicBezTo>
                <a:close/>
                <a:moveTo>
                  <a:pt x="135000" y="486000"/>
                </a:moveTo>
                <a:cubicBezTo>
                  <a:pt x="120088" y="486000"/>
                  <a:pt x="108000" y="473912"/>
                  <a:pt x="108000" y="459001"/>
                </a:cubicBezTo>
                <a:cubicBezTo>
                  <a:pt x="108000" y="444089"/>
                  <a:pt x="120088" y="432001"/>
                  <a:pt x="135000" y="432001"/>
                </a:cubicBezTo>
                <a:cubicBezTo>
                  <a:pt x="149912" y="432001"/>
                  <a:pt x="162000" y="444089"/>
                  <a:pt x="162000" y="459001"/>
                </a:cubicBezTo>
                <a:cubicBezTo>
                  <a:pt x="162000" y="473912"/>
                  <a:pt x="149912" y="486000"/>
                  <a:pt x="135000" y="486000"/>
                </a:cubicBezTo>
                <a:close/>
                <a:moveTo>
                  <a:pt x="243000" y="486000"/>
                </a:moveTo>
                <a:cubicBezTo>
                  <a:pt x="228088" y="486000"/>
                  <a:pt x="216000" y="473912"/>
                  <a:pt x="216000" y="459001"/>
                </a:cubicBezTo>
                <a:cubicBezTo>
                  <a:pt x="216000" y="444089"/>
                  <a:pt x="228088" y="432001"/>
                  <a:pt x="243000" y="432001"/>
                </a:cubicBezTo>
                <a:cubicBezTo>
                  <a:pt x="257912" y="432001"/>
                  <a:pt x="270000" y="444089"/>
                  <a:pt x="270000" y="459001"/>
                </a:cubicBezTo>
                <a:cubicBezTo>
                  <a:pt x="270000" y="473912"/>
                  <a:pt x="257912" y="486000"/>
                  <a:pt x="243000" y="486000"/>
                </a:cubicBezTo>
                <a:close/>
                <a:moveTo>
                  <a:pt x="351000" y="486000"/>
                </a:moveTo>
                <a:cubicBezTo>
                  <a:pt x="336088" y="486000"/>
                  <a:pt x="324000" y="473912"/>
                  <a:pt x="324000" y="459001"/>
                </a:cubicBezTo>
                <a:cubicBezTo>
                  <a:pt x="324000" y="444089"/>
                  <a:pt x="336088" y="432001"/>
                  <a:pt x="351000" y="432001"/>
                </a:cubicBezTo>
                <a:cubicBezTo>
                  <a:pt x="365912" y="432001"/>
                  <a:pt x="378000" y="444089"/>
                  <a:pt x="378000" y="459001"/>
                </a:cubicBezTo>
                <a:cubicBezTo>
                  <a:pt x="378000" y="473912"/>
                  <a:pt x="365912" y="486000"/>
                  <a:pt x="351000" y="486000"/>
                </a:cubicBezTo>
                <a:close/>
                <a:moveTo>
                  <a:pt x="459000" y="486000"/>
                </a:moveTo>
                <a:cubicBezTo>
                  <a:pt x="444088" y="486000"/>
                  <a:pt x="432000" y="473912"/>
                  <a:pt x="432000" y="459001"/>
                </a:cubicBezTo>
                <a:cubicBezTo>
                  <a:pt x="432000" y="444089"/>
                  <a:pt x="444088" y="432001"/>
                  <a:pt x="459000" y="432001"/>
                </a:cubicBezTo>
                <a:cubicBezTo>
                  <a:pt x="473912" y="432001"/>
                  <a:pt x="486000" y="444089"/>
                  <a:pt x="486000" y="459001"/>
                </a:cubicBezTo>
                <a:cubicBezTo>
                  <a:pt x="486000" y="473912"/>
                  <a:pt x="473912" y="486000"/>
                  <a:pt x="459000" y="486000"/>
                </a:cubicBezTo>
                <a:close/>
                <a:moveTo>
                  <a:pt x="567000" y="486000"/>
                </a:moveTo>
                <a:cubicBezTo>
                  <a:pt x="552088" y="486000"/>
                  <a:pt x="540000" y="473912"/>
                  <a:pt x="540000" y="459001"/>
                </a:cubicBezTo>
                <a:cubicBezTo>
                  <a:pt x="540000" y="444089"/>
                  <a:pt x="552088" y="432001"/>
                  <a:pt x="567000" y="432001"/>
                </a:cubicBezTo>
                <a:cubicBezTo>
                  <a:pt x="581912" y="432001"/>
                  <a:pt x="594000" y="444089"/>
                  <a:pt x="594000" y="459001"/>
                </a:cubicBezTo>
                <a:cubicBezTo>
                  <a:pt x="594000" y="473912"/>
                  <a:pt x="581912" y="486000"/>
                  <a:pt x="567000" y="486000"/>
                </a:cubicBezTo>
                <a:close/>
                <a:moveTo>
                  <a:pt x="675000" y="486000"/>
                </a:moveTo>
                <a:cubicBezTo>
                  <a:pt x="660088" y="486000"/>
                  <a:pt x="648000" y="473912"/>
                  <a:pt x="648000" y="459001"/>
                </a:cubicBezTo>
                <a:cubicBezTo>
                  <a:pt x="648000" y="444089"/>
                  <a:pt x="660088" y="432001"/>
                  <a:pt x="675000" y="432001"/>
                </a:cubicBezTo>
                <a:cubicBezTo>
                  <a:pt x="689912" y="432001"/>
                  <a:pt x="702000" y="444089"/>
                  <a:pt x="702000" y="459001"/>
                </a:cubicBezTo>
                <a:cubicBezTo>
                  <a:pt x="702000" y="473912"/>
                  <a:pt x="689912" y="486000"/>
                  <a:pt x="675000" y="486000"/>
                </a:cubicBezTo>
                <a:close/>
                <a:moveTo>
                  <a:pt x="783000" y="486000"/>
                </a:moveTo>
                <a:cubicBezTo>
                  <a:pt x="768088" y="486000"/>
                  <a:pt x="756000" y="473912"/>
                  <a:pt x="756000" y="459001"/>
                </a:cubicBezTo>
                <a:cubicBezTo>
                  <a:pt x="756000" y="444089"/>
                  <a:pt x="768088" y="432001"/>
                  <a:pt x="783000" y="432001"/>
                </a:cubicBezTo>
                <a:cubicBezTo>
                  <a:pt x="797912" y="432001"/>
                  <a:pt x="810000" y="444089"/>
                  <a:pt x="810000" y="459001"/>
                </a:cubicBezTo>
                <a:cubicBezTo>
                  <a:pt x="810000" y="473912"/>
                  <a:pt x="797912" y="486000"/>
                  <a:pt x="783000" y="486000"/>
                </a:cubicBezTo>
                <a:close/>
                <a:moveTo>
                  <a:pt x="891000" y="486000"/>
                </a:moveTo>
                <a:cubicBezTo>
                  <a:pt x="876088" y="486000"/>
                  <a:pt x="864000" y="473912"/>
                  <a:pt x="864000" y="459001"/>
                </a:cubicBezTo>
                <a:cubicBezTo>
                  <a:pt x="864000" y="444089"/>
                  <a:pt x="876088" y="432001"/>
                  <a:pt x="891000" y="432001"/>
                </a:cubicBezTo>
                <a:cubicBezTo>
                  <a:pt x="905912" y="432001"/>
                  <a:pt x="918000" y="444089"/>
                  <a:pt x="918000" y="459001"/>
                </a:cubicBezTo>
                <a:cubicBezTo>
                  <a:pt x="918000" y="473912"/>
                  <a:pt x="905912" y="486000"/>
                  <a:pt x="891000" y="486000"/>
                </a:cubicBezTo>
                <a:close/>
                <a:moveTo>
                  <a:pt x="999000" y="486000"/>
                </a:moveTo>
                <a:cubicBezTo>
                  <a:pt x="984088" y="486000"/>
                  <a:pt x="972000" y="473912"/>
                  <a:pt x="972000" y="459001"/>
                </a:cubicBezTo>
                <a:cubicBezTo>
                  <a:pt x="972000" y="444089"/>
                  <a:pt x="984088" y="432001"/>
                  <a:pt x="999000" y="432001"/>
                </a:cubicBezTo>
                <a:cubicBezTo>
                  <a:pt x="1013912" y="432001"/>
                  <a:pt x="1026000" y="444089"/>
                  <a:pt x="1026000" y="459001"/>
                </a:cubicBezTo>
                <a:cubicBezTo>
                  <a:pt x="1026000" y="473912"/>
                  <a:pt x="1013912" y="486000"/>
                  <a:pt x="999000" y="48600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317500" algn="ctr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8FBFF"/>
              </a:solidFill>
              <a:effectLst/>
              <a:uLnTx/>
              <a:uFillTx/>
              <a:latin typeface=""/>
              <a:ea typeface="MiSans" panose="00000500000000000000" pitchFamily="2" charset="-122"/>
              <a:sym typeface=""/>
            </a:endParaRPr>
          </a:p>
        </p:txBody>
      </p:sp>
      <p:grpSp>
        <p:nvGrpSpPr>
          <p:cNvPr id="113" name="组合 112">
            <a:extLst>
              <a:ext uri="{FF2B5EF4-FFF2-40B4-BE49-F238E27FC236}">
                <a16:creationId xmlns:a16="http://schemas.microsoft.com/office/drawing/2014/main" id="{48BC40C1-0095-0D18-0F8C-9E321557D808}"/>
              </a:ext>
            </a:extLst>
          </p:cNvPr>
          <p:cNvGrpSpPr/>
          <p:nvPr/>
        </p:nvGrpSpPr>
        <p:grpSpPr>
          <a:xfrm>
            <a:off x="5239719" y="5447812"/>
            <a:ext cx="1712561" cy="371982"/>
            <a:chOff x="4048256" y="-11771"/>
            <a:chExt cx="1712561" cy="371982"/>
          </a:xfrm>
          <a:solidFill>
            <a:schemeClr val="accent3"/>
          </a:solidFill>
        </p:grpSpPr>
        <p:grpSp>
          <p:nvGrpSpPr>
            <p:cNvPr id="114" name="组合 113">
              <a:extLst>
                <a:ext uri="{FF2B5EF4-FFF2-40B4-BE49-F238E27FC236}">
                  <a16:creationId xmlns:a16="http://schemas.microsoft.com/office/drawing/2014/main" id="{B69B495F-CDDB-B739-40F4-4B0E9FC662F9}"/>
                </a:ext>
              </a:extLst>
            </p:cNvPr>
            <p:cNvGrpSpPr/>
            <p:nvPr/>
          </p:nvGrpSpPr>
          <p:grpSpPr>
            <a:xfrm>
              <a:off x="4167571" y="-11771"/>
              <a:ext cx="1593246" cy="146406"/>
              <a:chOff x="4177731" y="3469"/>
              <a:chExt cx="1593246" cy="146406"/>
            </a:xfrm>
            <a:grpFill/>
          </p:grpSpPr>
          <p:sp>
            <p:nvSpPr>
              <p:cNvPr id="124" name="椭圆 123">
                <a:extLst>
                  <a:ext uri="{FF2B5EF4-FFF2-40B4-BE49-F238E27FC236}">
                    <a16:creationId xmlns:a16="http://schemas.microsoft.com/office/drawing/2014/main" id="{A921F5F7-BB46-A310-7E0E-6B8EB415C737}"/>
                  </a:ext>
                </a:extLst>
              </p:cNvPr>
              <p:cNvSpPr/>
              <p:nvPr/>
            </p:nvSpPr>
            <p:spPr>
              <a:xfrm>
                <a:off x="4177731" y="3469"/>
                <a:ext cx="146406" cy="146406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5883" tIns="32941" rIns="65883" bIns="32941" rtlCol="0" anchor="ctr">
                <a:noAutofit/>
              </a:bodyPr>
              <a:lstStyle/>
              <a:p>
                <a:pPr algn="ctr"/>
                <a:endParaRPr lang="zh-CN" altLang="en-US" sz="1297"/>
              </a:p>
            </p:txBody>
          </p:sp>
          <p:sp>
            <p:nvSpPr>
              <p:cNvPr id="125" name="椭圆 124">
                <a:extLst>
                  <a:ext uri="{FF2B5EF4-FFF2-40B4-BE49-F238E27FC236}">
                    <a16:creationId xmlns:a16="http://schemas.microsoft.com/office/drawing/2014/main" id="{36B09F89-FDB6-4343-82A0-805CFDE1DFBF}"/>
                  </a:ext>
                </a:extLst>
              </p:cNvPr>
              <p:cNvSpPr/>
              <p:nvPr/>
            </p:nvSpPr>
            <p:spPr>
              <a:xfrm>
                <a:off x="4384423" y="3469"/>
                <a:ext cx="146406" cy="146406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5883" tIns="32941" rIns="65883" bIns="32941" rtlCol="0" anchor="ctr">
                <a:noAutofit/>
              </a:bodyPr>
              <a:lstStyle/>
              <a:p>
                <a:pPr algn="ctr"/>
                <a:endParaRPr lang="zh-CN" altLang="en-US" sz="1297"/>
              </a:p>
            </p:txBody>
          </p:sp>
          <p:sp>
            <p:nvSpPr>
              <p:cNvPr id="126" name="椭圆 125">
                <a:extLst>
                  <a:ext uri="{FF2B5EF4-FFF2-40B4-BE49-F238E27FC236}">
                    <a16:creationId xmlns:a16="http://schemas.microsoft.com/office/drawing/2014/main" id="{44D131FD-4CE6-1036-387B-FC228D840B91}"/>
                  </a:ext>
                </a:extLst>
              </p:cNvPr>
              <p:cNvSpPr/>
              <p:nvPr/>
            </p:nvSpPr>
            <p:spPr>
              <a:xfrm>
                <a:off x="4591116" y="3469"/>
                <a:ext cx="146406" cy="146406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5883" tIns="32941" rIns="65883" bIns="32941" rtlCol="0" anchor="ctr">
                <a:noAutofit/>
              </a:bodyPr>
              <a:lstStyle/>
              <a:p>
                <a:pPr algn="ctr"/>
                <a:endParaRPr lang="zh-CN" altLang="en-US" sz="1297"/>
              </a:p>
            </p:txBody>
          </p:sp>
          <p:sp>
            <p:nvSpPr>
              <p:cNvPr id="127" name="椭圆 126">
                <a:extLst>
                  <a:ext uri="{FF2B5EF4-FFF2-40B4-BE49-F238E27FC236}">
                    <a16:creationId xmlns:a16="http://schemas.microsoft.com/office/drawing/2014/main" id="{13CD142B-0C4A-D399-452B-4EE33C6B2056}"/>
                  </a:ext>
                </a:extLst>
              </p:cNvPr>
              <p:cNvSpPr/>
              <p:nvPr/>
            </p:nvSpPr>
            <p:spPr>
              <a:xfrm>
                <a:off x="4797807" y="3469"/>
                <a:ext cx="146406" cy="146406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5883" tIns="32941" rIns="65883" bIns="32941" rtlCol="0" anchor="ctr">
                <a:noAutofit/>
              </a:bodyPr>
              <a:lstStyle/>
              <a:p>
                <a:pPr algn="ctr"/>
                <a:endParaRPr lang="zh-CN" altLang="en-US" sz="1297"/>
              </a:p>
            </p:txBody>
          </p:sp>
          <p:sp>
            <p:nvSpPr>
              <p:cNvPr id="128" name="椭圆 127">
                <a:extLst>
                  <a:ext uri="{FF2B5EF4-FFF2-40B4-BE49-F238E27FC236}">
                    <a16:creationId xmlns:a16="http://schemas.microsoft.com/office/drawing/2014/main" id="{9D7A055C-0D33-73E8-8156-F60B6A5BFAFB}"/>
                  </a:ext>
                </a:extLst>
              </p:cNvPr>
              <p:cNvSpPr/>
              <p:nvPr/>
            </p:nvSpPr>
            <p:spPr>
              <a:xfrm>
                <a:off x="5004499" y="3469"/>
                <a:ext cx="146406" cy="146406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5883" tIns="32941" rIns="65883" bIns="32941" rtlCol="0" anchor="ctr">
                <a:noAutofit/>
              </a:bodyPr>
              <a:lstStyle/>
              <a:p>
                <a:pPr algn="ctr"/>
                <a:endParaRPr lang="zh-CN" altLang="en-US" sz="1297"/>
              </a:p>
            </p:txBody>
          </p:sp>
          <p:sp>
            <p:nvSpPr>
              <p:cNvPr id="129" name="椭圆 128">
                <a:extLst>
                  <a:ext uri="{FF2B5EF4-FFF2-40B4-BE49-F238E27FC236}">
                    <a16:creationId xmlns:a16="http://schemas.microsoft.com/office/drawing/2014/main" id="{DDB4391F-510E-E5C1-56B3-75021A4638D3}"/>
                  </a:ext>
                </a:extLst>
              </p:cNvPr>
              <p:cNvSpPr/>
              <p:nvPr/>
            </p:nvSpPr>
            <p:spPr>
              <a:xfrm>
                <a:off x="5211190" y="3469"/>
                <a:ext cx="146406" cy="146406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5883" tIns="32941" rIns="65883" bIns="32941" rtlCol="0" anchor="ctr">
                <a:noAutofit/>
              </a:bodyPr>
              <a:lstStyle/>
              <a:p>
                <a:pPr algn="ctr"/>
                <a:endParaRPr lang="zh-CN" altLang="en-US" sz="1297"/>
              </a:p>
            </p:txBody>
          </p:sp>
          <p:sp>
            <p:nvSpPr>
              <p:cNvPr id="130" name="椭圆 129">
                <a:extLst>
                  <a:ext uri="{FF2B5EF4-FFF2-40B4-BE49-F238E27FC236}">
                    <a16:creationId xmlns:a16="http://schemas.microsoft.com/office/drawing/2014/main" id="{367276C1-427E-85BC-664A-A365865BBCF2}"/>
                  </a:ext>
                </a:extLst>
              </p:cNvPr>
              <p:cNvSpPr/>
              <p:nvPr/>
            </p:nvSpPr>
            <p:spPr>
              <a:xfrm>
                <a:off x="5417883" y="3469"/>
                <a:ext cx="146406" cy="146406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5883" tIns="32941" rIns="65883" bIns="32941" rtlCol="0" anchor="ctr">
                <a:noAutofit/>
              </a:bodyPr>
              <a:lstStyle/>
              <a:p>
                <a:pPr algn="ctr"/>
                <a:endParaRPr lang="zh-CN" altLang="en-US" sz="1297"/>
              </a:p>
            </p:txBody>
          </p:sp>
          <p:sp>
            <p:nvSpPr>
              <p:cNvPr id="131" name="椭圆 130">
                <a:extLst>
                  <a:ext uri="{FF2B5EF4-FFF2-40B4-BE49-F238E27FC236}">
                    <a16:creationId xmlns:a16="http://schemas.microsoft.com/office/drawing/2014/main" id="{EF885CF9-3ADE-568D-A5E4-CEFDD440F6D3}"/>
                  </a:ext>
                </a:extLst>
              </p:cNvPr>
              <p:cNvSpPr/>
              <p:nvPr/>
            </p:nvSpPr>
            <p:spPr>
              <a:xfrm>
                <a:off x="5624571" y="3469"/>
                <a:ext cx="146406" cy="146406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5883" tIns="32941" rIns="65883" bIns="32941" rtlCol="0" anchor="ctr">
                <a:noAutofit/>
              </a:bodyPr>
              <a:lstStyle/>
              <a:p>
                <a:pPr algn="ctr"/>
                <a:endParaRPr lang="zh-CN" altLang="en-US" sz="1297"/>
              </a:p>
            </p:txBody>
          </p:sp>
        </p:grpSp>
        <p:grpSp>
          <p:nvGrpSpPr>
            <p:cNvPr id="115" name="组合 114">
              <a:extLst>
                <a:ext uri="{FF2B5EF4-FFF2-40B4-BE49-F238E27FC236}">
                  <a16:creationId xmlns:a16="http://schemas.microsoft.com/office/drawing/2014/main" id="{449CB62B-B98D-0ABF-381F-DCC5F212516A}"/>
                </a:ext>
              </a:extLst>
            </p:cNvPr>
            <p:cNvGrpSpPr/>
            <p:nvPr/>
          </p:nvGrpSpPr>
          <p:grpSpPr>
            <a:xfrm>
              <a:off x="4048256" y="213805"/>
              <a:ext cx="1593246" cy="146406"/>
              <a:chOff x="4149497" y="56850"/>
              <a:chExt cx="1593246" cy="146406"/>
            </a:xfrm>
            <a:grpFill/>
          </p:grpSpPr>
          <p:sp>
            <p:nvSpPr>
              <p:cNvPr id="116" name="椭圆 115">
                <a:extLst>
                  <a:ext uri="{FF2B5EF4-FFF2-40B4-BE49-F238E27FC236}">
                    <a16:creationId xmlns:a16="http://schemas.microsoft.com/office/drawing/2014/main" id="{19BB50AF-E95B-5D54-E804-64BDD4F8B051}"/>
                  </a:ext>
                </a:extLst>
              </p:cNvPr>
              <p:cNvSpPr/>
              <p:nvPr/>
            </p:nvSpPr>
            <p:spPr>
              <a:xfrm>
                <a:off x="4149497" y="56850"/>
                <a:ext cx="146406" cy="146406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5883" tIns="32941" rIns="65883" bIns="32941" rtlCol="0" anchor="ctr">
                <a:noAutofit/>
              </a:bodyPr>
              <a:lstStyle/>
              <a:p>
                <a:pPr algn="ctr"/>
                <a:endParaRPr lang="zh-CN" altLang="en-US" sz="1297"/>
              </a:p>
            </p:txBody>
          </p:sp>
          <p:sp>
            <p:nvSpPr>
              <p:cNvPr id="117" name="椭圆 116">
                <a:extLst>
                  <a:ext uri="{FF2B5EF4-FFF2-40B4-BE49-F238E27FC236}">
                    <a16:creationId xmlns:a16="http://schemas.microsoft.com/office/drawing/2014/main" id="{8739F6D8-AABF-CB4B-44D2-5FD7A9FBA65F}"/>
                  </a:ext>
                </a:extLst>
              </p:cNvPr>
              <p:cNvSpPr/>
              <p:nvPr/>
            </p:nvSpPr>
            <p:spPr>
              <a:xfrm>
                <a:off x="4356188" y="56850"/>
                <a:ext cx="146406" cy="146406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5883" tIns="32941" rIns="65883" bIns="32941" rtlCol="0" anchor="ctr">
                <a:noAutofit/>
              </a:bodyPr>
              <a:lstStyle/>
              <a:p>
                <a:pPr algn="ctr"/>
                <a:endParaRPr lang="zh-CN" altLang="en-US" sz="1297"/>
              </a:p>
            </p:txBody>
          </p:sp>
          <p:sp>
            <p:nvSpPr>
              <p:cNvPr id="118" name="椭圆 117">
                <a:extLst>
                  <a:ext uri="{FF2B5EF4-FFF2-40B4-BE49-F238E27FC236}">
                    <a16:creationId xmlns:a16="http://schemas.microsoft.com/office/drawing/2014/main" id="{429BDD75-D96A-B359-2A9B-C376E8A6AD1E}"/>
                  </a:ext>
                </a:extLst>
              </p:cNvPr>
              <p:cNvSpPr/>
              <p:nvPr/>
            </p:nvSpPr>
            <p:spPr>
              <a:xfrm>
                <a:off x="4562880" y="56850"/>
                <a:ext cx="146406" cy="146406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5883" tIns="32941" rIns="65883" bIns="32941" rtlCol="0" anchor="ctr">
                <a:noAutofit/>
              </a:bodyPr>
              <a:lstStyle/>
              <a:p>
                <a:pPr algn="ctr"/>
                <a:endParaRPr lang="zh-CN" altLang="en-US" sz="1297"/>
              </a:p>
            </p:txBody>
          </p:sp>
          <p:sp>
            <p:nvSpPr>
              <p:cNvPr id="119" name="椭圆 118">
                <a:extLst>
                  <a:ext uri="{FF2B5EF4-FFF2-40B4-BE49-F238E27FC236}">
                    <a16:creationId xmlns:a16="http://schemas.microsoft.com/office/drawing/2014/main" id="{562B39F8-4155-AEBB-801C-F24D691CB37D}"/>
                  </a:ext>
                </a:extLst>
              </p:cNvPr>
              <p:cNvSpPr/>
              <p:nvPr/>
            </p:nvSpPr>
            <p:spPr>
              <a:xfrm>
                <a:off x="4769573" y="56850"/>
                <a:ext cx="146406" cy="146406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5883" tIns="32941" rIns="65883" bIns="32941" rtlCol="0" anchor="ctr">
                <a:noAutofit/>
              </a:bodyPr>
              <a:lstStyle/>
              <a:p>
                <a:pPr algn="ctr"/>
                <a:endParaRPr lang="zh-CN" altLang="en-US" sz="1297"/>
              </a:p>
            </p:txBody>
          </p:sp>
          <p:sp>
            <p:nvSpPr>
              <p:cNvPr id="120" name="椭圆 119">
                <a:extLst>
                  <a:ext uri="{FF2B5EF4-FFF2-40B4-BE49-F238E27FC236}">
                    <a16:creationId xmlns:a16="http://schemas.microsoft.com/office/drawing/2014/main" id="{626FE076-83EF-37F7-3EB3-4093D13FA783}"/>
                  </a:ext>
                </a:extLst>
              </p:cNvPr>
              <p:cNvSpPr/>
              <p:nvPr/>
            </p:nvSpPr>
            <p:spPr>
              <a:xfrm>
                <a:off x="4976264" y="56850"/>
                <a:ext cx="146406" cy="146406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5883" tIns="32941" rIns="65883" bIns="32941" rtlCol="0" anchor="ctr">
                <a:noAutofit/>
              </a:bodyPr>
              <a:lstStyle/>
              <a:p>
                <a:pPr algn="ctr"/>
                <a:endParaRPr lang="zh-CN" altLang="en-US" sz="1297"/>
              </a:p>
            </p:txBody>
          </p:sp>
          <p:sp>
            <p:nvSpPr>
              <p:cNvPr id="121" name="椭圆 120">
                <a:extLst>
                  <a:ext uri="{FF2B5EF4-FFF2-40B4-BE49-F238E27FC236}">
                    <a16:creationId xmlns:a16="http://schemas.microsoft.com/office/drawing/2014/main" id="{21DB163B-2566-01B4-6AE6-A3B833C30DFA}"/>
                  </a:ext>
                </a:extLst>
              </p:cNvPr>
              <p:cNvSpPr/>
              <p:nvPr/>
            </p:nvSpPr>
            <p:spPr>
              <a:xfrm>
                <a:off x="5182956" y="56850"/>
                <a:ext cx="146406" cy="146406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5883" tIns="32941" rIns="65883" bIns="32941" rtlCol="0" anchor="ctr">
                <a:noAutofit/>
              </a:bodyPr>
              <a:lstStyle/>
              <a:p>
                <a:pPr algn="ctr"/>
                <a:endParaRPr lang="zh-CN" altLang="en-US" sz="1297"/>
              </a:p>
            </p:txBody>
          </p:sp>
          <p:sp>
            <p:nvSpPr>
              <p:cNvPr id="122" name="椭圆 121">
                <a:extLst>
                  <a:ext uri="{FF2B5EF4-FFF2-40B4-BE49-F238E27FC236}">
                    <a16:creationId xmlns:a16="http://schemas.microsoft.com/office/drawing/2014/main" id="{E445C3DD-6F7F-0D6B-99AE-6046BA6E019C}"/>
                  </a:ext>
                </a:extLst>
              </p:cNvPr>
              <p:cNvSpPr/>
              <p:nvPr/>
            </p:nvSpPr>
            <p:spPr>
              <a:xfrm>
                <a:off x="5389647" y="56850"/>
                <a:ext cx="146406" cy="146406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5883" tIns="32941" rIns="65883" bIns="32941" rtlCol="0" anchor="ctr">
                <a:noAutofit/>
              </a:bodyPr>
              <a:lstStyle/>
              <a:p>
                <a:pPr algn="ctr"/>
                <a:endParaRPr lang="zh-CN" altLang="en-US" sz="1297"/>
              </a:p>
            </p:txBody>
          </p:sp>
          <p:sp>
            <p:nvSpPr>
              <p:cNvPr id="123" name="椭圆 122">
                <a:extLst>
                  <a:ext uri="{FF2B5EF4-FFF2-40B4-BE49-F238E27FC236}">
                    <a16:creationId xmlns:a16="http://schemas.microsoft.com/office/drawing/2014/main" id="{D9C70BB6-B2BB-0BBA-1B6F-76CB7481C777}"/>
                  </a:ext>
                </a:extLst>
              </p:cNvPr>
              <p:cNvSpPr/>
              <p:nvPr/>
            </p:nvSpPr>
            <p:spPr>
              <a:xfrm>
                <a:off x="5596337" y="56850"/>
                <a:ext cx="146406" cy="146406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5883" tIns="32941" rIns="65883" bIns="32941" rtlCol="0" anchor="ctr">
                <a:noAutofit/>
              </a:bodyPr>
              <a:lstStyle/>
              <a:p>
                <a:pPr algn="ctr"/>
                <a:endParaRPr lang="zh-CN" altLang="en-US" sz="1297"/>
              </a:p>
            </p:txBody>
          </p:sp>
        </p:grpSp>
      </p:grpSp>
      <p:sp>
        <p:nvSpPr>
          <p:cNvPr id="133" name="文本框 132">
            <a:extLst>
              <a:ext uri="{FF2B5EF4-FFF2-40B4-BE49-F238E27FC236}">
                <a16:creationId xmlns:a16="http://schemas.microsoft.com/office/drawing/2014/main" id="{584674F5-9B5A-B4A8-0AF1-EF977AF7564B}"/>
              </a:ext>
            </a:extLst>
          </p:cNvPr>
          <p:cNvSpPr txBox="1"/>
          <p:nvPr/>
        </p:nvSpPr>
        <p:spPr>
          <a:xfrm>
            <a:off x="1044350" y="1519022"/>
            <a:ext cx="1917354" cy="176971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altLang="zh-CN" sz="11500" dirty="0">
                <a:solidFill>
                  <a:schemeClr val="accent2"/>
                </a:solidFill>
                <a:latin typeface="+mj-lt"/>
              </a:rPr>
              <a:t>02</a:t>
            </a:r>
            <a:endParaRPr lang="zh-CN" altLang="en-US" sz="1150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134" name="文本框 133">
            <a:extLst>
              <a:ext uri="{FF2B5EF4-FFF2-40B4-BE49-F238E27FC236}">
                <a16:creationId xmlns:a16="http://schemas.microsoft.com/office/drawing/2014/main" id="{F2F69FB2-2F62-DF52-F3E5-45F3233F72FB}"/>
              </a:ext>
            </a:extLst>
          </p:cNvPr>
          <p:cNvSpPr txBox="1"/>
          <p:nvPr/>
        </p:nvSpPr>
        <p:spPr>
          <a:xfrm>
            <a:off x="1044350" y="3124743"/>
            <a:ext cx="3730397" cy="110799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zh-CN" altLang="en-US" sz="7200" dirty="0">
                <a:solidFill>
                  <a:schemeClr val="accent1"/>
                </a:solidFill>
                <a:latin typeface="+mj-ea"/>
                <a:ea typeface="+mj-ea"/>
              </a:rPr>
              <a:t>完成情况</a:t>
            </a:r>
          </a:p>
        </p:txBody>
      </p:sp>
      <p:sp>
        <p:nvSpPr>
          <p:cNvPr id="135" name="文本框 134">
            <a:extLst>
              <a:ext uri="{FF2B5EF4-FFF2-40B4-BE49-F238E27FC236}">
                <a16:creationId xmlns:a16="http://schemas.microsoft.com/office/drawing/2014/main" id="{1BEF3AA4-70D7-9302-4D3F-1A21A75C0987}"/>
              </a:ext>
            </a:extLst>
          </p:cNvPr>
          <p:cNvSpPr txBox="1"/>
          <p:nvPr/>
        </p:nvSpPr>
        <p:spPr>
          <a:xfrm>
            <a:off x="1108648" y="4255459"/>
            <a:ext cx="2907092" cy="2769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altLang="zh-CN" b="0" i="0" dirty="0">
                <a:solidFill>
                  <a:schemeClr val="accent2"/>
                </a:solidFill>
                <a:effectLst/>
              </a:rPr>
              <a:t>TITLE OF THE FIRST PART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ea typeface="HGPSoeiKakugothicUB" panose="020B0A00000000000000" pitchFamily="34" charset="-128"/>
              <a:cs typeface="+mn-cs"/>
            </a:endParaRPr>
          </a:p>
        </p:txBody>
      </p:sp>
      <p:sp>
        <p:nvSpPr>
          <p:cNvPr id="136" name="矩形 135">
            <a:extLst>
              <a:ext uri="{FF2B5EF4-FFF2-40B4-BE49-F238E27FC236}">
                <a16:creationId xmlns:a16="http://schemas.microsoft.com/office/drawing/2014/main" id="{273F014A-413B-B7DD-5514-31EBE2D88CC9}"/>
              </a:ext>
            </a:extLst>
          </p:cNvPr>
          <p:cNvSpPr/>
          <p:nvPr/>
        </p:nvSpPr>
        <p:spPr>
          <a:xfrm>
            <a:off x="-5146" y="-5956"/>
            <a:ext cx="12192001" cy="672997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dist="76200" dir="5400000" algn="ctr" rotWithShape="0">
              <a:schemeClr val="tx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Manrope3 Medium" panose="00000606000000000000" pitchFamily="50" charset="0"/>
            </a:endParaRPr>
          </a:p>
        </p:txBody>
      </p:sp>
      <p:grpSp>
        <p:nvGrpSpPr>
          <p:cNvPr id="137" name="组合 136">
            <a:extLst>
              <a:ext uri="{FF2B5EF4-FFF2-40B4-BE49-F238E27FC236}">
                <a16:creationId xmlns:a16="http://schemas.microsoft.com/office/drawing/2014/main" id="{C5F672F1-A7A3-3D67-29E6-00FB051E7155}"/>
              </a:ext>
            </a:extLst>
          </p:cNvPr>
          <p:cNvGrpSpPr/>
          <p:nvPr/>
        </p:nvGrpSpPr>
        <p:grpSpPr>
          <a:xfrm>
            <a:off x="9649023" y="203767"/>
            <a:ext cx="2047677" cy="322041"/>
            <a:chOff x="9649023" y="203767"/>
            <a:chExt cx="2047677" cy="322041"/>
          </a:xfrm>
        </p:grpSpPr>
        <p:sp>
          <p:nvSpPr>
            <p:cNvPr id="138" name="矩形: 圆角 137">
              <a:extLst>
                <a:ext uri="{FF2B5EF4-FFF2-40B4-BE49-F238E27FC236}">
                  <a16:creationId xmlns:a16="http://schemas.microsoft.com/office/drawing/2014/main" id="{EE1A1A9D-3E86-1C4A-152D-14618F2A538A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9649023" y="203768"/>
              <a:ext cx="2047677" cy="32204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6448">
              <a:solidFill>
                <a:schemeClr val="accent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4806" tIns="22403" rIns="44806" bIns="22403" rtlCol="0" anchor="ctr">
              <a:noAutofit/>
            </a:bodyPr>
            <a:lstStyle/>
            <a:p>
              <a:pPr algn="ctr"/>
              <a:endParaRPr lang="zh-CN" altLang="en-US" sz="882" dirty="0"/>
            </a:p>
          </p:txBody>
        </p:sp>
        <p:sp>
          <p:nvSpPr>
            <p:cNvPr id="139" name="矩形: 圆角 138">
              <a:extLst>
                <a:ext uri="{FF2B5EF4-FFF2-40B4-BE49-F238E27FC236}">
                  <a16:creationId xmlns:a16="http://schemas.microsoft.com/office/drawing/2014/main" id="{680789A8-367A-7977-D0DE-7E40B515A4BE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9649023" y="203767"/>
              <a:ext cx="1153745" cy="32204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 w="26448">
              <a:solidFill>
                <a:schemeClr val="accent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4806" tIns="22403" rIns="44806" bIns="22403" rtlCol="0" anchor="ctr">
              <a:noAutofit/>
            </a:bodyPr>
            <a:lstStyle/>
            <a:p>
              <a:pPr algn="ctr"/>
              <a:r>
                <a:rPr lang="en-US" altLang="zh-CN" sz="882" dirty="0">
                  <a:solidFill>
                    <a:schemeClr val="bg1"/>
                  </a:solidFill>
                </a:rPr>
                <a:t>02</a:t>
              </a:r>
              <a:endParaRPr lang="zh-CN" altLang="en-US" sz="882" dirty="0">
                <a:solidFill>
                  <a:schemeClr val="bg1"/>
                </a:solidFill>
              </a:endParaRPr>
            </a:p>
          </p:txBody>
        </p:sp>
        <p:sp>
          <p:nvSpPr>
            <p:cNvPr id="140" name="文本框 139">
              <a:extLst>
                <a:ext uri="{FF2B5EF4-FFF2-40B4-BE49-F238E27FC236}">
                  <a16:creationId xmlns:a16="http://schemas.microsoft.com/office/drawing/2014/main" id="{FA9DC6EA-A742-E0E1-F8B7-158EBBBE9559}"/>
                </a:ext>
              </a:extLst>
            </p:cNvPr>
            <p:cNvSpPr txBox="1"/>
            <p:nvPr/>
          </p:nvSpPr>
          <p:spPr>
            <a:xfrm>
              <a:off x="10859551" y="274300"/>
              <a:ext cx="780365" cy="180973"/>
            </a:xfrm>
            <a:prstGeom prst="rect">
              <a:avLst/>
            </a:prstGeom>
            <a:noFill/>
            <a:effectLst/>
          </p:spPr>
          <p:txBody>
            <a:bodyPr wrap="square" lIns="44806" tIns="22403" rIns="44806" bIns="22403" rtlCol="0">
              <a:noAutofit/>
            </a:bodyPr>
            <a:lstStyle/>
            <a:p>
              <a:r>
                <a:rPr lang="zh-CN" altLang="en-US" sz="882" dirty="0"/>
                <a:t>请输入内容</a:t>
              </a:r>
            </a:p>
          </p:txBody>
        </p:sp>
      </p:grpSp>
      <p:sp>
        <p:nvSpPr>
          <p:cNvPr id="141" name="任意多边形: 形状 140">
            <a:extLst>
              <a:ext uri="{FF2B5EF4-FFF2-40B4-BE49-F238E27FC236}">
                <a16:creationId xmlns:a16="http://schemas.microsoft.com/office/drawing/2014/main" id="{DD29F37B-E3D2-0DFA-C7B8-ABAF5BDAACCB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>
            <a:off x="3603061" y="901447"/>
            <a:ext cx="1518480" cy="399598"/>
          </a:xfrm>
          <a:custGeom>
            <a:avLst/>
            <a:gdLst>
              <a:gd name="connsiteX0" fmla="*/ 27000 w 1026000"/>
              <a:gd name="connsiteY0" fmla="*/ 54000 h 269999"/>
              <a:gd name="connsiteX1" fmla="*/ 0 w 1026000"/>
              <a:gd name="connsiteY1" fmla="*/ 27000 h 269999"/>
              <a:gd name="connsiteX2" fmla="*/ 27000 w 1026000"/>
              <a:gd name="connsiteY2" fmla="*/ 0 h 269999"/>
              <a:gd name="connsiteX3" fmla="*/ 54000 w 1026000"/>
              <a:gd name="connsiteY3" fmla="*/ 27000 h 269999"/>
              <a:gd name="connsiteX4" fmla="*/ 27000 w 1026000"/>
              <a:gd name="connsiteY4" fmla="*/ 54000 h 269999"/>
              <a:gd name="connsiteX5" fmla="*/ 135000 w 1026000"/>
              <a:gd name="connsiteY5" fmla="*/ 54000 h 269999"/>
              <a:gd name="connsiteX6" fmla="*/ 108000 w 1026000"/>
              <a:gd name="connsiteY6" fmla="*/ 27000 h 269999"/>
              <a:gd name="connsiteX7" fmla="*/ 135000 w 1026000"/>
              <a:gd name="connsiteY7" fmla="*/ 0 h 269999"/>
              <a:gd name="connsiteX8" fmla="*/ 162000 w 1026000"/>
              <a:gd name="connsiteY8" fmla="*/ 27000 h 269999"/>
              <a:gd name="connsiteX9" fmla="*/ 135000 w 1026000"/>
              <a:gd name="connsiteY9" fmla="*/ 54000 h 269999"/>
              <a:gd name="connsiteX10" fmla="*/ 243000 w 1026000"/>
              <a:gd name="connsiteY10" fmla="*/ 54000 h 269999"/>
              <a:gd name="connsiteX11" fmla="*/ 216000 w 1026000"/>
              <a:gd name="connsiteY11" fmla="*/ 27000 h 269999"/>
              <a:gd name="connsiteX12" fmla="*/ 243000 w 1026000"/>
              <a:gd name="connsiteY12" fmla="*/ 0 h 269999"/>
              <a:gd name="connsiteX13" fmla="*/ 270000 w 1026000"/>
              <a:gd name="connsiteY13" fmla="*/ 27000 h 269999"/>
              <a:gd name="connsiteX14" fmla="*/ 243000 w 1026000"/>
              <a:gd name="connsiteY14" fmla="*/ 54000 h 269999"/>
              <a:gd name="connsiteX15" fmla="*/ 351000 w 1026000"/>
              <a:gd name="connsiteY15" fmla="*/ 54000 h 269999"/>
              <a:gd name="connsiteX16" fmla="*/ 324000 w 1026000"/>
              <a:gd name="connsiteY16" fmla="*/ 27000 h 269999"/>
              <a:gd name="connsiteX17" fmla="*/ 351000 w 1026000"/>
              <a:gd name="connsiteY17" fmla="*/ 0 h 269999"/>
              <a:gd name="connsiteX18" fmla="*/ 378000 w 1026000"/>
              <a:gd name="connsiteY18" fmla="*/ 27000 h 269999"/>
              <a:gd name="connsiteX19" fmla="*/ 351000 w 1026000"/>
              <a:gd name="connsiteY19" fmla="*/ 54000 h 269999"/>
              <a:gd name="connsiteX20" fmla="*/ 459000 w 1026000"/>
              <a:gd name="connsiteY20" fmla="*/ 54000 h 269999"/>
              <a:gd name="connsiteX21" fmla="*/ 432000 w 1026000"/>
              <a:gd name="connsiteY21" fmla="*/ 27000 h 269999"/>
              <a:gd name="connsiteX22" fmla="*/ 459000 w 1026000"/>
              <a:gd name="connsiteY22" fmla="*/ 0 h 269999"/>
              <a:gd name="connsiteX23" fmla="*/ 486000 w 1026000"/>
              <a:gd name="connsiteY23" fmla="*/ 27000 h 269999"/>
              <a:gd name="connsiteX24" fmla="*/ 459000 w 1026000"/>
              <a:gd name="connsiteY24" fmla="*/ 54000 h 269999"/>
              <a:gd name="connsiteX25" fmla="*/ 567000 w 1026000"/>
              <a:gd name="connsiteY25" fmla="*/ 54000 h 269999"/>
              <a:gd name="connsiteX26" fmla="*/ 540000 w 1026000"/>
              <a:gd name="connsiteY26" fmla="*/ 27000 h 269999"/>
              <a:gd name="connsiteX27" fmla="*/ 567000 w 1026000"/>
              <a:gd name="connsiteY27" fmla="*/ 0 h 269999"/>
              <a:gd name="connsiteX28" fmla="*/ 594000 w 1026000"/>
              <a:gd name="connsiteY28" fmla="*/ 27000 h 269999"/>
              <a:gd name="connsiteX29" fmla="*/ 567000 w 1026000"/>
              <a:gd name="connsiteY29" fmla="*/ 54000 h 269999"/>
              <a:gd name="connsiteX30" fmla="*/ 675000 w 1026000"/>
              <a:gd name="connsiteY30" fmla="*/ 54000 h 269999"/>
              <a:gd name="connsiteX31" fmla="*/ 648000 w 1026000"/>
              <a:gd name="connsiteY31" fmla="*/ 27000 h 269999"/>
              <a:gd name="connsiteX32" fmla="*/ 675000 w 1026000"/>
              <a:gd name="connsiteY32" fmla="*/ 0 h 269999"/>
              <a:gd name="connsiteX33" fmla="*/ 702000 w 1026000"/>
              <a:gd name="connsiteY33" fmla="*/ 27000 h 269999"/>
              <a:gd name="connsiteX34" fmla="*/ 675000 w 1026000"/>
              <a:gd name="connsiteY34" fmla="*/ 54000 h 269999"/>
              <a:gd name="connsiteX35" fmla="*/ 783000 w 1026000"/>
              <a:gd name="connsiteY35" fmla="*/ 54000 h 269999"/>
              <a:gd name="connsiteX36" fmla="*/ 756000 w 1026000"/>
              <a:gd name="connsiteY36" fmla="*/ 27000 h 269999"/>
              <a:gd name="connsiteX37" fmla="*/ 783000 w 1026000"/>
              <a:gd name="connsiteY37" fmla="*/ 0 h 269999"/>
              <a:gd name="connsiteX38" fmla="*/ 810000 w 1026000"/>
              <a:gd name="connsiteY38" fmla="*/ 27000 h 269999"/>
              <a:gd name="connsiteX39" fmla="*/ 783000 w 1026000"/>
              <a:gd name="connsiteY39" fmla="*/ 54000 h 269999"/>
              <a:gd name="connsiteX40" fmla="*/ 891000 w 1026000"/>
              <a:gd name="connsiteY40" fmla="*/ 54000 h 269999"/>
              <a:gd name="connsiteX41" fmla="*/ 864000 w 1026000"/>
              <a:gd name="connsiteY41" fmla="*/ 27000 h 269999"/>
              <a:gd name="connsiteX42" fmla="*/ 891000 w 1026000"/>
              <a:gd name="connsiteY42" fmla="*/ 0 h 269999"/>
              <a:gd name="connsiteX43" fmla="*/ 918000 w 1026000"/>
              <a:gd name="connsiteY43" fmla="*/ 27000 h 269999"/>
              <a:gd name="connsiteX44" fmla="*/ 891000 w 1026000"/>
              <a:gd name="connsiteY44" fmla="*/ 54000 h 269999"/>
              <a:gd name="connsiteX45" fmla="*/ 999000 w 1026000"/>
              <a:gd name="connsiteY45" fmla="*/ 54000 h 269999"/>
              <a:gd name="connsiteX46" fmla="*/ 972000 w 1026000"/>
              <a:gd name="connsiteY46" fmla="*/ 27000 h 269999"/>
              <a:gd name="connsiteX47" fmla="*/ 999000 w 1026000"/>
              <a:gd name="connsiteY47" fmla="*/ 0 h 269999"/>
              <a:gd name="connsiteX48" fmla="*/ 1026000 w 1026000"/>
              <a:gd name="connsiteY48" fmla="*/ 27000 h 269999"/>
              <a:gd name="connsiteX49" fmla="*/ 999000 w 1026000"/>
              <a:gd name="connsiteY49" fmla="*/ 54000 h 269999"/>
              <a:gd name="connsiteX50" fmla="*/ 27000 w 1026000"/>
              <a:gd name="connsiteY50" fmla="*/ 161999 h 269999"/>
              <a:gd name="connsiteX51" fmla="*/ 0 w 1026000"/>
              <a:gd name="connsiteY51" fmla="*/ 134999 h 269999"/>
              <a:gd name="connsiteX52" fmla="*/ 27000 w 1026000"/>
              <a:gd name="connsiteY52" fmla="*/ 107999 h 269999"/>
              <a:gd name="connsiteX53" fmla="*/ 54000 w 1026000"/>
              <a:gd name="connsiteY53" fmla="*/ 134999 h 269999"/>
              <a:gd name="connsiteX54" fmla="*/ 27000 w 1026000"/>
              <a:gd name="connsiteY54" fmla="*/ 161999 h 269999"/>
              <a:gd name="connsiteX55" fmla="*/ 135000 w 1026000"/>
              <a:gd name="connsiteY55" fmla="*/ 161999 h 269999"/>
              <a:gd name="connsiteX56" fmla="*/ 108000 w 1026000"/>
              <a:gd name="connsiteY56" fmla="*/ 134999 h 269999"/>
              <a:gd name="connsiteX57" fmla="*/ 135000 w 1026000"/>
              <a:gd name="connsiteY57" fmla="*/ 107999 h 269999"/>
              <a:gd name="connsiteX58" fmla="*/ 162000 w 1026000"/>
              <a:gd name="connsiteY58" fmla="*/ 134999 h 269999"/>
              <a:gd name="connsiteX59" fmla="*/ 135000 w 1026000"/>
              <a:gd name="connsiteY59" fmla="*/ 161999 h 269999"/>
              <a:gd name="connsiteX60" fmla="*/ 243000 w 1026000"/>
              <a:gd name="connsiteY60" fmla="*/ 161999 h 269999"/>
              <a:gd name="connsiteX61" fmla="*/ 216000 w 1026000"/>
              <a:gd name="connsiteY61" fmla="*/ 134999 h 269999"/>
              <a:gd name="connsiteX62" fmla="*/ 243000 w 1026000"/>
              <a:gd name="connsiteY62" fmla="*/ 107999 h 269999"/>
              <a:gd name="connsiteX63" fmla="*/ 270000 w 1026000"/>
              <a:gd name="connsiteY63" fmla="*/ 134999 h 269999"/>
              <a:gd name="connsiteX64" fmla="*/ 243000 w 1026000"/>
              <a:gd name="connsiteY64" fmla="*/ 161999 h 269999"/>
              <a:gd name="connsiteX65" fmla="*/ 351000 w 1026000"/>
              <a:gd name="connsiteY65" fmla="*/ 161999 h 269999"/>
              <a:gd name="connsiteX66" fmla="*/ 324000 w 1026000"/>
              <a:gd name="connsiteY66" fmla="*/ 134999 h 269999"/>
              <a:gd name="connsiteX67" fmla="*/ 351000 w 1026000"/>
              <a:gd name="connsiteY67" fmla="*/ 107999 h 269999"/>
              <a:gd name="connsiteX68" fmla="*/ 378000 w 1026000"/>
              <a:gd name="connsiteY68" fmla="*/ 134999 h 269999"/>
              <a:gd name="connsiteX69" fmla="*/ 351000 w 1026000"/>
              <a:gd name="connsiteY69" fmla="*/ 161999 h 269999"/>
              <a:gd name="connsiteX70" fmla="*/ 459000 w 1026000"/>
              <a:gd name="connsiteY70" fmla="*/ 161999 h 269999"/>
              <a:gd name="connsiteX71" fmla="*/ 432000 w 1026000"/>
              <a:gd name="connsiteY71" fmla="*/ 134999 h 269999"/>
              <a:gd name="connsiteX72" fmla="*/ 459000 w 1026000"/>
              <a:gd name="connsiteY72" fmla="*/ 107999 h 269999"/>
              <a:gd name="connsiteX73" fmla="*/ 486000 w 1026000"/>
              <a:gd name="connsiteY73" fmla="*/ 134999 h 269999"/>
              <a:gd name="connsiteX74" fmla="*/ 459000 w 1026000"/>
              <a:gd name="connsiteY74" fmla="*/ 161999 h 269999"/>
              <a:gd name="connsiteX75" fmla="*/ 567000 w 1026000"/>
              <a:gd name="connsiteY75" fmla="*/ 161999 h 269999"/>
              <a:gd name="connsiteX76" fmla="*/ 540000 w 1026000"/>
              <a:gd name="connsiteY76" fmla="*/ 134999 h 269999"/>
              <a:gd name="connsiteX77" fmla="*/ 567000 w 1026000"/>
              <a:gd name="connsiteY77" fmla="*/ 107999 h 269999"/>
              <a:gd name="connsiteX78" fmla="*/ 594000 w 1026000"/>
              <a:gd name="connsiteY78" fmla="*/ 134999 h 269999"/>
              <a:gd name="connsiteX79" fmla="*/ 567000 w 1026000"/>
              <a:gd name="connsiteY79" fmla="*/ 161999 h 269999"/>
              <a:gd name="connsiteX80" fmla="*/ 675000 w 1026000"/>
              <a:gd name="connsiteY80" fmla="*/ 161999 h 269999"/>
              <a:gd name="connsiteX81" fmla="*/ 648000 w 1026000"/>
              <a:gd name="connsiteY81" fmla="*/ 134999 h 269999"/>
              <a:gd name="connsiteX82" fmla="*/ 675000 w 1026000"/>
              <a:gd name="connsiteY82" fmla="*/ 107999 h 269999"/>
              <a:gd name="connsiteX83" fmla="*/ 702000 w 1026000"/>
              <a:gd name="connsiteY83" fmla="*/ 134999 h 269999"/>
              <a:gd name="connsiteX84" fmla="*/ 675000 w 1026000"/>
              <a:gd name="connsiteY84" fmla="*/ 161999 h 269999"/>
              <a:gd name="connsiteX85" fmla="*/ 783000 w 1026000"/>
              <a:gd name="connsiteY85" fmla="*/ 161999 h 269999"/>
              <a:gd name="connsiteX86" fmla="*/ 756000 w 1026000"/>
              <a:gd name="connsiteY86" fmla="*/ 134999 h 269999"/>
              <a:gd name="connsiteX87" fmla="*/ 783000 w 1026000"/>
              <a:gd name="connsiteY87" fmla="*/ 107999 h 269999"/>
              <a:gd name="connsiteX88" fmla="*/ 810000 w 1026000"/>
              <a:gd name="connsiteY88" fmla="*/ 134999 h 269999"/>
              <a:gd name="connsiteX89" fmla="*/ 783000 w 1026000"/>
              <a:gd name="connsiteY89" fmla="*/ 161999 h 269999"/>
              <a:gd name="connsiteX90" fmla="*/ 891000 w 1026000"/>
              <a:gd name="connsiteY90" fmla="*/ 161999 h 269999"/>
              <a:gd name="connsiteX91" fmla="*/ 864000 w 1026000"/>
              <a:gd name="connsiteY91" fmla="*/ 134999 h 269999"/>
              <a:gd name="connsiteX92" fmla="*/ 891000 w 1026000"/>
              <a:gd name="connsiteY92" fmla="*/ 107999 h 269999"/>
              <a:gd name="connsiteX93" fmla="*/ 918000 w 1026000"/>
              <a:gd name="connsiteY93" fmla="*/ 134999 h 269999"/>
              <a:gd name="connsiteX94" fmla="*/ 891000 w 1026000"/>
              <a:gd name="connsiteY94" fmla="*/ 161999 h 269999"/>
              <a:gd name="connsiteX95" fmla="*/ 999000 w 1026000"/>
              <a:gd name="connsiteY95" fmla="*/ 161999 h 269999"/>
              <a:gd name="connsiteX96" fmla="*/ 972000 w 1026000"/>
              <a:gd name="connsiteY96" fmla="*/ 134999 h 269999"/>
              <a:gd name="connsiteX97" fmla="*/ 999000 w 1026000"/>
              <a:gd name="connsiteY97" fmla="*/ 107999 h 269999"/>
              <a:gd name="connsiteX98" fmla="*/ 1026000 w 1026000"/>
              <a:gd name="connsiteY98" fmla="*/ 134999 h 269999"/>
              <a:gd name="connsiteX99" fmla="*/ 999000 w 1026000"/>
              <a:gd name="connsiteY99" fmla="*/ 161999 h 269999"/>
              <a:gd name="connsiteX100" fmla="*/ 27000 w 1026000"/>
              <a:gd name="connsiteY100" fmla="*/ 269999 h 269999"/>
              <a:gd name="connsiteX101" fmla="*/ 0 w 1026000"/>
              <a:gd name="connsiteY101" fmla="*/ 243000 h 269999"/>
              <a:gd name="connsiteX102" fmla="*/ 27000 w 1026000"/>
              <a:gd name="connsiteY102" fmla="*/ 216000 h 269999"/>
              <a:gd name="connsiteX103" fmla="*/ 54000 w 1026000"/>
              <a:gd name="connsiteY103" fmla="*/ 243000 h 269999"/>
              <a:gd name="connsiteX104" fmla="*/ 27000 w 1026000"/>
              <a:gd name="connsiteY104" fmla="*/ 269999 h 269999"/>
              <a:gd name="connsiteX105" fmla="*/ 135000 w 1026000"/>
              <a:gd name="connsiteY105" fmla="*/ 269999 h 269999"/>
              <a:gd name="connsiteX106" fmla="*/ 108000 w 1026000"/>
              <a:gd name="connsiteY106" fmla="*/ 243000 h 269999"/>
              <a:gd name="connsiteX107" fmla="*/ 135000 w 1026000"/>
              <a:gd name="connsiteY107" fmla="*/ 216000 h 269999"/>
              <a:gd name="connsiteX108" fmla="*/ 162000 w 1026000"/>
              <a:gd name="connsiteY108" fmla="*/ 243000 h 269999"/>
              <a:gd name="connsiteX109" fmla="*/ 135000 w 1026000"/>
              <a:gd name="connsiteY109" fmla="*/ 269999 h 269999"/>
              <a:gd name="connsiteX110" fmla="*/ 243000 w 1026000"/>
              <a:gd name="connsiteY110" fmla="*/ 269999 h 269999"/>
              <a:gd name="connsiteX111" fmla="*/ 216000 w 1026000"/>
              <a:gd name="connsiteY111" fmla="*/ 243000 h 269999"/>
              <a:gd name="connsiteX112" fmla="*/ 243000 w 1026000"/>
              <a:gd name="connsiteY112" fmla="*/ 216000 h 269999"/>
              <a:gd name="connsiteX113" fmla="*/ 270000 w 1026000"/>
              <a:gd name="connsiteY113" fmla="*/ 243000 h 269999"/>
              <a:gd name="connsiteX114" fmla="*/ 243000 w 1026000"/>
              <a:gd name="connsiteY114" fmla="*/ 269999 h 269999"/>
              <a:gd name="connsiteX115" fmla="*/ 351000 w 1026000"/>
              <a:gd name="connsiteY115" fmla="*/ 269999 h 269999"/>
              <a:gd name="connsiteX116" fmla="*/ 324000 w 1026000"/>
              <a:gd name="connsiteY116" fmla="*/ 243000 h 269999"/>
              <a:gd name="connsiteX117" fmla="*/ 351000 w 1026000"/>
              <a:gd name="connsiteY117" fmla="*/ 216000 h 269999"/>
              <a:gd name="connsiteX118" fmla="*/ 378000 w 1026000"/>
              <a:gd name="connsiteY118" fmla="*/ 243000 h 269999"/>
              <a:gd name="connsiteX119" fmla="*/ 351000 w 1026000"/>
              <a:gd name="connsiteY119" fmla="*/ 269999 h 269999"/>
              <a:gd name="connsiteX120" fmla="*/ 459000 w 1026000"/>
              <a:gd name="connsiteY120" fmla="*/ 269999 h 269999"/>
              <a:gd name="connsiteX121" fmla="*/ 432000 w 1026000"/>
              <a:gd name="connsiteY121" fmla="*/ 243000 h 269999"/>
              <a:gd name="connsiteX122" fmla="*/ 459000 w 1026000"/>
              <a:gd name="connsiteY122" fmla="*/ 216000 h 269999"/>
              <a:gd name="connsiteX123" fmla="*/ 486000 w 1026000"/>
              <a:gd name="connsiteY123" fmla="*/ 243000 h 269999"/>
              <a:gd name="connsiteX124" fmla="*/ 459000 w 1026000"/>
              <a:gd name="connsiteY124" fmla="*/ 269999 h 269999"/>
              <a:gd name="connsiteX125" fmla="*/ 567000 w 1026000"/>
              <a:gd name="connsiteY125" fmla="*/ 269999 h 269999"/>
              <a:gd name="connsiteX126" fmla="*/ 540000 w 1026000"/>
              <a:gd name="connsiteY126" fmla="*/ 243000 h 269999"/>
              <a:gd name="connsiteX127" fmla="*/ 567000 w 1026000"/>
              <a:gd name="connsiteY127" fmla="*/ 216000 h 269999"/>
              <a:gd name="connsiteX128" fmla="*/ 594000 w 1026000"/>
              <a:gd name="connsiteY128" fmla="*/ 243000 h 269999"/>
              <a:gd name="connsiteX129" fmla="*/ 567000 w 1026000"/>
              <a:gd name="connsiteY129" fmla="*/ 269999 h 269999"/>
              <a:gd name="connsiteX130" fmla="*/ 675000 w 1026000"/>
              <a:gd name="connsiteY130" fmla="*/ 269999 h 269999"/>
              <a:gd name="connsiteX131" fmla="*/ 648000 w 1026000"/>
              <a:gd name="connsiteY131" fmla="*/ 243000 h 269999"/>
              <a:gd name="connsiteX132" fmla="*/ 675000 w 1026000"/>
              <a:gd name="connsiteY132" fmla="*/ 216000 h 269999"/>
              <a:gd name="connsiteX133" fmla="*/ 702000 w 1026000"/>
              <a:gd name="connsiteY133" fmla="*/ 243000 h 269999"/>
              <a:gd name="connsiteX134" fmla="*/ 675000 w 1026000"/>
              <a:gd name="connsiteY134" fmla="*/ 269999 h 269999"/>
              <a:gd name="connsiteX135" fmla="*/ 783000 w 1026000"/>
              <a:gd name="connsiteY135" fmla="*/ 269999 h 269999"/>
              <a:gd name="connsiteX136" fmla="*/ 756000 w 1026000"/>
              <a:gd name="connsiteY136" fmla="*/ 243000 h 269999"/>
              <a:gd name="connsiteX137" fmla="*/ 783000 w 1026000"/>
              <a:gd name="connsiteY137" fmla="*/ 216000 h 269999"/>
              <a:gd name="connsiteX138" fmla="*/ 810000 w 1026000"/>
              <a:gd name="connsiteY138" fmla="*/ 243000 h 269999"/>
              <a:gd name="connsiteX139" fmla="*/ 783000 w 1026000"/>
              <a:gd name="connsiteY139" fmla="*/ 269999 h 269999"/>
              <a:gd name="connsiteX140" fmla="*/ 891000 w 1026000"/>
              <a:gd name="connsiteY140" fmla="*/ 269999 h 269999"/>
              <a:gd name="connsiteX141" fmla="*/ 864000 w 1026000"/>
              <a:gd name="connsiteY141" fmla="*/ 243000 h 269999"/>
              <a:gd name="connsiteX142" fmla="*/ 891000 w 1026000"/>
              <a:gd name="connsiteY142" fmla="*/ 216000 h 269999"/>
              <a:gd name="connsiteX143" fmla="*/ 918000 w 1026000"/>
              <a:gd name="connsiteY143" fmla="*/ 243000 h 269999"/>
              <a:gd name="connsiteX144" fmla="*/ 891000 w 1026000"/>
              <a:gd name="connsiteY144" fmla="*/ 269999 h 269999"/>
              <a:gd name="connsiteX145" fmla="*/ 999000 w 1026000"/>
              <a:gd name="connsiteY145" fmla="*/ 269999 h 269999"/>
              <a:gd name="connsiteX146" fmla="*/ 972000 w 1026000"/>
              <a:gd name="connsiteY146" fmla="*/ 243000 h 269999"/>
              <a:gd name="connsiteX147" fmla="*/ 999000 w 1026000"/>
              <a:gd name="connsiteY147" fmla="*/ 216000 h 269999"/>
              <a:gd name="connsiteX148" fmla="*/ 1026000 w 1026000"/>
              <a:gd name="connsiteY148" fmla="*/ 243000 h 269999"/>
              <a:gd name="connsiteX149" fmla="*/ 999000 w 1026000"/>
              <a:gd name="connsiteY149" fmla="*/ 269999 h 269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</a:cxnLst>
            <a:rect l="l" t="t" r="r" b="b"/>
            <a:pathLst>
              <a:path w="1026000" h="269999">
                <a:moveTo>
                  <a:pt x="27000" y="54000"/>
                </a:moveTo>
                <a:cubicBezTo>
                  <a:pt x="12088" y="54000"/>
                  <a:pt x="0" y="41912"/>
                  <a:pt x="0" y="27000"/>
                </a:cubicBezTo>
                <a:cubicBezTo>
                  <a:pt x="0" y="12087"/>
                  <a:pt x="12088" y="0"/>
                  <a:pt x="27000" y="0"/>
                </a:cubicBezTo>
                <a:cubicBezTo>
                  <a:pt x="41912" y="0"/>
                  <a:pt x="54000" y="12087"/>
                  <a:pt x="54000" y="27000"/>
                </a:cubicBezTo>
                <a:cubicBezTo>
                  <a:pt x="54000" y="41912"/>
                  <a:pt x="41912" y="54000"/>
                  <a:pt x="27000" y="54000"/>
                </a:cubicBezTo>
                <a:close/>
                <a:moveTo>
                  <a:pt x="135000" y="54000"/>
                </a:moveTo>
                <a:cubicBezTo>
                  <a:pt x="120088" y="54000"/>
                  <a:pt x="108000" y="41912"/>
                  <a:pt x="108000" y="27000"/>
                </a:cubicBezTo>
                <a:cubicBezTo>
                  <a:pt x="108000" y="12087"/>
                  <a:pt x="120088" y="0"/>
                  <a:pt x="135000" y="0"/>
                </a:cubicBezTo>
                <a:cubicBezTo>
                  <a:pt x="149912" y="0"/>
                  <a:pt x="162000" y="12087"/>
                  <a:pt x="162000" y="27000"/>
                </a:cubicBezTo>
                <a:cubicBezTo>
                  <a:pt x="162000" y="41912"/>
                  <a:pt x="149912" y="54000"/>
                  <a:pt x="135000" y="54000"/>
                </a:cubicBezTo>
                <a:close/>
                <a:moveTo>
                  <a:pt x="243000" y="54000"/>
                </a:moveTo>
                <a:cubicBezTo>
                  <a:pt x="228088" y="54000"/>
                  <a:pt x="216000" y="41912"/>
                  <a:pt x="216000" y="27000"/>
                </a:cubicBezTo>
                <a:cubicBezTo>
                  <a:pt x="216000" y="12087"/>
                  <a:pt x="228088" y="0"/>
                  <a:pt x="243000" y="0"/>
                </a:cubicBezTo>
                <a:cubicBezTo>
                  <a:pt x="257912" y="0"/>
                  <a:pt x="270000" y="12087"/>
                  <a:pt x="270000" y="27000"/>
                </a:cubicBezTo>
                <a:cubicBezTo>
                  <a:pt x="270000" y="41912"/>
                  <a:pt x="257912" y="54000"/>
                  <a:pt x="243000" y="54000"/>
                </a:cubicBezTo>
                <a:close/>
                <a:moveTo>
                  <a:pt x="351000" y="54000"/>
                </a:moveTo>
                <a:cubicBezTo>
                  <a:pt x="336088" y="54000"/>
                  <a:pt x="324000" y="41912"/>
                  <a:pt x="324000" y="27000"/>
                </a:cubicBezTo>
                <a:cubicBezTo>
                  <a:pt x="324000" y="12087"/>
                  <a:pt x="336088" y="0"/>
                  <a:pt x="351000" y="0"/>
                </a:cubicBezTo>
                <a:cubicBezTo>
                  <a:pt x="365912" y="0"/>
                  <a:pt x="378000" y="12087"/>
                  <a:pt x="378000" y="27000"/>
                </a:cubicBezTo>
                <a:cubicBezTo>
                  <a:pt x="378000" y="41912"/>
                  <a:pt x="365912" y="54000"/>
                  <a:pt x="351000" y="54000"/>
                </a:cubicBezTo>
                <a:close/>
                <a:moveTo>
                  <a:pt x="459000" y="54000"/>
                </a:moveTo>
                <a:cubicBezTo>
                  <a:pt x="444088" y="54000"/>
                  <a:pt x="432000" y="41912"/>
                  <a:pt x="432000" y="27000"/>
                </a:cubicBezTo>
                <a:cubicBezTo>
                  <a:pt x="432000" y="12087"/>
                  <a:pt x="444088" y="0"/>
                  <a:pt x="459000" y="0"/>
                </a:cubicBezTo>
                <a:cubicBezTo>
                  <a:pt x="473912" y="0"/>
                  <a:pt x="486000" y="12087"/>
                  <a:pt x="486000" y="27000"/>
                </a:cubicBezTo>
                <a:cubicBezTo>
                  <a:pt x="486000" y="41912"/>
                  <a:pt x="473912" y="54000"/>
                  <a:pt x="459000" y="54000"/>
                </a:cubicBezTo>
                <a:close/>
                <a:moveTo>
                  <a:pt x="567000" y="54000"/>
                </a:moveTo>
                <a:cubicBezTo>
                  <a:pt x="552088" y="54000"/>
                  <a:pt x="540000" y="41912"/>
                  <a:pt x="540000" y="27000"/>
                </a:cubicBezTo>
                <a:cubicBezTo>
                  <a:pt x="540000" y="12087"/>
                  <a:pt x="552088" y="0"/>
                  <a:pt x="567000" y="0"/>
                </a:cubicBezTo>
                <a:cubicBezTo>
                  <a:pt x="581912" y="0"/>
                  <a:pt x="594000" y="12087"/>
                  <a:pt x="594000" y="27000"/>
                </a:cubicBezTo>
                <a:cubicBezTo>
                  <a:pt x="594000" y="41912"/>
                  <a:pt x="581912" y="54000"/>
                  <a:pt x="567000" y="54000"/>
                </a:cubicBezTo>
                <a:close/>
                <a:moveTo>
                  <a:pt x="675000" y="54000"/>
                </a:moveTo>
                <a:cubicBezTo>
                  <a:pt x="660088" y="54000"/>
                  <a:pt x="648000" y="41912"/>
                  <a:pt x="648000" y="27000"/>
                </a:cubicBezTo>
                <a:cubicBezTo>
                  <a:pt x="648000" y="12087"/>
                  <a:pt x="660088" y="0"/>
                  <a:pt x="675000" y="0"/>
                </a:cubicBezTo>
                <a:cubicBezTo>
                  <a:pt x="689912" y="0"/>
                  <a:pt x="702000" y="12087"/>
                  <a:pt x="702000" y="27000"/>
                </a:cubicBezTo>
                <a:cubicBezTo>
                  <a:pt x="702000" y="41912"/>
                  <a:pt x="689912" y="54000"/>
                  <a:pt x="675000" y="54000"/>
                </a:cubicBezTo>
                <a:close/>
                <a:moveTo>
                  <a:pt x="783000" y="54000"/>
                </a:moveTo>
                <a:cubicBezTo>
                  <a:pt x="768088" y="54000"/>
                  <a:pt x="756000" y="41912"/>
                  <a:pt x="756000" y="27000"/>
                </a:cubicBezTo>
                <a:cubicBezTo>
                  <a:pt x="756000" y="12087"/>
                  <a:pt x="768088" y="0"/>
                  <a:pt x="783000" y="0"/>
                </a:cubicBezTo>
                <a:cubicBezTo>
                  <a:pt x="797912" y="0"/>
                  <a:pt x="810000" y="12087"/>
                  <a:pt x="810000" y="27000"/>
                </a:cubicBezTo>
                <a:cubicBezTo>
                  <a:pt x="810000" y="41912"/>
                  <a:pt x="797912" y="54000"/>
                  <a:pt x="783000" y="54000"/>
                </a:cubicBezTo>
                <a:close/>
                <a:moveTo>
                  <a:pt x="891000" y="54000"/>
                </a:moveTo>
                <a:cubicBezTo>
                  <a:pt x="876088" y="54000"/>
                  <a:pt x="864000" y="41912"/>
                  <a:pt x="864000" y="27000"/>
                </a:cubicBezTo>
                <a:cubicBezTo>
                  <a:pt x="864000" y="12087"/>
                  <a:pt x="876088" y="0"/>
                  <a:pt x="891000" y="0"/>
                </a:cubicBezTo>
                <a:cubicBezTo>
                  <a:pt x="905912" y="0"/>
                  <a:pt x="918000" y="12087"/>
                  <a:pt x="918000" y="27000"/>
                </a:cubicBezTo>
                <a:cubicBezTo>
                  <a:pt x="918000" y="41912"/>
                  <a:pt x="905912" y="54000"/>
                  <a:pt x="891000" y="54000"/>
                </a:cubicBezTo>
                <a:close/>
                <a:moveTo>
                  <a:pt x="999000" y="54000"/>
                </a:moveTo>
                <a:cubicBezTo>
                  <a:pt x="984088" y="54000"/>
                  <a:pt x="972000" y="41912"/>
                  <a:pt x="972000" y="27000"/>
                </a:cubicBezTo>
                <a:cubicBezTo>
                  <a:pt x="972000" y="12087"/>
                  <a:pt x="984088" y="0"/>
                  <a:pt x="999000" y="0"/>
                </a:cubicBezTo>
                <a:cubicBezTo>
                  <a:pt x="1013912" y="0"/>
                  <a:pt x="1026000" y="12087"/>
                  <a:pt x="1026000" y="27000"/>
                </a:cubicBezTo>
                <a:cubicBezTo>
                  <a:pt x="1026000" y="41912"/>
                  <a:pt x="1013912" y="54000"/>
                  <a:pt x="999000" y="54000"/>
                </a:cubicBezTo>
                <a:close/>
                <a:moveTo>
                  <a:pt x="27000" y="161999"/>
                </a:moveTo>
                <a:cubicBezTo>
                  <a:pt x="12088" y="161999"/>
                  <a:pt x="0" y="149912"/>
                  <a:pt x="0" y="134999"/>
                </a:cubicBezTo>
                <a:cubicBezTo>
                  <a:pt x="0" y="120087"/>
                  <a:pt x="12088" y="107999"/>
                  <a:pt x="27000" y="107999"/>
                </a:cubicBezTo>
                <a:cubicBezTo>
                  <a:pt x="41912" y="107999"/>
                  <a:pt x="54000" y="120087"/>
                  <a:pt x="54000" y="134999"/>
                </a:cubicBezTo>
                <a:cubicBezTo>
                  <a:pt x="54000" y="149912"/>
                  <a:pt x="41912" y="161999"/>
                  <a:pt x="27000" y="161999"/>
                </a:cubicBezTo>
                <a:close/>
                <a:moveTo>
                  <a:pt x="135000" y="161999"/>
                </a:moveTo>
                <a:cubicBezTo>
                  <a:pt x="120088" y="161999"/>
                  <a:pt x="108000" y="149912"/>
                  <a:pt x="108000" y="134999"/>
                </a:cubicBezTo>
                <a:cubicBezTo>
                  <a:pt x="108000" y="120087"/>
                  <a:pt x="120088" y="107999"/>
                  <a:pt x="135000" y="107999"/>
                </a:cubicBezTo>
                <a:cubicBezTo>
                  <a:pt x="149912" y="107999"/>
                  <a:pt x="162000" y="120087"/>
                  <a:pt x="162000" y="134999"/>
                </a:cubicBezTo>
                <a:cubicBezTo>
                  <a:pt x="162000" y="149912"/>
                  <a:pt x="149912" y="161999"/>
                  <a:pt x="135000" y="161999"/>
                </a:cubicBezTo>
                <a:close/>
                <a:moveTo>
                  <a:pt x="243000" y="161999"/>
                </a:moveTo>
                <a:cubicBezTo>
                  <a:pt x="228088" y="161999"/>
                  <a:pt x="216000" y="149912"/>
                  <a:pt x="216000" y="134999"/>
                </a:cubicBezTo>
                <a:cubicBezTo>
                  <a:pt x="216000" y="120087"/>
                  <a:pt x="228088" y="107999"/>
                  <a:pt x="243000" y="107999"/>
                </a:cubicBezTo>
                <a:cubicBezTo>
                  <a:pt x="257912" y="107999"/>
                  <a:pt x="270000" y="120087"/>
                  <a:pt x="270000" y="134999"/>
                </a:cubicBezTo>
                <a:cubicBezTo>
                  <a:pt x="270000" y="149912"/>
                  <a:pt x="257912" y="161999"/>
                  <a:pt x="243000" y="161999"/>
                </a:cubicBezTo>
                <a:close/>
                <a:moveTo>
                  <a:pt x="351000" y="161999"/>
                </a:moveTo>
                <a:cubicBezTo>
                  <a:pt x="336088" y="161999"/>
                  <a:pt x="324000" y="149912"/>
                  <a:pt x="324000" y="134999"/>
                </a:cubicBezTo>
                <a:cubicBezTo>
                  <a:pt x="324000" y="120087"/>
                  <a:pt x="336088" y="107999"/>
                  <a:pt x="351000" y="107999"/>
                </a:cubicBezTo>
                <a:cubicBezTo>
                  <a:pt x="365912" y="107999"/>
                  <a:pt x="378000" y="120087"/>
                  <a:pt x="378000" y="134999"/>
                </a:cubicBezTo>
                <a:cubicBezTo>
                  <a:pt x="378000" y="149912"/>
                  <a:pt x="365912" y="161999"/>
                  <a:pt x="351000" y="161999"/>
                </a:cubicBezTo>
                <a:close/>
                <a:moveTo>
                  <a:pt x="459000" y="161999"/>
                </a:moveTo>
                <a:cubicBezTo>
                  <a:pt x="444088" y="161999"/>
                  <a:pt x="432000" y="149912"/>
                  <a:pt x="432000" y="134999"/>
                </a:cubicBezTo>
                <a:cubicBezTo>
                  <a:pt x="432000" y="120087"/>
                  <a:pt x="444088" y="107999"/>
                  <a:pt x="459000" y="107999"/>
                </a:cubicBezTo>
                <a:cubicBezTo>
                  <a:pt x="473912" y="107999"/>
                  <a:pt x="486000" y="120087"/>
                  <a:pt x="486000" y="134999"/>
                </a:cubicBezTo>
                <a:cubicBezTo>
                  <a:pt x="486000" y="149912"/>
                  <a:pt x="473912" y="161999"/>
                  <a:pt x="459000" y="161999"/>
                </a:cubicBezTo>
                <a:close/>
                <a:moveTo>
                  <a:pt x="567000" y="161999"/>
                </a:moveTo>
                <a:cubicBezTo>
                  <a:pt x="552088" y="161999"/>
                  <a:pt x="540000" y="149912"/>
                  <a:pt x="540000" y="134999"/>
                </a:cubicBezTo>
                <a:cubicBezTo>
                  <a:pt x="540000" y="120087"/>
                  <a:pt x="552088" y="107999"/>
                  <a:pt x="567000" y="107999"/>
                </a:cubicBezTo>
                <a:cubicBezTo>
                  <a:pt x="581912" y="107999"/>
                  <a:pt x="594000" y="120087"/>
                  <a:pt x="594000" y="134999"/>
                </a:cubicBezTo>
                <a:cubicBezTo>
                  <a:pt x="594000" y="149912"/>
                  <a:pt x="581912" y="161999"/>
                  <a:pt x="567000" y="161999"/>
                </a:cubicBezTo>
                <a:close/>
                <a:moveTo>
                  <a:pt x="675000" y="161999"/>
                </a:moveTo>
                <a:cubicBezTo>
                  <a:pt x="660088" y="161999"/>
                  <a:pt x="648000" y="149912"/>
                  <a:pt x="648000" y="134999"/>
                </a:cubicBezTo>
                <a:cubicBezTo>
                  <a:pt x="648000" y="120087"/>
                  <a:pt x="660088" y="107999"/>
                  <a:pt x="675000" y="107999"/>
                </a:cubicBezTo>
                <a:cubicBezTo>
                  <a:pt x="689912" y="107999"/>
                  <a:pt x="702000" y="120087"/>
                  <a:pt x="702000" y="134999"/>
                </a:cubicBezTo>
                <a:cubicBezTo>
                  <a:pt x="702000" y="149912"/>
                  <a:pt x="689912" y="161999"/>
                  <a:pt x="675000" y="161999"/>
                </a:cubicBezTo>
                <a:close/>
                <a:moveTo>
                  <a:pt x="783000" y="161999"/>
                </a:moveTo>
                <a:cubicBezTo>
                  <a:pt x="768088" y="161999"/>
                  <a:pt x="756000" y="149912"/>
                  <a:pt x="756000" y="134999"/>
                </a:cubicBezTo>
                <a:cubicBezTo>
                  <a:pt x="756000" y="120087"/>
                  <a:pt x="768088" y="107999"/>
                  <a:pt x="783000" y="107999"/>
                </a:cubicBezTo>
                <a:cubicBezTo>
                  <a:pt x="797912" y="107999"/>
                  <a:pt x="810000" y="120087"/>
                  <a:pt x="810000" y="134999"/>
                </a:cubicBezTo>
                <a:cubicBezTo>
                  <a:pt x="810000" y="149912"/>
                  <a:pt x="797912" y="161999"/>
                  <a:pt x="783000" y="161999"/>
                </a:cubicBezTo>
                <a:close/>
                <a:moveTo>
                  <a:pt x="891000" y="161999"/>
                </a:moveTo>
                <a:cubicBezTo>
                  <a:pt x="876088" y="161999"/>
                  <a:pt x="864000" y="149912"/>
                  <a:pt x="864000" y="134999"/>
                </a:cubicBezTo>
                <a:cubicBezTo>
                  <a:pt x="864000" y="120087"/>
                  <a:pt x="876088" y="107999"/>
                  <a:pt x="891000" y="107999"/>
                </a:cubicBezTo>
                <a:cubicBezTo>
                  <a:pt x="905912" y="107999"/>
                  <a:pt x="918000" y="120087"/>
                  <a:pt x="918000" y="134999"/>
                </a:cubicBezTo>
                <a:cubicBezTo>
                  <a:pt x="918000" y="149912"/>
                  <a:pt x="905912" y="161999"/>
                  <a:pt x="891000" y="161999"/>
                </a:cubicBezTo>
                <a:close/>
                <a:moveTo>
                  <a:pt x="999000" y="161999"/>
                </a:moveTo>
                <a:cubicBezTo>
                  <a:pt x="984088" y="161999"/>
                  <a:pt x="972000" y="149912"/>
                  <a:pt x="972000" y="134999"/>
                </a:cubicBezTo>
                <a:cubicBezTo>
                  <a:pt x="972000" y="120087"/>
                  <a:pt x="984088" y="107999"/>
                  <a:pt x="999000" y="107999"/>
                </a:cubicBezTo>
                <a:cubicBezTo>
                  <a:pt x="1013912" y="107999"/>
                  <a:pt x="1026000" y="120087"/>
                  <a:pt x="1026000" y="134999"/>
                </a:cubicBezTo>
                <a:cubicBezTo>
                  <a:pt x="1026000" y="149912"/>
                  <a:pt x="1013912" y="161999"/>
                  <a:pt x="999000" y="161999"/>
                </a:cubicBezTo>
                <a:close/>
                <a:moveTo>
                  <a:pt x="27000" y="269999"/>
                </a:moveTo>
                <a:cubicBezTo>
                  <a:pt x="12088" y="269999"/>
                  <a:pt x="0" y="257911"/>
                  <a:pt x="0" y="243000"/>
                </a:cubicBezTo>
                <a:cubicBezTo>
                  <a:pt x="0" y="228088"/>
                  <a:pt x="12088" y="216000"/>
                  <a:pt x="27000" y="216000"/>
                </a:cubicBezTo>
                <a:cubicBezTo>
                  <a:pt x="41912" y="216000"/>
                  <a:pt x="54000" y="228088"/>
                  <a:pt x="54000" y="243000"/>
                </a:cubicBezTo>
                <a:cubicBezTo>
                  <a:pt x="54000" y="257911"/>
                  <a:pt x="41912" y="269999"/>
                  <a:pt x="27000" y="269999"/>
                </a:cubicBezTo>
                <a:close/>
                <a:moveTo>
                  <a:pt x="135000" y="269999"/>
                </a:moveTo>
                <a:cubicBezTo>
                  <a:pt x="120088" y="269999"/>
                  <a:pt x="108000" y="257911"/>
                  <a:pt x="108000" y="243000"/>
                </a:cubicBezTo>
                <a:cubicBezTo>
                  <a:pt x="108000" y="228088"/>
                  <a:pt x="120088" y="216000"/>
                  <a:pt x="135000" y="216000"/>
                </a:cubicBezTo>
                <a:cubicBezTo>
                  <a:pt x="149912" y="216000"/>
                  <a:pt x="162000" y="228088"/>
                  <a:pt x="162000" y="243000"/>
                </a:cubicBezTo>
                <a:cubicBezTo>
                  <a:pt x="162000" y="257911"/>
                  <a:pt x="149912" y="269999"/>
                  <a:pt x="135000" y="269999"/>
                </a:cubicBezTo>
                <a:close/>
                <a:moveTo>
                  <a:pt x="243000" y="269999"/>
                </a:moveTo>
                <a:cubicBezTo>
                  <a:pt x="228088" y="269999"/>
                  <a:pt x="216000" y="257911"/>
                  <a:pt x="216000" y="243000"/>
                </a:cubicBezTo>
                <a:cubicBezTo>
                  <a:pt x="216000" y="228088"/>
                  <a:pt x="228088" y="216000"/>
                  <a:pt x="243000" y="216000"/>
                </a:cubicBezTo>
                <a:cubicBezTo>
                  <a:pt x="257912" y="216000"/>
                  <a:pt x="270000" y="228088"/>
                  <a:pt x="270000" y="243000"/>
                </a:cubicBezTo>
                <a:cubicBezTo>
                  <a:pt x="270000" y="257911"/>
                  <a:pt x="257912" y="269999"/>
                  <a:pt x="243000" y="269999"/>
                </a:cubicBezTo>
                <a:close/>
                <a:moveTo>
                  <a:pt x="351000" y="269999"/>
                </a:moveTo>
                <a:cubicBezTo>
                  <a:pt x="336088" y="269999"/>
                  <a:pt x="324000" y="257911"/>
                  <a:pt x="324000" y="243000"/>
                </a:cubicBezTo>
                <a:cubicBezTo>
                  <a:pt x="324000" y="228088"/>
                  <a:pt x="336088" y="216000"/>
                  <a:pt x="351000" y="216000"/>
                </a:cubicBezTo>
                <a:cubicBezTo>
                  <a:pt x="365912" y="216000"/>
                  <a:pt x="378000" y="228088"/>
                  <a:pt x="378000" y="243000"/>
                </a:cubicBezTo>
                <a:cubicBezTo>
                  <a:pt x="378000" y="257911"/>
                  <a:pt x="365912" y="269999"/>
                  <a:pt x="351000" y="269999"/>
                </a:cubicBezTo>
                <a:close/>
                <a:moveTo>
                  <a:pt x="459000" y="269999"/>
                </a:moveTo>
                <a:cubicBezTo>
                  <a:pt x="444088" y="269999"/>
                  <a:pt x="432000" y="257911"/>
                  <a:pt x="432000" y="243000"/>
                </a:cubicBezTo>
                <a:cubicBezTo>
                  <a:pt x="432000" y="228088"/>
                  <a:pt x="444088" y="216000"/>
                  <a:pt x="459000" y="216000"/>
                </a:cubicBezTo>
                <a:cubicBezTo>
                  <a:pt x="473912" y="216000"/>
                  <a:pt x="486000" y="228088"/>
                  <a:pt x="486000" y="243000"/>
                </a:cubicBezTo>
                <a:cubicBezTo>
                  <a:pt x="486000" y="257911"/>
                  <a:pt x="473912" y="269999"/>
                  <a:pt x="459000" y="269999"/>
                </a:cubicBezTo>
                <a:close/>
                <a:moveTo>
                  <a:pt x="567000" y="269999"/>
                </a:moveTo>
                <a:cubicBezTo>
                  <a:pt x="552088" y="269999"/>
                  <a:pt x="540000" y="257911"/>
                  <a:pt x="540000" y="243000"/>
                </a:cubicBezTo>
                <a:cubicBezTo>
                  <a:pt x="540000" y="228088"/>
                  <a:pt x="552088" y="216000"/>
                  <a:pt x="567000" y="216000"/>
                </a:cubicBezTo>
                <a:cubicBezTo>
                  <a:pt x="581912" y="216000"/>
                  <a:pt x="594000" y="228088"/>
                  <a:pt x="594000" y="243000"/>
                </a:cubicBezTo>
                <a:cubicBezTo>
                  <a:pt x="594000" y="257911"/>
                  <a:pt x="581912" y="269999"/>
                  <a:pt x="567000" y="269999"/>
                </a:cubicBezTo>
                <a:close/>
                <a:moveTo>
                  <a:pt x="675000" y="269999"/>
                </a:moveTo>
                <a:cubicBezTo>
                  <a:pt x="660088" y="269999"/>
                  <a:pt x="648000" y="257911"/>
                  <a:pt x="648000" y="243000"/>
                </a:cubicBezTo>
                <a:cubicBezTo>
                  <a:pt x="648000" y="228088"/>
                  <a:pt x="660088" y="216000"/>
                  <a:pt x="675000" y="216000"/>
                </a:cubicBezTo>
                <a:cubicBezTo>
                  <a:pt x="689912" y="216000"/>
                  <a:pt x="702000" y="228088"/>
                  <a:pt x="702000" y="243000"/>
                </a:cubicBezTo>
                <a:cubicBezTo>
                  <a:pt x="702000" y="257911"/>
                  <a:pt x="689912" y="269999"/>
                  <a:pt x="675000" y="269999"/>
                </a:cubicBezTo>
                <a:close/>
                <a:moveTo>
                  <a:pt x="783000" y="269999"/>
                </a:moveTo>
                <a:cubicBezTo>
                  <a:pt x="768088" y="269999"/>
                  <a:pt x="756000" y="257911"/>
                  <a:pt x="756000" y="243000"/>
                </a:cubicBezTo>
                <a:cubicBezTo>
                  <a:pt x="756000" y="228088"/>
                  <a:pt x="768088" y="216000"/>
                  <a:pt x="783000" y="216000"/>
                </a:cubicBezTo>
                <a:cubicBezTo>
                  <a:pt x="797912" y="216000"/>
                  <a:pt x="810000" y="228088"/>
                  <a:pt x="810000" y="243000"/>
                </a:cubicBezTo>
                <a:cubicBezTo>
                  <a:pt x="810000" y="257911"/>
                  <a:pt x="797912" y="269999"/>
                  <a:pt x="783000" y="269999"/>
                </a:cubicBezTo>
                <a:close/>
                <a:moveTo>
                  <a:pt x="891000" y="269999"/>
                </a:moveTo>
                <a:cubicBezTo>
                  <a:pt x="876088" y="269999"/>
                  <a:pt x="864000" y="257911"/>
                  <a:pt x="864000" y="243000"/>
                </a:cubicBezTo>
                <a:cubicBezTo>
                  <a:pt x="864000" y="228088"/>
                  <a:pt x="876088" y="216000"/>
                  <a:pt x="891000" y="216000"/>
                </a:cubicBezTo>
                <a:cubicBezTo>
                  <a:pt x="905912" y="216000"/>
                  <a:pt x="918000" y="228088"/>
                  <a:pt x="918000" y="243000"/>
                </a:cubicBezTo>
                <a:cubicBezTo>
                  <a:pt x="918000" y="257911"/>
                  <a:pt x="905912" y="269999"/>
                  <a:pt x="891000" y="269999"/>
                </a:cubicBezTo>
                <a:close/>
                <a:moveTo>
                  <a:pt x="999000" y="269999"/>
                </a:moveTo>
                <a:cubicBezTo>
                  <a:pt x="984088" y="269999"/>
                  <a:pt x="972000" y="257911"/>
                  <a:pt x="972000" y="243000"/>
                </a:cubicBezTo>
                <a:cubicBezTo>
                  <a:pt x="972000" y="228088"/>
                  <a:pt x="984088" y="216000"/>
                  <a:pt x="999000" y="216000"/>
                </a:cubicBezTo>
                <a:cubicBezTo>
                  <a:pt x="1013912" y="216000"/>
                  <a:pt x="1026000" y="228088"/>
                  <a:pt x="1026000" y="243000"/>
                </a:cubicBezTo>
                <a:cubicBezTo>
                  <a:pt x="1026000" y="257911"/>
                  <a:pt x="1013912" y="269999"/>
                  <a:pt x="999000" y="26999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469900" algn="ctr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35331" tIns="67666" rIns="135331" bIns="67666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endParaRPr kumimoji="0" lang="zh-CN" altLang="en-US" sz="2664" b="0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"/>
              <a:ea typeface="MiSans" panose="00000500000000000000" pitchFamily="2" charset="-122"/>
              <a:sym typeface=""/>
            </a:endParaRPr>
          </a:p>
        </p:txBody>
      </p:sp>
      <p:pic>
        <p:nvPicPr>
          <p:cNvPr id="142" name="图片 141">
            <a:hlinkClick r:id="rId6"/>
            <a:extLst>
              <a:ext uri="{FF2B5EF4-FFF2-40B4-BE49-F238E27FC236}">
                <a16:creationId xmlns:a16="http://schemas.microsoft.com/office/drawing/2014/main" id="{0241E1DA-CF7D-EC04-BD5B-77803F07C38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183017"/>
            <a:ext cx="2120472" cy="279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1477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C8BA8F09-44C4-9D5D-59FB-3609E1191346}"/>
              </a:ext>
            </a:extLst>
          </p:cNvPr>
          <p:cNvSpPr/>
          <p:nvPr/>
        </p:nvSpPr>
        <p:spPr>
          <a:xfrm>
            <a:off x="0" y="6222999"/>
            <a:ext cx="12192000" cy="635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B74142C-285D-EE43-BCB3-968C9890DB49}"/>
              </a:ext>
            </a:extLst>
          </p:cNvPr>
          <p:cNvSpPr/>
          <p:nvPr/>
        </p:nvSpPr>
        <p:spPr>
          <a:xfrm>
            <a:off x="0" y="5923280"/>
            <a:ext cx="12192000" cy="2997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50" name="任意多边形: 形状 49">
            <a:extLst>
              <a:ext uri="{FF2B5EF4-FFF2-40B4-BE49-F238E27FC236}">
                <a16:creationId xmlns:a16="http://schemas.microsoft.com/office/drawing/2014/main" id="{456F07CB-9E8F-D242-4521-FDD0DCE69F36}"/>
              </a:ext>
            </a:extLst>
          </p:cNvPr>
          <p:cNvSpPr/>
          <p:nvPr/>
        </p:nvSpPr>
        <p:spPr>
          <a:xfrm>
            <a:off x="10688364" y="5971282"/>
            <a:ext cx="1503637" cy="886718"/>
          </a:xfrm>
          <a:custGeom>
            <a:avLst/>
            <a:gdLst>
              <a:gd name="connsiteX0" fmla="*/ 1008337 w 1503637"/>
              <a:gd name="connsiteY0" fmla="*/ 0 h 886718"/>
              <a:gd name="connsiteX1" fmla="*/ 1495470 w 1503637"/>
              <a:gd name="connsiteY1" fmla="*/ 123347 h 886718"/>
              <a:gd name="connsiteX2" fmla="*/ 1503637 w 1503637"/>
              <a:gd name="connsiteY2" fmla="*/ 128308 h 886718"/>
              <a:gd name="connsiteX3" fmla="*/ 1503637 w 1503637"/>
              <a:gd name="connsiteY3" fmla="*/ 886718 h 886718"/>
              <a:gd name="connsiteX4" fmla="*/ 0 w 1503637"/>
              <a:gd name="connsiteY4" fmla="*/ 886718 h 886718"/>
              <a:gd name="connsiteX5" fmla="*/ 7128 w 1503637"/>
              <a:gd name="connsiteY5" fmla="*/ 816009 h 886718"/>
              <a:gd name="connsiteX6" fmla="*/ 1008337 w 1503637"/>
              <a:gd name="connsiteY6" fmla="*/ 0 h 886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03637" h="886718">
                <a:moveTo>
                  <a:pt x="1008337" y="0"/>
                </a:moveTo>
                <a:cubicBezTo>
                  <a:pt x="1184718" y="0"/>
                  <a:pt x="1350663" y="44683"/>
                  <a:pt x="1495470" y="123347"/>
                </a:cubicBezTo>
                <a:lnTo>
                  <a:pt x="1503637" y="128308"/>
                </a:lnTo>
                <a:lnTo>
                  <a:pt x="1503637" y="886718"/>
                </a:lnTo>
                <a:lnTo>
                  <a:pt x="0" y="886718"/>
                </a:lnTo>
                <a:lnTo>
                  <a:pt x="7128" y="816009"/>
                </a:lnTo>
                <a:cubicBezTo>
                  <a:pt x="102423" y="350314"/>
                  <a:pt x="514469" y="0"/>
                  <a:pt x="1008337" y="0"/>
                </a:cubicBezTo>
                <a:close/>
              </a:path>
            </a:pathLst>
          </a:custGeom>
          <a:noFill/>
          <a:ln w="10414" cap="flat" cmpd="sng" algn="ctr">
            <a:solidFill>
              <a:schemeClr val="bg1">
                <a:lumMod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4981" tIns="37490" rIns="74981" bIns="37490" rtlCol="0" anchor="ctr">
            <a:noAutofit/>
          </a:bodyPr>
          <a:lstStyle/>
          <a:p>
            <a:pPr algn="ctr"/>
            <a:endParaRPr lang="zh-CN" altLang="en-US" sz="1476">
              <a:solidFill>
                <a:schemeClr val="lt1">
                  <a:lumMod val="100000"/>
                </a:schemeClr>
              </a:solidFill>
            </a:endParaRPr>
          </a:p>
        </p:txBody>
      </p:sp>
      <p:sp>
        <p:nvSpPr>
          <p:cNvPr id="51" name="任意多边形: 形状 50">
            <a:extLst>
              <a:ext uri="{FF2B5EF4-FFF2-40B4-BE49-F238E27FC236}">
                <a16:creationId xmlns:a16="http://schemas.microsoft.com/office/drawing/2014/main" id="{23700068-6B10-E48B-D79E-070EF19FEF81}"/>
              </a:ext>
            </a:extLst>
          </p:cNvPr>
          <p:cNvSpPr/>
          <p:nvPr/>
        </p:nvSpPr>
        <p:spPr>
          <a:xfrm>
            <a:off x="10839168" y="6122088"/>
            <a:ext cx="1352833" cy="735912"/>
          </a:xfrm>
          <a:custGeom>
            <a:avLst/>
            <a:gdLst>
              <a:gd name="connsiteX0" fmla="*/ 857533 w 1352833"/>
              <a:gd name="connsiteY0" fmla="*/ 0 h 735912"/>
              <a:gd name="connsiteX1" fmla="*/ 1344611 w 1352833"/>
              <a:gd name="connsiteY1" fmla="*/ 148782 h 735912"/>
              <a:gd name="connsiteX2" fmla="*/ 1352833 w 1352833"/>
              <a:gd name="connsiteY2" fmla="*/ 155565 h 735912"/>
              <a:gd name="connsiteX3" fmla="*/ 1352833 w 1352833"/>
              <a:gd name="connsiteY3" fmla="*/ 735912 h 735912"/>
              <a:gd name="connsiteX4" fmla="*/ 0 w 1352833"/>
              <a:gd name="connsiteY4" fmla="*/ 735912 h 735912"/>
              <a:gd name="connsiteX5" fmla="*/ 4064 w 1352833"/>
              <a:gd name="connsiteY5" fmla="*/ 695597 h 735912"/>
              <a:gd name="connsiteX6" fmla="*/ 857533 w 1352833"/>
              <a:gd name="connsiteY6" fmla="*/ 0 h 735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52833" h="735912">
                <a:moveTo>
                  <a:pt x="857533" y="0"/>
                </a:moveTo>
                <a:cubicBezTo>
                  <a:pt x="1037958" y="0"/>
                  <a:pt x="1205572" y="54849"/>
                  <a:pt x="1344611" y="148782"/>
                </a:cubicBezTo>
                <a:lnTo>
                  <a:pt x="1352833" y="155565"/>
                </a:lnTo>
                <a:lnTo>
                  <a:pt x="1352833" y="735912"/>
                </a:lnTo>
                <a:lnTo>
                  <a:pt x="0" y="735912"/>
                </a:lnTo>
                <a:lnTo>
                  <a:pt x="4064" y="695597"/>
                </a:lnTo>
                <a:cubicBezTo>
                  <a:pt x="85297" y="298621"/>
                  <a:pt x="436542" y="0"/>
                  <a:pt x="857533" y="0"/>
                </a:cubicBezTo>
                <a:close/>
              </a:path>
            </a:pathLst>
          </a:custGeom>
          <a:noFill/>
          <a:ln w="10414" cap="flat" cmpd="sng" algn="ctr">
            <a:solidFill>
              <a:schemeClr val="bg1">
                <a:lumMod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4981" tIns="37490" rIns="74981" bIns="37490" rtlCol="0" anchor="ctr">
            <a:noAutofit/>
          </a:bodyPr>
          <a:lstStyle/>
          <a:p>
            <a:pPr algn="ctr"/>
            <a:endParaRPr lang="zh-CN" altLang="en-US" sz="1476">
              <a:solidFill>
                <a:schemeClr val="lt1">
                  <a:lumMod val="100000"/>
                </a:schemeClr>
              </a:solidFill>
            </a:endParaRPr>
          </a:p>
        </p:txBody>
      </p:sp>
      <p:sp>
        <p:nvSpPr>
          <p:cNvPr id="52" name="任意多边形: 形状 51">
            <a:extLst>
              <a:ext uri="{FF2B5EF4-FFF2-40B4-BE49-F238E27FC236}">
                <a16:creationId xmlns:a16="http://schemas.microsoft.com/office/drawing/2014/main" id="{8914F385-9F5D-94B3-9FD9-42531215414C}"/>
              </a:ext>
            </a:extLst>
          </p:cNvPr>
          <p:cNvSpPr/>
          <p:nvPr/>
        </p:nvSpPr>
        <p:spPr>
          <a:xfrm>
            <a:off x="10989974" y="6272892"/>
            <a:ext cx="1202027" cy="585108"/>
          </a:xfrm>
          <a:custGeom>
            <a:avLst/>
            <a:gdLst>
              <a:gd name="connsiteX0" fmla="*/ 706729 w 1202027"/>
              <a:gd name="connsiteY0" fmla="*/ 0 h 585108"/>
              <a:gd name="connsiteX1" fmla="*/ 1109491 w 1202027"/>
              <a:gd name="connsiteY1" fmla="*/ 123027 h 585108"/>
              <a:gd name="connsiteX2" fmla="*/ 1202027 w 1202027"/>
              <a:gd name="connsiteY2" fmla="*/ 199376 h 585108"/>
              <a:gd name="connsiteX3" fmla="*/ 1202027 w 1202027"/>
              <a:gd name="connsiteY3" fmla="*/ 585108 h 585108"/>
              <a:gd name="connsiteX4" fmla="*/ 0 w 1202027"/>
              <a:gd name="connsiteY4" fmla="*/ 585108 h 585108"/>
              <a:gd name="connsiteX5" fmla="*/ 1000 w 1202027"/>
              <a:gd name="connsiteY5" fmla="*/ 575185 h 585108"/>
              <a:gd name="connsiteX6" fmla="*/ 706729 w 1202027"/>
              <a:gd name="connsiteY6" fmla="*/ 0 h 585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02027" h="585108">
                <a:moveTo>
                  <a:pt x="706729" y="0"/>
                </a:moveTo>
                <a:cubicBezTo>
                  <a:pt x="855921" y="0"/>
                  <a:pt x="994521" y="45354"/>
                  <a:pt x="1109491" y="123027"/>
                </a:cubicBezTo>
                <a:lnTo>
                  <a:pt x="1202027" y="199376"/>
                </a:lnTo>
                <a:lnTo>
                  <a:pt x="1202027" y="585108"/>
                </a:lnTo>
                <a:lnTo>
                  <a:pt x="0" y="585108"/>
                </a:lnTo>
                <a:lnTo>
                  <a:pt x="1000" y="575185"/>
                </a:lnTo>
                <a:cubicBezTo>
                  <a:pt x="68171" y="246928"/>
                  <a:pt x="358614" y="0"/>
                  <a:pt x="706729" y="0"/>
                </a:cubicBezTo>
                <a:close/>
              </a:path>
            </a:pathLst>
          </a:custGeom>
          <a:noFill/>
          <a:ln w="10414" cap="flat" cmpd="sng" algn="ctr">
            <a:solidFill>
              <a:schemeClr val="bg1">
                <a:lumMod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4981" tIns="37490" rIns="74981" bIns="37490" rtlCol="0" anchor="ctr">
            <a:noAutofit/>
          </a:bodyPr>
          <a:lstStyle/>
          <a:p>
            <a:pPr algn="ctr"/>
            <a:endParaRPr lang="zh-CN" altLang="en-US" sz="1476">
              <a:solidFill>
                <a:schemeClr val="lt1">
                  <a:lumMod val="100000"/>
                </a:schemeClr>
              </a:solidFill>
            </a:endParaRPr>
          </a:p>
        </p:txBody>
      </p:sp>
      <p:sp>
        <p:nvSpPr>
          <p:cNvPr id="53" name="任意多边形: 形状 52">
            <a:extLst>
              <a:ext uri="{FF2B5EF4-FFF2-40B4-BE49-F238E27FC236}">
                <a16:creationId xmlns:a16="http://schemas.microsoft.com/office/drawing/2014/main" id="{62C2676A-57AA-E206-BFD4-54095CFF3D6E}"/>
              </a:ext>
            </a:extLst>
          </p:cNvPr>
          <p:cNvSpPr/>
          <p:nvPr/>
        </p:nvSpPr>
        <p:spPr>
          <a:xfrm>
            <a:off x="11145069" y="6423696"/>
            <a:ext cx="1046931" cy="434304"/>
          </a:xfrm>
          <a:custGeom>
            <a:avLst/>
            <a:gdLst>
              <a:gd name="connsiteX0" fmla="*/ 551634 w 1046931"/>
              <a:gd name="connsiteY0" fmla="*/ 0 h 434304"/>
              <a:gd name="connsiteX1" fmla="*/ 1023922 w 1046931"/>
              <a:gd name="connsiteY1" fmla="*/ 251113 h 434304"/>
              <a:gd name="connsiteX2" fmla="*/ 1046931 w 1046931"/>
              <a:gd name="connsiteY2" fmla="*/ 293504 h 434304"/>
              <a:gd name="connsiteX3" fmla="*/ 1046931 w 1046931"/>
              <a:gd name="connsiteY3" fmla="*/ 434304 h 434304"/>
              <a:gd name="connsiteX4" fmla="*/ 0 w 1046931"/>
              <a:gd name="connsiteY4" fmla="*/ 434304 h 434304"/>
              <a:gd name="connsiteX5" fmla="*/ 26833 w 1046931"/>
              <a:gd name="connsiteY5" fmla="*/ 347861 h 434304"/>
              <a:gd name="connsiteX6" fmla="*/ 551634 w 1046931"/>
              <a:gd name="connsiteY6" fmla="*/ 0 h 434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6931" h="434304">
                <a:moveTo>
                  <a:pt x="551634" y="0"/>
                </a:moveTo>
                <a:cubicBezTo>
                  <a:pt x="748233" y="0"/>
                  <a:pt x="921568" y="99610"/>
                  <a:pt x="1023922" y="251113"/>
                </a:cubicBezTo>
                <a:lnTo>
                  <a:pt x="1046931" y="293504"/>
                </a:lnTo>
                <a:lnTo>
                  <a:pt x="1046931" y="434304"/>
                </a:lnTo>
                <a:lnTo>
                  <a:pt x="0" y="434304"/>
                </a:lnTo>
                <a:lnTo>
                  <a:pt x="26833" y="347861"/>
                </a:lnTo>
                <a:cubicBezTo>
                  <a:pt x="113297" y="143438"/>
                  <a:pt x="315715" y="0"/>
                  <a:pt x="551634" y="0"/>
                </a:cubicBezTo>
                <a:close/>
              </a:path>
            </a:pathLst>
          </a:custGeom>
          <a:noFill/>
          <a:ln w="10414" cap="flat" cmpd="sng" algn="ctr">
            <a:solidFill>
              <a:schemeClr val="bg1">
                <a:lumMod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4981" tIns="37490" rIns="74981" bIns="37490" rtlCol="0" anchor="ctr">
            <a:noAutofit/>
          </a:bodyPr>
          <a:lstStyle/>
          <a:p>
            <a:pPr algn="ctr"/>
            <a:endParaRPr lang="zh-CN" altLang="en-US" sz="1476">
              <a:solidFill>
                <a:schemeClr val="lt1">
                  <a:lumMod val="100000"/>
                </a:schemeClr>
              </a:solidFill>
            </a:endParaRPr>
          </a:p>
        </p:txBody>
      </p:sp>
      <p:sp>
        <p:nvSpPr>
          <p:cNvPr id="54" name="任意多边形: 形状 53">
            <a:extLst>
              <a:ext uri="{FF2B5EF4-FFF2-40B4-BE49-F238E27FC236}">
                <a16:creationId xmlns:a16="http://schemas.microsoft.com/office/drawing/2014/main" id="{25561E3C-F02D-8B50-271B-B6A615C72414}"/>
              </a:ext>
            </a:extLst>
          </p:cNvPr>
          <p:cNvSpPr/>
          <p:nvPr/>
        </p:nvSpPr>
        <p:spPr>
          <a:xfrm>
            <a:off x="11302243" y="6574502"/>
            <a:ext cx="788916" cy="283498"/>
          </a:xfrm>
          <a:custGeom>
            <a:avLst/>
            <a:gdLst>
              <a:gd name="connsiteX0" fmla="*/ 394458 w 788916"/>
              <a:gd name="connsiteY0" fmla="*/ 0 h 283498"/>
              <a:gd name="connsiteX1" fmla="*/ 780305 w 788916"/>
              <a:gd name="connsiteY1" fmla="*/ 255757 h 283498"/>
              <a:gd name="connsiteX2" fmla="*/ 788916 w 788916"/>
              <a:gd name="connsiteY2" fmla="*/ 283498 h 283498"/>
              <a:gd name="connsiteX3" fmla="*/ 0 w 788916"/>
              <a:gd name="connsiteY3" fmla="*/ 283498 h 283498"/>
              <a:gd name="connsiteX4" fmla="*/ 8611 w 788916"/>
              <a:gd name="connsiteY4" fmla="*/ 255757 h 283498"/>
              <a:gd name="connsiteX5" fmla="*/ 394458 w 788916"/>
              <a:gd name="connsiteY5" fmla="*/ 0 h 283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88916" h="283498">
                <a:moveTo>
                  <a:pt x="394458" y="0"/>
                </a:moveTo>
                <a:cubicBezTo>
                  <a:pt x="567912" y="0"/>
                  <a:pt x="716735" y="105459"/>
                  <a:pt x="780305" y="255757"/>
                </a:cubicBezTo>
                <a:lnTo>
                  <a:pt x="788916" y="283498"/>
                </a:lnTo>
                <a:lnTo>
                  <a:pt x="0" y="283498"/>
                </a:lnTo>
                <a:lnTo>
                  <a:pt x="8611" y="255757"/>
                </a:lnTo>
                <a:cubicBezTo>
                  <a:pt x="72181" y="105459"/>
                  <a:pt x="221004" y="0"/>
                  <a:pt x="394458" y="0"/>
                </a:cubicBezTo>
                <a:close/>
              </a:path>
            </a:pathLst>
          </a:custGeom>
          <a:noFill/>
          <a:ln w="10414" cap="flat" cmpd="sng" algn="ctr">
            <a:solidFill>
              <a:schemeClr val="bg1">
                <a:lumMod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4981" tIns="37490" rIns="74981" bIns="37490" rtlCol="0" anchor="ctr">
            <a:noAutofit/>
          </a:bodyPr>
          <a:lstStyle/>
          <a:p>
            <a:pPr algn="ctr"/>
            <a:endParaRPr lang="zh-CN" altLang="en-US" sz="1476">
              <a:solidFill>
                <a:schemeClr val="lt1">
                  <a:lumMod val="100000"/>
                </a:schemeClr>
              </a:solidFill>
            </a:endParaRPr>
          </a:p>
        </p:txBody>
      </p:sp>
      <p:sp>
        <p:nvSpPr>
          <p:cNvPr id="56" name="任意多边形: 形状 55">
            <a:extLst>
              <a:ext uri="{FF2B5EF4-FFF2-40B4-BE49-F238E27FC236}">
                <a16:creationId xmlns:a16="http://schemas.microsoft.com/office/drawing/2014/main" id="{BF2B33A3-62BC-B77D-10FB-529B403FD147}"/>
              </a:ext>
            </a:extLst>
          </p:cNvPr>
          <p:cNvSpPr/>
          <p:nvPr/>
        </p:nvSpPr>
        <p:spPr>
          <a:xfrm>
            <a:off x="11470679" y="6725306"/>
            <a:ext cx="452044" cy="132695"/>
          </a:xfrm>
          <a:custGeom>
            <a:avLst/>
            <a:gdLst>
              <a:gd name="connsiteX0" fmla="*/ 226022 w 452044"/>
              <a:gd name="connsiteY0" fmla="*/ 0 h 132695"/>
              <a:gd name="connsiteX1" fmla="*/ 415492 w 452044"/>
              <a:gd name="connsiteY1" fmla="*/ 78481 h 132695"/>
              <a:gd name="connsiteX2" fmla="*/ 452044 w 452044"/>
              <a:gd name="connsiteY2" fmla="*/ 132695 h 132695"/>
              <a:gd name="connsiteX3" fmla="*/ 0 w 452044"/>
              <a:gd name="connsiteY3" fmla="*/ 132695 h 132695"/>
              <a:gd name="connsiteX4" fmla="*/ 36552 w 452044"/>
              <a:gd name="connsiteY4" fmla="*/ 78481 h 132695"/>
              <a:gd name="connsiteX5" fmla="*/ 226022 w 452044"/>
              <a:gd name="connsiteY5" fmla="*/ 0 h 132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52044" h="132695">
                <a:moveTo>
                  <a:pt x="226022" y="0"/>
                </a:moveTo>
                <a:cubicBezTo>
                  <a:pt x="300015" y="0"/>
                  <a:pt x="367002" y="29992"/>
                  <a:pt x="415492" y="78481"/>
                </a:cubicBezTo>
                <a:lnTo>
                  <a:pt x="452044" y="132695"/>
                </a:lnTo>
                <a:lnTo>
                  <a:pt x="0" y="132695"/>
                </a:lnTo>
                <a:lnTo>
                  <a:pt x="36552" y="78481"/>
                </a:lnTo>
                <a:cubicBezTo>
                  <a:pt x="85042" y="29992"/>
                  <a:pt x="152030" y="0"/>
                  <a:pt x="226022" y="0"/>
                </a:cubicBezTo>
                <a:close/>
              </a:path>
            </a:pathLst>
          </a:custGeom>
          <a:noFill/>
          <a:ln w="10414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4981" tIns="37490" rIns="74981" bIns="37490" rtlCol="0" anchor="ctr">
            <a:noAutofit/>
          </a:bodyPr>
          <a:lstStyle/>
          <a:p>
            <a:pPr algn="ctr"/>
            <a:endParaRPr lang="zh-CN" altLang="en-US" sz="1476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6D2B6B0E-FD7E-307A-0C85-C1BB546F8453}"/>
              </a:ext>
            </a:extLst>
          </p:cNvPr>
          <p:cNvSpPr/>
          <p:nvPr/>
        </p:nvSpPr>
        <p:spPr>
          <a:xfrm>
            <a:off x="-5146" y="-5956"/>
            <a:ext cx="12192001" cy="672997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dist="76200" dir="5400000" algn="ctr" rotWithShape="0">
              <a:schemeClr val="tx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Manrope3 Medium" panose="00000606000000000000" pitchFamily="50" charset="0"/>
            </a:endParaRPr>
          </a:p>
        </p:txBody>
      </p:sp>
      <p:sp>
        <p:nvSpPr>
          <p:cNvPr id="2" name="矩形: 圆角 1">
            <a:extLst>
              <a:ext uri="{FF2B5EF4-FFF2-40B4-BE49-F238E27FC236}">
                <a16:creationId xmlns:a16="http://schemas.microsoft.com/office/drawing/2014/main" id="{14243459-3D2B-D300-0485-7D2A7C2E348D}"/>
              </a:ext>
            </a:extLst>
          </p:cNvPr>
          <p:cNvSpPr/>
          <p:nvPr/>
        </p:nvSpPr>
        <p:spPr>
          <a:xfrm>
            <a:off x="833183" y="2073180"/>
            <a:ext cx="2215662" cy="3139996"/>
          </a:xfrm>
          <a:prstGeom prst="roundRect">
            <a:avLst>
              <a:gd name="adj" fmla="val 6212"/>
            </a:avLst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0" name="矩形: 圆角 19">
            <a:extLst>
              <a:ext uri="{FF2B5EF4-FFF2-40B4-BE49-F238E27FC236}">
                <a16:creationId xmlns:a16="http://schemas.microsoft.com/office/drawing/2014/main" id="{0117F6F8-4B88-320D-13F1-90CC90ACB93B}"/>
              </a:ext>
            </a:extLst>
          </p:cNvPr>
          <p:cNvSpPr/>
          <p:nvPr/>
        </p:nvSpPr>
        <p:spPr>
          <a:xfrm>
            <a:off x="3626485" y="2073180"/>
            <a:ext cx="2215662" cy="3139996"/>
          </a:xfrm>
          <a:prstGeom prst="roundRect">
            <a:avLst>
              <a:gd name="adj" fmla="val 6212"/>
            </a:avLst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DA566A96-9DAD-9AD8-3488-14FD90646D7E}"/>
              </a:ext>
            </a:extLst>
          </p:cNvPr>
          <p:cNvSpPr/>
          <p:nvPr/>
        </p:nvSpPr>
        <p:spPr>
          <a:xfrm>
            <a:off x="6419787" y="2073180"/>
            <a:ext cx="2215662" cy="3139996"/>
          </a:xfrm>
          <a:prstGeom prst="roundRect">
            <a:avLst>
              <a:gd name="adj" fmla="val 6212"/>
            </a:avLst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7AB61C36-4E20-9CA1-8A7B-DB3CC8BB5464}"/>
              </a:ext>
            </a:extLst>
          </p:cNvPr>
          <p:cNvSpPr/>
          <p:nvPr/>
        </p:nvSpPr>
        <p:spPr>
          <a:xfrm>
            <a:off x="9213088" y="2073180"/>
            <a:ext cx="2215662" cy="3139996"/>
          </a:xfrm>
          <a:prstGeom prst="roundRect">
            <a:avLst>
              <a:gd name="adj" fmla="val 6212"/>
            </a:avLst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" name="椭圆 2">
            <a:extLst>
              <a:ext uri="{FF2B5EF4-FFF2-40B4-BE49-F238E27FC236}">
                <a16:creationId xmlns:a16="http://schemas.microsoft.com/office/drawing/2014/main" id="{AEF23CDC-C0C0-75E5-28ED-B1ACA80E0E22}"/>
              </a:ext>
            </a:extLst>
          </p:cNvPr>
          <p:cNvSpPr/>
          <p:nvPr/>
        </p:nvSpPr>
        <p:spPr>
          <a:xfrm>
            <a:off x="1399572" y="1519169"/>
            <a:ext cx="1082885" cy="108288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036FF60A-AFE6-2FFE-5DE9-C89D8CA2E486}"/>
              </a:ext>
            </a:extLst>
          </p:cNvPr>
          <p:cNvSpPr/>
          <p:nvPr/>
        </p:nvSpPr>
        <p:spPr>
          <a:xfrm>
            <a:off x="4192874" y="1519169"/>
            <a:ext cx="1082885" cy="10828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4" name="椭圆 23">
            <a:extLst>
              <a:ext uri="{FF2B5EF4-FFF2-40B4-BE49-F238E27FC236}">
                <a16:creationId xmlns:a16="http://schemas.microsoft.com/office/drawing/2014/main" id="{5DAB4BE1-2806-D79D-1024-16F14AC56FF7}"/>
              </a:ext>
            </a:extLst>
          </p:cNvPr>
          <p:cNvSpPr/>
          <p:nvPr/>
        </p:nvSpPr>
        <p:spPr>
          <a:xfrm>
            <a:off x="6986176" y="1519169"/>
            <a:ext cx="1082885" cy="108288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5" name="椭圆 24">
            <a:extLst>
              <a:ext uri="{FF2B5EF4-FFF2-40B4-BE49-F238E27FC236}">
                <a16:creationId xmlns:a16="http://schemas.microsoft.com/office/drawing/2014/main" id="{B4781D79-55CB-685D-4CED-52B93B93924F}"/>
              </a:ext>
            </a:extLst>
          </p:cNvPr>
          <p:cNvSpPr/>
          <p:nvPr/>
        </p:nvSpPr>
        <p:spPr>
          <a:xfrm>
            <a:off x="9779477" y="1519169"/>
            <a:ext cx="1082885" cy="10828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6" name="iconfont-10180-5008614">
            <a:extLst>
              <a:ext uri="{FF2B5EF4-FFF2-40B4-BE49-F238E27FC236}">
                <a16:creationId xmlns:a16="http://schemas.microsoft.com/office/drawing/2014/main" id="{C4ABBE24-D60A-52EB-FAE8-FB7833916B75}"/>
              </a:ext>
            </a:extLst>
          </p:cNvPr>
          <p:cNvSpPr/>
          <p:nvPr/>
        </p:nvSpPr>
        <p:spPr>
          <a:xfrm>
            <a:off x="1674874" y="1733891"/>
            <a:ext cx="582169" cy="609685"/>
          </a:xfrm>
          <a:custGeom>
            <a:avLst/>
            <a:gdLst>
              <a:gd name="T0" fmla="*/ 6248 w 10049"/>
              <a:gd name="T1" fmla="*/ 7949 h 10525"/>
              <a:gd name="T2" fmla="*/ 3629 w 10049"/>
              <a:gd name="T3" fmla="*/ 6895 h 10525"/>
              <a:gd name="T4" fmla="*/ 3524 w 10049"/>
              <a:gd name="T5" fmla="*/ 1550 h 10525"/>
              <a:gd name="T6" fmla="*/ 8869 w 10049"/>
              <a:gd name="T7" fmla="*/ 1445 h 10525"/>
              <a:gd name="T8" fmla="*/ 10029 w 10049"/>
              <a:gd name="T9" fmla="*/ 4095 h 10525"/>
              <a:gd name="T10" fmla="*/ 8976 w 10049"/>
              <a:gd name="T11" fmla="*/ 6789 h 10525"/>
              <a:gd name="T12" fmla="*/ 6248 w 10049"/>
              <a:gd name="T13" fmla="*/ 7949 h 10525"/>
              <a:gd name="T14" fmla="*/ 6249 w 10049"/>
              <a:gd name="T15" fmla="*/ 962 h 10525"/>
              <a:gd name="T16" fmla="*/ 3935 w 10049"/>
              <a:gd name="T17" fmla="*/ 1946 h 10525"/>
              <a:gd name="T18" fmla="*/ 4025 w 10049"/>
              <a:gd name="T19" fmla="*/ 6483 h 10525"/>
              <a:gd name="T20" fmla="*/ 8563 w 10049"/>
              <a:gd name="T21" fmla="*/ 6393 h 10525"/>
              <a:gd name="T22" fmla="*/ 9458 w 10049"/>
              <a:gd name="T23" fmla="*/ 4106 h 10525"/>
              <a:gd name="T24" fmla="*/ 8473 w 10049"/>
              <a:gd name="T25" fmla="*/ 1856 h 10525"/>
              <a:gd name="T26" fmla="*/ 6249 w 10049"/>
              <a:gd name="T27" fmla="*/ 962 h 10525"/>
              <a:gd name="T28" fmla="*/ 8549 w 10049"/>
              <a:gd name="T29" fmla="*/ 4267 h 10525"/>
              <a:gd name="T30" fmla="*/ 8407 w 10049"/>
              <a:gd name="T31" fmla="*/ 4127 h 10525"/>
              <a:gd name="T32" fmla="*/ 7744 w 10049"/>
              <a:gd name="T33" fmla="*/ 2614 h 10525"/>
              <a:gd name="T34" fmla="*/ 7741 w 10049"/>
              <a:gd name="T35" fmla="*/ 2412 h 10525"/>
              <a:gd name="T36" fmla="*/ 7942 w 10049"/>
              <a:gd name="T37" fmla="*/ 2409 h 10525"/>
              <a:gd name="T38" fmla="*/ 8692 w 10049"/>
              <a:gd name="T39" fmla="*/ 4122 h 10525"/>
              <a:gd name="T40" fmla="*/ 8552 w 10049"/>
              <a:gd name="T41" fmla="*/ 4267 h 10525"/>
              <a:gd name="T42" fmla="*/ 8549 w 10049"/>
              <a:gd name="T43" fmla="*/ 4267 h 10525"/>
              <a:gd name="T44" fmla="*/ 315 w 10049"/>
              <a:gd name="T45" fmla="*/ 10525 h 10525"/>
              <a:gd name="T46" fmla="*/ 118 w 10049"/>
              <a:gd name="T47" fmla="*/ 10445 h 10525"/>
              <a:gd name="T48" fmla="*/ 111 w 10049"/>
              <a:gd name="T49" fmla="*/ 10041 h 10525"/>
              <a:gd name="T50" fmla="*/ 3571 w 10049"/>
              <a:gd name="T51" fmla="*/ 6442 h 10525"/>
              <a:gd name="T52" fmla="*/ 3974 w 10049"/>
              <a:gd name="T53" fmla="*/ 6435 h 10525"/>
              <a:gd name="T54" fmla="*/ 3982 w 10049"/>
              <a:gd name="T55" fmla="*/ 6839 h 10525"/>
              <a:gd name="T56" fmla="*/ 522 w 10049"/>
              <a:gd name="T57" fmla="*/ 10437 h 10525"/>
              <a:gd name="T58" fmla="*/ 315 w 10049"/>
              <a:gd name="T59" fmla="*/ 10525 h 105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10049" h="10525">
                <a:moveTo>
                  <a:pt x="6248" y="7949"/>
                </a:moveTo>
                <a:cubicBezTo>
                  <a:pt x="5306" y="7949"/>
                  <a:pt x="4360" y="7599"/>
                  <a:pt x="3629" y="6895"/>
                </a:cubicBezTo>
                <a:cubicBezTo>
                  <a:pt x="2127" y="5450"/>
                  <a:pt x="2079" y="3052"/>
                  <a:pt x="3524" y="1550"/>
                </a:cubicBezTo>
                <a:cubicBezTo>
                  <a:pt x="4969" y="47"/>
                  <a:pt x="7367" y="0"/>
                  <a:pt x="8869" y="1445"/>
                </a:cubicBezTo>
                <a:cubicBezTo>
                  <a:pt x="9597" y="2145"/>
                  <a:pt x="10009" y="3086"/>
                  <a:pt x="10029" y="4095"/>
                </a:cubicBezTo>
                <a:cubicBezTo>
                  <a:pt x="10049" y="5104"/>
                  <a:pt x="9674" y="6061"/>
                  <a:pt x="8976" y="6789"/>
                </a:cubicBezTo>
                <a:cubicBezTo>
                  <a:pt x="8233" y="7561"/>
                  <a:pt x="7242" y="7949"/>
                  <a:pt x="6248" y="7949"/>
                </a:cubicBezTo>
                <a:close/>
                <a:moveTo>
                  <a:pt x="6249" y="962"/>
                </a:moveTo>
                <a:cubicBezTo>
                  <a:pt x="5406" y="962"/>
                  <a:pt x="4564" y="1291"/>
                  <a:pt x="3935" y="1946"/>
                </a:cubicBezTo>
                <a:cubicBezTo>
                  <a:pt x="2709" y="3222"/>
                  <a:pt x="2749" y="5257"/>
                  <a:pt x="4025" y="6483"/>
                </a:cubicBezTo>
                <a:cubicBezTo>
                  <a:pt x="5302" y="7710"/>
                  <a:pt x="7337" y="7670"/>
                  <a:pt x="8563" y="6393"/>
                </a:cubicBezTo>
                <a:cubicBezTo>
                  <a:pt x="9157" y="5776"/>
                  <a:pt x="9476" y="4963"/>
                  <a:pt x="9458" y="4106"/>
                </a:cubicBezTo>
                <a:cubicBezTo>
                  <a:pt x="9441" y="3248"/>
                  <a:pt x="9092" y="2450"/>
                  <a:pt x="8473" y="1856"/>
                </a:cubicBezTo>
                <a:cubicBezTo>
                  <a:pt x="7852" y="1260"/>
                  <a:pt x="7051" y="962"/>
                  <a:pt x="6249" y="962"/>
                </a:cubicBezTo>
                <a:close/>
                <a:moveTo>
                  <a:pt x="8549" y="4267"/>
                </a:moveTo>
                <a:cubicBezTo>
                  <a:pt x="8472" y="4267"/>
                  <a:pt x="8408" y="4205"/>
                  <a:pt x="8407" y="4127"/>
                </a:cubicBezTo>
                <a:cubicBezTo>
                  <a:pt x="8396" y="3551"/>
                  <a:pt x="8161" y="3014"/>
                  <a:pt x="7744" y="2614"/>
                </a:cubicBezTo>
                <a:cubicBezTo>
                  <a:pt x="7688" y="2559"/>
                  <a:pt x="7686" y="2469"/>
                  <a:pt x="7741" y="2412"/>
                </a:cubicBezTo>
                <a:cubicBezTo>
                  <a:pt x="7796" y="2356"/>
                  <a:pt x="7886" y="2354"/>
                  <a:pt x="7942" y="2409"/>
                </a:cubicBezTo>
                <a:cubicBezTo>
                  <a:pt x="8412" y="2861"/>
                  <a:pt x="8679" y="3470"/>
                  <a:pt x="8692" y="4122"/>
                </a:cubicBezTo>
                <a:cubicBezTo>
                  <a:pt x="8693" y="4201"/>
                  <a:pt x="8631" y="4266"/>
                  <a:pt x="8552" y="4267"/>
                </a:cubicBezTo>
                <a:lnTo>
                  <a:pt x="8549" y="4267"/>
                </a:lnTo>
                <a:close/>
                <a:moveTo>
                  <a:pt x="315" y="10525"/>
                </a:moveTo>
                <a:cubicBezTo>
                  <a:pt x="244" y="10525"/>
                  <a:pt x="173" y="10499"/>
                  <a:pt x="118" y="10445"/>
                </a:cubicBezTo>
                <a:cubicBezTo>
                  <a:pt x="4" y="10336"/>
                  <a:pt x="0" y="10155"/>
                  <a:pt x="111" y="10041"/>
                </a:cubicBezTo>
                <a:lnTo>
                  <a:pt x="3571" y="6442"/>
                </a:lnTo>
                <a:cubicBezTo>
                  <a:pt x="3679" y="6329"/>
                  <a:pt x="3861" y="6325"/>
                  <a:pt x="3974" y="6435"/>
                </a:cubicBezTo>
                <a:cubicBezTo>
                  <a:pt x="4088" y="6544"/>
                  <a:pt x="4092" y="6725"/>
                  <a:pt x="3982" y="6839"/>
                </a:cubicBezTo>
                <a:lnTo>
                  <a:pt x="522" y="10437"/>
                </a:lnTo>
                <a:cubicBezTo>
                  <a:pt x="465" y="10495"/>
                  <a:pt x="390" y="10525"/>
                  <a:pt x="315" y="1052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settings-gear_18432">
            <a:extLst>
              <a:ext uri="{FF2B5EF4-FFF2-40B4-BE49-F238E27FC236}">
                <a16:creationId xmlns:a16="http://schemas.microsoft.com/office/drawing/2014/main" id="{0A39668C-16E5-6E9E-BC2D-732B745D207D}"/>
              </a:ext>
            </a:extLst>
          </p:cNvPr>
          <p:cNvSpPr/>
          <p:nvPr/>
        </p:nvSpPr>
        <p:spPr>
          <a:xfrm>
            <a:off x="4429472" y="1734350"/>
            <a:ext cx="609685" cy="608766"/>
          </a:xfrm>
          <a:custGeom>
            <a:avLst/>
            <a:gdLst>
              <a:gd name="connsiteX0" fmla="*/ 157943 w 608838"/>
              <a:gd name="connsiteY0" fmla="*/ 292423 h 607921"/>
              <a:gd name="connsiteX1" fmla="*/ 169570 w 608838"/>
              <a:gd name="connsiteY1" fmla="*/ 303929 h 607921"/>
              <a:gd name="connsiteX2" fmla="*/ 304401 w 608838"/>
              <a:gd name="connsiteY2" fmla="*/ 438591 h 607921"/>
              <a:gd name="connsiteX3" fmla="*/ 315921 w 608838"/>
              <a:gd name="connsiteY3" fmla="*/ 450203 h 607921"/>
              <a:gd name="connsiteX4" fmla="*/ 304401 w 608838"/>
              <a:gd name="connsiteY4" fmla="*/ 461709 h 607921"/>
              <a:gd name="connsiteX5" fmla="*/ 146423 w 608838"/>
              <a:gd name="connsiteY5" fmla="*/ 303929 h 607921"/>
              <a:gd name="connsiteX6" fmla="*/ 157943 w 608838"/>
              <a:gd name="connsiteY6" fmla="*/ 292423 h 607921"/>
              <a:gd name="connsiteX7" fmla="*/ 304419 w 608838"/>
              <a:gd name="connsiteY7" fmla="*/ 240354 h 607921"/>
              <a:gd name="connsiteX8" fmla="*/ 240842 w 608838"/>
              <a:gd name="connsiteY8" fmla="*/ 303960 h 607921"/>
              <a:gd name="connsiteX9" fmla="*/ 304419 w 608838"/>
              <a:gd name="connsiteY9" fmla="*/ 367566 h 607921"/>
              <a:gd name="connsiteX10" fmla="*/ 368103 w 608838"/>
              <a:gd name="connsiteY10" fmla="*/ 303960 h 607921"/>
              <a:gd name="connsiteX11" fmla="*/ 304419 w 608838"/>
              <a:gd name="connsiteY11" fmla="*/ 240354 h 607921"/>
              <a:gd name="connsiteX12" fmla="*/ 304419 w 608838"/>
              <a:gd name="connsiteY12" fmla="*/ 217341 h 607921"/>
              <a:gd name="connsiteX13" fmla="*/ 391144 w 608838"/>
              <a:gd name="connsiteY13" fmla="*/ 303960 h 607921"/>
              <a:gd name="connsiteX14" fmla="*/ 304419 w 608838"/>
              <a:gd name="connsiteY14" fmla="*/ 390579 h 607921"/>
              <a:gd name="connsiteX15" fmla="*/ 217694 w 608838"/>
              <a:gd name="connsiteY15" fmla="*/ 303960 h 607921"/>
              <a:gd name="connsiteX16" fmla="*/ 304419 w 608838"/>
              <a:gd name="connsiteY16" fmla="*/ 217341 h 607921"/>
              <a:gd name="connsiteX17" fmla="*/ 304433 w 608838"/>
              <a:gd name="connsiteY17" fmla="*/ 146212 h 607921"/>
              <a:gd name="connsiteX18" fmla="*/ 462344 w 608838"/>
              <a:gd name="connsiteY18" fmla="*/ 303927 h 607921"/>
              <a:gd name="connsiteX19" fmla="*/ 450829 w 608838"/>
              <a:gd name="connsiteY19" fmla="*/ 315428 h 607921"/>
              <a:gd name="connsiteX20" fmla="*/ 439207 w 608838"/>
              <a:gd name="connsiteY20" fmla="*/ 303927 h 607921"/>
              <a:gd name="connsiteX21" fmla="*/ 304433 w 608838"/>
              <a:gd name="connsiteY21" fmla="*/ 169321 h 607921"/>
              <a:gd name="connsiteX22" fmla="*/ 292917 w 608838"/>
              <a:gd name="connsiteY22" fmla="*/ 157713 h 607921"/>
              <a:gd name="connsiteX23" fmla="*/ 304433 w 608838"/>
              <a:gd name="connsiteY23" fmla="*/ 146212 h 607921"/>
              <a:gd name="connsiteX24" fmla="*/ 262607 w 608838"/>
              <a:gd name="connsiteY24" fmla="*/ 23111 h 607921"/>
              <a:gd name="connsiteX25" fmla="*/ 262607 w 608838"/>
              <a:gd name="connsiteY25" fmla="*/ 40578 h 607921"/>
              <a:gd name="connsiteX26" fmla="*/ 218661 w 608838"/>
              <a:gd name="connsiteY26" fmla="*/ 91806 h 607921"/>
              <a:gd name="connsiteX27" fmla="*/ 186662 w 608838"/>
              <a:gd name="connsiteY27" fmla="*/ 98303 h 607921"/>
              <a:gd name="connsiteX28" fmla="*/ 151356 w 608838"/>
              <a:gd name="connsiteY28" fmla="*/ 85522 h 607921"/>
              <a:gd name="connsiteX29" fmla="*/ 139197 w 608838"/>
              <a:gd name="connsiteY29" fmla="*/ 72848 h 607921"/>
              <a:gd name="connsiteX30" fmla="*/ 78931 w 608838"/>
              <a:gd name="connsiteY30" fmla="*/ 130999 h 607921"/>
              <a:gd name="connsiteX31" fmla="*/ 91091 w 608838"/>
              <a:gd name="connsiteY31" fmla="*/ 143566 h 607921"/>
              <a:gd name="connsiteX32" fmla="*/ 93438 w 608838"/>
              <a:gd name="connsiteY32" fmla="*/ 214604 h 607921"/>
              <a:gd name="connsiteX33" fmla="*/ 40639 w 608838"/>
              <a:gd name="connsiteY33" fmla="*/ 262105 h 607921"/>
              <a:gd name="connsiteX34" fmla="*/ 23146 w 608838"/>
              <a:gd name="connsiteY34" fmla="*/ 262105 h 607921"/>
              <a:gd name="connsiteX35" fmla="*/ 23146 w 608838"/>
              <a:gd name="connsiteY35" fmla="*/ 345816 h 607921"/>
              <a:gd name="connsiteX36" fmla="*/ 40639 w 608838"/>
              <a:gd name="connsiteY36" fmla="*/ 345816 h 607921"/>
              <a:gd name="connsiteX37" fmla="*/ 93438 w 608838"/>
              <a:gd name="connsiteY37" fmla="*/ 393423 h 607921"/>
              <a:gd name="connsiteX38" fmla="*/ 91091 w 608838"/>
              <a:gd name="connsiteY38" fmla="*/ 464355 h 607921"/>
              <a:gd name="connsiteX39" fmla="*/ 78931 w 608838"/>
              <a:gd name="connsiteY39" fmla="*/ 476922 h 607921"/>
              <a:gd name="connsiteX40" fmla="*/ 139090 w 608838"/>
              <a:gd name="connsiteY40" fmla="*/ 535073 h 607921"/>
              <a:gd name="connsiteX41" fmla="*/ 151250 w 608838"/>
              <a:gd name="connsiteY41" fmla="*/ 522505 h 607921"/>
              <a:gd name="connsiteX42" fmla="*/ 186555 w 608838"/>
              <a:gd name="connsiteY42" fmla="*/ 509725 h 607921"/>
              <a:gd name="connsiteX43" fmla="*/ 218555 w 608838"/>
              <a:gd name="connsiteY43" fmla="*/ 516115 h 607921"/>
              <a:gd name="connsiteX44" fmla="*/ 262500 w 608838"/>
              <a:gd name="connsiteY44" fmla="*/ 567343 h 607921"/>
              <a:gd name="connsiteX45" fmla="*/ 262500 w 608838"/>
              <a:gd name="connsiteY45" fmla="*/ 584810 h 607921"/>
              <a:gd name="connsiteX46" fmla="*/ 346231 w 608838"/>
              <a:gd name="connsiteY46" fmla="*/ 584810 h 607921"/>
              <a:gd name="connsiteX47" fmla="*/ 346231 w 608838"/>
              <a:gd name="connsiteY47" fmla="*/ 567343 h 607921"/>
              <a:gd name="connsiteX48" fmla="*/ 390177 w 608838"/>
              <a:gd name="connsiteY48" fmla="*/ 516115 h 607921"/>
              <a:gd name="connsiteX49" fmla="*/ 422176 w 608838"/>
              <a:gd name="connsiteY49" fmla="*/ 509618 h 607921"/>
              <a:gd name="connsiteX50" fmla="*/ 457482 w 608838"/>
              <a:gd name="connsiteY50" fmla="*/ 522399 h 607921"/>
              <a:gd name="connsiteX51" fmla="*/ 469748 w 608838"/>
              <a:gd name="connsiteY51" fmla="*/ 535073 h 607921"/>
              <a:gd name="connsiteX52" fmla="*/ 529907 w 608838"/>
              <a:gd name="connsiteY52" fmla="*/ 476922 h 607921"/>
              <a:gd name="connsiteX53" fmla="*/ 517747 w 608838"/>
              <a:gd name="connsiteY53" fmla="*/ 464355 h 607921"/>
              <a:gd name="connsiteX54" fmla="*/ 515400 w 608838"/>
              <a:gd name="connsiteY54" fmla="*/ 393317 h 607921"/>
              <a:gd name="connsiteX55" fmla="*/ 568199 w 608838"/>
              <a:gd name="connsiteY55" fmla="*/ 345816 h 607921"/>
              <a:gd name="connsiteX56" fmla="*/ 585692 w 608838"/>
              <a:gd name="connsiteY56" fmla="*/ 345816 h 607921"/>
              <a:gd name="connsiteX57" fmla="*/ 585692 w 608838"/>
              <a:gd name="connsiteY57" fmla="*/ 262105 h 607921"/>
              <a:gd name="connsiteX58" fmla="*/ 568199 w 608838"/>
              <a:gd name="connsiteY58" fmla="*/ 262105 h 607921"/>
              <a:gd name="connsiteX59" fmla="*/ 515400 w 608838"/>
              <a:gd name="connsiteY59" fmla="*/ 214604 h 607921"/>
              <a:gd name="connsiteX60" fmla="*/ 517747 w 608838"/>
              <a:gd name="connsiteY60" fmla="*/ 143566 h 607921"/>
              <a:gd name="connsiteX61" fmla="*/ 530013 w 608838"/>
              <a:gd name="connsiteY61" fmla="*/ 130999 h 607921"/>
              <a:gd name="connsiteX62" fmla="*/ 469748 w 608838"/>
              <a:gd name="connsiteY62" fmla="*/ 72848 h 607921"/>
              <a:gd name="connsiteX63" fmla="*/ 457589 w 608838"/>
              <a:gd name="connsiteY63" fmla="*/ 85416 h 607921"/>
              <a:gd name="connsiteX64" fmla="*/ 422390 w 608838"/>
              <a:gd name="connsiteY64" fmla="*/ 98196 h 607921"/>
              <a:gd name="connsiteX65" fmla="*/ 390284 w 608838"/>
              <a:gd name="connsiteY65" fmla="*/ 91806 h 607921"/>
              <a:gd name="connsiteX66" fmla="*/ 346338 w 608838"/>
              <a:gd name="connsiteY66" fmla="*/ 40578 h 607921"/>
              <a:gd name="connsiteX67" fmla="*/ 346338 w 608838"/>
              <a:gd name="connsiteY67" fmla="*/ 23111 h 607921"/>
              <a:gd name="connsiteX68" fmla="*/ 250980 w 608838"/>
              <a:gd name="connsiteY68" fmla="*/ 0 h 607921"/>
              <a:gd name="connsiteX69" fmla="*/ 357858 w 608838"/>
              <a:gd name="connsiteY69" fmla="*/ 0 h 607921"/>
              <a:gd name="connsiteX70" fmla="*/ 369378 w 608838"/>
              <a:gd name="connsiteY70" fmla="*/ 11502 h 607921"/>
              <a:gd name="connsiteX71" fmla="*/ 369378 w 608838"/>
              <a:gd name="connsiteY71" fmla="*/ 40578 h 607921"/>
              <a:gd name="connsiteX72" fmla="*/ 398923 w 608838"/>
              <a:gd name="connsiteY72" fmla="*/ 70399 h 607921"/>
              <a:gd name="connsiteX73" fmla="*/ 440949 w 608838"/>
              <a:gd name="connsiteY73" fmla="*/ 69440 h 607921"/>
              <a:gd name="connsiteX74" fmla="*/ 461109 w 608838"/>
              <a:gd name="connsiteY74" fmla="*/ 48566 h 607921"/>
              <a:gd name="connsiteX75" fmla="*/ 469215 w 608838"/>
              <a:gd name="connsiteY75" fmla="*/ 45051 h 607921"/>
              <a:gd name="connsiteX76" fmla="*/ 477428 w 608838"/>
              <a:gd name="connsiteY76" fmla="*/ 48246 h 607921"/>
              <a:gd name="connsiteX77" fmla="*/ 554333 w 608838"/>
              <a:gd name="connsiteY77" fmla="*/ 122372 h 607921"/>
              <a:gd name="connsiteX78" fmla="*/ 554653 w 608838"/>
              <a:gd name="connsiteY78" fmla="*/ 138667 h 607921"/>
              <a:gd name="connsiteX79" fmla="*/ 534387 w 608838"/>
              <a:gd name="connsiteY79" fmla="*/ 159542 h 607921"/>
              <a:gd name="connsiteX80" fmla="*/ 536627 w 608838"/>
              <a:gd name="connsiteY80" fmla="*/ 205551 h 607921"/>
              <a:gd name="connsiteX81" fmla="*/ 568199 w 608838"/>
              <a:gd name="connsiteY81" fmla="*/ 239100 h 607921"/>
              <a:gd name="connsiteX82" fmla="*/ 597318 w 608838"/>
              <a:gd name="connsiteY82" fmla="*/ 239100 h 607921"/>
              <a:gd name="connsiteX83" fmla="*/ 608838 w 608838"/>
              <a:gd name="connsiteY83" fmla="*/ 250602 h 607921"/>
              <a:gd name="connsiteX84" fmla="*/ 608838 w 608838"/>
              <a:gd name="connsiteY84" fmla="*/ 357319 h 607921"/>
              <a:gd name="connsiteX85" fmla="*/ 597318 w 608838"/>
              <a:gd name="connsiteY85" fmla="*/ 368821 h 607921"/>
              <a:gd name="connsiteX86" fmla="*/ 568199 w 608838"/>
              <a:gd name="connsiteY86" fmla="*/ 368821 h 607921"/>
              <a:gd name="connsiteX87" fmla="*/ 536627 w 608838"/>
              <a:gd name="connsiteY87" fmla="*/ 402370 h 607921"/>
              <a:gd name="connsiteX88" fmla="*/ 534387 w 608838"/>
              <a:gd name="connsiteY88" fmla="*/ 448379 h 607921"/>
              <a:gd name="connsiteX89" fmla="*/ 554653 w 608838"/>
              <a:gd name="connsiteY89" fmla="*/ 469254 h 607921"/>
              <a:gd name="connsiteX90" fmla="*/ 554333 w 608838"/>
              <a:gd name="connsiteY90" fmla="*/ 485549 h 607921"/>
              <a:gd name="connsiteX91" fmla="*/ 477428 w 608838"/>
              <a:gd name="connsiteY91" fmla="*/ 559675 h 607921"/>
              <a:gd name="connsiteX92" fmla="*/ 461109 w 608838"/>
              <a:gd name="connsiteY92" fmla="*/ 559355 h 607921"/>
              <a:gd name="connsiteX93" fmla="*/ 440842 w 608838"/>
              <a:gd name="connsiteY93" fmla="*/ 538481 h 607921"/>
              <a:gd name="connsiteX94" fmla="*/ 398923 w 608838"/>
              <a:gd name="connsiteY94" fmla="*/ 537416 h 607921"/>
              <a:gd name="connsiteX95" fmla="*/ 369378 w 608838"/>
              <a:gd name="connsiteY95" fmla="*/ 567343 h 607921"/>
              <a:gd name="connsiteX96" fmla="*/ 369378 w 608838"/>
              <a:gd name="connsiteY96" fmla="*/ 596419 h 607921"/>
              <a:gd name="connsiteX97" fmla="*/ 357858 w 608838"/>
              <a:gd name="connsiteY97" fmla="*/ 607921 h 607921"/>
              <a:gd name="connsiteX98" fmla="*/ 250980 w 608838"/>
              <a:gd name="connsiteY98" fmla="*/ 607921 h 607921"/>
              <a:gd name="connsiteX99" fmla="*/ 239461 w 608838"/>
              <a:gd name="connsiteY99" fmla="*/ 596419 h 607921"/>
              <a:gd name="connsiteX100" fmla="*/ 239461 w 608838"/>
              <a:gd name="connsiteY100" fmla="*/ 567343 h 607921"/>
              <a:gd name="connsiteX101" fmla="*/ 209915 w 608838"/>
              <a:gd name="connsiteY101" fmla="*/ 537522 h 607921"/>
              <a:gd name="connsiteX102" fmla="*/ 167889 w 608838"/>
              <a:gd name="connsiteY102" fmla="*/ 538481 h 607921"/>
              <a:gd name="connsiteX103" fmla="*/ 147730 w 608838"/>
              <a:gd name="connsiteY103" fmla="*/ 559355 h 607921"/>
              <a:gd name="connsiteX104" fmla="*/ 139623 w 608838"/>
              <a:gd name="connsiteY104" fmla="*/ 562977 h 607921"/>
              <a:gd name="connsiteX105" fmla="*/ 131410 w 608838"/>
              <a:gd name="connsiteY105" fmla="*/ 559675 h 607921"/>
              <a:gd name="connsiteX106" fmla="*/ 54505 w 608838"/>
              <a:gd name="connsiteY106" fmla="*/ 485549 h 607921"/>
              <a:gd name="connsiteX107" fmla="*/ 50986 w 608838"/>
              <a:gd name="connsiteY107" fmla="*/ 477454 h 607921"/>
              <a:gd name="connsiteX108" fmla="*/ 54292 w 608838"/>
              <a:gd name="connsiteY108" fmla="*/ 469254 h 607921"/>
              <a:gd name="connsiteX109" fmla="*/ 74452 w 608838"/>
              <a:gd name="connsiteY109" fmla="*/ 448379 h 607921"/>
              <a:gd name="connsiteX110" fmla="*/ 72212 w 608838"/>
              <a:gd name="connsiteY110" fmla="*/ 402476 h 607921"/>
              <a:gd name="connsiteX111" fmla="*/ 40639 w 608838"/>
              <a:gd name="connsiteY111" fmla="*/ 368821 h 607921"/>
              <a:gd name="connsiteX112" fmla="*/ 11520 w 608838"/>
              <a:gd name="connsiteY112" fmla="*/ 368821 h 607921"/>
              <a:gd name="connsiteX113" fmla="*/ 0 w 608838"/>
              <a:gd name="connsiteY113" fmla="*/ 357319 h 607921"/>
              <a:gd name="connsiteX114" fmla="*/ 0 w 608838"/>
              <a:gd name="connsiteY114" fmla="*/ 250602 h 607921"/>
              <a:gd name="connsiteX115" fmla="*/ 11520 w 608838"/>
              <a:gd name="connsiteY115" fmla="*/ 239100 h 607921"/>
              <a:gd name="connsiteX116" fmla="*/ 40639 w 608838"/>
              <a:gd name="connsiteY116" fmla="*/ 239100 h 607921"/>
              <a:gd name="connsiteX117" fmla="*/ 72212 w 608838"/>
              <a:gd name="connsiteY117" fmla="*/ 205551 h 607921"/>
              <a:gd name="connsiteX118" fmla="*/ 74452 w 608838"/>
              <a:gd name="connsiteY118" fmla="*/ 159542 h 607921"/>
              <a:gd name="connsiteX119" fmla="*/ 54292 w 608838"/>
              <a:gd name="connsiteY119" fmla="*/ 138667 h 607921"/>
              <a:gd name="connsiteX120" fmla="*/ 54505 w 608838"/>
              <a:gd name="connsiteY120" fmla="*/ 122372 h 607921"/>
              <a:gd name="connsiteX121" fmla="*/ 131410 w 608838"/>
              <a:gd name="connsiteY121" fmla="*/ 48246 h 607921"/>
              <a:gd name="connsiteX122" fmla="*/ 139623 w 608838"/>
              <a:gd name="connsiteY122" fmla="*/ 45051 h 607921"/>
              <a:gd name="connsiteX123" fmla="*/ 147730 w 608838"/>
              <a:gd name="connsiteY123" fmla="*/ 48566 h 607921"/>
              <a:gd name="connsiteX124" fmla="*/ 167996 w 608838"/>
              <a:gd name="connsiteY124" fmla="*/ 69440 h 607921"/>
              <a:gd name="connsiteX125" fmla="*/ 209915 w 608838"/>
              <a:gd name="connsiteY125" fmla="*/ 70505 h 607921"/>
              <a:gd name="connsiteX126" fmla="*/ 239461 w 608838"/>
              <a:gd name="connsiteY126" fmla="*/ 40578 h 607921"/>
              <a:gd name="connsiteX127" fmla="*/ 239461 w 608838"/>
              <a:gd name="connsiteY127" fmla="*/ 11502 h 607921"/>
              <a:gd name="connsiteX128" fmla="*/ 250980 w 608838"/>
              <a:gd name="connsiteY128" fmla="*/ 0 h 607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</a:cxnLst>
            <a:rect l="l" t="t" r="r" b="b"/>
            <a:pathLst>
              <a:path w="608838" h="607921">
                <a:moveTo>
                  <a:pt x="157943" y="292423"/>
                </a:moveTo>
                <a:cubicBezTo>
                  <a:pt x="164344" y="292423"/>
                  <a:pt x="169570" y="297537"/>
                  <a:pt x="169570" y="303929"/>
                </a:cubicBezTo>
                <a:cubicBezTo>
                  <a:pt x="169570" y="378185"/>
                  <a:pt x="230052" y="438591"/>
                  <a:pt x="304401" y="438591"/>
                </a:cubicBezTo>
                <a:cubicBezTo>
                  <a:pt x="310801" y="438591"/>
                  <a:pt x="315921" y="443811"/>
                  <a:pt x="315921" y="450203"/>
                </a:cubicBezTo>
                <a:cubicBezTo>
                  <a:pt x="315921" y="456595"/>
                  <a:pt x="310801" y="461709"/>
                  <a:pt x="304401" y="461709"/>
                </a:cubicBezTo>
                <a:cubicBezTo>
                  <a:pt x="217252" y="461709"/>
                  <a:pt x="146423" y="390969"/>
                  <a:pt x="146423" y="303929"/>
                </a:cubicBezTo>
                <a:cubicBezTo>
                  <a:pt x="146423" y="297537"/>
                  <a:pt x="151543" y="292423"/>
                  <a:pt x="157943" y="292423"/>
                </a:cubicBezTo>
                <a:close/>
                <a:moveTo>
                  <a:pt x="304419" y="240354"/>
                </a:moveTo>
                <a:cubicBezTo>
                  <a:pt x="269324" y="240354"/>
                  <a:pt x="240842" y="268908"/>
                  <a:pt x="240842" y="303960"/>
                </a:cubicBezTo>
                <a:cubicBezTo>
                  <a:pt x="240842" y="339012"/>
                  <a:pt x="269324" y="367566"/>
                  <a:pt x="304419" y="367566"/>
                </a:cubicBezTo>
                <a:cubicBezTo>
                  <a:pt x="339514" y="367566"/>
                  <a:pt x="368103" y="339012"/>
                  <a:pt x="368103" y="303960"/>
                </a:cubicBezTo>
                <a:cubicBezTo>
                  <a:pt x="368103" y="268908"/>
                  <a:pt x="339514" y="240354"/>
                  <a:pt x="304419" y="240354"/>
                </a:cubicBezTo>
                <a:close/>
                <a:moveTo>
                  <a:pt x="304419" y="217341"/>
                </a:moveTo>
                <a:cubicBezTo>
                  <a:pt x="352315" y="217341"/>
                  <a:pt x="391144" y="256229"/>
                  <a:pt x="391144" y="303960"/>
                </a:cubicBezTo>
                <a:cubicBezTo>
                  <a:pt x="391144" y="351691"/>
                  <a:pt x="352315" y="390579"/>
                  <a:pt x="304419" y="390579"/>
                </a:cubicBezTo>
                <a:cubicBezTo>
                  <a:pt x="256630" y="390579"/>
                  <a:pt x="217694" y="351691"/>
                  <a:pt x="217694" y="303960"/>
                </a:cubicBezTo>
                <a:cubicBezTo>
                  <a:pt x="217694" y="256229"/>
                  <a:pt x="256630" y="217341"/>
                  <a:pt x="304419" y="217341"/>
                </a:cubicBezTo>
                <a:close/>
                <a:moveTo>
                  <a:pt x="304433" y="146212"/>
                </a:moveTo>
                <a:cubicBezTo>
                  <a:pt x="391545" y="146212"/>
                  <a:pt x="462344" y="216923"/>
                  <a:pt x="462344" y="303927"/>
                </a:cubicBezTo>
                <a:cubicBezTo>
                  <a:pt x="462344" y="310316"/>
                  <a:pt x="457226" y="315428"/>
                  <a:pt x="450829" y="315428"/>
                </a:cubicBezTo>
                <a:cubicBezTo>
                  <a:pt x="444431" y="315428"/>
                  <a:pt x="439207" y="310316"/>
                  <a:pt x="439207" y="303927"/>
                </a:cubicBezTo>
                <a:cubicBezTo>
                  <a:pt x="439207" y="229702"/>
                  <a:pt x="378750" y="169321"/>
                  <a:pt x="304433" y="169321"/>
                </a:cubicBezTo>
                <a:cubicBezTo>
                  <a:pt x="298035" y="169321"/>
                  <a:pt x="292917" y="164103"/>
                  <a:pt x="292917" y="157713"/>
                </a:cubicBezTo>
                <a:cubicBezTo>
                  <a:pt x="292917" y="151324"/>
                  <a:pt x="298035" y="146212"/>
                  <a:pt x="304433" y="146212"/>
                </a:cubicBezTo>
                <a:close/>
                <a:moveTo>
                  <a:pt x="262607" y="23111"/>
                </a:moveTo>
                <a:lnTo>
                  <a:pt x="262607" y="40578"/>
                </a:lnTo>
                <a:cubicBezTo>
                  <a:pt x="262607" y="63476"/>
                  <a:pt x="239781" y="83286"/>
                  <a:pt x="218661" y="91806"/>
                </a:cubicBezTo>
                <a:cubicBezTo>
                  <a:pt x="208315" y="96066"/>
                  <a:pt x="197222" y="98303"/>
                  <a:pt x="186662" y="98303"/>
                </a:cubicBezTo>
                <a:cubicBezTo>
                  <a:pt x="171836" y="98303"/>
                  <a:pt x="159356" y="93723"/>
                  <a:pt x="151356" y="85522"/>
                </a:cubicBezTo>
                <a:lnTo>
                  <a:pt x="139197" y="72848"/>
                </a:lnTo>
                <a:lnTo>
                  <a:pt x="78931" y="130999"/>
                </a:lnTo>
                <a:lnTo>
                  <a:pt x="91091" y="143566"/>
                </a:lnTo>
                <a:cubicBezTo>
                  <a:pt x="107837" y="160820"/>
                  <a:pt x="102824" y="192665"/>
                  <a:pt x="93438" y="214604"/>
                </a:cubicBezTo>
                <a:cubicBezTo>
                  <a:pt x="84158" y="236544"/>
                  <a:pt x="64638" y="262105"/>
                  <a:pt x="40639" y="262105"/>
                </a:cubicBezTo>
                <a:lnTo>
                  <a:pt x="23146" y="262105"/>
                </a:lnTo>
                <a:lnTo>
                  <a:pt x="23146" y="345816"/>
                </a:lnTo>
                <a:lnTo>
                  <a:pt x="40639" y="345816"/>
                </a:lnTo>
                <a:cubicBezTo>
                  <a:pt x="64638" y="345816"/>
                  <a:pt x="84051" y="371377"/>
                  <a:pt x="93438" y="393423"/>
                </a:cubicBezTo>
                <a:cubicBezTo>
                  <a:pt x="102824" y="415363"/>
                  <a:pt x="107731" y="447101"/>
                  <a:pt x="91091" y="464355"/>
                </a:cubicBezTo>
                <a:lnTo>
                  <a:pt x="78931" y="476922"/>
                </a:lnTo>
                <a:lnTo>
                  <a:pt x="139090" y="535073"/>
                </a:lnTo>
                <a:lnTo>
                  <a:pt x="151250" y="522505"/>
                </a:lnTo>
                <a:cubicBezTo>
                  <a:pt x="159249" y="514305"/>
                  <a:pt x="171729" y="509725"/>
                  <a:pt x="186555" y="509725"/>
                </a:cubicBezTo>
                <a:cubicBezTo>
                  <a:pt x="197115" y="509725"/>
                  <a:pt x="208102" y="511961"/>
                  <a:pt x="218555" y="516115"/>
                </a:cubicBezTo>
                <a:cubicBezTo>
                  <a:pt x="239674" y="524742"/>
                  <a:pt x="262500" y="544339"/>
                  <a:pt x="262500" y="567343"/>
                </a:cubicBezTo>
                <a:lnTo>
                  <a:pt x="262500" y="584810"/>
                </a:lnTo>
                <a:lnTo>
                  <a:pt x="346231" y="584810"/>
                </a:lnTo>
                <a:lnTo>
                  <a:pt x="346231" y="567343"/>
                </a:lnTo>
                <a:cubicBezTo>
                  <a:pt x="346231" y="544445"/>
                  <a:pt x="369058" y="524742"/>
                  <a:pt x="390177" y="516115"/>
                </a:cubicBezTo>
                <a:cubicBezTo>
                  <a:pt x="400523" y="511855"/>
                  <a:pt x="411616" y="509618"/>
                  <a:pt x="422176" y="509618"/>
                </a:cubicBezTo>
                <a:cubicBezTo>
                  <a:pt x="437002" y="509618"/>
                  <a:pt x="449482" y="514198"/>
                  <a:pt x="457482" y="522399"/>
                </a:cubicBezTo>
                <a:lnTo>
                  <a:pt x="469748" y="535073"/>
                </a:lnTo>
                <a:lnTo>
                  <a:pt x="529907" y="476922"/>
                </a:lnTo>
                <a:lnTo>
                  <a:pt x="517747" y="464355"/>
                </a:lnTo>
                <a:cubicBezTo>
                  <a:pt x="501108" y="447101"/>
                  <a:pt x="506014" y="415256"/>
                  <a:pt x="515400" y="393317"/>
                </a:cubicBezTo>
                <a:cubicBezTo>
                  <a:pt x="524680" y="371377"/>
                  <a:pt x="544200" y="345816"/>
                  <a:pt x="568199" y="345816"/>
                </a:cubicBezTo>
                <a:lnTo>
                  <a:pt x="585692" y="345816"/>
                </a:lnTo>
                <a:lnTo>
                  <a:pt x="585692" y="262105"/>
                </a:lnTo>
                <a:lnTo>
                  <a:pt x="568199" y="262105"/>
                </a:lnTo>
                <a:cubicBezTo>
                  <a:pt x="544200" y="262105"/>
                  <a:pt x="524787" y="236544"/>
                  <a:pt x="515400" y="214604"/>
                </a:cubicBezTo>
                <a:cubicBezTo>
                  <a:pt x="506014" y="192665"/>
                  <a:pt x="501108" y="160820"/>
                  <a:pt x="517747" y="143566"/>
                </a:cubicBezTo>
                <a:lnTo>
                  <a:pt x="530013" y="130999"/>
                </a:lnTo>
                <a:lnTo>
                  <a:pt x="469748" y="72848"/>
                </a:lnTo>
                <a:lnTo>
                  <a:pt x="457589" y="85416"/>
                </a:lnTo>
                <a:cubicBezTo>
                  <a:pt x="449695" y="93616"/>
                  <a:pt x="437109" y="98196"/>
                  <a:pt x="422390" y="98196"/>
                </a:cubicBezTo>
                <a:cubicBezTo>
                  <a:pt x="411830" y="98196"/>
                  <a:pt x="400737" y="95959"/>
                  <a:pt x="390284" y="91806"/>
                </a:cubicBezTo>
                <a:cubicBezTo>
                  <a:pt x="369164" y="83286"/>
                  <a:pt x="346338" y="63582"/>
                  <a:pt x="346338" y="40578"/>
                </a:cubicBezTo>
                <a:lnTo>
                  <a:pt x="346338" y="23111"/>
                </a:lnTo>
                <a:close/>
                <a:moveTo>
                  <a:pt x="250980" y="0"/>
                </a:moveTo>
                <a:lnTo>
                  <a:pt x="357858" y="0"/>
                </a:lnTo>
                <a:cubicBezTo>
                  <a:pt x="364258" y="0"/>
                  <a:pt x="369378" y="5112"/>
                  <a:pt x="369378" y="11502"/>
                </a:cubicBezTo>
                <a:lnTo>
                  <a:pt x="369378" y="40578"/>
                </a:lnTo>
                <a:cubicBezTo>
                  <a:pt x="369378" y="50589"/>
                  <a:pt x="382391" y="63689"/>
                  <a:pt x="398923" y="70399"/>
                </a:cubicBezTo>
                <a:cubicBezTo>
                  <a:pt x="414923" y="76789"/>
                  <a:pt x="434336" y="76256"/>
                  <a:pt x="440949" y="69440"/>
                </a:cubicBezTo>
                <a:lnTo>
                  <a:pt x="461109" y="48566"/>
                </a:lnTo>
                <a:cubicBezTo>
                  <a:pt x="463242" y="46329"/>
                  <a:pt x="466122" y="45051"/>
                  <a:pt x="469215" y="45051"/>
                </a:cubicBezTo>
                <a:cubicBezTo>
                  <a:pt x="472095" y="44944"/>
                  <a:pt x="475295" y="46116"/>
                  <a:pt x="477428" y="48246"/>
                </a:cubicBezTo>
                <a:lnTo>
                  <a:pt x="554333" y="122372"/>
                </a:lnTo>
                <a:cubicBezTo>
                  <a:pt x="558919" y="126845"/>
                  <a:pt x="559026" y="134088"/>
                  <a:pt x="554653" y="138667"/>
                </a:cubicBezTo>
                <a:lnTo>
                  <a:pt x="534387" y="159542"/>
                </a:lnTo>
                <a:cubicBezTo>
                  <a:pt x="528520" y="165719"/>
                  <a:pt x="527774" y="184570"/>
                  <a:pt x="536627" y="205551"/>
                </a:cubicBezTo>
                <a:cubicBezTo>
                  <a:pt x="545586" y="226533"/>
                  <a:pt x="559773" y="239100"/>
                  <a:pt x="568199" y="239100"/>
                </a:cubicBezTo>
                <a:lnTo>
                  <a:pt x="597318" y="239100"/>
                </a:lnTo>
                <a:cubicBezTo>
                  <a:pt x="603718" y="239100"/>
                  <a:pt x="608838" y="244212"/>
                  <a:pt x="608838" y="250602"/>
                </a:cubicBezTo>
                <a:lnTo>
                  <a:pt x="608838" y="357319"/>
                </a:lnTo>
                <a:cubicBezTo>
                  <a:pt x="608838" y="363709"/>
                  <a:pt x="603718" y="368821"/>
                  <a:pt x="597318" y="368821"/>
                </a:cubicBezTo>
                <a:lnTo>
                  <a:pt x="568199" y="368821"/>
                </a:lnTo>
                <a:cubicBezTo>
                  <a:pt x="559666" y="368821"/>
                  <a:pt x="545586" y="381388"/>
                  <a:pt x="536627" y="402370"/>
                </a:cubicBezTo>
                <a:cubicBezTo>
                  <a:pt x="527774" y="423351"/>
                  <a:pt x="528520" y="442202"/>
                  <a:pt x="534387" y="448379"/>
                </a:cubicBezTo>
                <a:lnTo>
                  <a:pt x="554653" y="469254"/>
                </a:lnTo>
                <a:cubicBezTo>
                  <a:pt x="559026" y="473833"/>
                  <a:pt x="558919" y="481076"/>
                  <a:pt x="554333" y="485549"/>
                </a:cubicBezTo>
                <a:lnTo>
                  <a:pt x="477428" y="559675"/>
                </a:lnTo>
                <a:cubicBezTo>
                  <a:pt x="472948" y="564148"/>
                  <a:pt x="465588" y="563935"/>
                  <a:pt x="461109" y="559355"/>
                </a:cubicBezTo>
                <a:lnTo>
                  <a:pt x="440842" y="538481"/>
                </a:lnTo>
                <a:cubicBezTo>
                  <a:pt x="434229" y="531558"/>
                  <a:pt x="414710" y="531026"/>
                  <a:pt x="398923" y="537416"/>
                </a:cubicBezTo>
                <a:cubicBezTo>
                  <a:pt x="382391" y="544232"/>
                  <a:pt x="369378" y="557332"/>
                  <a:pt x="369378" y="567343"/>
                </a:cubicBezTo>
                <a:lnTo>
                  <a:pt x="369378" y="596419"/>
                </a:lnTo>
                <a:cubicBezTo>
                  <a:pt x="369378" y="602809"/>
                  <a:pt x="364258" y="607921"/>
                  <a:pt x="357858" y="607921"/>
                </a:cubicBezTo>
                <a:lnTo>
                  <a:pt x="250980" y="607921"/>
                </a:lnTo>
                <a:cubicBezTo>
                  <a:pt x="244581" y="607921"/>
                  <a:pt x="239461" y="602809"/>
                  <a:pt x="239461" y="596419"/>
                </a:cubicBezTo>
                <a:lnTo>
                  <a:pt x="239461" y="567343"/>
                </a:lnTo>
                <a:cubicBezTo>
                  <a:pt x="239461" y="557332"/>
                  <a:pt x="226448" y="544232"/>
                  <a:pt x="209915" y="537522"/>
                </a:cubicBezTo>
                <a:cubicBezTo>
                  <a:pt x="193915" y="531132"/>
                  <a:pt x="174502" y="531665"/>
                  <a:pt x="167889" y="538481"/>
                </a:cubicBezTo>
                <a:lnTo>
                  <a:pt x="147730" y="559355"/>
                </a:lnTo>
                <a:cubicBezTo>
                  <a:pt x="145596" y="561592"/>
                  <a:pt x="142717" y="562870"/>
                  <a:pt x="139623" y="562977"/>
                </a:cubicBezTo>
                <a:cubicBezTo>
                  <a:pt x="136637" y="562657"/>
                  <a:pt x="133543" y="561805"/>
                  <a:pt x="131410" y="559675"/>
                </a:cubicBezTo>
                <a:lnTo>
                  <a:pt x="54505" y="485549"/>
                </a:lnTo>
                <a:cubicBezTo>
                  <a:pt x="52372" y="483419"/>
                  <a:pt x="51092" y="480543"/>
                  <a:pt x="50986" y="477454"/>
                </a:cubicBezTo>
                <a:cubicBezTo>
                  <a:pt x="50986" y="474366"/>
                  <a:pt x="52159" y="471490"/>
                  <a:pt x="54292" y="469254"/>
                </a:cubicBezTo>
                <a:lnTo>
                  <a:pt x="74452" y="448379"/>
                </a:lnTo>
                <a:cubicBezTo>
                  <a:pt x="80318" y="442308"/>
                  <a:pt x="81171" y="423457"/>
                  <a:pt x="72212" y="402476"/>
                </a:cubicBezTo>
                <a:cubicBezTo>
                  <a:pt x="63252" y="381388"/>
                  <a:pt x="49066" y="368821"/>
                  <a:pt x="40639" y="368821"/>
                </a:cubicBezTo>
                <a:lnTo>
                  <a:pt x="11520" y="368821"/>
                </a:lnTo>
                <a:cubicBezTo>
                  <a:pt x="5120" y="368821"/>
                  <a:pt x="0" y="363709"/>
                  <a:pt x="0" y="357319"/>
                </a:cubicBezTo>
                <a:lnTo>
                  <a:pt x="0" y="250602"/>
                </a:lnTo>
                <a:cubicBezTo>
                  <a:pt x="0" y="244212"/>
                  <a:pt x="5227" y="239100"/>
                  <a:pt x="11520" y="239100"/>
                </a:cubicBezTo>
                <a:lnTo>
                  <a:pt x="40639" y="239100"/>
                </a:lnTo>
                <a:cubicBezTo>
                  <a:pt x="49172" y="239100"/>
                  <a:pt x="63252" y="226533"/>
                  <a:pt x="72212" y="205551"/>
                </a:cubicBezTo>
                <a:cubicBezTo>
                  <a:pt x="81171" y="184570"/>
                  <a:pt x="80318" y="165719"/>
                  <a:pt x="74452" y="159542"/>
                </a:cubicBezTo>
                <a:lnTo>
                  <a:pt x="54292" y="138667"/>
                </a:lnTo>
                <a:cubicBezTo>
                  <a:pt x="49812" y="134088"/>
                  <a:pt x="49919" y="126845"/>
                  <a:pt x="54505" y="122372"/>
                </a:cubicBezTo>
                <a:lnTo>
                  <a:pt x="131410" y="48246"/>
                </a:lnTo>
                <a:cubicBezTo>
                  <a:pt x="133650" y="46116"/>
                  <a:pt x="136850" y="45370"/>
                  <a:pt x="139623" y="45051"/>
                </a:cubicBezTo>
                <a:cubicBezTo>
                  <a:pt x="142717" y="45051"/>
                  <a:pt x="145596" y="46329"/>
                  <a:pt x="147730" y="48566"/>
                </a:cubicBezTo>
                <a:lnTo>
                  <a:pt x="167996" y="69440"/>
                </a:lnTo>
                <a:cubicBezTo>
                  <a:pt x="174609" y="76363"/>
                  <a:pt x="194022" y="76895"/>
                  <a:pt x="209915" y="70505"/>
                </a:cubicBezTo>
                <a:cubicBezTo>
                  <a:pt x="226448" y="63689"/>
                  <a:pt x="239461" y="50589"/>
                  <a:pt x="239461" y="40578"/>
                </a:cubicBezTo>
                <a:lnTo>
                  <a:pt x="239461" y="11502"/>
                </a:lnTo>
                <a:cubicBezTo>
                  <a:pt x="239461" y="5112"/>
                  <a:pt x="244581" y="0"/>
                  <a:pt x="25098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1" name="dart-board-target_18175">
            <a:extLst>
              <a:ext uri="{FF2B5EF4-FFF2-40B4-BE49-F238E27FC236}">
                <a16:creationId xmlns:a16="http://schemas.microsoft.com/office/drawing/2014/main" id="{B9118687-48A3-FA1C-C0A5-4E56BADCA4CE}"/>
              </a:ext>
            </a:extLst>
          </p:cNvPr>
          <p:cNvSpPr/>
          <p:nvPr/>
        </p:nvSpPr>
        <p:spPr>
          <a:xfrm>
            <a:off x="7247721" y="1781513"/>
            <a:ext cx="609685" cy="514441"/>
          </a:xfrm>
          <a:custGeom>
            <a:avLst/>
            <a:gdLst>
              <a:gd name="T0" fmla="*/ 5367 w 5473"/>
              <a:gd name="T1" fmla="*/ 1996 h 4625"/>
              <a:gd name="T2" fmla="*/ 5234 w 5473"/>
              <a:gd name="T3" fmla="*/ 1996 h 4625"/>
              <a:gd name="T4" fmla="*/ 4659 w 5473"/>
              <a:gd name="T5" fmla="*/ 1996 h 4625"/>
              <a:gd name="T6" fmla="*/ 4202 w 5473"/>
              <a:gd name="T7" fmla="*/ 1996 h 4625"/>
              <a:gd name="T8" fmla="*/ 2102 w 5473"/>
              <a:gd name="T9" fmla="*/ 0 h 4625"/>
              <a:gd name="T10" fmla="*/ 0 w 5473"/>
              <a:gd name="T11" fmla="*/ 2103 h 4625"/>
              <a:gd name="T12" fmla="*/ 974 w 5473"/>
              <a:gd name="T13" fmla="*/ 3876 h 4625"/>
              <a:gd name="T14" fmla="*/ 689 w 5473"/>
              <a:gd name="T15" fmla="*/ 4376 h 4625"/>
              <a:gd name="T16" fmla="*/ 751 w 5473"/>
              <a:gd name="T17" fmla="*/ 4603 h 4625"/>
              <a:gd name="T18" fmla="*/ 834 w 5473"/>
              <a:gd name="T19" fmla="*/ 4625 h 4625"/>
              <a:gd name="T20" fmla="*/ 979 w 5473"/>
              <a:gd name="T21" fmla="*/ 4541 h 4625"/>
              <a:gd name="T22" fmla="*/ 1269 w 5473"/>
              <a:gd name="T23" fmla="*/ 4032 h 4625"/>
              <a:gd name="T24" fmla="*/ 2102 w 5473"/>
              <a:gd name="T25" fmla="*/ 4205 h 4625"/>
              <a:gd name="T26" fmla="*/ 2936 w 5473"/>
              <a:gd name="T27" fmla="*/ 4032 h 4625"/>
              <a:gd name="T28" fmla="*/ 3226 w 5473"/>
              <a:gd name="T29" fmla="*/ 4541 h 4625"/>
              <a:gd name="T30" fmla="*/ 3371 w 5473"/>
              <a:gd name="T31" fmla="*/ 4625 h 4625"/>
              <a:gd name="T32" fmla="*/ 3454 w 5473"/>
              <a:gd name="T33" fmla="*/ 4603 h 4625"/>
              <a:gd name="T34" fmla="*/ 3516 w 5473"/>
              <a:gd name="T35" fmla="*/ 4376 h 4625"/>
              <a:gd name="T36" fmla="*/ 3230 w 5473"/>
              <a:gd name="T37" fmla="*/ 3876 h 4625"/>
              <a:gd name="T38" fmla="*/ 4183 w 5473"/>
              <a:gd name="T39" fmla="*/ 2403 h 4625"/>
              <a:gd name="T40" fmla="*/ 3846 w 5473"/>
              <a:gd name="T41" fmla="*/ 2403 h 4625"/>
              <a:gd name="T42" fmla="*/ 2102 w 5473"/>
              <a:gd name="T43" fmla="*/ 3872 h 4625"/>
              <a:gd name="T44" fmla="*/ 333 w 5473"/>
              <a:gd name="T45" fmla="*/ 2103 h 4625"/>
              <a:gd name="T46" fmla="*/ 2102 w 5473"/>
              <a:gd name="T47" fmla="*/ 333 h 4625"/>
              <a:gd name="T48" fmla="*/ 3868 w 5473"/>
              <a:gd name="T49" fmla="*/ 1996 h 4625"/>
              <a:gd name="T50" fmla="*/ 3648 w 5473"/>
              <a:gd name="T51" fmla="*/ 1996 h 4625"/>
              <a:gd name="T52" fmla="*/ 2102 w 5473"/>
              <a:gd name="T53" fmla="*/ 553 h 4625"/>
              <a:gd name="T54" fmla="*/ 553 w 5473"/>
              <a:gd name="T55" fmla="*/ 2103 h 4625"/>
              <a:gd name="T56" fmla="*/ 2102 w 5473"/>
              <a:gd name="T57" fmla="*/ 3652 h 4625"/>
              <a:gd name="T58" fmla="*/ 3622 w 5473"/>
              <a:gd name="T59" fmla="*/ 2403 h 4625"/>
              <a:gd name="T60" fmla="*/ 3281 w 5473"/>
              <a:gd name="T61" fmla="*/ 2403 h 4625"/>
              <a:gd name="T62" fmla="*/ 2102 w 5473"/>
              <a:gd name="T63" fmla="*/ 3319 h 4625"/>
              <a:gd name="T64" fmla="*/ 886 w 5473"/>
              <a:gd name="T65" fmla="*/ 2103 h 4625"/>
              <a:gd name="T66" fmla="*/ 2102 w 5473"/>
              <a:gd name="T67" fmla="*/ 887 h 4625"/>
              <a:gd name="T68" fmla="*/ 3314 w 5473"/>
              <a:gd name="T69" fmla="*/ 1996 h 4625"/>
              <a:gd name="T70" fmla="*/ 3093 w 5473"/>
              <a:gd name="T71" fmla="*/ 1996 h 4625"/>
              <a:gd name="T72" fmla="*/ 2102 w 5473"/>
              <a:gd name="T73" fmla="*/ 1106 h 4625"/>
              <a:gd name="T74" fmla="*/ 1106 w 5473"/>
              <a:gd name="T75" fmla="*/ 2103 h 4625"/>
              <a:gd name="T76" fmla="*/ 2102 w 5473"/>
              <a:gd name="T77" fmla="*/ 3099 h 4625"/>
              <a:gd name="T78" fmla="*/ 3052 w 5473"/>
              <a:gd name="T79" fmla="*/ 2403 h 4625"/>
              <a:gd name="T80" fmla="*/ 2693 w 5473"/>
              <a:gd name="T81" fmla="*/ 2403 h 4625"/>
              <a:gd name="T82" fmla="*/ 2102 w 5473"/>
              <a:gd name="T83" fmla="*/ 2765 h 4625"/>
              <a:gd name="T84" fmla="*/ 1439 w 5473"/>
              <a:gd name="T85" fmla="*/ 2103 h 4625"/>
              <a:gd name="T86" fmla="*/ 2102 w 5473"/>
              <a:gd name="T87" fmla="*/ 1440 h 4625"/>
              <a:gd name="T88" fmla="*/ 2757 w 5473"/>
              <a:gd name="T89" fmla="*/ 1996 h 4625"/>
              <a:gd name="T90" fmla="*/ 2102 w 5473"/>
              <a:gd name="T91" fmla="*/ 1996 h 4625"/>
              <a:gd name="T92" fmla="*/ 1996 w 5473"/>
              <a:gd name="T93" fmla="*/ 2103 h 4625"/>
              <a:gd name="T94" fmla="*/ 2102 w 5473"/>
              <a:gd name="T95" fmla="*/ 2209 h 4625"/>
              <a:gd name="T96" fmla="*/ 4552 w 5473"/>
              <a:gd name="T97" fmla="*/ 2209 h 4625"/>
              <a:gd name="T98" fmla="*/ 4552 w 5473"/>
              <a:gd name="T99" fmla="*/ 2895 h 4625"/>
              <a:gd name="T100" fmla="*/ 4607 w 5473"/>
              <a:gd name="T101" fmla="*/ 2988 h 4625"/>
              <a:gd name="T102" fmla="*/ 4714 w 5473"/>
              <a:gd name="T103" fmla="*/ 2986 h 4625"/>
              <a:gd name="T104" fmla="*/ 5020 w 5473"/>
              <a:gd name="T105" fmla="*/ 2800 h 4625"/>
              <a:gd name="T106" fmla="*/ 5309 w 5473"/>
              <a:gd name="T107" fmla="*/ 2985 h 4625"/>
              <a:gd name="T108" fmla="*/ 5367 w 5473"/>
              <a:gd name="T109" fmla="*/ 3002 h 4625"/>
              <a:gd name="T110" fmla="*/ 5418 w 5473"/>
              <a:gd name="T111" fmla="*/ 2989 h 4625"/>
              <a:gd name="T112" fmla="*/ 5473 w 5473"/>
              <a:gd name="T113" fmla="*/ 2895 h 4625"/>
              <a:gd name="T114" fmla="*/ 5473 w 5473"/>
              <a:gd name="T115" fmla="*/ 2103 h 4625"/>
              <a:gd name="T116" fmla="*/ 5367 w 5473"/>
              <a:gd name="T117" fmla="*/ 1996 h 46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5473" h="4625">
                <a:moveTo>
                  <a:pt x="5367" y="1996"/>
                </a:moveTo>
                <a:lnTo>
                  <a:pt x="5234" y="1996"/>
                </a:lnTo>
                <a:lnTo>
                  <a:pt x="4659" y="1996"/>
                </a:lnTo>
                <a:lnTo>
                  <a:pt x="4202" y="1996"/>
                </a:lnTo>
                <a:cubicBezTo>
                  <a:pt x="4146" y="886"/>
                  <a:pt x="3226" y="0"/>
                  <a:pt x="2102" y="0"/>
                </a:cubicBezTo>
                <a:cubicBezTo>
                  <a:pt x="943" y="0"/>
                  <a:pt x="0" y="943"/>
                  <a:pt x="0" y="2103"/>
                </a:cubicBezTo>
                <a:cubicBezTo>
                  <a:pt x="0" y="2847"/>
                  <a:pt x="389" y="3502"/>
                  <a:pt x="974" y="3876"/>
                </a:cubicBezTo>
                <a:lnTo>
                  <a:pt x="689" y="4376"/>
                </a:lnTo>
                <a:cubicBezTo>
                  <a:pt x="643" y="4456"/>
                  <a:pt x="671" y="4558"/>
                  <a:pt x="751" y="4603"/>
                </a:cubicBezTo>
                <a:cubicBezTo>
                  <a:pt x="777" y="4618"/>
                  <a:pt x="806" y="4625"/>
                  <a:pt x="834" y="4625"/>
                </a:cubicBezTo>
                <a:cubicBezTo>
                  <a:pt x="892" y="4625"/>
                  <a:pt x="948" y="4595"/>
                  <a:pt x="979" y="4541"/>
                </a:cubicBezTo>
                <a:lnTo>
                  <a:pt x="1269" y="4032"/>
                </a:lnTo>
                <a:cubicBezTo>
                  <a:pt x="1525" y="4143"/>
                  <a:pt x="1806" y="4205"/>
                  <a:pt x="2102" y="4205"/>
                </a:cubicBezTo>
                <a:cubicBezTo>
                  <a:pt x="2398" y="4205"/>
                  <a:pt x="2680" y="4143"/>
                  <a:pt x="2936" y="4032"/>
                </a:cubicBezTo>
                <a:lnTo>
                  <a:pt x="3226" y="4541"/>
                </a:lnTo>
                <a:cubicBezTo>
                  <a:pt x="3257" y="4595"/>
                  <a:pt x="3313" y="4625"/>
                  <a:pt x="3371" y="4625"/>
                </a:cubicBezTo>
                <a:cubicBezTo>
                  <a:pt x="3399" y="4625"/>
                  <a:pt x="3428" y="4618"/>
                  <a:pt x="3454" y="4603"/>
                </a:cubicBezTo>
                <a:cubicBezTo>
                  <a:pt x="3534" y="4558"/>
                  <a:pt x="3561" y="4456"/>
                  <a:pt x="3516" y="4376"/>
                </a:cubicBezTo>
                <a:lnTo>
                  <a:pt x="3230" y="3876"/>
                </a:lnTo>
                <a:cubicBezTo>
                  <a:pt x="3736" y="3553"/>
                  <a:pt x="4094" y="3021"/>
                  <a:pt x="4183" y="2403"/>
                </a:cubicBezTo>
                <a:lnTo>
                  <a:pt x="3846" y="2403"/>
                </a:lnTo>
                <a:cubicBezTo>
                  <a:pt x="3703" y="3236"/>
                  <a:pt x="2976" y="3872"/>
                  <a:pt x="2102" y="3872"/>
                </a:cubicBezTo>
                <a:cubicBezTo>
                  <a:pt x="1127" y="3872"/>
                  <a:pt x="333" y="3078"/>
                  <a:pt x="333" y="2103"/>
                </a:cubicBezTo>
                <a:cubicBezTo>
                  <a:pt x="333" y="1127"/>
                  <a:pt x="1127" y="333"/>
                  <a:pt x="2102" y="333"/>
                </a:cubicBezTo>
                <a:cubicBezTo>
                  <a:pt x="3042" y="333"/>
                  <a:pt x="3813" y="1070"/>
                  <a:pt x="3868" y="1996"/>
                </a:cubicBezTo>
                <a:lnTo>
                  <a:pt x="3648" y="1996"/>
                </a:lnTo>
                <a:cubicBezTo>
                  <a:pt x="3593" y="1191"/>
                  <a:pt x="2921" y="553"/>
                  <a:pt x="2102" y="553"/>
                </a:cubicBezTo>
                <a:cubicBezTo>
                  <a:pt x="1248" y="553"/>
                  <a:pt x="553" y="1248"/>
                  <a:pt x="553" y="2103"/>
                </a:cubicBezTo>
                <a:cubicBezTo>
                  <a:pt x="553" y="2957"/>
                  <a:pt x="1248" y="3652"/>
                  <a:pt x="2102" y="3652"/>
                </a:cubicBezTo>
                <a:cubicBezTo>
                  <a:pt x="2854" y="3652"/>
                  <a:pt x="3482" y="3114"/>
                  <a:pt x="3622" y="2403"/>
                </a:cubicBezTo>
                <a:lnTo>
                  <a:pt x="3281" y="2403"/>
                </a:lnTo>
                <a:cubicBezTo>
                  <a:pt x="3147" y="2929"/>
                  <a:pt x="2669" y="3319"/>
                  <a:pt x="2102" y="3319"/>
                </a:cubicBezTo>
                <a:cubicBezTo>
                  <a:pt x="1432" y="3319"/>
                  <a:pt x="886" y="2773"/>
                  <a:pt x="886" y="2103"/>
                </a:cubicBezTo>
                <a:cubicBezTo>
                  <a:pt x="886" y="1432"/>
                  <a:pt x="1432" y="887"/>
                  <a:pt x="2102" y="887"/>
                </a:cubicBezTo>
                <a:cubicBezTo>
                  <a:pt x="2737" y="887"/>
                  <a:pt x="3259" y="1375"/>
                  <a:pt x="3314" y="1996"/>
                </a:cubicBezTo>
                <a:lnTo>
                  <a:pt x="3093" y="1996"/>
                </a:lnTo>
                <a:cubicBezTo>
                  <a:pt x="3039" y="1497"/>
                  <a:pt x="2616" y="1106"/>
                  <a:pt x="2102" y="1106"/>
                </a:cubicBezTo>
                <a:cubicBezTo>
                  <a:pt x="1553" y="1106"/>
                  <a:pt x="1106" y="1553"/>
                  <a:pt x="1106" y="2103"/>
                </a:cubicBezTo>
                <a:cubicBezTo>
                  <a:pt x="1106" y="2652"/>
                  <a:pt x="1553" y="3099"/>
                  <a:pt x="2102" y="3099"/>
                </a:cubicBezTo>
                <a:cubicBezTo>
                  <a:pt x="2547" y="3099"/>
                  <a:pt x="2925" y="2806"/>
                  <a:pt x="3052" y="2403"/>
                </a:cubicBezTo>
                <a:lnTo>
                  <a:pt x="2693" y="2403"/>
                </a:lnTo>
                <a:cubicBezTo>
                  <a:pt x="2583" y="2618"/>
                  <a:pt x="2360" y="2765"/>
                  <a:pt x="2102" y="2765"/>
                </a:cubicBezTo>
                <a:cubicBezTo>
                  <a:pt x="1737" y="2765"/>
                  <a:pt x="1439" y="2468"/>
                  <a:pt x="1439" y="2103"/>
                </a:cubicBezTo>
                <a:cubicBezTo>
                  <a:pt x="1439" y="1737"/>
                  <a:pt x="1737" y="1440"/>
                  <a:pt x="2102" y="1440"/>
                </a:cubicBezTo>
                <a:cubicBezTo>
                  <a:pt x="2432" y="1440"/>
                  <a:pt x="2705" y="1681"/>
                  <a:pt x="2757" y="1996"/>
                </a:cubicBezTo>
                <a:lnTo>
                  <a:pt x="2102" y="1996"/>
                </a:lnTo>
                <a:cubicBezTo>
                  <a:pt x="2044" y="1996"/>
                  <a:pt x="1996" y="2044"/>
                  <a:pt x="1996" y="2103"/>
                </a:cubicBezTo>
                <a:cubicBezTo>
                  <a:pt x="1996" y="2161"/>
                  <a:pt x="2044" y="2209"/>
                  <a:pt x="2102" y="2209"/>
                </a:cubicBezTo>
                <a:lnTo>
                  <a:pt x="4552" y="2209"/>
                </a:lnTo>
                <a:lnTo>
                  <a:pt x="4552" y="2895"/>
                </a:lnTo>
                <a:cubicBezTo>
                  <a:pt x="4552" y="2934"/>
                  <a:pt x="4573" y="2969"/>
                  <a:pt x="4607" y="2988"/>
                </a:cubicBezTo>
                <a:cubicBezTo>
                  <a:pt x="4640" y="3007"/>
                  <a:pt x="4681" y="3006"/>
                  <a:pt x="4714" y="2986"/>
                </a:cubicBezTo>
                <a:lnTo>
                  <a:pt x="5020" y="2800"/>
                </a:lnTo>
                <a:lnTo>
                  <a:pt x="5309" y="2985"/>
                </a:lnTo>
                <a:cubicBezTo>
                  <a:pt x="5327" y="2996"/>
                  <a:pt x="5347" y="3002"/>
                  <a:pt x="5367" y="3002"/>
                </a:cubicBezTo>
                <a:cubicBezTo>
                  <a:pt x="5384" y="3002"/>
                  <a:pt x="5402" y="2998"/>
                  <a:pt x="5418" y="2989"/>
                </a:cubicBezTo>
                <a:cubicBezTo>
                  <a:pt x="5452" y="2970"/>
                  <a:pt x="5473" y="2934"/>
                  <a:pt x="5473" y="2895"/>
                </a:cubicBezTo>
                <a:lnTo>
                  <a:pt x="5473" y="2103"/>
                </a:lnTo>
                <a:cubicBezTo>
                  <a:pt x="5473" y="2044"/>
                  <a:pt x="5426" y="1996"/>
                  <a:pt x="5367" y="199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32" name="iconfont-1043-183945">
            <a:extLst>
              <a:ext uri="{FF2B5EF4-FFF2-40B4-BE49-F238E27FC236}">
                <a16:creationId xmlns:a16="http://schemas.microsoft.com/office/drawing/2014/main" id="{B43DB655-6BA8-F937-FF26-53FF8EE2AEA6}"/>
              </a:ext>
            </a:extLst>
          </p:cNvPr>
          <p:cNvSpPr/>
          <p:nvPr/>
        </p:nvSpPr>
        <p:spPr>
          <a:xfrm>
            <a:off x="10066314" y="1797496"/>
            <a:ext cx="559104" cy="482474"/>
          </a:xfrm>
          <a:custGeom>
            <a:avLst/>
            <a:gdLst>
              <a:gd name="T0" fmla="*/ 509 w 14834"/>
              <a:gd name="T1" fmla="*/ 12291 h 12800"/>
              <a:gd name="T2" fmla="*/ 509 w 14834"/>
              <a:gd name="T3" fmla="*/ 10860 h 12800"/>
              <a:gd name="T4" fmla="*/ 1197 w 14834"/>
              <a:gd name="T5" fmla="*/ 10860 h 12800"/>
              <a:gd name="T6" fmla="*/ 1197 w 14834"/>
              <a:gd name="T7" fmla="*/ 10351 h 12800"/>
              <a:gd name="T8" fmla="*/ 509 w 14834"/>
              <a:gd name="T9" fmla="*/ 10351 h 12800"/>
              <a:gd name="T10" fmla="*/ 509 w 14834"/>
              <a:gd name="T11" fmla="*/ 7808 h 12800"/>
              <a:gd name="T12" fmla="*/ 1197 w 14834"/>
              <a:gd name="T13" fmla="*/ 7808 h 12800"/>
              <a:gd name="T14" fmla="*/ 1197 w 14834"/>
              <a:gd name="T15" fmla="*/ 7300 h 12800"/>
              <a:gd name="T16" fmla="*/ 509 w 14834"/>
              <a:gd name="T17" fmla="*/ 7300 h 12800"/>
              <a:gd name="T18" fmla="*/ 509 w 14834"/>
              <a:gd name="T19" fmla="*/ 4756 h 12800"/>
              <a:gd name="T20" fmla="*/ 1197 w 14834"/>
              <a:gd name="T21" fmla="*/ 4756 h 12800"/>
              <a:gd name="T22" fmla="*/ 1197 w 14834"/>
              <a:gd name="T23" fmla="*/ 4248 h 12800"/>
              <a:gd name="T24" fmla="*/ 509 w 14834"/>
              <a:gd name="T25" fmla="*/ 4248 h 12800"/>
              <a:gd name="T26" fmla="*/ 509 w 14834"/>
              <a:gd name="T27" fmla="*/ 1705 h 12800"/>
              <a:gd name="T28" fmla="*/ 1197 w 14834"/>
              <a:gd name="T29" fmla="*/ 1705 h 12800"/>
              <a:gd name="T30" fmla="*/ 1197 w 14834"/>
              <a:gd name="T31" fmla="*/ 1196 h 12800"/>
              <a:gd name="T32" fmla="*/ 509 w 14834"/>
              <a:gd name="T33" fmla="*/ 1196 h 12800"/>
              <a:gd name="T34" fmla="*/ 509 w 14834"/>
              <a:gd name="T35" fmla="*/ 0 h 12800"/>
              <a:gd name="T36" fmla="*/ 0 w 14834"/>
              <a:gd name="T37" fmla="*/ 0 h 12800"/>
              <a:gd name="T38" fmla="*/ 0 w 14834"/>
              <a:gd name="T39" fmla="*/ 12800 h 12800"/>
              <a:gd name="T40" fmla="*/ 14834 w 14834"/>
              <a:gd name="T41" fmla="*/ 12800 h 12800"/>
              <a:gd name="T42" fmla="*/ 14834 w 14834"/>
              <a:gd name="T43" fmla="*/ 12291 h 12800"/>
              <a:gd name="T44" fmla="*/ 509 w 14834"/>
              <a:gd name="T45" fmla="*/ 12291 h 12800"/>
              <a:gd name="T46" fmla="*/ 2454 w 14834"/>
              <a:gd name="T47" fmla="*/ 11905 h 12800"/>
              <a:gd name="T48" fmla="*/ 4037 w 14834"/>
              <a:gd name="T49" fmla="*/ 11905 h 12800"/>
              <a:gd name="T50" fmla="*/ 4278 w 14834"/>
              <a:gd name="T51" fmla="*/ 11665 h 12800"/>
              <a:gd name="T52" fmla="*/ 4278 w 14834"/>
              <a:gd name="T53" fmla="*/ 7160 h 12800"/>
              <a:gd name="T54" fmla="*/ 4037 w 14834"/>
              <a:gd name="T55" fmla="*/ 6919 h 12800"/>
              <a:gd name="T56" fmla="*/ 2454 w 14834"/>
              <a:gd name="T57" fmla="*/ 6919 h 12800"/>
              <a:gd name="T58" fmla="*/ 2214 w 14834"/>
              <a:gd name="T59" fmla="*/ 7160 h 12800"/>
              <a:gd name="T60" fmla="*/ 2214 w 14834"/>
              <a:gd name="T61" fmla="*/ 11665 h 12800"/>
              <a:gd name="T62" fmla="*/ 2454 w 14834"/>
              <a:gd name="T63" fmla="*/ 11905 h 12800"/>
              <a:gd name="T64" fmla="*/ 5703 w 14834"/>
              <a:gd name="T65" fmla="*/ 11905 h 12800"/>
              <a:gd name="T66" fmla="*/ 7286 w 14834"/>
              <a:gd name="T67" fmla="*/ 11905 h 12800"/>
              <a:gd name="T68" fmla="*/ 7526 w 14834"/>
              <a:gd name="T69" fmla="*/ 11665 h 12800"/>
              <a:gd name="T70" fmla="*/ 7526 w 14834"/>
              <a:gd name="T71" fmla="*/ 5374 h 12800"/>
              <a:gd name="T72" fmla="*/ 7286 w 14834"/>
              <a:gd name="T73" fmla="*/ 5134 h 12800"/>
              <a:gd name="T74" fmla="*/ 5703 w 14834"/>
              <a:gd name="T75" fmla="*/ 5134 h 12800"/>
              <a:gd name="T76" fmla="*/ 5463 w 14834"/>
              <a:gd name="T77" fmla="*/ 5374 h 12800"/>
              <a:gd name="T78" fmla="*/ 5463 w 14834"/>
              <a:gd name="T79" fmla="*/ 11665 h 12800"/>
              <a:gd name="T80" fmla="*/ 5703 w 14834"/>
              <a:gd name="T81" fmla="*/ 11905 h 12800"/>
              <a:gd name="T82" fmla="*/ 8952 w 14834"/>
              <a:gd name="T83" fmla="*/ 11905 h 12800"/>
              <a:gd name="T84" fmla="*/ 10535 w 14834"/>
              <a:gd name="T85" fmla="*/ 11905 h 12800"/>
              <a:gd name="T86" fmla="*/ 10776 w 14834"/>
              <a:gd name="T87" fmla="*/ 11665 h 12800"/>
              <a:gd name="T88" fmla="*/ 10776 w 14834"/>
              <a:gd name="T89" fmla="*/ 3589 h 12800"/>
              <a:gd name="T90" fmla="*/ 10535 w 14834"/>
              <a:gd name="T91" fmla="*/ 3349 h 12800"/>
              <a:gd name="T92" fmla="*/ 8952 w 14834"/>
              <a:gd name="T93" fmla="*/ 3349 h 12800"/>
              <a:gd name="T94" fmla="*/ 8712 w 14834"/>
              <a:gd name="T95" fmla="*/ 3589 h 12800"/>
              <a:gd name="T96" fmla="*/ 8712 w 14834"/>
              <a:gd name="T97" fmla="*/ 11665 h 12800"/>
              <a:gd name="T98" fmla="*/ 8952 w 14834"/>
              <a:gd name="T99" fmla="*/ 11905 h 12800"/>
              <a:gd name="T100" fmla="*/ 12201 w 14834"/>
              <a:gd name="T101" fmla="*/ 11905 h 12800"/>
              <a:gd name="T102" fmla="*/ 13784 w 14834"/>
              <a:gd name="T103" fmla="*/ 11905 h 12800"/>
              <a:gd name="T104" fmla="*/ 14025 w 14834"/>
              <a:gd name="T105" fmla="*/ 11665 h 12800"/>
              <a:gd name="T106" fmla="*/ 14025 w 14834"/>
              <a:gd name="T107" fmla="*/ 1804 h 12800"/>
              <a:gd name="T108" fmla="*/ 13784 w 14834"/>
              <a:gd name="T109" fmla="*/ 1564 h 12800"/>
              <a:gd name="T110" fmla="*/ 12201 w 14834"/>
              <a:gd name="T111" fmla="*/ 1564 h 12800"/>
              <a:gd name="T112" fmla="*/ 11961 w 14834"/>
              <a:gd name="T113" fmla="*/ 1804 h 12800"/>
              <a:gd name="T114" fmla="*/ 11961 w 14834"/>
              <a:gd name="T115" fmla="*/ 11665 h 12800"/>
              <a:gd name="T116" fmla="*/ 12201 w 14834"/>
              <a:gd name="T117" fmla="*/ 11905 h 12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4834" h="12800">
                <a:moveTo>
                  <a:pt x="509" y="12291"/>
                </a:moveTo>
                <a:lnTo>
                  <a:pt x="509" y="10860"/>
                </a:lnTo>
                <a:lnTo>
                  <a:pt x="1197" y="10860"/>
                </a:lnTo>
                <a:lnTo>
                  <a:pt x="1197" y="10351"/>
                </a:lnTo>
                <a:lnTo>
                  <a:pt x="509" y="10351"/>
                </a:lnTo>
                <a:lnTo>
                  <a:pt x="509" y="7808"/>
                </a:lnTo>
                <a:lnTo>
                  <a:pt x="1197" y="7808"/>
                </a:lnTo>
                <a:lnTo>
                  <a:pt x="1197" y="7300"/>
                </a:lnTo>
                <a:lnTo>
                  <a:pt x="509" y="7300"/>
                </a:lnTo>
                <a:lnTo>
                  <a:pt x="509" y="4756"/>
                </a:lnTo>
                <a:lnTo>
                  <a:pt x="1197" y="4756"/>
                </a:lnTo>
                <a:lnTo>
                  <a:pt x="1197" y="4248"/>
                </a:lnTo>
                <a:lnTo>
                  <a:pt x="509" y="4248"/>
                </a:lnTo>
                <a:lnTo>
                  <a:pt x="509" y="1705"/>
                </a:lnTo>
                <a:lnTo>
                  <a:pt x="1197" y="1705"/>
                </a:lnTo>
                <a:lnTo>
                  <a:pt x="1197" y="1196"/>
                </a:lnTo>
                <a:lnTo>
                  <a:pt x="509" y="1196"/>
                </a:lnTo>
                <a:lnTo>
                  <a:pt x="509" y="0"/>
                </a:lnTo>
                <a:lnTo>
                  <a:pt x="0" y="0"/>
                </a:lnTo>
                <a:lnTo>
                  <a:pt x="0" y="12800"/>
                </a:lnTo>
                <a:lnTo>
                  <a:pt x="14834" y="12800"/>
                </a:lnTo>
                <a:lnTo>
                  <a:pt x="14834" y="12291"/>
                </a:lnTo>
                <a:lnTo>
                  <a:pt x="509" y="12291"/>
                </a:lnTo>
                <a:close/>
                <a:moveTo>
                  <a:pt x="2454" y="11905"/>
                </a:moveTo>
                <a:lnTo>
                  <a:pt x="4037" y="11905"/>
                </a:lnTo>
                <a:cubicBezTo>
                  <a:pt x="4169" y="11905"/>
                  <a:pt x="4278" y="11797"/>
                  <a:pt x="4278" y="11665"/>
                </a:cubicBezTo>
                <a:lnTo>
                  <a:pt x="4278" y="7160"/>
                </a:lnTo>
                <a:cubicBezTo>
                  <a:pt x="4278" y="7027"/>
                  <a:pt x="4169" y="6919"/>
                  <a:pt x="4037" y="6919"/>
                </a:cubicBezTo>
                <a:lnTo>
                  <a:pt x="2454" y="6919"/>
                </a:lnTo>
                <a:cubicBezTo>
                  <a:pt x="2322" y="6919"/>
                  <a:pt x="2214" y="7027"/>
                  <a:pt x="2214" y="7160"/>
                </a:cubicBezTo>
                <a:lnTo>
                  <a:pt x="2214" y="11665"/>
                </a:lnTo>
                <a:cubicBezTo>
                  <a:pt x="2214" y="11797"/>
                  <a:pt x="2322" y="11905"/>
                  <a:pt x="2454" y="11905"/>
                </a:cubicBezTo>
                <a:close/>
                <a:moveTo>
                  <a:pt x="5703" y="11905"/>
                </a:moveTo>
                <a:lnTo>
                  <a:pt x="7286" y="11905"/>
                </a:lnTo>
                <a:cubicBezTo>
                  <a:pt x="7418" y="11905"/>
                  <a:pt x="7526" y="11797"/>
                  <a:pt x="7526" y="11665"/>
                </a:cubicBezTo>
                <a:lnTo>
                  <a:pt x="7526" y="5374"/>
                </a:lnTo>
                <a:cubicBezTo>
                  <a:pt x="7526" y="5242"/>
                  <a:pt x="7418" y="5134"/>
                  <a:pt x="7286" y="5134"/>
                </a:cubicBezTo>
                <a:lnTo>
                  <a:pt x="5703" y="5134"/>
                </a:lnTo>
                <a:cubicBezTo>
                  <a:pt x="5571" y="5134"/>
                  <a:pt x="5463" y="5242"/>
                  <a:pt x="5463" y="5374"/>
                </a:cubicBezTo>
                <a:lnTo>
                  <a:pt x="5463" y="11665"/>
                </a:lnTo>
                <a:cubicBezTo>
                  <a:pt x="5463" y="11797"/>
                  <a:pt x="5571" y="11905"/>
                  <a:pt x="5703" y="11905"/>
                </a:cubicBezTo>
                <a:close/>
                <a:moveTo>
                  <a:pt x="8952" y="11905"/>
                </a:moveTo>
                <a:lnTo>
                  <a:pt x="10535" y="11905"/>
                </a:lnTo>
                <a:cubicBezTo>
                  <a:pt x="10667" y="11905"/>
                  <a:pt x="10776" y="11797"/>
                  <a:pt x="10776" y="11665"/>
                </a:cubicBezTo>
                <a:lnTo>
                  <a:pt x="10776" y="3589"/>
                </a:lnTo>
                <a:cubicBezTo>
                  <a:pt x="10776" y="3457"/>
                  <a:pt x="10667" y="3349"/>
                  <a:pt x="10535" y="3349"/>
                </a:cubicBezTo>
                <a:lnTo>
                  <a:pt x="8952" y="3349"/>
                </a:lnTo>
                <a:cubicBezTo>
                  <a:pt x="8820" y="3349"/>
                  <a:pt x="8712" y="3457"/>
                  <a:pt x="8712" y="3589"/>
                </a:cubicBezTo>
                <a:lnTo>
                  <a:pt x="8712" y="11665"/>
                </a:lnTo>
                <a:cubicBezTo>
                  <a:pt x="8712" y="11797"/>
                  <a:pt x="8820" y="11905"/>
                  <a:pt x="8952" y="11905"/>
                </a:cubicBezTo>
                <a:close/>
                <a:moveTo>
                  <a:pt x="12201" y="11905"/>
                </a:moveTo>
                <a:lnTo>
                  <a:pt x="13784" y="11905"/>
                </a:lnTo>
                <a:cubicBezTo>
                  <a:pt x="13916" y="11905"/>
                  <a:pt x="14025" y="11797"/>
                  <a:pt x="14025" y="11665"/>
                </a:cubicBezTo>
                <a:lnTo>
                  <a:pt x="14025" y="1804"/>
                </a:lnTo>
                <a:cubicBezTo>
                  <a:pt x="14025" y="1672"/>
                  <a:pt x="13916" y="1564"/>
                  <a:pt x="13784" y="1564"/>
                </a:cubicBezTo>
                <a:lnTo>
                  <a:pt x="12201" y="1564"/>
                </a:lnTo>
                <a:cubicBezTo>
                  <a:pt x="12069" y="1564"/>
                  <a:pt x="11961" y="1672"/>
                  <a:pt x="11961" y="1804"/>
                </a:cubicBezTo>
                <a:lnTo>
                  <a:pt x="11961" y="11665"/>
                </a:lnTo>
                <a:cubicBezTo>
                  <a:pt x="11961" y="11797"/>
                  <a:pt x="12069" y="11905"/>
                  <a:pt x="12201" y="1190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41" name="组合 40">
            <a:extLst>
              <a:ext uri="{FF2B5EF4-FFF2-40B4-BE49-F238E27FC236}">
                <a16:creationId xmlns:a16="http://schemas.microsoft.com/office/drawing/2014/main" id="{E554F1DB-EFA6-CE42-CDAD-557BA72A40C4}"/>
              </a:ext>
            </a:extLst>
          </p:cNvPr>
          <p:cNvGrpSpPr/>
          <p:nvPr/>
        </p:nvGrpSpPr>
        <p:grpSpPr>
          <a:xfrm>
            <a:off x="965589" y="2816776"/>
            <a:ext cx="2000738" cy="2433808"/>
            <a:chOff x="965589" y="2853771"/>
            <a:chExt cx="2000738" cy="2433808"/>
          </a:xfrm>
        </p:grpSpPr>
        <p:sp>
          <p:nvSpPr>
            <p:cNvPr id="33" name="文本框 32">
              <a:extLst>
                <a:ext uri="{FF2B5EF4-FFF2-40B4-BE49-F238E27FC236}">
                  <a16:creationId xmlns:a16="http://schemas.microsoft.com/office/drawing/2014/main" id="{00E20819-670A-68BF-900F-B762B33BB7CD}"/>
                </a:ext>
              </a:extLst>
            </p:cNvPr>
            <p:cNvSpPr txBox="1"/>
            <p:nvPr/>
          </p:nvSpPr>
          <p:spPr>
            <a:xfrm>
              <a:off x="965589" y="2853771"/>
              <a:ext cx="2000738" cy="1015663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r>
                <a:rPr lang="zh-CN" altLang="en-US" sz="1200" dirty="0">
                  <a:solidFill>
                    <a:schemeClr val="accent1"/>
                  </a:solidFill>
                  <a:latin typeface="+mj-ea"/>
                  <a:ea typeface="+mj-ea"/>
                </a:rPr>
                <a:t>输入内容</a:t>
              </a:r>
            </a:p>
            <a:p>
              <a:r>
                <a:rPr lang="zh-CN" altLang="en-US" sz="1200" dirty="0">
                  <a:latin typeface="+mn-ea"/>
                </a:rPr>
                <a:t>此处添加详细文本描述，建与标题相关并符合整体语言风格，语言描述尽量简洁生动。</a:t>
              </a:r>
              <a:endParaRPr lang="zh-CN" altLang="en-US" sz="1200" dirty="0"/>
            </a:p>
          </p:txBody>
        </p:sp>
        <p:cxnSp>
          <p:nvCxnSpPr>
            <p:cNvPr id="35" name="直接连接符 34">
              <a:extLst>
                <a:ext uri="{FF2B5EF4-FFF2-40B4-BE49-F238E27FC236}">
                  <a16:creationId xmlns:a16="http://schemas.microsoft.com/office/drawing/2014/main" id="{3722B392-869C-5EF7-FBB4-411A3D69E114}"/>
                </a:ext>
              </a:extLst>
            </p:cNvPr>
            <p:cNvCxnSpPr/>
            <p:nvPr/>
          </p:nvCxnSpPr>
          <p:spPr>
            <a:xfrm>
              <a:off x="1044349" y="3996400"/>
              <a:ext cx="1790291" cy="0"/>
            </a:xfrm>
            <a:prstGeom prst="line">
              <a:avLst/>
            </a:prstGeom>
            <a:ln w="3810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文本框 35">
              <a:extLst>
                <a:ext uri="{FF2B5EF4-FFF2-40B4-BE49-F238E27FC236}">
                  <a16:creationId xmlns:a16="http://schemas.microsoft.com/office/drawing/2014/main" id="{CD891D2D-96C0-2674-1965-BFC123600E8C}"/>
                </a:ext>
              </a:extLst>
            </p:cNvPr>
            <p:cNvSpPr txBox="1"/>
            <p:nvPr/>
          </p:nvSpPr>
          <p:spPr>
            <a:xfrm>
              <a:off x="1044349" y="4179583"/>
              <a:ext cx="1790291" cy="110799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zh-CN" altLang="en-US" sz="1200" dirty="0">
                  <a:latin typeface="+mn-ea"/>
                </a:rPr>
                <a:t>此处添加详细文本描述，建与标题相关并符合整体语言风格，语言描述尽量简洁生动。</a:t>
              </a:r>
            </a:p>
            <a:p>
              <a:endParaRPr lang="zh-CN" altLang="en-US" dirty="0"/>
            </a:p>
          </p:txBody>
        </p:sp>
      </p:grpSp>
      <p:grpSp>
        <p:nvGrpSpPr>
          <p:cNvPr id="40" name="组合 39">
            <a:extLst>
              <a:ext uri="{FF2B5EF4-FFF2-40B4-BE49-F238E27FC236}">
                <a16:creationId xmlns:a16="http://schemas.microsoft.com/office/drawing/2014/main" id="{5C718C70-E99A-06B3-03E3-6EA09675959B}"/>
              </a:ext>
            </a:extLst>
          </p:cNvPr>
          <p:cNvGrpSpPr/>
          <p:nvPr/>
        </p:nvGrpSpPr>
        <p:grpSpPr>
          <a:xfrm>
            <a:off x="3810495" y="2816776"/>
            <a:ext cx="2000738" cy="2433808"/>
            <a:chOff x="3810495" y="2853771"/>
            <a:chExt cx="2000738" cy="2433808"/>
          </a:xfrm>
        </p:grpSpPr>
        <p:sp>
          <p:nvSpPr>
            <p:cNvPr id="37" name="文本框 36">
              <a:extLst>
                <a:ext uri="{FF2B5EF4-FFF2-40B4-BE49-F238E27FC236}">
                  <a16:creationId xmlns:a16="http://schemas.microsoft.com/office/drawing/2014/main" id="{1DADA9D6-5FF7-E0E4-420A-AC50AC035684}"/>
                </a:ext>
              </a:extLst>
            </p:cNvPr>
            <p:cNvSpPr txBox="1"/>
            <p:nvPr/>
          </p:nvSpPr>
          <p:spPr>
            <a:xfrm>
              <a:off x="3810495" y="2853771"/>
              <a:ext cx="2000738" cy="1015663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r>
                <a:rPr lang="zh-CN" altLang="en-US" sz="1200" dirty="0">
                  <a:solidFill>
                    <a:schemeClr val="accent2"/>
                  </a:solidFill>
                  <a:latin typeface="+mj-ea"/>
                  <a:ea typeface="+mj-ea"/>
                </a:rPr>
                <a:t>输入内容</a:t>
              </a:r>
            </a:p>
            <a:p>
              <a:r>
                <a:rPr lang="zh-CN" altLang="en-US" sz="1200" dirty="0">
                  <a:latin typeface="+mn-ea"/>
                </a:rPr>
                <a:t>此处添加详细文本描述，建与标题相关并符合整体语言风格，语言描述尽量简洁生动。</a:t>
              </a:r>
              <a:endParaRPr lang="zh-CN" altLang="en-US" sz="1200" dirty="0"/>
            </a:p>
          </p:txBody>
        </p:sp>
        <p:cxnSp>
          <p:nvCxnSpPr>
            <p:cNvPr id="38" name="直接连接符 37">
              <a:extLst>
                <a:ext uri="{FF2B5EF4-FFF2-40B4-BE49-F238E27FC236}">
                  <a16:creationId xmlns:a16="http://schemas.microsoft.com/office/drawing/2014/main" id="{48802ED5-137E-C4FC-8510-60CF601F471C}"/>
                </a:ext>
              </a:extLst>
            </p:cNvPr>
            <p:cNvCxnSpPr/>
            <p:nvPr/>
          </p:nvCxnSpPr>
          <p:spPr>
            <a:xfrm>
              <a:off x="3889255" y="3996400"/>
              <a:ext cx="1790291" cy="0"/>
            </a:xfrm>
            <a:prstGeom prst="line">
              <a:avLst/>
            </a:prstGeom>
            <a:ln w="38100" cap="rnd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文本框 38">
              <a:extLst>
                <a:ext uri="{FF2B5EF4-FFF2-40B4-BE49-F238E27FC236}">
                  <a16:creationId xmlns:a16="http://schemas.microsoft.com/office/drawing/2014/main" id="{E1265A0E-00AC-540F-E7AF-9C4AE8526500}"/>
                </a:ext>
              </a:extLst>
            </p:cNvPr>
            <p:cNvSpPr txBox="1"/>
            <p:nvPr/>
          </p:nvSpPr>
          <p:spPr>
            <a:xfrm>
              <a:off x="3889255" y="4179583"/>
              <a:ext cx="1790291" cy="110799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zh-CN" altLang="en-US" sz="1200" dirty="0">
                  <a:latin typeface="+mn-ea"/>
                </a:rPr>
                <a:t>此处添加详细文本描述，建与标题相关并符合整体语言风格，语言描述尽量简洁生动。</a:t>
              </a:r>
            </a:p>
            <a:p>
              <a:endParaRPr lang="zh-CN" altLang="en-US" dirty="0"/>
            </a:p>
          </p:txBody>
        </p:sp>
      </p:grpSp>
      <p:grpSp>
        <p:nvGrpSpPr>
          <p:cNvPr id="42" name="组合 41">
            <a:extLst>
              <a:ext uri="{FF2B5EF4-FFF2-40B4-BE49-F238E27FC236}">
                <a16:creationId xmlns:a16="http://schemas.microsoft.com/office/drawing/2014/main" id="{DD03C468-1CDB-1E0E-4811-0376AB8D2C4E}"/>
              </a:ext>
            </a:extLst>
          </p:cNvPr>
          <p:cNvGrpSpPr/>
          <p:nvPr/>
        </p:nvGrpSpPr>
        <p:grpSpPr>
          <a:xfrm>
            <a:off x="6583106" y="2816776"/>
            <a:ext cx="2000738" cy="2433808"/>
            <a:chOff x="965589" y="2853771"/>
            <a:chExt cx="2000738" cy="2433808"/>
          </a:xfrm>
        </p:grpSpPr>
        <p:sp>
          <p:nvSpPr>
            <p:cNvPr id="43" name="文本框 42">
              <a:extLst>
                <a:ext uri="{FF2B5EF4-FFF2-40B4-BE49-F238E27FC236}">
                  <a16:creationId xmlns:a16="http://schemas.microsoft.com/office/drawing/2014/main" id="{C32D2244-91FA-8DA0-C792-42800D904EDD}"/>
                </a:ext>
              </a:extLst>
            </p:cNvPr>
            <p:cNvSpPr txBox="1"/>
            <p:nvPr/>
          </p:nvSpPr>
          <p:spPr>
            <a:xfrm>
              <a:off x="965589" y="2853771"/>
              <a:ext cx="2000738" cy="1015663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r>
                <a:rPr lang="zh-CN" altLang="en-US" sz="1200" dirty="0">
                  <a:solidFill>
                    <a:schemeClr val="accent1"/>
                  </a:solidFill>
                  <a:latin typeface="+mj-ea"/>
                  <a:ea typeface="+mj-ea"/>
                </a:rPr>
                <a:t>输入内容</a:t>
              </a:r>
            </a:p>
            <a:p>
              <a:r>
                <a:rPr lang="zh-CN" altLang="en-US" sz="1200" dirty="0">
                  <a:latin typeface="+mn-ea"/>
                </a:rPr>
                <a:t>此处添加详细文本描述，建与标题相关并符合整体语言风格，语言描述尽量简洁生动。</a:t>
              </a:r>
              <a:endParaRPr lang="zh-CN" altLang="en-US" sz="1200" dirty="0"/>
            </a:p>
          </p:txBody>
        </p:sp>
        <p:cxnSp>
          <p:nvCxnSpPr>
            <p:cNvPr id="44" name="直接连接符 43">
              <a:extLst>
                <a:ext uri="{FF2B5EF4-FFF2-40B4-BE49-F238E27FC236}">
                  <a16:creationId xmlns:a16="http://schemas.microsoft.com/office/drawing/2014/main" id="{B2FDB0C9-960B-D800-E8F4-C10318152779}"/>
                </a:ext>
              </a:extLst>
            </p:cNvPr>
            <p:cNvCxnSpPr/>
            <p:nvPr/>
          </p:nvCxnSpPr>
          <p:spPr>
            <a:xfrm>
              <a:off x="1044349" y="3996400"/>
              <a:ext cx="1790291" cy="0"/>
            </a:xfrm>
            <a:prstGeom prst="line">
              <a:avLst/>
            </a:prstGeom>
            <a:ln w="3810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文本框 44">
              <a:extLst>
                <a:ext uri="{FF2B5EF4-FFF2-40B4-BE49-F238E27FC236}">
                  <a16:creationId xmlns:a16="http://schemas.microsoft.com/office/drawing/2014/main" id="{49F0BC13-2791-AB1B-4561-37AFA2227193}"/>
                </a:ext>
              </a:extLst>
            </p:cNvPr>
            <p:cNvSpPr txBox="1"/>
            <p:nvPr/>
          </p:nvSpPr>
          <p:spPr>
            <a:xfrm>
              <a:off x="1044349" y="4179583"/>
              <a:ext cx="1790291" cy="110799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zh-CN" altLang="en-US" sz="1200" dirty="0">
                  <a:latin typeface="+mn-ea"/>
                </a:rPr>
                <a:t>此处添加详细文本描述，建与标题相关并符合整体语言风格，语言描述尽量简洁生动。</a:t>
              </a:r>
            </a:p>
            <a:p>
              <a:endParaRPr lang="zh-CN" altLang="en-US" dirty="0"/>
            </a:p>
          </p:txBody>
        </p:sp>
      </p:grpSp>
      <p:grpSp>
        <p:nvGrpSpPr>
          <p:cNvPr id="46" name="组合 45">
            <a:extLst>
              <a:ext uri="{FF2B5EF4-FFF2-40B4-BE49-F238E27FC236}">
                <a16:creationId xmlns:a16="http://schemas.microsoft.com/office/drawing/2014/main" id="{82035D06-455C-D795-E4B6-8E6FF5A24787}"/>
              </a:ext>
            </a:extLst>
          </p:cNvPr>
          <p:cNvGrpSpPr/>
          <p:nvPr/>
        </p:nvGrpSpPr>
        <p:grpSpPr>
          <a:xfrm>
            <a:off x="9428012" y="2816776"/>
            <a:ext cx="2000738" cy="2433808"/>
            <a:chOff x="3810495" y="2853771"/>
            <a:chExt cx="2000738" cy="2433808"/>
          </a:xfrm>
        </p:grpSpPr>
        <p:sp>
          <p:nvSpPr>
            <p:cNvPr id="47" name="文本框 46">
              <a:extLst>
                <a:ext uri="{FF2B5EF4-FFF2-40B4-BE49-F238E27FC236}">
                  <a16:creationId xmlns:a16="http://schemas.microsoft.com/office/drawing/2014/main" id="{342A0877-E61B-37FA-66ED-5080DA3A9524}"/>
                </a:ext>
              </a:extLst>
            </p:cNvPr>
            <p:cNvSpPr txBox="1"/>
            <p:nvPr/>
          </p:nvSpPr>
          <p:spPr>
            <a:xfrm>
              <a:off x="3810495" y="2853771"/>
              <a:ext cx="2000738" cy="1015663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r>
                <a:rPr lang="zh-CN" altLang="en-US" sz="1200" dirty="0">
                  <a:solidFill>
                    <a:schemeClr val="accent2"/>
                  </a:solidFill>
                  <a:latin typeface="+mj-ea"/>
                  <a:ea typeface="+mj-ea"/>
                </a:rPr>
                <a:t>输入内容</a:t>
              </a:r>
            </a:p>
            <a:p>
              <a:r>
                <a:rPr lang="zh-CN" altLang="en-US" sz="1200" dirty="0">
                  <a:latin typeface="+mn-ea"/>
                </a:rPr>
                <a:t>此处添加详细文本描述，建与标题相关并符合整体语言风格，语言描述尽量简洁生动。</a:t>
              </a:r>
              <a:endParaRPr lang="zh-CN" altLang="en-US" sz="1200" dirty="0"/>
            </a:p>
          </p:txBody>
        </p:sp>
        <p:cxnSp>
          <p:nvCxnSpPr>
            <p:cNvPr id="48" name="直接连接符 47">
              <a:extLst>
                <a:ext uri="{FF2B5EF4-FFF2-40B4-BE49-F238E27FC236}">
                  <a16:creationId xmlns:a16="http://schemas.microsoft.com/office/drawing/2014/main" id="{4F93F94B-D0C0-C000-6914-4F35D1AF7708}"/>
                </a:ext>
              </a:extLst>
            </p:cNvPr>
            <p:cNvCxnSpPr/>
            <p:nvPr/>
          </p:nvCxnSpPr>
          <p:spPr>
            <a:xfrm>
              <a:off x="3889255" y="3996400"/>
              <a:ext cx="1790291" cy="0"/>
            </a:xfrm>
            <a:prstGeom prst="line">
              <a:avLst/>
            </a:prstGeom>
            <a:ln w="38100" cap="rnd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文本框 48">
              <a:extLst>
                <a:ext uri="{FF2B5EF4-FFF2-40B4-BE49-F238E27FC236}">
                  <a16:creationId xmlns:a16="http://schemas.microsoft.com/office/drawing/2014/main" id="{C6725191-1F6F-F150-E699-854B9D6F2506}"/>
                </a:ext>
              </a:extLst>
            </p:cNvPr>
            <p:cNvSpPr txBox="1"/>
            <p:nvPr/>
          </p:nvSpPr>
          <p:spPr>
            <a:xfrm>
              <a:off x="3889255" y="4179583"/>
              <a:ext cx="1790291" cy="110799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zh-CN" altLang="en-US" sz="1200" dirty="0">
                  <a:latin typeface="+mn-ea"/>
                </a:rPr>
                <a:t>此处添加详细文本描述，建与标题相关并符合整体语言风格，语言描述尽量简洁生动。</a:t>
              </a:r>
            </a:p>
            <a:p>
              <a:endParaRPr lang="zh-CN" altLang="en-US" dirty="0"/>
            </a:p>
          </p:txBody>
        </p:sp>
      </p:grpSp>
      <p:pic>
        <p:nvPicPr>
          <p:cNvPr id="55" name="图片 54">
            <a:hlinkClick r:id="rId5"/>
            <a:extLst>
              <a:ext uri="{FF2B5EF4-FFF2-40B4-BE49-F238E27FC236}">
                <a16:creationId xmlns:a16="http://schemas.microsoft.com/office/drawing/2014/main" id="{F20423C2-CAAA-1BD2-B855-A835AE21AD0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183017"/>
            <a:ext cx="2120472" cy="279903"/>
          </a:xfrm>
          <a:prstGeom prst="rect">
            <a:avLst/>
          </a:prstGeom>
        </p:spPr>
      </p:pic>
      <p:grpSp>
        <p:nvGrpSpPr>
          <p:cNvPr id="57" name="组合 56">
            <a:extLst>
              <a:ext uri="{FF2B5EF4-FFF2-40B4-BE49-F238E27FC236}">
                <a16:creationId xmlns:a16="http://schemas.microsoft.com/office/drawing/2014/main" id="{17D89600-6484-4C77-BC88-F120277D92AE}"/>
              </a:ext>
            </a:extLst>
          </p:cNvPr>
          <p:cNvGrpSpPr/>
          <p:nvPr/>
        </p:nvGrpSpPr>
        <p:grpSpPr>
          <a:xfrm>
            <a:off x="9649023" y="203767"/>
            <a:ext cx="2047677" cy="322041"/>
            <a:chOff x="9649023" y="203767"/>
            <a:chExt cx="2047677" cy="322041"/>
          </a:xfrm>
        </p:grpSpPr>
        <p:sp>
          <p:nvSpPr>
            <p:cNvPr id="58" name="矩形: 圆角 57">
              <a:extLst>
                <a:ext uri="{FF2B5EF4-FFF2-40B4-BE49-F238E27FC236}">
                  <a16:creationId xmlns:a16="http://schemas.microsoft.com/office/drawing/2014/main" id="{4D07F5F7-9259-C746-2C19-115877C6664A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9649023" y="203768"/>
              <a:ext cx="2047677" cy="32204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6448">
              <a:solidFill>
                <a:schemeClr val="accent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4806" tIns="22403" rIns="44806" bIns="22403" rtlCol="0" anchor="ctr">
              <a:noAutofit/>
            </a:bodyPr>
            <a:lstStyle/>
            <a:p>
              <a:pPr algn="ctr"/>
              <a:endParaRPr lang="zh-CN" altLang="en-US" sz="882" dirty="0"/>
            </a:p>
          </p:txBody>
        </p:sp>
        <p:sp>
          <p:nvSpPr>
            <p:cNvPr id="59" name="矩形: 圆角 58">
              <a:extLst>
                <a:ext uri="{FF2B5EF4-FFF2-40B4-BE49-F238E27FC236}">
                  <a16:creationId xmlns:a16="http://schemas.microsoft.com/office/drawing/2014/main" id="{0766A107-A9F6-28E6-EA75-74D6F259A6AE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9649023" y="203767"/>
              <a:ext cx="1153745" cy="32204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 w="26448">
              <a:solidFill>
                <a:schemeClr val="accent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4806" tIns="22403" rIns="44806" bIns="22403" rtlCol="0" anchor="ctr">
              <a:noAutofit/>
            </a:bodyPr>
            <a:lstStyle/>
            <a:p>
              <a:pPr algn="ctr"/>
              <a:r>
                <a:rPr lang="en-US" altLang="zh-CN" sz="882" dirty="0">
                  <a:solidFill>
                    <a:schemeClr val="bg1"/>
                  </a:solidFill>
                </a:rPr>
                <a:t>02</a:t>
              </a:r>
              <a:endParaRPr lang="zh-CN" altLang="en-US" sz="882" dirty="0">
                <a:solidFill>
                  <a:schemeClr val="bg1"/>
                </a:solidFill>
              </a:endParaRPr>
            </a:p>
          </p:txBody>
        </p:sp>
        <p:sp>
          <p:nvSpPr>
            <p:cNvPr id="60" name="文本框 59">
              <a:extLst>
                <a:ext uri="{FF2B5EF4-FFF2-40B4-BE49-F238E27FC236}">
                  <a16:creationId xmlns:a16="http://schemas.microsoft.com/office/drawing/2014/main" id="{7C921077-129A-7A75-5C69-25BC459564B2}"/>
                </a:ext>
              </a:extLst>
            </p:cNvPr>
            <p:cNvSpPr txBox="1"/>
            <p:nvPr/>
          </p:nvSpPr>
          <p:spPr>
            <a:xfrm>
              <a:off x="10859551" y="274300"/>
              <a:ext cx="780365" cy="180973"/>
            </a:xfrm>
            <a:prstGeom prst="rect">
              <a:avLst/>
            </a:prstGeom>
            <a:noFill/>
            <a:effectLst/>
          </p:spPr>
          <p:txBody>
            <a:bodyPr wrap="square" lIns="44806" tIns="22403" rIns="44806" bIns="22403" rtlCol="0">
              <a:noAutofit/>
            </a:bodyPr>
            <a:lstStyle/>
            <a:p>
              <a:r>
                <a:rPr lang="zh-CN" altLang="en-US" sz="882" dirty="0"/>
                <a:t>完成内容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1014105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C8BA8F09-44C4-9D5D-59FB-3609E1191346}"/>
              </a:ext>
            </a:extLst>
          </p:cNvPr>
          <p:cNvSpPr/>
          <p:nvPr/>
        </p:nvSpPr>
        <p:spPr>
          <a:xfrm>
            <a:off x="0" y="6222999"/>
            <a:ext cx="12192000" cy="635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B74142C-285D-EE43-BCB3-968C9890DB49}"/>
              </a:ext>
            </a:extLst>
          </p:cNvPr>
          <p:cNvSpPr/>
          <p:nvPr/>
        </p:nvSpPr>
        <p:spPr>
          <a:xfrm>
            <a:off x="0" y="5923280"/>
            <a:ext cx="12192000" cy="2997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2"/>
              </a:solidFill>
            </a:endParaRPr>
          </a:p>
        </p:txBody>
      </p:sp>
      <p:sp>
        <p:nvSpPr>
          <p:cNvPr id="30" name="任意多边形: 形状 29">
            <a:extLst>
              <a:ext uri="{FF2B5EF4-FFF2-40B4-BE49-F238E27FC236}">
                <a16:creationId xmlns:a16="http://schemas.microsoft.com/office/drawing/2014/main" id="{BFFD8F92-960D-0FC5-5281-D2163E4BAA5D}"/>
              </a:ext>
            </a:extLst>
          </p:cNvPr>
          <p:cNvSpPr/>
          <p:nvPr/>
        </p:nvSpPr>
        <p:spPr>
          <a:xfrm>
            <a:off x="10688364" y="5971282"/>
            <a:ext cx="1503637" cy="886718"/>
          </a:xfrm>
          <a:custGeom>
            <a:avLst/>
            <a:gdLst>
              <a:gd name="connsiteX0" fmla="*/ 1008337 w 1503637"/>
              <a:gd name="connsiteY0" fmla="*/ 0 h 886718"/>
              <a:gd name="connsiteX1" fmla="*/ 1495470 w 1503637"/>
              <a:gd name="connsiteY1" fmla="*/ 123347 h 886718"/>
              <a:gd name="connsiteX2" fmla="*/ 1503637 w 1503637"/>
              <a:gd name="connsiteY2" fmla="*/ 128308 h 886718"/>
              <a:gd name="connsiteX3" fmla="*/ 1503637 w 1503637"/>
              <a:gd name="connsiteY3" fmla="*/ 886718 h 886718"/>
              <a:gd name="connsiteX4" fmla="*/ 0 w 1503637"/>
              <a:gd name="connsiteY4" fmla="*/ 886718 h 886718"/>
              <a:gd name="connsiteX5" fmla="*/ 7128 w 1503637"/>
              <a:gd name="connsiteY5" fmla="*/ 816009 h 886718"/>
              <a:gd name="connsiteX6" fmla="*/ 1008337 w 1503637"/>
              <a:gd name="connsiteY6" fmla="*/ 0 h 886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03637" h="886718">
                <a:moveTo>
                  <a:pt x="1008337" y="0"/>
                </a:moveTo>
                <a:cubicBezTo>
                  <a:pt x="1184718" y="0"/>
                  <a:pt x="1350663" y="44683"/>
                  <a:pt x="1495470" y="123347"/>
                </a:cubicBezTo>
                <a:lnTo>
                  <a:pt x="1503637" y="128308"/>
                </a:lnTo>
                <a:lnTo>
                  <a:pt x="1503637" y="886718"/>
                </a:lnTo>
                <a:lnTo>
                  <a:pt x="0" y="886718"/>
                </a:lnTo>
                <a:lnTo>
                  <a:pt x="7128" y="816009"/>
                </a:lnTo>
                <a:cubicBezTo>
                  <a:pt x="102423" y="350314"/>
                  <a:pt x="514469" y="0"/>
                  <a:pt x="1008337" y="0"/>
                </a:cubicBezTo>
                <a:close/>
              </a:path>
            </a:pathLst>
          </a:custGeom>
          <a:noFill/>
          <a:ln w="10414" cap="flat" cmpd="sng" algn="ctr">
            <a:solidFill>
              <a:schemeClr val="bg1">
                <a:lumMod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4981" tIns="37490" rIns="74981" bIns="37490" rtlCol="0" anchor="ctr">
            <a:noAutofit/>
          </a:bodyPr>
          <a:lstStyle/>
          <a:p>
            <a:pPr algn="ctr"/>
            <a:endParaRPr lang="zh-CN" altLang="en-US" sz="1476">
              <a:solidFill>
                <a:schemeClr val="lt1">
                  <a:lumMod val="100000"/>
                </a:schemeClr>
              </a:solidFill>
            </a:endParaRPr>
          </a:p>
        </p:txBody>
      </p:sp>
      <p:sp>
        <p:nvSpPr>
          <p:cNvPr id="31" name="任意多边形: 形状 30">
            <a:extLst>
              <a:ext uri="{FF2B5EF4-FFF2-40B4-BE49-F238E27FC236}">
                <a16:creationId xmlns:a16="http://schemas.microsoft.com/office/drawing/2014/main" id="{90BEBA7E-3AE2-87D0-3DF4-A8F0EB93D5C7}"/>
              </a:ext>
            </a:extLst>
          </p:cNvPr>
          <p:cNvSpPr/>
          <p:nvPr/>
        </p:nvSpPr>
        <p:spPr>
          <a:xfrm>
            <a:off x="10839168" y="6122088"/>
            <a:ext cx="1352833" cy="735912"/>
          </a:xfrm>
          <a:custGeom>
            <a:avLst/>
            <a:gdLst>
              <a:gd name="connsiteX0" fmla="*/ 857533 w 1352833"/>
              <a:gd name="connsiteY0" fmla="*/ 0 h 735912"/>
              <a:gd name="connsiteX1" fmla="*/ 1344611 w 1352833"/>
              <a:gd name="connsiteY1" fmla="*/ 148782 h 735912"/>
              <a:gd name="connsiteX2" fmla="*/ 1352833 w 1352833"/>
              <a:gd name="connsiteY2" fmla="*/ 155565 h 735912"/>
              <a:gd name="connsiteX3" fmla="*/ 1352833 w 1352833"/>
              <a:gd name="connsiteY3" fmla="*/ 735912 h 735912"/>
              <a:gd name="connsiteX4" fmla="*/ 0 w 1352833"/>
              <a:gd name="connsiteY4" fmla="*/ 735912 h 735912"/>
              <a:gd name="connsiteX5" fmla="*/ 4064 w 1352833"/>
              <a:gd name="connsiteY5" fmla="*/ 695597 h 735912"/>
              <a:gd name="connsiteX6" fmla="*/ 857533 w 1352833"/>
              <a:gd name="connsiteY6" fmla="*/ 0 h 735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52833" h="735912">
                <a:moveTo>
                  <a:pt x="857533" y="0"/>
                </a:moveTo>
                <a:cubicBezTo>
                  <a:pt x="1037958" y="0"/>
                  <a:pt x="1205572" y="54849"/>
                  <a:pt x="1344611" y="148782"/>
                </a:cubicBezTo>
                <a:lnTo>
                  <a:pt x="1352833" y="155565"/>
                </a:lnTo>
                <a:lnTo>
                  <a:pt x="1352833" y="735912"/>
                </a:lnTo>
                <a:lnTo>
                  <a:pt x="0" y="735912"/>
                </a:lnTo>
                <a:lnTo>
                  <a:pt x="4064" y="695597"/>
                </a:lnTo>
                <a:cubicBezTo>
                  <a:pt x="85297" y="298621"/>
                  <a:pt x="436542" y="0"/>
                  <a:pt x="857533" y="0"/>
                </a:cubicBezTo>
                <a:close/>
              </a:path>
            </a:pathLst>
          </a:custGeom>
          <a:noFill/>
          <a:ln w="10414" cap="flat" cmpd="sng" algn="ctr">
            <a:solidFill>
              <a:schemeClr val="bg1">
                <a:lumMod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4981" tIns="37490" rIns="74981" bIns="37490" rtlCol="0" anchor="ctr">
            <a:noAutofit/>
          </a:bodyPr>
          <a:lstStyle/>
          <a:p>
            <a:pPr algn="ctr"/>
            <a:endParaRPr lang="zh-CN" altLang="en-US" sz="1476">
              <a:solidFill>
                <a:schemeClr val="lt1">
                  <a:lumMod val="100000"/>
                </a:schemeClr>
              </a:solidFill>
            </a:endParaRPr>
          </a:p>
        </p:txBody>
      </p:sp>
      <p:sp>
        <p:nvSpPr>
          <p:cNvPr id="32" name="任意多边形: 形状 31">
            <a:extLst>
              <a:ext uri="{FF2B5EF4-FFF2-40B4-BE49-F238E27FC236}">
                <a16:creationId xmlns:a16="http://schemas.microsoft.com/office/drawing/2014/main" id="{7B74F768-81BC-2290-00E2-53321EE7D881}"/>
              </a:ext>
            </a:extLst>
          </p:cNvPr>
          <p:cNvSpPr/>
          <p:nvPr/>
        </p:nvSpPr>
        <p:spPr>
          <a:xfrm>
            <a:off x="10989974" y="6272892"/>
            <a:ext cx="1202027" cy="585108"/>
          </a:xfrm>
          <a:custGeom>
            <a:avLst/>
            <a:gdLst>
              <a:gd name="connsiteX0" fmla="*/ 706729 w 1202027"/>
              <a:gd name="connsiteY0" fmla="*/ 0 h 585108"/>
              <a:gd name="connsiteX1" fmla="*/ 1109491 w 1202027"/>
              <a:gd name="connsiteY1" fmla="*/ 123027 h 585108"/>
              <a:gd name="connsiteX2" fmla="*/ 1202027 w 1202027"/>
              <a:gd name="connsiteY2" fmla="*/ 199376 h 585108"/>
              <a:gd name="connsiteX3" fmla="*/ 1202027 w 1202027"/>
              <a:gd name="connsiteY3" fmla="*/ 585108 h 585108"/>
              <a:gd name="connsiteX4" fmla="*/ 0 w 1202027"/>
              <a:gd name="connsiteY4" fmla="*/ 585108 h 585108"/>
              <a:gd name="connsiteX5" fmla="*/ 1000 w 1202027"/>
              <a:gd name="connsiteY5" fmla="*/ 575185 h 585108"/>
              <a:gd name="connsiteX6" fmla="*/ 706729 w 1202027"/>
              <a:gd name="connsiteY6" fmla="*/ 0 h 585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02027" h="585108">
                <a:moveTo>
                  <a:pt x="706729" y="0"/>
                </a:moveTo>
                <a:cubicBezTo>
                  <a:pt x="855921" y="0"/>
                  <a:pt x="994521" y="45354"/>
                  <a:pt x="1109491" y="123027"/>
                </a:cubicBezTo>
                <a:lnTo>
                  <a:pt x="1202027" y="199376"/>
                </a:lnTo>
                <a:lnTo>
                  <a:pt x="1202027" y="585108"/>
                </a:lnTo>
                <a:lnTo>
                  <a:pt x="0" y="585108"/>
                </a:lnTo>
                <a:lnTo>
                  <a:pt x="1000" y="575185"/>
                </a:lnTo>
                <a:cubicBezTo>
                  <a:pt x="68171" y="246928"/>
                  <a:pt x="358614" y="0"/>
                  <a:pt x="706729" y="0"/>
                </a:cubicBezTo>
                <a:close/>
              </a:path>
            </a:pathLst>
          </a:custGeom>
          <a:noFill/>
          <a:ln w="10414" cap="flat" cmpd="sng" algn="ctr">
            <a:solidFill>
              <a:schemeClr val="bg1">
                <a:lumMod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4981" tIns="37490" rIns="74981" bIns="37490" rtlCol="0" anchor="ctr">
            <a:noAutofit/>
          </a:bodyPr>
          <a:lstStyle/>
          <a:p>
            <a:pPr algn="ctr"/>
            <a:endParaRPr lang="zh-CN" altLang="en-US" sz="1476">
              <a:solidFill>
                <a:schemeClr val="lt1">
                  <a:lumMod val="100000"/>
                </a:schemeClr>
              </a:solidFill>
            </a:endParaRPr>
          </a:p>
        </p:txBody>
      </p:sp>
      <p:sp>
        <p:nvSpPr>
          <p:cNvPr id="34" name="任意多边形: 形状 33">
            <a:extLst>
              <a:ext uri="{FF2B5EF4-FFF2-40B4-BE49-F238E27FC236}">
                <a16:creationId xmlns:a16="http://schemas.microsoft.com/office/drawing/2014/main" id="{C30C7E4F-A960-FE94-9AFE-CAF41A6DC2CD}"/>
              </a:ext>
            </a:extLst>
          </p:cNvPr>
          <p:cNvSpPr/>
          <p:nvPr/>
        </p:nvSpPr>
        <p:spPr>
          <a:xfrm>
            <a:off x="11145069" y="6423696"/>
            <a:ext cx="1046931" cy="434304"/>
          </a:xfrm>
          <a:custGeom>
            <a:avLst/>
            <a:gdLst>
              <a:gd name="connsiteX0" fmla="*/ 551634 w 1046931"/>
              <a:gd name="connsiteY0" fmla="*/ 0 h 434304"/>
              <a:gd name="connsiteX1" fmla="*/ 1023922 w 1046931"/>
              <a:gd name="connsiteY1" fmla="*/ 251113 h 434304"/>
              <a:gd name="connsiteX2" fmla="*/ 1046931 w 1046931"/>
              <a:gd name="connsiteY2" fmla="*/ 293504 h 434304"/>
              <a:gd name="connsiteX3" fmla="*/ 1046931 w 1046931"/>
              <a:gd name="connsiteY3" fmla="*/ 434304 h 434304"/>
              <a:gd name="connsiteX4" fmla="*/ 0 w 1046931"/>
              <a:gd name="connsiteY4" fmla="*/ 434304 h 434304"/>
              <a:gd name="connsiteX5" fmla="*/ 26833 w 1046931"/>
              <a:gd name="connsiteY5" fmla="*/ 347861 h 434304"/>
              <a:gd name="connsiteX6" fmla="*/ 551634 w 1046931"/>
              <a:gd name="connsiteY6" fmla="*/ 0 h 434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6931" h="434304">
                <a:moveTo>
                  <a:pt x="551634" y="0"/>
                </a:moveTo>
                <a:cubicBezTo>
                  <a:pt x="748233" y="0"/>
                  <a:pt x="921568" y="99610"/>
                  <a:pt x="1023922" y="251113"/>
                </a:cubicBezTo>
                <a:lnTo>
                  <a:pt x="1046931" y="293504"/>
                </a:lnTo>
                <a:lnTo>
                  <a:pt x="1046931" y="434304"/>
                </a:lnTo>
                <a:lnTo>
                  <a:pt x="0" y="434304"/>
                </a:lnTo>
                <a:lnTo>
                  <a:pt x="26833" y="347861"/>
                </a:lnTo>
                <a:cubicBezTo>
                  <a:pt x="113297" y="143438"/>
                  <a:pt x="315715" y="0"/>
                  <a:pt x="551634" y="0"/>
                </a:cubicBezTo>
                <a:close/>
              </a:path>
            </a:pathLst>
          </a:custGeom>
          <a:noFill/>
          <a:ln w="10414" cap="flat" cmpd="sng" algn="ctr">
            <a:solidFill>
              <a:schemeClr val="bg1">
                <a:lumMod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4981" tIns="37490" rIns="74981" bIns="37490" rtlCol="0" anchor="ctr">
            <a:noAutofit/>
          </a:bodyPr>
          <a:lstStyle/>
          <a:p>
            <a:pPr algn="ctr"/>
            <a:endParaRPr lang="zh-CN" altLang="en-US" sz="1476">
              <a:solidFill>
                <a:schemeClr val="lt1">
                  <a:lumMod val="100000"/>
                </a:schemeClr>
              </a:solidFill>
            </a:endParaRPr>
          </a:p>
        </p:txBody>
      </p:sp>
      <p:sp>
        <p:nvSpPr>
          <p:cNvPr id="36" name="任意多边形: 形状 35">
            <a:extLst>
              <a:ext uri="{FF2B5EF4-FFF2-40B4-BE49-F238E27FC236}">
                <a16:creationId xmlns:a16="http://schemas.microsoft.com/office/drawing/2014/main" id="{24C4908A-B08F-9EC9-CE8C-EDBE04EF33FB}"/>
              </a:ext>
            </a:extLst>
          </p:cNvPr>
          <p:cNvSpPr/>
          <p:nvPr/>
        </p:nvSpPr>
        <p:spPr>
          <a:xfrm>
            <a:off x="11302243" y="6574502"/>
            <a:ext cx="788916" cy="283498"/>
          </a:xfrm>
          <a:custGeom>
            <a:avLst/>
            <a:gdLst>
              <a:gd name="connsiteX0" fmla="*/ 394458 w 788916"/>
              <a:gd name="connsiteY0" fmla="*/ 0 h 283498"/>
              <a:gd name="connsiteX1" fmla="*/ 780305 w 788916"/>
              <a:gd name="connsiteY1" fmla="*/ 255757 h 283498"/>
              <a:gd name="connsiteX2" fmla="*/ 788916 w 788916"/>
              <a:gd name="connsiteY2" fmla="*/ 283498 h 283498"/>
              <a:gd name="connsiteX3" fmla="*/ 0 w 788916"/>
              <a:gd name="connsiteY3" fmla="*/ 283498 h 283498"/>
              <a:gd name="connsiteX4" fmla="*/ 8611 w 788916"/>
              <a:gd name="connsiteY4" fmla="*/ 255757 h 283498"/>
              <a:gd name="connsiteX5" fmla="*/ 394458 w 788916"/>
              <a:gd name="connsiteY5" fmla="*/ 0 h 283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88916" h="283498">
                <a:moveTo>
                  <a:pt x="394458" y="0"/>
                </a:moveTo>
                <a:cubicBezTo>
                  <a:pt x="567912" y="0"/>
                  <a:pt x="716735" y="105459"/>
                  <a:pt x="780305" y="255757"/>
                </a:cubicBezTo>
                <a:lnTo>
                  <a:pt x="788916" y="283498"/>
                </a:lnTo>
                <a:lnTo>
                  <a:pt x="0" y="283498"/>
                </a:lnTo>
                <a:lnTo>
                  <a:pt x="8611" y="255757"/>
                </a:lnTo>
                <a:cubicBezTo>
                  <a:pt x="72181" y="105459"/>
                  <a:pt x="221004" y="0"/>
                  <a:pt x="394458" y="0"/>
                </a:cubicBezTo>
                <a:close/>
              </a:path>
            </a:pathLst>
          </a:custGeom>
          <a:noFill/>
          <a:ln w="10414" cap="flat" cmpd="sng" algn="ctr">
            <a:solidFill>
              <a:schemeClr val="bg1">
                <a:lumMod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4981" tIns="37490" rIns="74981" bIns="37490" rtlCol="0" anchor="ctr">
            <a:noAutofit/>
          </a:bodyPr>
          <a:lstStyle/>
          <a:p>
            <a:pPr algn="ctr"/>
            <a:endParaRPr lang="zh-CN" altLang="en-US" sz="1476">
              <a:solidFill>
                <a:schemeClr val="lt1">
                  <a:lumMod val="100000"/>
                </a:schemeClr>
              </a:solidFill>
            </a:endParaRPr>
          </a:p>
        </p:txBody>
      </p:sp>
      <p:sp>
        <p:nvSpPr>
          <p:cNvPr id="38" name="任意多边形: 形状 37">
            <a:extLst>
              <a:ext uri="{FF2B5EF4-FFF2-40B4-BE49-F238E27FC236}">
                <a16:creationId xmlns:a16="http://schemas.microsoft.com/office/drawing/2014/main" id="{1ED6AA31-BC13-4EB5-B7CC-39DE03B555E5}"/>
              </a:ext>
            </a:extLst>
          </p:cNvPr>
          <p:cNvSpPr/>
          <p:nvPr/>
        </p:nvSpPr>
        <p:spPr>
          <a:xfrm>
            <a:off x="11470679" y="6725306"/>
            <a:ext cx="452044" cy="132695"/>
          </a:xfrm>
          <a:custGeom>
            <a:avLst/>
            <a:gdLst>
              <a:gd name="connsiteX0" fmla="*/ 226022 w 452044"/>
              <a:gd name="connsiteY0" fmla="*/ 0 h 132695"/>
              <a:gd name="connsiteX1" fmla="*/ 415492 w 452044"/>
              <a:gd name="connsiteY1" fmla="*/ 78481 h 132695"/>
              <a:gd name="connsiteX2" fmla="*/ 452044 w 452044"/>
              <a:gd name="connsiteY2" fmla="*/ 132695 h 132695"/>
              <a:gd name="connsiteX3" fmla="*/ 0 w 452044"/>
              <a:gd name="connsiteY3" fmla="*/ 132695 h 132695"/>
              <a:gd name="connsiteX4" fmla="*/ 36552 w 452044"/>
              <a:gd name="connsiteY4" fmla="*/ 78481 h 132695"/>
              <a:gd name="connsiteX5" fmla="*/ 226022 w 452044"/>
              <a:gd name="connsiteY5" fmla="*/ 0 h 132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52044" h="132695">
                <a:moveTo>
                  <a:pt x="226022" y="0"/>
                </a:moveTo>
                <a:cubicBezTo>
                  <a:pt x="300015" y="0"/>
                  <a:pt x="367002" y="29992"/>
                  <a:pt x="415492" y="78481"/>
                </a:cubicBezTo>
                <a:lnTo>
                  <a:pt x="452044" y="132695"/>
                </a:lnTo>
                <a:lnTo>
                  <a:pt x="0" y="132695"/>
                </a:lnTo>
                <a:lnTo>
                  <a:pt x="36552" y="78481"/>
                </a:lnTo>
                <a:cubicBezTo>
                  <a:pt x="85042" y="29992"/>
                  <a:pt x="152030" y="0"/>
                  <a:pt x="226022" y="0"/>
                </a:cubicBezTo>
                <a:close/>
              </a:path>
            </a:pathLst>
          </a:custGeom>
          <a:noFill/>
          <a:ln w="10414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4981" tIns="37490" rIns="74981" bIns="37490" rtlCol="0" anchor="ctr">
            <a:noAutofit/>
          </a:bodyPr>
          <a:lstStyle/>
          <a:p>
            <a:pPr algn="ctr"/>
            <a:endParaRPr lang="zh-CN" altLang="en-US" sz="1476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6D2B6B0E-FD7E-307A-0C85-C1BB546F8453}"/>
              </a:ext>
            </a:extLst>
          </p:cNvPr>
          <p:cNvSpPr/>
          <p:nvPr/>
        </p:nvSpPr>
        <p:spPr>
          <a:xfrm>
            <a:off x="-5146" y="-5956"/>
            <a:ext cx="12192001" cy="672997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dist="76200" dir="5400000" algn="ctr" rotWithShape="0">
              <a:schemeClr val="tx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Manrope3 Medium" panose="00000606000000000000" pitchFamily="50" charset="0"/>
            </a:endParaRPr>
          </a:p>
        </p:txBody>
      </p:sp>
      <p:sp>
        <p:nvSpPr>
          <p:cNvPr id="21" name="矩形: 圆角 50">
            <a:extLst>
              <a:ext uri="{FF2B5EF4-FFF2-40B4-BE49-F238E27FC236}">
                <a16:creationId xmlns:a16="http://schemas.microsoft.com/office/drawing/2014/main" id="{0C76EF99-CA4F-B6A0-56D1-9392605194AE}"/>
              </a:ext>
            </a:extLst>
          </p:cNvPr>
          <p:cNvSpPr/>
          <p:nvPr/>
        </p:nvSpPr>
        <p:spPr>
          <a:xfrm>
            <a:off x="660400" y="2904785"/>
            <a:ext cx="3359638" cy="1191060"/>
          </a:xfrm>
          <a:prstGeom prst="round2DiagRect">
            <a:avLst>
              <a:gd name="adj1" fmla="val 33200"/>
              <a:gd name="adj2" fmla="val 0"/>
            </a:avLst>
          </a:prstGeom>
          <a:solidFill>
            <a:schemeClr val="bg1">
              <a:lumMod val="65000"/>
              <a:alpha val="20000"/>
            </a:schemeClr>
          </a:solidFill>
          <a:ln w="6055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 dirty="0">
              <a:latin typeface="Manrope3 Medium" panose="00000606000000000000" pitchFamily="50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9EE4D6A9-860C-95D1-97F2-5DD39EF54178}"/>
              </a:ext>
            </a:extLst>
          </p:cNvPr>
          <p:cNvSpPr>
            <a:spLocks/>
          </p:cNvSpPr>
          <p:nvPr/>
        </p:nvSpPr>
        <p:spPr>
          <a:xfrm>
            <a:off x="838624" y="3083778"/>
            <a:ext cx="2896233" cy="3385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b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zh-CN" altLang="en-US" sz="1600" b="1" dirty="0">
                <a:solidFill>
                  <a:schemeClr val="tx1"/>
                </a:solidFill>
                <a:latin typeface="Manrope3 Medium" panose="00000606000000000000" pitchFamily="50" charset="0"/>
                <a:ea typeface="微软雅黑" panose="020B0503020204020204" pitchFamily="34" charset="-122"/>
                <a:sym typeface="Arial" panose="020B0604020202020204" pitchFamily="34" charset="0"/>
              </a:rPr>
              <a:t>输入内容</a:t>
            </a:r>
            <a:endParaRPr kumimoji="1" lang="en-US" altLang="zh-CN" sz="1600" b="1" dirty="0">
              <a:solidFill>
                <a:schemeClr val="tx1"/>
              </a:solidFill>
              <a:latin typeface="Manrope3 Medium" panose="00000606000000000000" pitchFamily="50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6EBBA74A-AE62-C86D-8D41-A1BABC3CB1CC}"/>
              </a:ext>
            </a:extLst>
          </p:cNvPr>
          <p:cNvSpPr/>
          <p:nvPr/>
        </p:nvSpPr>
        <p:spPr>
          <a:xfrm>
            <a:off x="838624" y="3420547"/>
            <a:ext cx="2894095" cy="400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t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000" dirty="0">
                <a:solidFill>
                  <a:schemeClr val="tx1"/>
                </a:solidFill>
                <a:latin typeface="+mn-ea"/>
              </a:rPr>
              <a:t>此处添加详细文本描述，建与标题相关并符合整体语言风格，语言描述尽量简洁生动。</a:t>
            </a:r>
            <a:endParaRPr lang="zh-CN" altLang="en-US" sz="1000" dirty="0">
              <a:solidFill>
                <a:schemeClr val="tx1"/>
              </a:solidFill>
            </a:endParaRPr>
          </a:p>
        </p:txBody>
      </p:sp>
      <p:sp>
        <p:nvSpPr>
          <p:cNvPr id="24" name="矩形: 圆角 50">
            <a:extLst>
              <a:ext uri="{FF2B5EF4-FFF2-40B4-BE49-F238E27FC236}">
                <a16:creationId xmlns:a16="http://schemas.microsoft.com/office/drawing/2014/main" id="{FC9793FD-2947-F753-BFC9-B618BA9B71CA}"/>
              </a:ext>
            </a:extLst>
          </p:cNvPr>
          <p:cNvSpPr/>
          <p:nvPr/>
        </p:nvSpPr>
        <p:spPr>
          <a:xfrm>
            <a:off x="660400" y="4469815"/>
            <a:ext cx="3359638" cy="1191060"/>
          </a:xfrm>
          <a:prstGeom prst="round2DiagRect">
            <a:avLst>
              <a:gd name="adj1" fmla="val 33200"/>
              <a:gd name="adj2" fmla="val 0"/>
            </a:avLst>
          </a:prstGeom>
          <a:solidFill>
            <a:schemeClr val="accent1"/>
          </a:solidFill>
          <a:ln w="605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dirty="0">
              <a:latin typeface="Manrope3 Medium" panose="00000606000000000000" pitchFamily="50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822C71C7-FB46-F41D-3DA2-6CCDEFF83E1D}"/>
              </a:ext>
            </a:extLst>
          </p:cNvPr>
          <p:cNvSpPr>
            <a:spLocks/>
          </p:cNvSpPr>
          <p:nvPr/>
        </p:nvSpPr>
        <p:spPr>
          <a:xfrm>
            <a:off x="838624" y="4648808"/>
            <a:ext cx="2896233" cy="3385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b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zh-CN" altLang="en-US" sz="1600" b="1" dirty="0">
                <a:solidFill>
                  <a:schemeClr val="bg1"/>
                </a:solidFill>
                <a:latin typeface="Manrope3 Medium" panose="00000606000000000000" pitchFamily="50" charset="0"/>
                <a:ea typeface="微软雅黑" panose="020B0503020204020204" pitchFamily="34" charset="-122"/>
                <a:sym typeface="Arial" panose="020B0604020202020204" pitchFamily="34" charset="0"/>
              </a:rPr>
              <a:t>输入内容</a:t>
            </a:r>
            <a:endParaRPr kumimoji="1" lang="en-US" altLang="zh-CN" sz="1600" b="1" dirty="0">
              <a:solidFill>
                <a:schemeClr val="bg1"/>
              </a:solidFill>
              <a:latin typeface="Manrope3 Medium" panose="00000606000000000000" pitchFamily="50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5BF8D6E1-3D7F-0CCB-6AA8-9AED8DC9BEE6}"/>
              </a:ext>
            </a:extLst>
          </p:cNvPr>
          <p:cNvSpPr/>
          <p:nvPr/>
        </p:nvSpPr>
        <p:spPr>
          <a:xfrm>
            <a:off x="838624" y="4985577"/>
            <a:ext cx="2894095" cy="400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t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000" dirty="0">
                <a:latin typeface="+mn-ea"/>
              </a:rPr>
              <a:t>此处添加详细文本描述，建与标题相关并符合整体语言风格，语言描述尽量简洁生动。</a:t>
            </a:r>
            <a:endParaRPr lang="zh-CN" altLang="en-US" sz="1000" dirty="0"/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9422DDBF-E8E6-B993-C1A5-E0B67EF3AE66}"/>
              </a:ext>
            </a:extLst>
          </p:cNvPr>
          <p:cNvSpPr txBox="1"/>
          <p:nvPr/>
        </p:nvSpPr>
        <p:spPr>
          <a:xfrm>
            <a:off x="660400" y="1755120"/>
            <a:ext cx="7919915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000" dirty="0">
                <a:latin typeface="+mn-ea"/>
              </a:rPr>
              <a:t>此处添加详细文本描述，建与标题相关并符合整体语言风格，语言描述尽量简洁生动。建议与标题相关并符合整体语言风格，语言描述尽量简洁生动。</a:t>
            </a:r>
            <a:endParaRPr lang="en-US" altLang="zh-CN" sz="1000" dirty="0">
              <a:latin typeface="+mn-ea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91B0066A-D657-56E8-56A3-9AC11C691017}"/>
              </a:ext>
            </a:extLst>
          </p:cNvPr>
          <p:cNvSpPr txBox="1"/>
          <p:nvPr/>
        </p:nvSpPr>
        <p:spPr>
          <a:xfrm>
            <a:off x="677985" y="1130300"/>
            <a:ext cx="7919915" cy="52322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en-US" sz="2800" dirty="0">
                <a:solidFill>
                  <a:schemeClr val="accent1"/>
                </a:solidFill>
                <a:latin typeface="+mj-ea"/>
                <a:ea typeface="+mj-ea"/>
              </a:rPr>
              <a:t>过往数据分析</a:t>
            </a:r>
          </a:p>
        </p:txBody>
      </p:sp>
      <p:graphicFrame>
        <p:nvGraphicFramePr>
          <p:cNvPr id="29" name="图表 28">
            <a:extLst>
              <a:ext uri="{FF2B5EF4-FFF2-40B4-BE49-F238E27FC236}">
                <a16:creationId xmlns:a16="http://schemas.microsoft.com/office/drawing/2014/main" id="{C00CB250-9118-3419-D4B6-0A4F8C543FF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80046020"/>
              </p:ext>
            </p:extLst>
          </p:nvPr>
        </p:nvGraphicFramePr>
        <p:xfrm>
          <a:off x="4647166" y="2752252"/>
          <a:ext cx="6807338" cy="29837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33" name="图片 32">
            <a:hlinkClick r:id="rId6"/>
            <a:extLst>
              <a:ext uri="{FF2B5EF4-FFF2-40B4-BE49-F238E27FC236}">
                <a16:creationId xmlns:a16="http://schemas.microsoft.com/office/drawing/2014/main" id="{12E9EE0E-5D2F-328A-1035-841D7881052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183017"/>
            <a:ext cx="2120472" cy="279903"/>
          </a:xfrm>
          <a:prstGeom prst="rect">
            <a:avLst/>
          </a:prstGeom>
        </p:spPr>
      </p:pic>
      <p:grpSp>
        <p:nvGrpSpPr>
          <p:cNvPr id="35" name="组合 34">
            <a:extLst>
              <a:ext uri="{FF2B5EF4-FFF2-40B4-BE49-F238E27FC236}">
                <a16:creationId xmlns:a16="http://schemas.microsoft.com/office/drawing/2014/main" id="{056385CA-6335-8E3F-5EDF-61F23E17D728}"/>
              </a:ext>
            </a:extLst>
          </p:cNvPr>
          <p:cNvGrpSpPr/>
          <p:nvPr/>
        </p:nvGrpSpPr>
        <p:grpSpPr>
          <a:xfrm>
            <a:off x="9649023" y="203767"/>
            <a:ext cx="2047677" cy="322041"/>
            <a:chOff x="9649023" y="203767"/>
            <a:chExt cx="2047677" cy="322041"/>
          </a:xfrm>
        </p:grpSpPr>
        <p:sp>
          <p:nvSpPr>
            <p:cNvPr id="37" name="矩形: 圆角 36">
              <a:extLst>
                <a:ext uri="{FF2B5EF4-FFF2-40B4-BE49-F238E27FC236}">
                  <a16:creationId xmlns:a16="http://schemas.microsoft.com/office/drawing/2014/main" id="{C77E2879-30FE-85A3-0F0E-73F65741EBC6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9649023" y="203768"/>
              <a:ext cx="2047677" cy="32204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6448">
              <a:solidFill>
                <a:schemeClr val="accent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4806" tIns="22403" rIns="44806" bIns="22403" rtlCol="0" anchor="ctr"/>
            <a:lstStyle/>
            <a:p>
              <a:pPr algn="ctr"/>
              <a:endParaRPr lang="zh-CN" altLang="en-US" sz="882" dirty="0"/>
            </a:p>
          </p:txBody>
        </p:sp>
        <p:sp>
          <p:nvSpPr>
            <p:cNvPr id="39" name="矩形: 圆角 38">
              <a:extLst>
                <a:ext uri="{FF2B5EF4-FFF2-40B4-BE49-F238E27FC236}">
                  <a16:creationId xmlns:a16="http://schemas.microsoft.com/office/drawing/2014/main" id="{2DBB5E7A-84C7-8B2A-9A91-CF067F71680E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9649023" y="203767"/>
              <a:ext cx="1153745" cy="32204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 w="26448">
              <a:solidFill>
                <a:schemeClr val="accent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4806" tIns="22403" rIns="44806" bIns="22403" rtlCol="0" anchor="ctr"/>
            <a:lstStyle/>
            <a:p>
              <a:pPr algn="ctr"/>
              <a:r>
                <a:rPr lang="en-US" altLang="zh-CN" sz="882" dirty="0">
                  <a:solidFill>
                    <a:schemeClr val="bg1"/>
                  </a:solidFill>
                </a:rPr>
                <a:t>02</a:t>
              </a:r>
              <a:endParaRPr lang="zh-CN" altLang="en-US" sz="882" dirty="0">
                <a:solidFill>
                  <a:schemeClr val="bg1"/>
                </a:solidFill>
              </a:endParaRPr>
            </a:p>
          </p:txBody>
        </p:sp>
        <p:sp>
          <p:nvSpPr>
            <p:cNvPr id="40" name="文本框 39">
              <a:extLst>
                <a:ext uri="{FF2B5EF4-FFF2-40B4-BE49-F238E27FC236}">
                  <a16:creationId xmlns:a16="http://schemas.microsoft.com/office/drawing/2014/main" id="{46D19EB8-A876-4F98-9A86-EE6D645490C6}"/>
                </a:ext>
              </a:extLst>
            </p:cNvPr>
            <p:cNvSpPr txBox="1"/>
            <p:nvPr/>
          </p:nvSpPr>
          <p:spPr>
            <a:xfrm>
              <a:off x="10859551" y="274300"/>
              <a:ext cx="780365" cy="180986"/>
            </a:xfrm>
            <a:prstGeom prst="rect">
              <a:avLst/>
            </a:prstGeom>
            <a:noFill/>
            <a:effectLst/>
          </p:spPr>
          <p:txBody>
            <a:bodyPr wrap="square" lIns="44806" tIns="22403" rIns="44806" bIns="22403" rtlCol="0">
              <a:spAutoFit/>
            </a:bodyPr>
            <a:lstStyle/>
            <a:p>
              <a:r>
                <a:rPr lang="zh-CN" altLang="en-US" sz="882" dirty="0"/>
                <a:t>完成内容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13401258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GUIDESSETTING" val="{&quot;Id&quot;:&quot;GuidesStyle_Moderate&quot;,&quot;Name&quot;:&quot;适中&quot;,&quot;Kind&quot;:&quot;System&quot;,&quot;OldGuidesSetting&quot;:{&quot;HeaderHeight&quot;:13.0,&quot;FooterHeight&quot;:6.0,&quot;SideMargin&quot;:4.0,&quot;TopMargin&quot;:0.0,&quot;BottomMargin&quot;:0.0,&quot;IntervalMargin&quot;:1.5}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25.87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393735;#393735;#393735;#400592;#90587;#53076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25.87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25.87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25.87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25.87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49442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25.87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25.87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25.875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25.87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25.87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369562;#140446;#142915;#69583;#102198;#81843;#373098;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25.875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25.875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SMARTDIAGRAM" val="#856100;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25.875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25.875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SMARTDIAGRAM" val="#856100;"/>
  <p:tag name="ISLIDE.DIAGRAM" val="#878031;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25.87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25.875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25.87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25.87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25.87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25.87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25.87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25.875"/>
</p:tagLst>
</file>

<file path=ppt/theme/theme1.xml><?xml version="1.0" encoding="utf-8"?>
<a:theme xmlns:a="http://schemas.openxmlformats.org/drawingml/2006/main" name="Office 主题​​">
  <a:themeElements>
    <a:clrScheme name="绿色个人季度总结汇报商务风PPT模板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006B5E"/>
      </a:accent1>
      <a:accent2>
        <a:srgbClr val="FF8728"/>
      </a:accent2>
      <a:accent3>
        <a:srgbClr val="FDC910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汰渍">
      <a:majorFont>
        <a:latin typeface="Manrope3 Bold"/>
        <a:ea typeface="思源黑体 CN Bold"/>
        <a:cs typeface=""/>
      </a:majorFont>
      <a:minorFont>
        <a:latin typeface="Manrope3 Medium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880</TotalTime>
  <Words>925</Words>
  <Application>Microsoft Office PowerPoint</Application>
  <PresentationFormat>宽屏</PresentationFormat>
  <Paragraphs>104</Paragraphs>
  <Slides>12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12</vt:i4>
      </vt:variant>
    </vt:vector>
  </HeadingPairs>
  <TitlesOfParts>
    <vt:vector size="18" baseType="lpstr">
      <vt:lpstr>Arial</vt:lpstr>
      <vt:lpstr>思源黑体 CN Regular</vt:lpstr>
      <vt:lpstr>Manrope3 Medium</vt:lpstr>
      <vt:lpstr>思源黑体 CN Bold</vt:lpstr>
      <vt:lpstr>Manrope3 Bold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KM20961</dc:creator>
  <cp:lastModifiedBy>KM20961</cp:lastModifiedBy>
  <cp:revision>28</cp:revision>
  <dcterms:created xsi:type="dcterms:W3CDTF">2022-06-26T13:16:26Z</dcterms:created>
  <dcterms:modified xsi:type="dcterms:W3CDTF">2022-08-11T09:41:49Z</dcterms:modified>
</cp:coreProperties>
</file>