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3"/>
  </p:notesMasterIdLst>
  <p:handoutMasterIdLst>
    <p:handoutMasterId r:id="rId34"/>
  </p:handoutMasterIdLst>
  <p:sldIdLst>
    <p:sldId id="261" r:id="rId2"/>
    <p:sldId id="264" r:id="rId3"/>
    <p:sldId id="269" r:id="rId4"/>
    <p:sldId id="272" r:id="rId5"/>
    <p:sldId id="273" r:id="rId6"/>
    <p:sldId id="274" r:id="rId7"/>
    <p:sldId id="275" r:id="rId8"/>
    <p:sldId id="277" r:id="rId9"/>
    <p:sldId id="276" r:id="rId10"/>
    <p:sldId id="278" r:id="rId11"/>
    <p:sldId id="270" r:id="rId12"/>
    <p:sldId id="279" r:id="rId13"/>
    <p:sldId id="280" r:id="rId14"/>
    <p:sldId id="281" r:id="rId15"/>
    <p:sldId id="282" r:id="rId16"/>
    <p:sldId id="283" r:id="rId17"/>
    <p:sldId id="284" r:id="rId18"/>
    <p:sldId id="265" r:id="rId19"/>
    <p:sldId id="285" r:id="rId20"/>
    <p:sldId id="286" r:id="rId21"/>
    <p:sldId id="287" r:id="rId22"/>
    <p:sldId id="288" r:id="rId23"/>
    <p:sldId id="268" r:id="rId24"/>
    <p:sldId id="289" r:id="rId25"/>
    <p:sldId id="290" r:id="rId26"/>
    <p:sldId id="291" r:id="rId27"/>
    <p:sldId id="292" r:id="rId28"/>
    <p:sldId id="293" r:id="rId29"/>
    <p:sldId id="294" r:id="rId30"/>
    <p:sldId id="271" r:id="rId31"/>
    <p:sldId id="295" r:id="rId32"/>
  </p:sldIdLst>
  <p:sldSz cx="12192000" cy="6858000"/>
  <p:notesSz cx="6858000" cy="9144000"/>
  <p:embeddedFontLst>
    <p:embeddedFont>
      <p:font typeface="Microsoft YaHei" panose="020B0503020204020204" pitchFamily="34" charset="-122"/>
      <p:regular r:id="rId35"/>
      <p:bold r:id="rId36"/>
    </p:embeddedFont>
    <p:embeddedFont>
      <p:font typeface="Microsoft YaHei" panose="020B0503020204020204" pitchFamily="34" charset="-122"/>
      <p:regular r:id="rId35"/>
      <p:bold r:id="rId36"/>
    </p:embeddedFont>
    <p:embeddedFont>
      <p:font typeface="Arial Bold" panose="020B0704020202020204" pitchFamily="34" charset="0"/>
      <p:bold r:id="rId37"/>
    </p:embeddedFont>
    <p:embeddedFont>
      <p:font typeface="Microsoft YaHei Light" panose="020B0502040204020203" pitchFamily="34" charset="-122"/>
      <p:regular r:id="rId38"/>
    </p:embeddedFont>
    <p:embeddedFont>
      <p:font typeface="锐字真言体免费商用" panose="02010600030101010101" pitchFamily="2" charset="-122"/>
      <p:regular r:id="rId39"/>
    </p:embeddedFont>
  </p:embeddedFontLst>
  <p:custDataLst>
    <p:tags r:id="rId4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251" userDrawn="1">
          <p15:clr>
            <a:srgbClr val="A4A3A4"/>
          </p15:clr>
        </p15:guide>
        <p15:guide id="3" orient="horz" pos="2455" userDrawn="1">
          <p15:clr>
            <a:srgbClr val="A4A3A4"/>
          </p15:clr>
        </p15:guide>
        <p15:guide id="4" pos="38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414"/>
    <a:srgbClr val="FFD65B"/>
    <a:srgbClr val="FCEFE1"/>
    <a:srgbClr val="2190FD"/>
    <a:srgbClr val="3D72C1"/>
    <a:srgbClr val="D62627"/>
    <a:srgbClr val="F9BC5A"/>
    <a:srgbClr val="21262A"/>
    <a:srgbClr val="73EBC8"/>
    <a:srgbClr val="34D6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55" autoAdjust="0"/>
    <p:restoredTop sz="96102" autoAdjust="0"/>
  </p:normalViewPr>
  <p:slideViewPr>
    <p:cSldViewPr snapToGrid="0" showGuides="1">
      <p:cViewPr>
        <p:scale>
          <a:sx n="50" d="100"/>
          <a:sy n="50" d="100"/>
        </p:scale>
        <p:origin x="461" y="451"/>
      </p:cViewPr>
      <p:guideLst>
        <p:guide orient="horz" pos="2251"/>
        <p:guide orient="horz" pos="2455"/>
        <p:guide pos="3863"/>
      </p:guideLst>
    </p:cSldViewPr>
  </p:slideViewPr>
  <p:outlineViewPr>
    <p:cViewPr>
      <p:scale>
        <a:sx n="33" d="100"/>
        <a:sy n="33" d="100"/>
      </p:scale>
      <p:origin x="0" y="-918"/>
    </p:cViewPr>
  </p:outlin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114" d="100"/>
          <a:sy n="114" d="100"/>
        </p:scale>
        <p:origin x="4016"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handoutMaster" Target="handoutMasters/handoutMaster1.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4.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accent1"/>
            </a:solidFill>
            <a:ln>
              <a:noFill/>
            </a:ln>
            <a:effectLst/>
          </c:spPr>
          <c:invertIfNegative val="0"/>
          <c:cat>
            <c:numRef>
              <c:f>Sheet1!$A$2:$A$25</c:f>
              <c:numCache>
                <c:formatCode>General</c:formatCode>
                <c:ptCount val="24"/>
                <c:pt idx="0">
                  <c:v>8</c:v>
                </c:pt>
                <c:pt idx="1">
                  <c:v>9</c:v>
                </c:pt>
                <c:pt idx="2">
                  <c:v>10</c:v>
                </c:pt>
                <c:pt idx="3">
                  <c:v>11</c:v>
                </c:pt>
                <c:pt idx="4">
                  <c:v>12</c:v>
                </c:pt>
                <c:pt idx="5">
                  <c:v>13</c:v>
                </c:pt>
                <c:pt idx="6">
                  <c:v>14</c:v>
                </c:pt>
                <c:pt idx="7">
                  <c:v>15</c:v>
                </c:pt>
                <c:pt idx="8">
                  <c:v>16</c:v>
                </c:pt>
                <c:pt idx="9">
                  <c:v>17</c:v>
                </c:pt>
                <c:pt idx="10">
                  <c:v>18</c:v>
                </c:pt>
                <c:pt idx="11">
                  <c:v>19</c:v>
                </c:pt>
                <c:pt idx="12">
                  <c:v>20</c:v>
                </c:pt>
                <c:pt idx="13">
                  <c:v>21</c:v>
                </c:pt>
                <c:pt idx="14">
                  <c:v>22</c:v>
                </c:pt>
                <c:pt idx="15">
                  <c:v>23</c:v>
                </c:pt>
                <c:pt idx="16">
                  <c:v>0</c:v>
                </c:pt>
                <c:pt idx="17">
                  <c:v>1</c:v>
                </c:pt>
                <c:pt idx="18">
                  <c:v>2</c:v>
                </c:pt>
                <c:pt idx="19">
                  <c:v>3</c:v>
                </c:pt>
                <c:pt idx="20">
                  <c:v>4</c:v>
                </c:pt>
                <c:pt idx="21">
                  <c:v>5</c:v>
                </c:pt>
                <c:pt idx="22">
                  <c:v>6</c:v>
                </c:pt>
                <c:pt idx="23">
                  <c:v>7</c:v>
                </c:pt>
              </c:numCache>
            </c:numRef>
          </c:cat>
          <c:val>
            <c:numRef>
              <c:f>Sheet1!$B$2:$B$25</c:f>
              <c:numCache>
                <c:formatCode>General</c:formatCode>
                <c:ptCount val="24"/>
                <c:pt idx="0">
                  <c:v>365</c:v>
                </c:pt>
                <c:pt idx="1">
                  <c:v>552</c:v>
                </c:pt>
                <c:pt idx="2">
                  <c:v>791</c:v>
                </c:pt>
                <c:pt idx="3">
                  <c:v>900</c:v>
                </c:pt>
                <c:pt idx="4">
                  <c:v>930</c:v>
                </c:pt>
                <c:pt idx="5">
                  <c:v>1100</c:v>
                </c:pt>
                <c:pt idx="6">
                  <c:v>1150</c:v>
                </c:pt>
                <c:pt idx="7">
                  <c:v>1125</c:v>
                </c:pt>
                <c:pt idx="8">
                  <c:v>1170</c:v>
                </c:pt>
                <c:pt idx="9">
                  <c:v>1190</c:v>
                </c:pt>
                <c:pt idx="10">
                  <c:v>1180</c:v>
                </c:pt>
                <c:pt idx="11">
                  <c:v>1199</c:v>
                </c:pt>
                <c:pt idx="12">
                  <c:v>1070</c:v>
                </c:pt>
                <c:pt idx="13">
                  <c:v>1080</c:v>
                </c:pt>
                <c:pt idx="14">
                  <c:v>870</c:v>
                </c:pt>
                <c:pt idx="15">
                  <c:v>760</c:v>
                </c:pt>
                <c:pt idx="16">
                  <c:v>430</c:v>
                </c:pt>
                <c:pt idx="17">
                  <c:v>280</c:v>
                </c:pt>
                <c:pt idx="18">
                  <c:v>210</c:v>
                </c:pt>
                <c:pt idx="19">
                  <c:v>130</c:v>
                </c:pt>
                <c:pt idx="20">
                  <c:v>100</c:v>
                </c:pt>
                <c:pt idx="21">
                  <c:v>70</c:v>
                </c:pt>
                <c:pt idx="22">
                  <c:v>115</c:v>
                </c:pt>
                <c:pt idx="23">
                  <c:v>200</c:v>
                </c:pt>
              </c:numCache>
            </c:numRef>
          </c:val>
          <c:extLst>
            <c:ext xmlns:c16="http://schemas.microsoft.com/office/drawing/2014/chart" uri="{C3380CC4-5D6E-409C-BE32-E72D297353CC}">
              <c16:uniqueId val="{00000000-63A8-4A41-A723-B5F9775B10FF}"/>
            </c:ext>
          </c:extLst>
        </c:ser>
        <c:dLbls>
          <c:showLegendKey val="0"/>
          <c:showVal val="0"/>
          <c:showCatName val="0"/>
          <c:showSerName val="0"/>
          <c:showPercent val="0"/>
          <c:showBubbleSize val="0"/>
        </c:dLbls>
        <c:gapWidth val="219"/>
        <c:overlap val="-27"/>
        <c:axId val="1879315376"/>
        <c:axId val="1879335344"/>
      </c:barChart>
      <c:catAx>
        <c:axId val="1879315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zh-CN"/>
          </a:p>
        </c:txPr>
        <c:crossAx val="1879335344"/>
        <c:crosses val="autoZero"/>
        <c:auto val="1"/>
        <c:lblAlgn val="ctr"/>
        <c:lblOffset val="100"/>
        <c:noMultiLvlLbl val="0"/>
      </c:catAx>
      <c:valAx>
        <c:axId val="1879335344"/>
        <c:scaling>
          <c:orientation val="minMax"/>
        </c:scaling>
        <c:delete val="0"/>
        <c:axPos val="l"/>
        <c:majorGridlines>
          <c:spPr>
            <a:ln w="6350" cap="flat" cmpd="sng" algn="ctr">
              <a:solidFill>
                <a:schemeClr val="tx1">
                  <a:lumMod val="15000"/>
                  <a:lumOff val="85000"/>
                  <a:alpha val="90000"/>
                </a:schemeClr>
              </a:solidFill>
              <a:prstDash val="dash"/>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crossAx val="18793153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A201AD86-87C1-F34F-A570-94653B21339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dirty="0">
              <a:latin typeface="微软雅黑" panose="020B0503020204020204" pitchFamily="34" charset="-122"/>
              <a:ea typeface="微软雅黑" panose="020B0503020204020204" pitchFamily="34" charset="-122"/>
            </a:endParaRPr>
          </a:p>
        </p:txBody>
      </p:sp>
      <p:sp>
        <p:nvSpPr>
          <p:cNvPr id="3" name="日期占位符 2">
            <a:extLst>
              <a:ext uri="{FF2B5EF4-FFF2-40B4-BE49-F238E27FC236}">
                <a16:creationId xmlns:a16="http://schemas.microsoft.com/office/drawing/2014/main" id="{9983CAC2-274D-AA49-9273-0BB99AAEE7D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8D4BB7-ADC9-E64E-AAAA-DB1E10F7C241}" type="datetimeFigureOut">
              <a:rPr kumimoji="1" lang="zh-CN" altLang="en-US" smtClean="0">
                <a:latin typeface="微软雅黑" panose="020B0503020204020204" pitchFamily="34" charset="-122"/>
                <a:ea typeface="微软雅黑" panose="020B0503020204020204" pitchFamily="34" charset="-122"/>
              </a:rPr>
              <a:t>2022/8/2</a:t>
            </a:fld>
            <a:endParaRPr kumimoji="1" lang="zh-CN" altLang="en-US" dirty="0">
              <a:latin typeface="微软雅黑" panose="020B0503020204020204" pitchFamily="34" charset="-122"/>
              <a:ea typeface="微软雅黑" panose="020B0503020204020204" pitchFamily="34" charset="-122"/>
            </a:endParaRPr>
          </a:p>
        </p:txBody>
      </p:sp>
      <p:sp>
        <p:nvSpPr>
          <p:cNvPr id="4" name="页脚占位符 3">
            <a:extLst>
              <a:ext uri="{FF2B5EF4-FFF2-40B4-BE49-F238E27FC236}">
                <a16:creationId xmlns:a16="http://schemas.microsoft.com/office/drawing/2014/main" id="{A5DFFCAF-3164-5B4A-A7AA-1F95C1C8088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dirty="0">
              <a:latin typeface="微软雅黑" panose="020B0503020204020204" pitchFamily="34" charset="-122"/>
              <a:ea typeface="微软雅黑" panose="020B0503020204020204" pitchFamily="34" charset="-122"/>
            </a:endParaRPr>
          </a:p>
        </p:txBody>
      </p:sp>
      <p:sp>
        <p:nvSpPr>
          <p:cNvPr id="5" name="灯片编号占位符 4">
            <a:extLst>
              <a:ext uri="{FF2B5EF4-FFF2-40B4-BE49-F238E27FC236}">
                <a16:creationId xmlns:a16="http://schemas.microsoft.com/office/drawing/2014/main" id="{2C173253-261F-124A-8FD0-6B2BCD6EBCE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EBD9CB6-B921-3743-B681-02986F8A8226}" type="slidenum">
              <a:rPr kumimoji="1" lang="zh-CN" altLang="en-US" smtClean="0">
                <a:latin typeface="微软雅黑" panose="020B0503020204020204" pitchFamily="34" charset="-122"/>
                <a:ea typeface="微软雅黑" panose="020B0503020204020204" pitchFamily="34" charset="-122"/>
              </a:rPr>
              <a:t>‹#›</a:t>
            </a:fld>
            <a:endParaRPr kumimoji="1"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077266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pitchFamily="34" charset="-122"/>
                <a:ea typeface="微软雅黑" panose="020B0503020204020204" pitchFamily="34"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pitchFamily="34" charset="-122"/>
                <a:ea typeface="微软雅黑" panose="020B0503020204020204" pitchFamily="34" charset="-122"/>
              </a:defRPr>
            </a:lvl1pPr>
          </a:lstStyle>
          <a:p>
            <a:fld id="{7BB30C6B-F34A-4F02-BACE-D18C28E3B70A}" type="datetimeFigureOut">
              <a:rPr lang="zh-CN" altLang="en-US" smtClean="0"/>
              <a:pPr/>
              <a:t>2022/8/2</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pitchFamily="34" charset="-122"/>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pitchFamily="34" charset="-122"/>
                <a:ea typeface="微软雅黑" panose="020B0503020204020204" pitchFamily="34" charset="-122"/>
              </a:defRPr>
            </a:lvl1pPr>
          </a:lstStyle>
          <a:p>
            <a:fld id="{175DD2B1-1A58-4FDB-AD54-64407EF7A1E7}" type="slidenum">
              <a:rPr lang="zh-CN" altLang="en-US" smtClean="0"/>
              <a:pPr/>
              <a:t>‹#›</a:t>
            </a:fld>
            <a:endParaRPr lang="zh-CN" altLang="en-US" dirty="0"/>
          </a:p>
        </p:txBody>
      </p:sp>
    </p:spTree>
    <p:extLst>
      <p:ext uri="{BB962C8B-B14F-4D97-AF65-F5344CB8AC3E}">
        <p14:creationId xmlns:p14="http://schemas.microsoft.com/office/powerpoint/2010/main" val="3830710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1pPr>
    <a:lvl2pPr marL="4572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2pPr>
    <a:lvl3pPr marL="9144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3pPr>
    <a:lvl4pPr marL="13716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4pPr>
    <a:lvl5pPr marL="18288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5DD2B1-1A58-4FDB-AD54-64407EF7A1E7}" type="slidenum">
              <a:rPr lang="zh-CN" altLang="en-US" smtClean="0"/>
              <a:t>20</a:t>
            </a:fld>
            <a:endParaRPr lang="zh-CN" altLang="en-US"/>
          </a:p>
        </p:txBody>
      </p:sp>
    </p:spTree>
    <p:extLst>
      <p:ext uri="{BB962C8B-B14F-4D97-AF65-F5344CB8AC3E}">
        <p14:creationId xmlns:p14="http://schemas.microsoft.com/office/powerpoint/2010/main" val="1917964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5DD2B1-1A58-4FDB-AD54-64407EF7A1E7}" type="slidenum">
              <a:rPr lang="zh-CN" altLang="en-US" smtClean="0"/>
              <a:t>21</a:t>
            </a:fld>
            <a:endParaRPr lang="zh-CN" altLang="en-US"/>
          </a:p>
        </p:txBody>
      </p:sp>
    </p:spTree>
    <p:extLst>
      <p:ext uri="{BB962C8B-B14F-4D97-AF65-F5344CB8AC3E}">
        <p14:creationId xmlns:p14="http://schemas.microsoft.com/office/powerpoint/2010/main" val="121906863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页">
    <p:spTree>
      <p:nvGrpSpPr>
        <p:cNvPr id="1" name=""/>
        <p:cNvGrpSpPr/>
        <p:nvPr/>
      </p:nvGrpSpPr>
      <p:grpSpPr>
        <a:xfrm>
          <a:off x="0" y="0"/>
          <a:ext cx="0" cy="0"/>
          <a:chOff x="0" y="0"/>
          <a:chExt cx="0" cy="0"/>
        </a:xfrm>
      </p:grpSpPr>
      <p:grpSp>
        <p:nvGrpSpPr>
          <p:cNvPr id="101" name="组合 100">
            <a:extLst>
              <a:ext uri="{FF2B5EF4-FFF2-40B4-BE49-F238E27FC236}">
                <a16:creationId xmlns:a16="http://schemas.microsoft.com/office/drawing/2014/main" id="{AF56EE40-9EEF-4DFE-A7D3-152D0CCABD8C}"/>
              </a:ext>
            </a:extLst>
          </p:cNvPr>
          <p:cNvGrpSpPr/>
          <p:nvPr userDrawn="1"/>
        </p:nvGrpSpPr>
        <p:grpSpPr>
          <a:xfrm>
            <a:off x="-639192" y="-3211525"/>
            <a:ext cx="13470384" cy="13281047"/>
            <a:chOff x="-639192" y="-3211525"/>
            <a:chExt cx="13470384" cy="13281047"/>
          </a:xfrm>
        </p:grpSpPr>
        <p:sp>
          <p:nvSpPr>
            <p:cNvPr id="102" name="矩形 101">
              <a:extLst>
                <a:ext uri="{FF2B5EF4-FFF2-40B4-BE49-F238E27FC236}">
                  <a16:creationId xmlns:a16="http://schemas.microsoft.com/office/drawing/2014/main" id="{93EC56E0-D9D8-4D79-A0EF-71B9899A6F62}"/>
                </a:ext>
              </a:extLst>
            </p:cNvPr>
            <p:cNvSpPr/>
            <p:nvPr/>
          </p:nvSpPr>
          <p:spPr>
            <a:xfrm>
              <a:off x="0" y="0"/>
              <a:ext cx="12192000" cy="6858000"/>
            </a:xfrm>
            <a:prstGeom prst="rect">
              <a:avLst/>
            </a:prstGeom>
            <a:solidFill>
              <a:schemeClr val="accent1"/>
            </a:solidFill>
            <a:ln w="1587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任意多边形: 形状 102">
              <a:extLst>
                <a:ext uri="{FF2B5EF4-FFF2-40B4-BE49-F238E27FC236}">
                  <a16:creationId xmlns:a16="http://schemas.microsoft.com/office/drawing/2014/main" id="{9B289E93-7BA7-44DA-BB95-BA0FCE352AC7}"/>
                </a:ext>
              </a:extLst>
            </p:cNvPr>
            <p:cNvSpPr/>
            <p:nvPr/>
          </p:nvSpPr>
          <p:spPr>
            <a:xfrm rot="2700000" flipV="1">
              <a:off x="-544524" y="-3306193"/>
              <a:ext cx="13281047" cy="13470384"/>
            </a:xfrm>
            <a:custGeom>
              <a:avLst/>
              <a:gdLst>
                <a:gd name="connsiteX0" fmla="*/ 4662824 w 13281047"/>
                <a:gd name="connsiteY0" fmla="*/ 91847 h 13470384"/>
                <a:gd name="connsiteX1" fmla="*/ 4846518 w 13281047"/>
                <a:gd name="connsiteY1" fmla="*/ 91847 h 13470384"/>
                <a:gd name="connsiteX2" fmla="*/ 4754672 w 13281047"/>
                <a:gd name="connsiteY2" fmla="*/ 0 h 13470384"/>
                <a:gd name="connsiteX3" fmla="*/ 4144733 w 13281047"/>
                <a:gd name="connsiteY3" fmla="*/ 609939 h 13470384"/>
                <a:gd name="connsiteX4" fmla="*/ 5364610 w 13281047"/>
                <a:gd name="connsiteY4" fmla="*/ 609939 h 13470384"/>
                <a:gd name="connsiteX5" fmla="*/ 5180920 w 13281047"/>
                <a:gd name="connsiteY5" fmla="*/ 426249 h 13470384"/>
                <a:gd name="connsiteX6" fmla="*/ 4328423 w 13281047"/>
                <a:gd name="connsiteY6" fmla="*/ 426249 h 13470384"/>
                <a:gd name="connsiteX7" fmla="*/ 3626641 w 13281047"/>
                <a:gd name="connsiteY7" fmla="*/ 1128030 h 13470384"/>
                <a:gd name="connsiteX8" fmla="*/ 5882701 w 13281047"/>
                <a:gd name="connsiteY8" fmla="*/ 1128030 h 13470384"/>
                <a:gd name="connsiteX9" fmla="*/ 5699012 w 13281047"/>
                <a:gd name="connsiteY9" fmla="*/ 944340 h 13470384"/>
                <a:gd name="connsiteX10" fmla="*/ 3810331 w 13281047"/>
                <a:gd name="connsiteY10" fmla="*/ 944340 h 13470384"/>
                <a:gd name="connsiteX11" fmla="*/ 3108550 w 13281047"/>
                <a:gd name="connsiteY11" fmla="*/ 1646122 h 13470384"/>
                <a:gd name="connsiteX12" fmla="*/ 6400793 w 13281047"/>
                <a:gd name="connsiteY12" fmla="*/ 1646121 h 13470384"/>
                <a:gd name="connsiteX13" fmla="*/ 6217104 w 13281047"/>
                <a:gd name="connsiteY13" fmla="*/ 1462433 h 13470384"/>
                <a:gd name="connsiteX14" fmla="*/ 3292239 w 13281047"/>
                <a:gd name="connsiteY14" fmla="*/ 1462433 h 13470384"/>
                <a:gd name="connsiteX15" fmla="*/ 2590458 w 13281047"/>
                <a:gd name="connsiteY15" fmla="*/ 2164213 h 13470384"/>
                <a:gd name="connsiteX16" fmla="*/ 6918885 w 13281047"/>
                <a:gd name="connsiteY16" fmla="*/ 2164213 h 13470384"/>
                <a:gd name="connsiteX17" fmla="*/ 6735196 w 13281047"/>
                <a:gd name="connsiteY17" fmla="*/ 1980524 h 13470384"/>
                <a:gd name="connsiteX18" fmla="*/ 2774147 w 13281047"/>
                <a:gd name="connsiteY18" fmla="*/ 1980524 h 13470384"/>
                <a:gd name="connsiteX19" fmla="*/ 2072367 w 13281047"/>
                <a:gd name="connsiteY19" fmla="*/ 2682305 h 13470384"/>
                <a:gd name="connsiteX20" fmla="*/ 7436976 w 13281047"/>
                <a:gd name="connsiteY20" fmla="*/ 2682304 h 13470384"/>
                <a:gd name="connsiteX21" fmla="*/ 7253287 w 13281047"/>
                <a:gd name="connsiteY21" fmla="*/ 2498615 h 13470384"/>
                <a:gd name="connsiteX22" fmla="*/ 2256056 w 13281047"/>
                <a:gd name="connsiteY22" fmla="*/ 2498616 h 13470384"/>
                <a:gd name="connsiteX23" fmla="*/ 1554275 w 13281047"/>
                <a:gd name="connsiteY23" fmla="*/ 3200396 h 13470384"/>
                <a:gd name="connsiteX24" fmla="*/ 7955067 w 13281047"/>
                <a:gd name="connsiteY24" fmla="*/ 3200396 h 13470384"/>
                <a:gd name="connsiteX25" fmla="*/ 7771379 w 13281047"/>
                <a:gd name="connsiteY25" fmla="*/ 3016707 h 13470384"/>
                <a:gd name="connsiteX26" fmla="*/ 1737964 w 13281047"/>
                <a:gd name="connsiteY26" fmla="*/ 3016708 h 13470384"/>
                <a:gd name="connsiteX27" fmla="*/ 1036184 w 13281047"/>
                <a:gd name="connsiteY27" fmla="*/ 3718488 h 13470384"/>
                <a:gd name="connsiteX28" fmla="*/ 8473159 w 13281047"/>
                <a:gd name="connsiteY28" fmla="*/ 3718488 h 13470384"/>
                <a:gd name="connsiteX29" fmla="*/ 8289470 w 13281047"/>
                <a:gd name="connsiteY29" fmla="*/ 3534798 h 13470384"/>
                <a:gd name="connsiteX30" fmla="*/ 1219873 w 13281047"/>
                <a:gd name="connsiteY30" fmla="*/ 3534799 h 13470384"/>
                <a:gd name="connsiteX31" fmla="*/ 518092 w 13281047"/>
                <a:gd name="connsiteY31" fmla="*/ 4236580 h 13470384"/>
                <a:gd name="connsiteX32" fmla="*/ 8991251 w 13281047"/>
                <a:gd name="connsiteY32" fmla="*/ 4236580 h 13470384"/>
                <a:gd name="connsiteX33" fmla="*/ 8807562 w 13281047"/>
                <a:gd name="connsiteY33" fmla="*/ 4052890 h 13470384"/>
                <a:gd name="connsiteX34" fmla="*/ 701781 w 13281047"/>
                <a:gd name="connsiteY34" fmla="*/ 4052891 h 13470384"/>
                <a:gd name="connsiteX35" fmla="*/ 0 w 13281047"/>
                <a:gd name="connsiteY35" fmla="*/ 4754672 h 13470384"/>
                <a:gd name="connsiteX36" fmla="*/ 9509343 w 13281047"/>
                <a:gd name="connsiteY36" fmla="*/ 4754672 h 13470384"/>
                <a:gd name="connsiteX37" fmla="*/ 9325655 w 13281047"/>
                <a:gd name="connsiteY37" fmla="*/ 4570983 h 13470384"/>
                <a:gd name="connsiteX38" fmla="*/ 183688 w 13281047"/>
                <a:gd name="connsiteY38" fmla="*/ 4570983 h 13470384"/>
                <a:gd name="connsiteX39" fmla="*/ 8434536 w 13281047"/>
                <a:gd name="connsiteY39" fmla="*/ 13378541 h 13470384"/>
                <a:gd name="connsiteX40" fmla="*/ 8526379 w 13281047"/>
                <a:gd name="connsiteY40" fmla="*/ 13470384 h 13470384"/>
                <a:gd name="connsiteX41" fmla="*/ 8618222 w 13281047"/>
                <a:gd name="connsiteY41" fmla="*/ 13378540 h 13470384"/>
                <a:gd name="connsiteX42" fmla="*/ 7916445 w 13281047"/>
                <a:gd name="connsiteY42" fmla="*/ 12860450 h 13470384"/>
                <a:gd name="connsiteX43" fmla="*/ 8100134 w 13281047"/>
                <a:gd name="connsiteY43" fmla="*/ 13044138 h 13470384"/>
                <a:gd name="connsiteX44" fmla="*/ 8952624 w 13281047"/>
                <a:gd name="connsiteY44" fmla="*/ 13044138 h 13470384"/>
                <a:gd name="connsiteX45" fmla="*/ 9136313 w 13281047"/>
                <a:gd name="connsiteY45" fmla="*/ 12860450 h 13470384"/>
                <a:gd name="connsiteX46" fmla="*/ 7398353 w 13281047"/>
                <a:gd name="connsiteY46" fmla="*/ 12342358 h 13470384"/>
                <a:gd name="connsiteX47" fmla="*/ 7582041 w 13281047"/>
                <a:gd name="connsiteY47" fmla="*/ 12526046 h 13470384"/>
                <a:gd name="connsiteX48" fmla="*/ 9470716 w 13281047"/>
                <a:gd name="connsiteY48" fmla="*/ 12526047 h 13470384"/>
                <a:gd name="connsiteX49" fmla="*/ 9654405 w 13281047"/>
                <a:gd name="connsiteY49" fmla="*/ 12342358 h 13470384"/>
                <a:gd name="connsiteX50" fmla="*/ 6880261 w 13281047"/>
                <a:gd name="connsiteY50" fmla="*/ 11824265 h 13470384"/>
                <a:gd name="connsiteX51" fmla="*/ 7063950 w 13281047"/>
                <a:gd name="connsiteY51" fmla="*/ 12007955 h 13470384"/>
                <a:gd name="connsiteX52" fmla="*/ 9988808 w 13281047"/>
                <a:gd name="connsiteY52" fmla="*/ 12007955 h 13470384"/>
                <a:gd name="connsiteX53" fmla="*/ 10172497 w 13281047"/>
                <a:gd name="connsiteY53" fmla="*/ 11824265 h 13470384"/>
                <a:gd name="connsiteX54" fmla="*/ 6362170 w 13281047"/>
                <a:gd name="connsiteY54" fmla="*/ 11306175 h 13470384"/>
                <a:gd name="connsiteX55" fmla="*/ 6545859 w 13281047"/>
                <a:gd name="connsiteY55" fmla="*/ 11489864 h 13470384"/>
                <a:gd name="connsiteX56" fmla="*/ 10506898 w 13281047"/>
                <a:gd name="connsiteY56" fmla="*/ 11489864 h 13470384"/>
                <a:gd name="connsiteX57" fmla="*/ 10690588 w 13281047"/>
                <a:gd name="connsiteY57" fmla="*/ 11306175 h 13470384"/>
                <a:gd name="connsiteX58" fmla="*/ 5844079 w 13281047"/>
                <a:gd name="connsiteY58" fmla="*/ 10788084 h 13470384"/>
                <a:gd name="connsiteX59" fmla="*/ 6027767 w 13281047"/>
                <a:gd name="connsiteY59" fmla="*/ 10971772 h 13470384"/>
                <a:gd name="connsiteX60" fmla="*/ 11024991 w 13281047"/>
                <a:gd name="connsiteY60" fmla="*/ 10971772 h 13470384"/>
                <a:gd name="connsiteX61" fmla="*/ 11208679 w 13281047"/>
                <a:gd name="connsiteY61" fmla="*/ 10788083 h 13470384"/>
                <a:gd name="connsiteX62" fmla="*/ 5325988 w 13281047"/>
                <a:gd name="connsiteY62" fmla="*/ 10269993 h 13470384"/>
                <a:gd name="connsiteX63" fmla="*/ 5509676 w 13281047"/>
                <a:gd name="connsiteY63" fmla="*/ 10453680 h 13470384"/>
                <a:gd name="connsiteX64" fmla="*/ 11543082 w 13281047"/>
                <a:gd name="connsiteY64" fmla="*/ 10453680 h 13470384"/>
                <a:gd name="connsiteX65" fmla="*/ 11726770 w 13281047"/>
                <a:gd name="connsiteY65" fmla="*/ 10269993 h 13470384"/>
                <a:gd name="connsiteX66" fmla="*/ 4807894 w 13281047"/>
                <a:gd name="connsiteY66" fmla="*/ 9751899 h 13470384"/>
                <a:gd name="connsiteX67" fmla="*/ 4991583 w 13281047"/>
                <a:gd name="connsiteY67" fmla="*/ 9935588 h 13470384"/>
                <a:gd name="connsiteX68" fmla="*/ 12061175 w 13281047"/>
                <a:gd name="connsiteY68" fmla="*/ 9935588 h 13470384"/>
                <a:gd name="connsiteX69" fmla="*/ 12244864 w 13281047"/>
                <a:gd name="connsiteY69" fmla="*/ 9751899 h 13470384"/>
                <a:gd name="connsiteX70" fmla="*/ 4289803 w 13281047"/>
                <a:gd name="connsiteY70" fmla="*/ 9233808 h 13470384"/>
                <a:gd name="connsiteX71" fmla="*/ 4473492 w 13281047"/>
                <a:gd name="connsiteY71" fmla="*/ 9417497 h 13470384"/>
                <a:gd name="connsiteX72" fmla="*/ 12579267 w 13281047"/>
                <a:gd name="connsiteY72" fmla="*/ 9417496 h 13470384"/>
                <a:gd name="connsiteX73" fmla="*/ 12762955 w 13281047"/>
                <a:gd name="connsiteY73" fmla="*/ 9233807 h 13470384"/>
                <a:gd name="connsiteX74" fmla="*/ 3771711 w 13281047"/>
                <a:gd name="connsiteY74" fmla="*/ 8715716 h 13470384"/>
                <a:gd name="connsiteX75" fmla="*/ 3955400 w 13281047"/>
                <a:gd name="connsiteY75" fmla="*/ 8899405 h 13470384"/>
                <a:gd name="connsiteX76" fmla="*/ 13097358 w 13281047"/>
                <a:gd name="connsiteY76" fmla="*/ 8899405 h 13470384"/>
                <a:gd name="connsiteX77" fmla="*/ 13281047 w 13281047"/>
                <a:gd name="connsiteY77" fmla="*/ 8715716 h 13470384"/>
                <a:gd name="connsiteX78" fmla="*/ 3253620 w 13281047"/>
                <a:gd name="connsiteY78" fmla="*/ 8197625 h 13470384"/>
                <a:gd name="connsiteX79" fmla="*/ 3437309 w 13281047"/>
                <a:gd name="connsiteY79" fmla="*/ 8381314 h 13470384"/>
                <a:gd name="connsiteX80" fmla="*/ 13135985 w 13281047"/>
                <a:gd name="connsiteY80" fmla="*/ 8381313 h 13470384"/>
                <a:gd name="connsiteX81" fmla="*/ 12952295 w 13281047"/>
                <a:gd name="connsiteY81" fmla="*/ 8197624 h 13470384"/>
                <a:gd name="connsiteX82" fmla="*/ 2735528 w 13281047"/>
                <a:gd name="connsiteY82" fmla="*/ 7679533 h 13470384"/>
                <a:gd name="connsiteX83" fmla="*/ 2919217 w 13281047"/>
                <a:gd name="connsiteY83" fmla="*/ 7863222 h 13470384"/>
                <a:gd name="connsiteX84" fmla="*/ 12617892 w 13281047"/>
                <a:gd name="connsiteY84" fmla="*/ 7863221 h 13470384"/>
                <a:gd name="connsiteX85" fmla="*/ 12434203 w 13281047"/>
                <a:gd name="connsiteY85" fmla="*/ 7679532 h 13470384"/>
                <a:gd name="connsiteX86" fmla="*/ 2217435 w 13281047"/>
                <a:gd name="connsiteY86" fmla="*/ 7161440 h 13470384"/>
                <a:gd name="connsiteX87" fmla="*/ 2401125 w 13281047"/>
                <a:gd name="connsiteY87" fmla="*/ 7345130 h 13470384"/>
                <a:gd name="connsiteX88" fmla="*/ 12099801 w 13281047"/>
                <a:gd name="connsiteY88" fmla="*/ 7345129 h 13470384"/>
                <a:gd name="connsiteX89" fmla="*/ 11916112 w 13281047"/>
                <a:gd name="connsiteY89" fmla="*/ 7161441 h 13470384"/>
                <a:gd name="connsiteX90" fmla="*/ 1699345 w 13281047"/>
                <a:gd name="connsiteY90" fmla="*/ 6643350 h 13470384"/>
                <a:gd name="connsiteX91" fmla="*/ 1883034 w 13281047"/>
                <a:gd name="connsiteY91" fmla="*/ 6827039 h 13470384"/>
                <a:gd name="connsiteX92" fmla="*/ 11581710 w 13281047"/>
                <a:gd name="connsiteY92" fmla="*/ 6827039 h 13470384"/>
                <a:gd name="connsiteX93" fmla="*/ 11398021 w 13281047"/>
                <a:gd name="connsiteY93" fmla="*/ 6643349 h 13470384"/>
                <a:gd name="connsiteX94" fmla="*/ 1181253 w 13281047"/>
                <a:gd name="connsiteY94" fmla="*/ 6125258 h 13470384"/>
                <a:gd name="connsiteX95" fmla="*/ 1364943 w 13281047"/>
                <a:gd name="connsiteY95" fmla="*/ 6308948 h 13470384"/>
                <a:gd name="connsiteX96" fmla="*/ 11063619 w 13281047"/>
                <a:gd name="connsiteY96" fmla="*/ 6308947 h 13470384"/>
                <a:gd name="connsiteX97" fmla="*/ 10879929 w 13281047"/>
                <a:gd name="connsiteY97" fmla="*/ 6125258 h 13470384"/>
                <a:gd name="connsiteX98" fmla="*/ 663161 w 13281047"/>
                <a:gd name="connsiteY98" fmla="*/ 5607166 h 13470384"/>
                <a:gd name="connsiteX99" fmla="*/ 846850 w 13281047"/>
                <a:gd name="connsiteY99" fmla="*/ 5790855 h 13470384"/>
                <a:gd name="connsiteX100" fmla="*/ 10545526 w 13281047"/>
                <a:gd name="connsiteY100" fmla="*/ 5790855 h 13470384"/>
                <a:gd name="connsiteX101" fmla="*/ 10361837 w 13281047"/>
                <a:gd name="connsiteY101" fmla="*/ 5607166 h 13470384"/>
                <a:gd name="connsiteX102" fmla="*/ 145070 w 13281047"/>
                <a:gd name="connsiteY102" fmla="*/ 5089075 h 13470384"/>
                <a:gd name="connsiteX103" fmla="*/ 328759 w 13281047"/>
                <a:gd name="connsiteY103" fmla="*/ 5272764 h 13470384"/>
                <a:gd name="connsiteX104" fmla="*/ 10027435 w 13281047"/>
                <a:gd name="connsiteY104" fmla="*/ 5272763 h 13470384"/>
                <a:gd name="connsiteX105" fmla="*/ 9843746 w 13281047"/>
                <a:gd name="connsiteY105" fmla="*/ 5089074 h 1347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3281047" h="13470384">
                  <a:moveTo>
                    <a:pt x="4662824" y="91847"/>
                  </a:moveTo>
                  <a:lnTo>
                    <a:pt x="4846518" y="91847"/>
                  </a:lnTo>
                  <a:lnTo>
                    <a:pt x="4754672" y="0"/>
                  </a:lnTo>
                  <a:close/>
                  <a:moveTo>
                    <a:pt x="4144733" y="609939"/>
                  </a:moveTo>
                  <a:lnTo>
                    <a:pt x="5364610" y="609939"/>
                  </a:lnTo>
                  <a:lnTo>
                    <a:pt x="5180920" y="426249"/>
                  </a:lnTo>
                  <a:lnTo>
                    <a:pt x="4328423" y="426249"/>
                  </a:lnTo>
                  <a:close/>
                  <a:moveTo>
                    <a:pt x="3626641" y="1128030"/>
                  </a:moveTo>
                  <a:lnTo>
                    <a:pt x="5882701" y="1128030"/>
                  </a:lnTo>
                  <a:lnTo>
                    <a:pt x="5699012" y="944340"/>
                  </a:lnTo>
                  <a:lnTo>
                    <a:pt x="3810331" y="944340"/>
                  </a:lnTo>
                  <a:close/>
                  <a:moveTo>
                    <a:pt x="3108550" y="1646122"/>
                  </a:moveTo>
                  <a:lnTo>
                    <a:pt x="6400793" y="1646121"/>
                  </a:lnTo>
                  <a:lnTo>
                    <a:pt x="6217104" y="1462433"/>
                  </a:lnTo>
                  <a:lnTo>
                    <a:pt x="3292239" y="1462433"/>
                  </a:lnTo>
                  <a:close/>
                  <a:moveTo>
                    <a:pt x="2590458" y="2164213"/>
                  </a:moveTo>
                  <a:lnTo>
                    <a:pt x="6918885" y="2164213"/>
                  </a:lnTo>
                  <a:lnTo>
                    <a:pt x="6735196" y="1980524"/>
                  </a:lnTo>
                  <a:lnTo>
                    <a:pt x="2774147" y="1980524"/>
                  </a:lnTo>
                  <a:close/>
                  <a:moveTo>
                    <a:pt x="2072367" y="2682305"/>
                  </a:moveTo>
                  <a:lnTo>
                    <a:pt x="7436976" y="2682304"/>
                  </a:lnTo>
                  <a:lnTo>
                    <a:pt x="7253287" y="2498615"/>
                  </a:lnTo>
                  <a:lnTo>
                    <a:pt x="2256056" y="2498616"/>
                  </a:lnTo>
                  <a:close/>
                  <a:moveTo>
                    <a:pt x="1554275" y="3200396"/>
                  </a:moveTo>
                  <a:lnTo>
                    <a:pt x="7955067" y="3200396"/>
                  </a:lnTo>
                  <a:lnTo>
                    <a:pt x="7771379" y="3016707"/>
                  </a:lnTo>
                  <a:lnTo>
                    <a:pt x="1737964" y="3016708"/>
                  </a:lnTo>
                  <a:close/>
                  <a:moveTo>
                    <a:pt x="1036184" y="3718488"/>
                  </a:moveTo>
                  <a:lnTo>
                    <a:pt x="8473159" y="3718488"/>
                  </a:lnTo>
                  <a:lnTo>
                    <a:pt x="8289470" y="3534798"/>
                  </a:lnTo>
                  <a:lnTo>
                    <a:pt x="1219873" y="3534799"/>
                  </a:lnTo>
                  <a:close/>
                  <a:moveTo>
                    <a:pt x="518092" y="4236580"/>
                  </a:moveTo>
                  <a:lnTo>
                    <a:pt x="8991251" y="4236580"/>
                  </a:lnTo>
                  <a:lnTo>
                    <a:pt x="8807562" y="4052890"/>
                  </a:lnTo>
                  <a:lnTo>
                    <a:pt x="701781" y="4052891"/>
                  </a:lnTo>
                  <a:close/>
                  <a:moveTo>
                    <a:pt x="0" y="4754672"/>
                  </a:moveTo>
                  <a:lnTo>
                    <a:pt x="9509343" y="4754672"/>
                  </a:lnTo>
                  <a:lnTo>
                    <a:pt x="9325655" y="4570983"/>
                  </a:lnTo>
                  <a:lnTo>
                    <a:pt x="183688" y="4570983"/>
                  </a:lnTo>
                  <a:close/>
                  <a:moveTo>
                    <a:pt x="8434536" y="13378541"/>
                  </a:moveTo>
                  <a:lnTo>
                    <a:pt x="8526379" y="13470384"/>
                  </a:lnTo>
                  <a:lnTo>
                    <a:pt x="8618222" y="13378540"/>
                  </a:lnTo>
                  <a:close/>
                  <a:moveTo>
                    <a:pt x="7916445" y="12860450"/>
                  </a:moveTo>
                  <a:lnTo>
                    <a:pt x="8100134" y="13044138"/>
                  </a:lnTo>
                  <a:lnTo>
                    <a:pt x="8952624" y="13044138"/>
                  </a:lnTo>
                  <a:lnTo>
                    <a:pt x="9136313" y="12860450"/>
                  </a:lnTo>
                  <a:close/>
                  <a:moveTo>
                    <a:pt x="7398353" y="12342358"/>
                  </a:moveTo>
                  <a:lnTo>
                    <a:pt x="7582041" y="12526046"/>
                  </a:lnTo>
                  <a:lnTo>
                    <a:pt x="9470716" y="12526047"/>
                  </a:lnTo>
                  <a:lnTo>
                    <a:pt x="9654405" y="12342358"/>
                  </a:lnTo>
                  <a:close/>
                  <a:moveTo>
                    <a:pt x="6880261" y="11824265"/>
                  </a:moveTo>
                  <a:lnTo>
                    <a:pt x="7063950" y="12007955"/>
                  </a:lnTo>
                  <a:lnTo>
                    <a:pt x="9988808" y="12007955"/>
                  </a:lnTo>
                  <a:lnTo>
                    <a:pt x="10172497" y="11824265"/>
                  </a:lnTo>
                  <a:close/>
                  <a:moveTo>
                    <a:pt x="6362170" y="11306175"/>
                  </a:moveTo>
                  <a:lnTo>
                    <a:pt x="6545859" y="11489864"/>
                  </a:lnTo>
                  <a:lnTo>
                    <a:pt x="10506898" y="11489864"/>
                  </a:lnTo>
                  <a:lnTo>
                    <a:pt x="10690588" y="11306175"/>
                  </a:lnTo>
                  <a:close/>
                  <a:moveTo>
                    <a:pt x="5844079" y="10788084"/>
                  </a:moveTo>
                  <a:lnTo>
                    <a:pt x="6027767" y="10971772"/>
                  </a:lnTo>
                  <a:lnTo>
                    <a:pt x="11024991" y="10971772"/>
                  </a:lnTo>
                  <a:lnTo>
                    <a:pt x="11208679" y="10788083"/>
                  </a:lnTo>
                  <a:close/>
                  <a:moveTo>
                    <a:pt x="5325988" y="10269993"/>
                  </a:moveTo>
                  <a:lnTo>
                    <a:pt x="5509676" y="10453680"/>
                  </a:lnTo>
                  <a:lnTo>
                    <a:pt x="11543082" y="10453680"/>
                  </a:lnTo>
                  <a:lnTo>
                    <a:pt x="11726770" y="10269993"/>
                  </a:lnTo>
                  <a:close/>
                  <a:moveTo>
                    <a:pt x="4807894" y="9751899"/>
                  </a:moveTo>
                  <a:lnTo>
                    <a:pt x="4991583" y="9935588"/>
                  </a:lnTo>
                  <a:lnTo>
                    <a:pt x="12061175" y="9935588"/>
                  </a:lnTo>
                  <a:lnTo>
                    <a:pt x="12244864" y="9751899"/>
                  </a:lnTo>
                  <a:close/>
                  <a:moveTo>
                    <a:pt x="4289803" y="9233808"/>
                  </a:moveTo>
                  <a:lnTo>
                    <a:pt x="4473492" y="9417497"/>
                  </a:lnTo>
                  <a:lnTo>
                    <a:pt x="12579267" y="9417496"/>
                  </a:lnTo>
                  <a:lnTo>
                    <a:pt x="12762955" y="9233807"/>
                  </a:lnTo>
                  <a:close/>
                  <a:moveTo>
                    <a:pt x="3771711" y="8715716"/>
                  </a:moveTo>
                  <a:lnTo>
                    <a:pt x="3955400" y="8899405"/>
                  </a:lnTo>
                  <a:lnTo>
                    <a:pt x="13097358" y="8899405"/>
                  </a:lnTo>
                  <a:lnTo>
                    <a:pt x="13281047" y="8715716"/>
                  </a:lnTo>
                  <a:close/>
                  <a:moveTo>
                    <a:pt x="3253620" y="8197625"/>
                  </a:moveTo>
                  <a:lnTo>
                    <a:pt x="3437309" y="8381314"/>
                  </a:lnTo>
                  <a:lnTo>
                    <a:pt x="13135985" y="8381313"/>
                  </a:lnTo>
                  <a:lnTo>
                    <a:pt x="12952295" y="8197624"/>
                  </a:lnTo>
                  <a:close/>
                  <a:moveTo>
                    <a:pt x="2735528" y="7679533"/>
                  </a:moveTo>
                  <a:lnTo>
                    <a:pt x="2919217" y="7863222"/>
                  </a:lnTo>
                  <a:lnTo>
                    <a:pt x="12617892" y="7863221"/>
                  </a:lnTo>
                  <a:lnTo>
                    <a:pt x="12434203" y="7679532"/>
                  </a:lnTo>
                  <a:close/>
                  <a:moveTo>
                    <a:pt x="2217435" y="7161440"/>
                  </a:moveTo>
                  <a:lnTo>
                    <a:pt x="2401125" y="7345130"/>
                  </a:lnTo>
                  <a:lnTo>
                    <a:pt x="12099801" y="7345129"/>
                  </a:lnTo>
                  <a:lnTo>
                    <a:pt x="11916112" y="7161441"/>
                  </a:lnTo>
                  <a:close/>
                  <a:moveTo>
                    <a:pt x="1699345" y="6643350"/>
                  </a:moveTo>
                  <a:lnTo>
                    <a:pt x="1883034" y="6827039"/>
                  </a:lnTo>
                  <a:lnTo>
                    <a:pt x="11581710" y="6827039"/>
                  </a:lnTo>
                  <a:lnTo>
                    <a:pt x="11398021" y="6643349"/>
                  </a:lnTo>
                  <a:close/>
                  <a:moveTo>
                    <a:pt x="1181253" y="6125258"/>
                  </a:moveTo>
                  <a:lnTo>
                    <a:pt x="1364943" y="6308948"/>
                  </a:lnTo>
                  <a:lnTo>
                    <a:pt x="11063619" y="6308947"/>
                  </a:lnTo>
                  <a:lnTo>
                    <a:pt x="10879929" y="6125258"/>
                  </a:lnTo>
                  <a:close/>
                  <a:moveTo>
                    <a:pt x="663161" y="5607166"/>
                  </a:moveTo>
                  <a:lnTo>
                    <a:pt x="846850" y="5790855"/>
                  </a:lnTo>
                  <a:lnTo>
                    <a:pt x="10545526" y="5790855"/>
                  </a:lnTo>
                  <a:lnTo>
                    <a:pt x="10361837" y="5607166"/>
                  </a:lnTo>
                  <a:close/>
                  <a:moveTo>
                    <a:pt x="145070" y="5089075"/>
                  </a:moveTo>
                  <a:lnTo>
                    <a:pt x="328759" y="5272764"/>
                  </a:lnTo>
                  <a:lnTo>
                    <a:pt x="10027435" y="5272763"/>
                  </a:lnTo>
                  <a:lnTo>
                    <a:pt x="9843746" y="5089074"/>
                  </a:lnTo>
                  <a:close/>
                </a:path>
              </a:pathLst>
            </a:custGeom>
            <a:solidFill>
              <a:schemeClr val="bg1"/>
            </a:solidFill>
            <a:ln w="15875" cap="flat" cmpd="sng" algn="ctr">
              <a:solidFill>
                <a:schemeClr val="tx1">
                  <a:lumMod val="85000"/>
                  <a:lumOff val="1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4" name="矩形 103">
              <a:extLst>
                <a:ext uri="{FF2B5EF4-FFF2-40B4-BE49-F238E27FC236}">
                  <a16:creationId xmlns:a16="http://schemas.microsoft.com/office/drawing/2014/main" id="{E835EAFE-3022-4E4F-A924-FEB7170E4567}"/>
                </a:ext>
              </a:extLst>
            </p:cNvPr>
            <p:cNvSpPr/>
            <p:nvPr/>
          </p:nvSpPr>
          <p:spPr>
            <a:xfrm>
              <a:off x="177600" y="198000"/>
              <a:ext cx="11836800" cy="6462000"/>
            </a:xfrm>
            <a:prstGeom prst="rect">
              <a:avLst/>
            </a:prstGeom>
            <a:solidFill>
              <a:schemeClr val="bg1"/>
            </a:solidFill>
            <a:ln w="15875" cap="flat" cmpd="sng" algn="ctr">
              <a:solidFill>
                <a:schemeClr val="tx1">
                  <a:lumMod val="85000"/>
                  <a:lumOff val="1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5" name="组合 104">
            <a:extLst>
              <a:ext uri="{FF2B5EF4-FFF2-40B4-BE49-F238E27FC236}">
                <a16:creationId xmlns:a16="http://schemas.microsoft.com/office/drawing/2014/main" id="{3E824FA9-593F-40D6-9060-74ACA9C35233}"/>
              </a:ext>
            </a:extLst>
          </p:cNvPr>
          <p:cNvGrpSpPr/>
          <p:nvPr userDrawn="1"/>
        </p:nvGrpSpPr>
        <p:grpSpPr>
          <a:xfrm>
            <a:off x="177600" y="198000"/>
            <a:ext cx="11836800" cy="6462000"/>
            <a:chOff x="0" y="0"/>
            <a:chExt cx="12192000" cy="6858000"/>
          </a:xfrm>
        </p:grpSpPr>
        <p:grpSp>
          <p:nvGrpSpPr>
            <p:cNvPr id="106" name="组合 105">
              <a:extLst>
                <a:ext uri="{FF2B5EF4-FFF2-40B4-BE49-F238E27FC236}">
                  <a16:creationId xmlns:a16="http://schemas.microsoft.com/office/drawing/2014/main" id="{9D2356B3-85F1-4AD9-80B3-5D68DFF8EBD5}"/>
                </a:ext>
              </a:extLst>
            </p:cNvPr>
            <p:cNvGrpSpPr/>
            <p:nvPr/>
          </p:nvGrpSpPr>
          <p:grpSpPr>
            <a:xfrm>
              <a:off x="0" y="0"/>
              <a:ext cx="12192000" cy="6858000"/>
              <a:chOff x="0" y="0"/>
              <a:chExt cx="12192000" cy="6858000"/>
            </a:xfrm>
          </p:grpSpPr>
          <p:cxnSp>
            <p:nvCxnSpPr>
              <p:cNvPr id="140" name="直接连接符 139">
                <a:extLst>
                  <a:ext uri="{FF2B5EF4-FFF2-40B4-BE49-F238E27FC236}">
                    <a16:creationId xmlns:a16="http://schemas.microsoft.com/office/drawing/2014/main" id="{4A4D264F-B53A-48A3-A251-B487C104CAC2}"/>
                  </a:ext>
                </a:extLst>
              </p:cNvPr>
              <p:cNvCxnSpPr>
                <a:cxnSpLocks/>
              </p:cNvCxnSpPr>
              <p:nvPr/>
            </p:nvCxnSpPr>
            <p:spPr>
              <a:xfrm>
                <a:off x="0" y="6858000"/>
                <a:ext cx="12192000" cy="0"/>
              </a:xfrm>
              <a:prstGeom prst="line">
                <a:avLst/>
              </a:prstGeom>
              <a:ln w="6350">
                <a:solidFill>
                  <a:schemeClr val="accent1">
                    <a:alpha val="40000"/>
                  </a:schemeClr>
                </a:solidFill>
              </a:ln>
            </p:spPr>
            <p:style>
              <a:lnRef idx="1">
                <a:schemeClr val="accent1"/>
              </a:lnRef>
              <a:fillRef idx="0">
                <a:schemeClr val="accent1"/>
              </a:fillRef>
              <a:effectRef idx="0">
                <a:schemeClr val="accent1"/>
              </a:effectRef>
              <a:fontRef idx="minor">
                <a:schemeClr val="tx1"/>
              </a:fontRef>
            </p:style>
          </p:cxnSp>
          <p:cxnSp>
            <p:nvCxnSpPr>
              <p:cNvPr id="141" name="直接连接符 140">
                <a:extLst>
                  <a:ext uri="{FF2B5EF4-FFF2-40B4-BE49-F238E27FC236}">
                    <a16:creationId xmlns:a16="http://schemas.microsoft.com/office/drawing/2014/main" id="{03AECFC5-25E8-4306-BEFB-682FA1A7B8CF}"/>
                  </a:ext>
                </a:extLst>
              </p:cNvPr>
              <p:cNvCxnSpPr>
                <a:cxnSpLocks/>
              </p:cNvCxnSpPr>
              <p:nvPr/>
            </p:nvCxnSpPr>
            <p:spPr>
              <a:xfrm>
                <a:off x="0" y="6454588"/>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42" name="直接连接符 141">
                <a:extLst>
                  <a:ext uri="{FF2B5EF4-FFF2-40B4-BE49-F238E27FC236}">
                    <a16:creationId xmlns:a16="http://schemas.microsoft.com/office/drawing/2014/main" id="{F41DF078-7D7A-4A66-AA1A-41DB02056C9D}"/>
                  </a:ext>
                </a:extLst>
              </p:cNvPr>
              <p:cNvCxnSpPr>
                <a:cxnSpLocks/>
              </p:cNvCxnSpPr>
              <p:nvPr/>
            </p:nvCxnSpPr>
            <p:spPr>
              <a:xfrm>
                <a:off x="0" y="6051176"/>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43" name="直接连接符 142">
                <a:extLst>
                  <a:ext uri="{FF2B5EF4-FFF2-40B4-BE49-F238E27FC236}">
                    <a16:creationId xmlns:a16="http://schemas.microsoft.com/office/drawing/2014/main" id="{ED495EDF-7A65-479B-B3D7-D3688E4ECF62}"/>
                  </a:ext>
                </a:extLst>
              </p:cNvPr>
              <p:cNvCxnSpPr>
                <a:cxnSpLocks/>
              </p:cNvCxnSpPr>
              <p:nvPr/>
            </p:nvCxnSpPr>
            <p:spPr>
              <a:xfrm>
                <a:off x="0" y="564776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44" name="直接连接符 143">
                <a:extLst>
                  <a:ext uri="{FF2B5EF4-FFF2-40B4-BE49-F238E27FC236}">
                    <a16:creationId xmlns:a16="http://schemas.microsoft.com/office/drawing/2014/main" id="{3859D172-9E51-4C85-86C4-B0DB771BD96D}"/>
                  </a:ext>
                </a:extLst>
              </p:cNvPr>
              <p:cNvCxnSpPr>
                <a:cxnSpLocks/>
              </p:cNvCxnSpPr>
              <p:nvPr/>
            </p:nvCxnSpPr>
            <p:spPr>
              <a:xfrm>
                <a:off x="0" y="5244353"/>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45" name="直接连接符 144">
                <a:extLst>
                  <a:ext uri="{FF2B5EF4-FFF2-40B4-BE49-F238E27FC236}">
                    <a16:creationId xmlns:a16="http://schemas.microsoft.com/office/drawing/2014/main" id="{D09DF2D0-2BA7-4C13-A29D-A4EA1F320AAD}"/>
                  </a:ext>
                </a:extLst>
              </p:cNvPr>
              <p:cNvCxnSpPr>
                <a:cxnSpLocks/>
              </p:cNvCxnSpPr>
              <p:nvPr/>
            </p:nvCxnSpPr>
            <p:spPr>
              <a:xfrm>
                <a:off x="0" y="4840941"/>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46" name="直接连接符 145">
                <a:extLst>
                  <a:ext uri="{FF2B5EF4-FFF2-40B4-BE49-F238E27FC236}">
                    <a16:creationId xmlns:a16="http://schemas.microsoft.com/office/drawing/2014/main" id="{901AD0F6-E87D-43A9-99FE-06F61C654E06}"/>
                  </a:ext>
                </a:extLst>
              </p:cNvPr>
              <p:cNvCxnSpPr>
                <a:cxnSpLocks/>
              </p:cNvCxnSpPr>
              <p:nvPr/>
            </p:nvCxnSpPr>
            <p:spPr>
              <a:xfrm>
                <a:off x="0" y="4437530"/>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47" name="直接连接符 146">
                <a:extLst>
                  <a:ext uri="{FF2B5EF4-FFF2-40B4-BE49-F238E27FC236}">
                    <a16:creationId xmlns:a16="http://schemas.microsoft.com/office/drawing/2014/main" id="{FD0762B7-C089-4397-8169-83C3D1CF7A4D}"/>
                  </a:ext>
                </a:extLst>
              </p:cNvPr>
              <p:cNvCxnSpPr>
                <a:cxnSpLocks/>
              </p:cNvCxnSpPr>
              <p:nvPr/>
            </p:nvCxnSpPr>
            <p:spPr>
              <a:xfrm>
                <a:off x="0" y="4034118"/>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48" name="直接连接符 147">
                <a:extLst>
                  <a:ext uri="{FF2B5EF4-FFF2-40B4-BE49-F238E27FC236}">
                    <a16:creationId xmlns:a16="http://schemas.microsoft.com/office/drawing/2014/main" id="{37CA75D9-5A04-4DB0-80BE-D4CCFAD72B65}"/>
                  </a:ext>
                </a:extLst>
              </p:cNvPr>
              <p:cNvCxnSpPr>
                <a:cxnSpLocks/>
              </p:cNvCxnSpPr>
              <p:nvPr/>
            </p:nvCxnSpPr>
            <p:spPr>
              <a:xfrm>
                <a:off x="0" y="3630706"/>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49" name="直接连接符 148">
                <a:extLst>
                  <a:ext uri="{FF2B5EF4-FFF2-40B4-BE49-F238E27FC236}">
                    <a16:creationId xmlns:a16="http://schemas.microsoft.com/office/drawing/2014/main" id="{8FB3EF36-860C-4F33-8A47-BE75A5AD3D39}"/>
                  </a:ext>
                </a:extLst>
              </p:cNvPr>
              <p:cNvCxnSpPr>
                <a:cxnSpLocks/>
              </p:cNvCxnSpPr>
              <p:nvPr/>
            </p:nvCxnSpPr>
            <p:spPr>
              <a:xfrm>
                <a:off x="0" y="3227294"/>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50" name="直接连接符 149">
                <a:extLst>
                  <a:ext uri="{FF2B5EF4-FFF2-40B4-BE49-F238E27FC236}">
                    <a16:creationId xmlns:a16="http://schemas.microsoft.com/office/drawing/2014/main" id="{A961414F-BD06-43DA-B495-89BF88F9E300}"/>
                  </a:ext>
                </a:extLst>
              </p:cNvPr>
              <p:cNvCxnSpPr>
                <a:cxnSpLocks/>
              </p:cNvCxnSpPr>
              <p:nvPr/>
            </p:nvCxnSpPr>
            <p:spPr>
              <a:xfrm>
                <a:off x="0" y="2823882"/>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51" name="直接连接符 150">
                <a:extLst>
                  <a:ext uri="{FF2B5EF4-FFF2-40B4-BE49-F238E27FC236}">
                    <a16:creationId xmlns:a16="http://schemas.microsoft.com/office/drawing/2014/main" id="{00643C88-6C1D-4E1C-8EF4-30B68C9F7B19}"/>
                  </a:ext>
                </a:extLst>
              </p:cNvPr>
              <p:cNvCxnSpPr>
                <a:cxnSpLocks/>
              </p:cNvCxnSpPr>
              <p:nvPr/>
            </p:nvCxnSpPr>
            <p:spPr>
              <a:xfrm>
                <a:off x="0" y="2420471"/>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52" name="直接连接符 151">
                <a:extLst>
                  <a:ext uri="{FF2B5EF4-FFF2-40B4-BE49-F238E27FC236}">
                    <a16:creationId xmlns:a16="http://schemas.microsoft.com/office/drawing/2014/main" id="{BFC9885F-A63C-4D37-92A7-DDC4D3352864}"/>
                  </a:ext>
                </a:extLst>
              </p:cNvPr>
              <p:cNvCxnSpPr>
                <a:cxnSpLocks/>
              </p:cNvCxnSpPr>
              <p:nvPr/>
            </p:nvCxnSpPr>
            <p:spPr>
              <a:xfrm>
                <a:off x="0" y="2017059"/>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53" name="直接连接符 152">
                <a:extLst>
                  <a:ext uri="{FF2B5EF4-FFF2-40B4-BE49-F238E27FC236}">
                    <a16:creationId xmlns:a16="http://schemas.microsoft.com/office/drawing/2014/main" id="{CD2318A1-EC19-414C-8A5C-6C9BA0509F9A}"/>
                  </a:ext>
                </a:extLst>
              </p:cNvPr>
              <p:cNvCxnSpPr>
                <a:cxnSpLocks/>
              </p:cNvCxnSpPr>
              <p:nvPr/>
            </p:nvCxnSpPr>
            <p:spPr>
              <a:xfrm>
                <a:off x="0" y="1613647"/>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54" name="直接连接符 153">
                <a:extLst>
                  <a:ext uri="{FF2B5EF4-FFF2-40B4-BE49-F238E27FC236}">
                    <a16:creationId xmlns:a16="http://schemas.microsoft.com/office/drawing/2014/main" id="{E7A007CF-5532-4AD8-970B-218B87DFCE5C}"/>
                  </a:ext>
                </a:extLst>
              </p:cNvPr>
              <p:cNvCxnSpPr>
                <a:cxnSpLocks/>
              </p:cNvCxnSpPr>
              <p:nvPr/>
            </p:nvCxnSpPr>
            <p:spPr>
              <a:xfrm>
                <a:off x="0" y="121023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55" name="直接连接符 154">
                <a:extLst>
                  <a:ext uri="{FF2B5EF4-FFF2-40B4-BE49-F238E27FC236}">
                    <a16:creationId xmlns:a16="http://schemas.microsoft.com/office/drawing/2014/main" id="{61D59FA4-330C-4E05-A430-98E46D5F98ED}"/>
                  </a:ext>
                </a:extLst>
              </p:cNvPr>
              <p:cNvCxnSpPr>
                <a:cxnSpLocks/>
              </p:cNvCxnSpPr>
              <p:nvPr/>
            </p:nvCxnSpPr>
            <p:spPr>
              <a:xfrm>
                <a:off x="0" y="806824"/>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56" name="直接连接符 155">
                <a:extLst>
                  <a:ext uri="{FF2B5EF4-FFF2-40B4-BE49-F238E27FC236}">
                    <a16:creationId xmlns:a16="http://schemas.microsoft.com/office/drawing/2014/main" id="{E8978385-BA67-4A93-9B09-989366E0B5B3}"/>
                  </a:ext>
                </a:extLst>
              </p:cNvPr>
              <p:cNvCxnSpPr>
                <a:cxnSpLocks/>
              </p:cNvCxnSpPr>
              <p:nvPr/>
            </p:nvCxnSpPr>
            <p:spPr>
              <a:xfrm>
                <a:off x="0" y="403412"/>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57" name="直接连接符 156">
                <a:extLst>
                  <a:ext uri="{FF2B5EF4-FFF2-40B4-BE49-F238E27FC236}">
                    <a16:creationId xmlns:a16="http://schemas.microsoft.com/office/drawing/2014/main" id="{73A93555-F1AA-402F-8030-E40997A8AB44}"/>
                  </a:ext>
                </a:extLst>
              </p:cNvPr>
              <p:cNvCxnSpPr>
                <a:cxnSpLocks/>
              </p:cNvCxnSpPr>
              <p:nvPr/>
            </p:nvCxnSpPr>
            <p:spPr>
              <a:xfrm>
                <a:off x="0" y="0"/>
                <a:ext cx="12192000" cy="0"/>
              </a:xfrm>
              <a:prstGeom prst="line">
                <a:avLst/>
              </a:prstGeom>
              <a:ln w="6350">
                <a:solidFill>
                  <a:schemeClr val="accent1">
                    <a:alpha val="40000"/>
                  </a:schemeClr>
                </a:solidFill>
              </a:ln>
            </p:spPr>
            <p:style>
              <a:lnRef idx="1">
                <a:schemeClr val="accent1"/>
              </a:lnRef>
              <a:fillRef idx="0">
                <a:schemeClr val="accent1"/>
              </a:fillRef>
              <a:effectRef idx="0">
                <a:schemeClr val="accent1"/>
              </a:effectRef>
              <a:fontRef idx="minor">
                <a:schemeClr val="tx1"/>
              </a:fontRef>
            </p:style>
          </p:cxnSp>
        </p:grpSp>
        <p:grpSp>
          <p:nvGrpSpPr>
            <p:cNvPr id="107" name="组合 106">
              <a:extLst>
                <a:ext uri="{FF2B5EF4-FFF2-40B4-BE49-F238E27FC236}">
                  <a16:creationId xmlns:a16="http://schemas.microsoft.com/office/drawing/2014/main" id="{876E1B27-46E8-4A88-9058-B061B0924365}"/>
                </a:ext>
              </a:extLst>
            </p:cNvPr>
            <p:cNvGrpSpPr/>
            <p:nvPr/>
          </p:nvGrpSpPr>
          <p:grpSpPr>
            <a:xfrm>
              <a:off x="0" y="0"/>
              <a:ext cx="12191999" cy="6858000"/>
              <a:chOff x="0" y="-4791075"/>
              <a:chExt cx="12191999" cy="12192000"/>
            </a:xfrm>
          </p:grpSpPr>
          <p:cxnSp>
            <p:nvCxnSpPr>
              <p:cNvPr id="108" name="直接连接符 107">
                <a:extLst>
                  <a:ext uri="{FF2B5EF4-FFF2-40B4-BE49-F238E27FC236}">
                    <a16:creationId xmlns:a16="http://schemas.microsoft.com/office/drawing/2014/main" id="{1AE7FFFE-01BE-4AB6-A5D5-6069CC989AC1}"/>
                  </a:ext>
                </a:extLst>
              </p:cNvPr>
              <p:cNvCxnSpPr>
                <a:cxnSpLocks/>
              </p:cNvCxnSpPr>
              <p:nvPr/>
            </p:nvCxnSpPr>
            <p:spPr>
              <a:xfrm rot="5400000">
                <a:off x="6095999" y="1304925"/>
                <a:ext cx="12192000" cy="0"/>
              </a:xfrm>
              <a:prstGeom prst="line">
                <a:avLst/>
              </a:prstGeom>
              <a:ln w="6350">
                <a:solidFill>
                  <a:schemeClr val="accent1">
                    <a:alpha val="40000"/>
                  </a:schemeClr>
                </a:solidFill>
              </a:ln>
            </p:spPr>
            <p:style>
              <a:lnRef idx="1">
                <a:schemeClr val="accent1"/>
              </a:lnRef>
              <a:fillRef idx="0">
                <a:schemeClr val="accent1"/>
              </a:fillRef>
              <a:effectRef idx="0">
                <a:schemeClr val="accent1"/>
              </a:effectRef>
              <a:fontRef idx="minor">
                <a:schemeClr val="tx1"/>
              </a:fontRef>
            </p:style>
          </p:cxnSp>
          <p:cxnSp>
            <p:nvCxnSpPr>
              <p:cNvPr id="109" name="直接连接符 108">
                <a:extLst>
                  <a:ext uri="{FF2B5EF4-FFF2-40B4-BE49-F238E27FC236}">
                    <a16:creationId xmlns:a16="http://schemas.microsoft.com/office/drawing/2014/main" id="{CFAB869E-7FF7-4393-8E4E-C378CF6D64A6}"/>
                  </a:ext>
                </a:extLst>
              </p:cNvPr>
              <p:cNvCxnSpPr>
                <a:cxnSpLocks/>
              </p:cNvCxnSpPr>
              <p:nvPr/>
            </p:nvCxnSpPr>
            <p:spPr>
              <a:xfrm rot="5400000">
                <a:off x="5702709"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0" name="直接连接符 109">
                <a:extLst>
                  <a:ext uri="{FF2B5EF4-FFF2-40B4-BE49-F238E27FC236}">
                    <a16:creationId xmlns:a16="http://schemas.microsoft.com/office/drawing/2014/main" id="{DE240158-4D02-40A4-A9C6-B118626242C0}"/>
                  </a:ext>
                </a:extLst>
              </p:cNvPr>
              <p:cNvCxnSpPr>
                <a:cxnSpLocks/>
              </p:cNvCxnSpPr>
              <p:nvPr/>
            </p:nvCxnSpPr>
            <p:spPr>
              <a:xfrm rot="5400000">
                <a:off x="5309418"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1" name="直接连接符 110">
                <a:extLst>
                  <a:ext uri="{FF2B5EF4-FFF2-40B4-BE49-F238E27FC236}">
                    <a16:creationId xmlns:a16="http://schemas.microsoft.com/office/drawing/2014/main" id="{A354B4D5-E66B-4CB5-83DD-04149CB2F63E}"/>
                  </a:ext>
                </a:extLst>
              </p:cNvPr>
              <p:cNvCxnSpPr>
                <a:cxnSpLocks/>
              </p:cNvCxnSpPr>
              <p:nvPr/>
            </p:nvCxnSpPr>
            <p:spPr>
              <a:xfrm rot="5400000">
                <a:off x="4916128"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2" name="直接连接符 111">
                <a:extLst>
                  <a:ext uri="{FF2B5EF4-FFF2-40B4-BE49-F238E27FC236}">
                    <a16:creationId xmlns:a16="http://schemas.microsoft.com/office/drawing/2014/main" id="{141598A5-6A70-4C1D-B8BA-3C85B643C19B}"/>
                  </a:ext>
                </a:extLst>
              </p:cNvPr>
              <p:cNvCxnSpPr>
                <a:cxnSpLocks/>
              </p:cNvCxnSpPr>
              <p:nvPr/>
            </p:nvCxnSpPr>
            <p:spPr>
              <a:xfrm rot="5400000">
                <a:off x="4522838"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3" name="直接连接符 112">
                <a:extLst>
                  <a:ext uri="{FF2B5EF4-FFF2-40B4-BE49-F238E27FC236}">
                    <a16:creationId xmlns:a16="http://schemas.microsoft.com/office/drawing/2014/main" id="{123E93BF-345A-44B9-B3C0-E17FD9FCA7D3}"/>
                  </a:ext>
                </a:extLst>
              </p:cNvPr>
              <p:cNvCxnSpPr>
                <a:cxnSpLocks/>
              </p:cNvCxnSpPr>
              <p:nvPr/>
            </p:nvCxnSpPr>
            <p:spPr>
              <a:xfrm rot="5400000">
                <a:off x="4129548"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4" name="直接连接符 113">
                <a:extLst>
                  <a:ext uri="{FF2B5EF4-FFF2-40B4-BE49-F238E27FC236}">
                    <a16:creationId xmlns:a16="http://schemas.microsoft.com/office/drawing/2014/main" id="{03278DAA-0400-4D26-A49B-60AC8C0146D0}"/>
                  </a:ext>
                </a:extLst>
              </p:cNvPr>
              <p:cNvCxnSpPr>
                <a:cxnSpLocks/>
              </p:cNvCxnSpPr>
              <p:nvPr/>
            </p:nvCxnSpPr>
            <p:spPr>
              <a:xfrm rot="5400000">
                <a:off x="3736257"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5" name="直接连接符 114">
                <a:extLst>
                  <a:ext uri="{FF2B5EF4-FFF2-40B4-BE49-F238E27FC236}">
                    <a16:creationId xmlns:a16="http://schemas.microsoft.com/office/drawing/2014/main" id="{07A3A8F8-961A-4985-900A-1DC4E3B510DB}"/>
                  </a:ext>
                </a:extLst>
              </p:cNvPr>
              <p:cNvCxnSpPr>
                <a:cxnSpLocks/>
              </p:cNvCxnSpPr>
              <p:nvPr/>
            </p:nvCxnSpPr>
            <p:spPr>
              <a:xfrm rot="5400000">
                <a:off x="3342967"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6" name="直接连接符 115">
                <a:extLst>
                  <a:ext uri="{FF2B5EF4-FFF2-40B4-BE49-F238E27FC236}">
                    <a16:creationId xmlns:a16="http://schemas.microsoft.com/office/drawing/2014/main" id="{63BD8CCB-81D7-4741-A5E0-14FB483024FB}"/>
                  </a:ext>
                </a:extLst>
              </p:cNvPr>
              <p:cNvCxnSpPr>
                <a:cxnSpLocks/>
              </p:cNvCxnSpPr>
              <p:nvPr/>
            </p:nvCxnSpPr>
            <p:spPr>
              <a:xfrm rot="5400000">
                <a:off x="2949677"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7" name="直接连接符 116">
                <a:extLst>
                  <a:ext uri="{FF2B5EF4-FFF2-40B4-BE49-F238E27FC236}">
                    <a16:creationId xmlns:a16="http://schemas.microsoft.com/office/drawing/2014/main" id="{F6FA03AF-001C-4F8B-82F8-5F4E629E19A7}"/>
                  </a:ext>
                </a:extLst>
              </p:cNvPr>
              <p:cNvCxnSpPr>
                <a:cxnSpLocks/>
              </p:cNvCxnSpPr>
              <p:nvPr/>
            </p:nvCxnSpPr>
            <p:spPr>
              <a:xfrm rot="5400000">
                <a:off x="2556386"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8" name="直接连接符 117">
                <a:extLst>
                  <a:ext uri="{FF2B5EF4-FFF2-40B4-BE49-F238E27FC236}">
                    <a16:creationId xmlns:a16="http://schemas.microsoft.com/office/drawing/2014/main" id="{842985DA-DE41-4DBB-8F91-B09CA29E7120}"/>
                  </a:ext>
                </a:extLst>
              </p:cNvPr>
              <p:cNvCxnSpPr>
                <a:cxnSpLocks/>
              </p:cNvCxnSpPr>
              <p:nvPr/>
            </p:nvCxnSpPr>
            <p:spPr>
              <a:xfrm rot="5400000">
                <a:off x="2163096"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9" name="直接连接符 118">
                <a:extLst>
                  <a:ext uri="{FF2B5EF4-FFF2-40B4-BE49-F238E27FC236}">
                    <a16:creationId xmlns:a16="http://schemas.microsoft.com/office/drawing/2014/main" id="{3844E006-4002-4708-8137-90774A3FA55C}"/>
                  </a:ext>
                </a:extLst>
              </p:cNvPr>
              <p:cNvCxnSpPr>
                <a:cxnSpLocks/>
              </p:cNvCxnSpPr>
              <p:nvPr/>
            </p:nvCxnSpPr>
            <p:spPr>
              <a:xfrm rot="5400000">
                <a:off x="1769806"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20" name="直接连接符 119">
                <a:extLst>
                  <a:ext uri="{FF2B5EF4-FFF2-40B4-BE49-F238E27FC236}">
                    <a16:creationId xmlns:a16="http://schemas.microsoft.com/office/drawing/2014/main" id="{22C8915E-7F01-4718-9A18-51848ABED4E4}"/>
                  </a:ext>
                </a:extLst>
              </p:cNvPr>
              <p:cNvCxnSpPr>
                <a:cxnSpLocks/>
              </p:cNvCxnSpPr>
              <p:nvPr/>
            </p:nvCxnSpPr>
            <p:spPr>
              <a:xfrm rot="5400000">
                <a:off x="1376515"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21" name="直接连接符 120">
                <a:extLst>
                  <a:ext uri="{FF2B5EF4-FFF2-40B4-BE49-F238E27FC236}">
                    <a16:creationId xmlns:a16="http://schemas.microsoft.com/office/drawing/2014/main" id="{25E95E1D-D7D9-4355-AE40-9CF8C5E0AFAA}"/>
                  </a:ext>
                </a:extLst>
              </p:cNvPr>
              <p:cNvCxnSpPr>
                <a:cxnSpLocks/>
              </p:cNvCxnSpPr>
              <p:nvPr/>
            </p:nvCxnSpPr>
            <p:spPr>
              <a:xfrm rot="5400000">
                <a:off x="983225"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22" name="直接连接符 121">
                <a:extLst>
                  <a:ext uri="{FF2B5EF4-FFF2-40B4-BE49-F238E27FC236}">
                    <a16:creationId xmlns:a16="http://schemas.microsoft.com/office/drawing/2014/main" id="{53D9C596-3878-48D4-ABB0-D4FC6DD323C0}"/>
                  </a:ext>
                </a:extLst>
              </p:cNvPr>
              <p:cNvCxnSpPr>
                <a:cxnSpLocks/>
              </p:cNvCxnSpPr>
              <p:nvPr/>
            </p:nvCxnSpPr>
            <p:spPr>
              <a:xfrm rot="5400000">
                <a:off x="589935"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23" name="直接连接符 122">
                <a:extLst>
                  <a:ext uri="{FF2B5EF4-FFF2-40B4-BE49-F238E27FC236}">
                    <a16:creationId xmlns:a16="http://schemas.microsoft.com/office/drawing/2014/main" id="{92C8BF6D-0853-48D5-A448-E524745ED91F}"/>
                  </a:ext>
                </a:extLst>
              </p:cNvPr>
              <p:cNvCxnSpPr>
                <a:cxnSpLocks/>
              </p:cNvCxnSpPr>
              <p:nvPr/>
            </p:nvCxnSpPr>
            <p:spPr>
              <a:xfrm rot="5400000">
                <a:off x="196645"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24" name="直接连接符 123">
                <a:extLst>
                  <a:ext uri="{FF2B5EF4-FFF2-40B4-BE49-F238E27FC236}">
                    <a16:creationId xmlns:a16="http://schemas.microsoft.com/office/drawing/2014/main" id="{FCAC24B1-14C6-4062-97D5-B2A084946955}"/>
                  </a:ext>
                </a:extLst>
              </p:cNvPr>
              <p:cNvCxnSpPr>
                <a:cxnSpLocks/>
              </p:cNvCxnSpPr>
              <p:nvPr/>
            </p:nvCxnSpPr>
            <p:spPr>
              <a:xfrm rot="5400000">
                <a:off x="-196646"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25" name="直接连接符 124">
                <a:extLst>
                  <a:ext uri="{FF2B5EF4-FFF2-40B4-BE49-F238E27FC236}">
                    <a16:creationId xmlns:a16="http://schemas.microsoft.com/office/drawing/2014/main" id="{D91D048A-4E77-4605-B4DB-4383C8218BA2}"/>
                  </a:ext>
                </a:extLst>
              </p:cNvPr>
              <p:cNvCxnSpPr>
                <a:cxnSpLocks/>
              </p:cNvCxnSpPr>
              <p:nvPr/>
            </p:nvCxnSpPr>
            <p:spPr>
              <a:xfrm rot="5400000">
                <a:off x="-589936"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26" name="直接连接符 125">
                <a:extLst>
                  <a:ext uri="{FF2B5EF4-FFF2-40B4-BE49-F238E27FC236}">
                    <a16:creationId xmlns:a16="http://schemas.microsoft.com/office/drawing/2014/main" id="{593FC6BA-BD44-44E1-BAD3-B9522FF845AF}"/>
                  </a:ext>
                </a:extLst>
              </p:cNvPr>
              <p:cNvCxnSpPr>
                <a:cxnSpLocks/>
              </p:cNvCxnSpPr>
              <p:nvPr/>
            </p:nvCxnSpPr>
            <p:spPr>
              <a:xfrm rot="5400000">
                <a:off x="-983226"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27" name="直接连接符 126">
                <a:extLst>
                  <a:ext uri="{FF2B5EF4-FFF2-40B4-BE49-F238E27FC236}">
                    <a16:creationId xmlns:a16="http://schemas.microsoft.com/office/drawing/2014/main" id="{7C487D40-F244-4317-A4A7-259A5A8E2E4B}"/>
                  </a:ext>
                </a:extLst>
              </p:cNvPr>
              <p:cNvCxnSpPr>
                <a:cxnSpLocks/>
              </p:cNvCxnSpPr>
              <p:nvPr/>
            </p:nvCxnSpPr>
            <p:spPr>
              <a:xfrm rot="5400000">
                <a:off x="-1376517"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28" name="直接连接符 127">
                <a:extLst>
                  <a:ext uri="{FF2B5EF4-FFF2-40B4-BE49-F238E27FC236}">
                    <a16:creationId xmlns:a16="http://schemas.microsoft.com/office/drawing/2014/main" id="{BA90E017-D8F7-4686-A740-7FA6F8F109BD}"/>
                  </a:ext>
                </a:extLst>
              </p:cNvPr>
              <p:cNvCxnSpPr>
                <a:cxnSpLocks/>
              </p:cNvCxnSpPr>
              <p:nvPr/>
            </p:nvCxnSpPr>
            <p:spPr>
              <a:xfrm rot="5400000">
                <a:off x="-1769807"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29" name="直接连接符 128">
                <a:extLst>
                  <a:ext uri="{FF2B5EF4-FFF2-40B4-BE49-F238E27FC236}">
                    <a16:creationId xmlns:a16="http://schemas.microsoft.com/office/drawing/2014/main" id="{0062B805-CCEE-465D-A94B-A7ADFC2E46F3}"/>
                  </a:ext>
                </a:extLst>
              </p:cNvPr>
              <p:cNvCxnSpPr>
                <a:cxnSpLocks/>
              </p:cNvCxnSpPr>
              <p:nvPr/>
            </p:nvCxnSpPr>
            <p:spPr>
              <a:xfrm rot="5400000">
                <a:off x="-2163097"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0" name="直接连接符 129">
                <a:extLst>
                  <a:ext uri="{FF2B5EF4-FFF2-40B4-BE49-F238E27FC236}">
                    <a16:creationId xmlns:a16="http://schemas.microsoft.com/office/drawing/2014/main" id="{6617508D-BF46-44A0-A441-A466CE9F5609}"/>
                  </a:ext>
                </a:extLst>
              </p:cNvPr>
              <p:cNvCxnSpPr>
                <a:cxnSpLocks/>
              </p:cNvCxnSpPr>
              <p:nvPr/>
            </p:nvCxnSpPr>
            <p:spPr>
              <a:xfrm rot="5400000">
                <a:off x="-2556387"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1" name="直接连接符 130">
                <a:extLst>
                  <a:ext uri="{FF2B5EF4-FFF2-40B4-BE49-F238E27FC236}">
                    <a16:creationId xmlns:a16="http://schemas.microsoft.com/office/drawing/2014/main" id="{7F797A26-325B-4149-9D2F-30EADA84B986}"/>
                  </a:ext>
                </a:extLst>
              </p:cNvPr>
              <p:cNvCxnSpPr>
                <a:cxnSpLocks/>
              </p:cNvCxnSpPr>
              <p:nvPr/>
            </p:nvCxnSpPr>
            <p:spPr>
              <a:xfrm rot="5400000">
                <a:off x="-2949678"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2" name="直接连接符 131">
                <a:extLst>
                  <a:ext uri="{FF2B5EF4-FFF2-40B4-BE49-F238E27FC236}">
                    <a16:creationId xmlns:a16="http://schemas.microsoft.com/office/drawing/2014/main" id="{D2BB8D4B-1CEB-4ADF-9812-C30350AE89C4}"/>
                  </a:ext>
                </a:extLst>
              </p:cNvPr>
              <p:cNvCxnSpPr>
                <a:cxnSpLocks/>
              </p:cNvCxnSpPr>
              <p:nvPr/>
            </p:nvCxnSpPr>
            <p:spPr>
              <a:xfrm rot="5400000">
                <a:off x="-3342968"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3" name="直接连接符 132">
                <a:extLst>
                  <a:ext uri="{FF2B5EF4-FFF2-40B4-BE49-F238E27FC236}">
                    <a16:creationId xmlns:a16="http://schemas.microsoft.com/office/drawing/2014/main" id="{D3CBE3E7-E53A-4328-8DB0-C4A3B1A35417}"/>
                  </a:ext>
                </a:extLst>
              </p:cNvPr>
              <p:cNvCxnSpPr>
                <a:cxnSpLocks/>
              </p:cNvCxnSpPr>
              <p:nvPr/>
            </p:nvCxnSpPr>
            <p:spPr>
              <a:xfrm rot="5400000">
                <a:off x="-3736258"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4" name="直接连接符 133">
                <a:extLst>
                  <a:ext uri="{FF2B5EF4-FFF2-40B4-BE49-F238E27FC236}">
                    <a16:creationId xmlns:a16="http://schemas.microsoft.com/office/drawing/2014/main" id="{AD2978C9-F685-44B9-A8C8-42F261F3FDC9}"/>
                  </a:ext>
                </a:extLst>
              </p:cNvPr>
              <p:cNvCxnSpPr>
                <a:cxnSpLocks/>
              </p:cNvCxnSpPr>
              <p:nvPr/>
            </p:nvCxnSpPr>
            <p:spPr>
              <a:xfrm rot="5400000">
                <a:off x="-4129549"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5" name="直接连接符 134">
                <a:extLst>
                  <a:ext uri="{FF2B5EF4-FFF2-40B4-BE49-F238E27FC236}">
                    <a16:creationId xmlns:a16="http://schemas.microsoft.com/office/drawing/2014/main" id="{4F6597A3-F141-414D-9D1D-BD75560DC8BC}"/>
                  </a:ext>
                </a:extLst>
              </p:cNvPr>
              <p:cNvCxnSpPr>
                <a:cxnSpLocks/>
              </p:cNvCxnSpPr>
              <p:nvPr/>
            </p:nvCxnSpPr>
            <p:spPr>
              <a:xfrm rot="5400000">
                <a:off x="-4522839"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6" name="直接连接符 135">
                <a:extLst>
                  <a:ext uri="{FF2B5EF4-FFF2-40B4-BE49-F238E27FC236}">
                    <a16:creationId xmlns:a16="http://schemas.microsoft.com/office/drawing/2014/main" id="{D0D788FE-FF30-494F-B1D3-C19AD7075150}"/>
                  </a:ext>
                </a:extLst>
              </p:cNvPr>
              <p:cNvCxnSpPr>
                <a:cxnSpLocks/>
              </p:cNvCxnSpPr>
              <p:nvPr/>
            </p:nvCxnSpPr>
            <p:spPr>
              <a:xfrm rot="5400000">
                <a:off x="-4916129"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7" name="直接连接符 136">
                <a:extLst>
                  <a:ext uri="{FF2B5EF4-FFF2-40B4-BE49-F238E27FC236}">
                    <a16:creationId xmlns:a16="http://schemas.microsoft.com/office/drawing/2014/main" id="{A63314E4-3634-4915-87BD-AA15ED0296B9}"/>
                  </a:ext>
                </a:extLst>
              </p:cNvPr>
              <p:cNvCxnSpPr>
                <a:cxnSpLocks/>
              </p:cNvCxnSpPr>
              <p:nvPr/>
            </p:nvCxnSpPr>
            <p:spPr>
              <a:xfrm rot="5400000">
                <a:off x="-5309419"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8" name="直接连接符 137">
                <a:extLst>
                  <a:ext uri="{FF2B5EF4-FFF2-40B4-BE49-F238E27FC236}">
                    <a16:creationId xmlns:a16="http://schemas.microsoft.com/office/drawing/2014/main" id="{5A3E3CC1-5372-4A21-97D8-E552B1DA031C}"/>
                  </a:ext>
                </a:extLst>
              </p:cNvPr>
              <p:cNvCxnSpPr>
                <a:cxnSpLocks/>
              </p:cNvCxnSpPr>
              <p:nvPr/>
            </p:nvCxnSpPr>
            <p:spPr>
              <a:xfrm rot="5400000">
                <a:off x="-5702710"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9" name="直接连接符 138">
                <a:extLst>
                  <a:ext uri="{FF2B5EF4-FFF2-40B4-BE49-F238E27FC236}">
                    <a16:creationId xmlns:a16="http://schemas.microsoft.com/office/drawing/2014/main" id="{694A52BD-EB09-4FFB-AD1C-8DA15AEC561A}"/>
                  </a:ext>
                </a:extLst>
              </p:cNvPr>
              <p:cNvCxnSpPr>
                <a:cxnSpLocks/>
              </p:cNvCxnSpPr>
              <p:nvPr/>
            </p:nvCxnSpPr>
            <p:spPr>
              <a:xfrm rot="5400000">
                <a:off x="-6096000" y="1304925"/>
                <a:ext cx="12192000" cy="0"/>
              </a:xfrm>
              <a:prstGeom prst="line">
                <a:avLst/>
              </a:prstGeom>
              <a:ln w="6350">
                <a:solidFill>
                  <a:schemeClr val="accent1">
                    <a:alpha val="40000"/>
                  </a:schemeClr>
                </a:solidFill>
              </a:ln>
            </p:spPr>
            <p:style>
              <a:lnRef idx="1">
                <a:schemeClr val="accent1"/>
              </a:lnRef>
              <a:fillRef idx="0">
                <a:schemeClr val="accent1"/>
              </a:fillRef>
              <a:effectRef idx="0">
                <a:schemeClr val="accent1"/>
              </a:effectRef>
              <a:fontRef idx="minor">
                <a:schemeClr val="tx1"/>
              </a:fontRef>
            </p:style>
          </p:cxnSp>
        </p:grpSp>
      </p:grpSp>
      <p:sp>
        <p:nvSpPr>
          <p:cNvPr id="16" name="矩形: 圆角 15">
            <a:extLst>
              <a:ext uri="{FF2B5EF4-FFF2-40B4-BE49-F238E27FC236}">
                <a16:creationId xmlns:a16="http://schemas.microsoft.com/office/drawing/2014/main" id="{528BFAC2-2ABD-42CA-AB49-991557970C0B}"/>
              </a:ext>
            </a:extLst>
          </p:cNvPr>
          <p:cNvSpPr/>
          <p:nvPr userDrawn="1"/>
        </p:nvSpPr>
        <p:spPr>
          <a:xfrm>
            <a:off x="1278762" y="1447745"/>
            <a:ext cx="9653721" cy="4673600"/>
          </a:xfrm>
          <a:prstGeom prst="roundRect">
            <a:avLst>
              <a:gd name="adj" fmla="val 0"/>
            </a:avLst>
          </a:prstGeom>
          <a:solidFill>
            <a:schemeClr val="accent2"/>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圆角 16">
            <a:extLst>
              <a:ext uri="{FF2B5EF4-FFF2-40B4-BE49-F238E27FC236}">
                <a16:creationId xmlns:a16="http://schemas.microsoft.com/office/drawing/2014/main" id="{7BD0B876-AE0F-4CF6-A924-1845275FAD65}"/>
              </a:ext>
            </a:extLst>
          </p:cNvPr>
          <p:cNvSpPr/>
          <p:nvPr userDrawn="1"/>
        </p:nvSpPr>
        <p:spPr>
          <a:xfrm>
            <a:off x="1140124" y="1282192"/>
            <a:ext cx="9921576" cy="4673600"/>
          </a:xfrm>
          <a:prstGeom prst="roundRect">
            <a:avLst>
              <a:gd name="adj" fmla="val 0"/>
            </a:avLst>
          </a:prstGeom>
          <a:solidFill>
            <a:schemeClr val="accent2"/>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8" name="组合 17">
            <a:extLst>
              <a:ext uri="{FF2B5EF4-FFF2-40B4-BE49-F238E27FC236}">
                <a16:creationId xmlns:a16="http://schemas.microsoft.com/office/drawing/2014/main" id="{1B51711A-B3F4-4C9E-A8D7-24B89E47888B}"/>
              </a:ext>
            </a:extLst>
          </p:cNvPr>
          <p:cNvGrpSpPr/>
          <p:nvPr userDrawn="1"/>
        </p:nvGrpSpPr>
        <p:grpSpPr>
          <a:xfrm>
            <a:off x="1001486" y="1116639"/>
            <a:ext cx="10189028" cy="4673600"/>
            <a:chOff x="1001486" y="754742"/>
            <a:chExt cx="10189028" cy="4673600"/>
          </a:xfrm>
        </p:grpSpPr>
        <p:sp>
          <p:nvSpPr>
            <p:cNvPr id="19" name="矩形 18">
              <a:extLst>
                <a:ext uri="{FF2B5EF4-FFF2-40B4-BE49-F238E27FC236}">
                  <a16:creationId xmlns:a16="http://schemas.microsoft.com/office/drawing/2014/main" id="{CE330DF5-07B4-404D-9F1A-ADE5FCD95492}"/>
                </a:ext>
              </a:extLst>
            </p:cNvPr>
            <p:cNvSpPr/>
            <p:nvPr/>
          </p:nvSpPr>
          <p:spPr>
            <a:xfrm>
              <a:off x="1001486" y="1378857"/>
              <a:ext cx="10189028" cy="4049485"/>
            </a:xfrm>
            <a:prstGeom prst="rect">
              <a:avLst/>
            </a:prstGeom>
            <a:pattFill prst="pct90">
              <a:fgClr>
                <a:schemeClr val="accent1"/>
              </a:fgClr>
              <a:bgClr>
                <a:schemeClr val="bg1"/>
              </a:bgClr>
            </a:patt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a16="http://schemas.microsoft.com/office/drawing/2014/main" id="{2595AB12-FA28-4D68-BC47-05C2C1211007}"/>
                </a:ext>
              </a:extLst>
            </p:cNvPr>
            <p:cNvSpPr/>
            <p:nvPr/>
          </p:nvSpPr>
          <p:spPr>
            <a:xfrm>
              <a:off x="1001486" y="754742"/>
              <a:ext cx="10189028" cy="624113"/>
            </a:xfrm>
            <a:prstGeom prst="rect">
              <a:avLst/>
            </a:prstGeom>
            <a:solidFill>
              <a:schemeClr val="bg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矩形: 圆角 20">
            <a:extLst>
              <a:ext uri="{FF2B5EF4-FFF2-40B4-BE49-F238E27FC236}">
                <a16:creationId xmlns:a16="http://schemas.microsoft.com/office/drawing/2014/main" id="{45DF528B-048A-400B-8789-5E8BAE7C8E78}"/>
              </a:ext>
            </a:extLst>
          </p:cNvPr>
          <p:cNvSpPr/>
          <p:nvPr userDrawn="1"/>
        </p:nvSpPr>
        <p:spPr>
          <a:xfrm>
            <a:off x="4048128" y="2162640"/>
            <a:ext cx="4095748" cy="534590"/>
          </a:xfrm>
          <a:prstGeom prst="roundRect">
            <a:avLst>
              <a:gd name="adj" fmla="val 0"/>
            </a:avLst>
          </a:prstGeom>
          <a:solidFill>
            <a:schemeClr val="accent2"/>
          </a:solidFill>
          <a:ln w="15875" cap="flat" cmpd="sng" algn="ctr">
            <a:solidFill>
              <a:schemeClr val="tx1">
                <a:lumMod val="95000"/>
                <a:lumOff val="5000"/>
              </a:schemeClr>
            </a:solidFill>
            <a:prstDash val="solid"/>
            <a:miter lim="800000"/>
          </a:ln>
          <a:effectLst>
            <a:outerShdw dist="63500" dir="5400000" sx="96000" sy="96000" algn="t"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lumMod val="95000"/>
                    <a:lumOff val="5000"/>
                  </a:schemeClr>
                </a:solidFill>
              </a:ln>
            </a:endParaRPr>
          </a:p>
        </p:txBody>
      </p:sp>
      <p:grpSp>
        <p:nvGrpSpPr>
          <p:cNvPr id="2" name="组合 1">
            <a:extLst>
              <a:ext uri="{FF2B5EF4-FFF2-40B4-BE49-F238E27FC236}">
                <a16:creationId xmlns:a16="http://schemas.microsoft.com/office/drawing/2014/main" id="{47A39F85-12C3-4D15-9832-8BDF4A4F2124}"/>
              </a:ext>
            </a:extLst>
          </p:cNvPr>
          <p:cNvGrpSpPr/>
          <p:nvPr userDrawn="1"/>
        </p:nvGrpSpPr>
        <p:grpSpPr>
          <a:xfrm>
            <a:off x="1259517" y="1291075"/>
            <a:ext cx="1181126" cy="275240"/>
            <a:chOff x="1259517" y="1291075"/>
            <a:chExt cx="1181126" cy="275240"/>
          </a:xfrm>
        </p:grpSpPr>
        <p:sp>
          <p:nvSpPr>
            <p:cNvPr id="22" name="椭圆 21">
              <a:extLst>
                <a:ext uri="{FF2B5EF4-FFF2-40B4-BE49-F238E27FC236}">
                  <a16:creationId xmlns:a16="http://schemas.microsoft.com/office/drawing/2014/main" id="{73ED7E57-6F67-43C3-B1B0-FA7FC8788127}"/>
                </a:ext>
              </a:extLst>
            </p:cNvPr>
            <p:cNvSpPr/>
            <p:nvPr userDrawn="1"/>
          </p:nvSpPr>
          <p:spPr>
            <a:xfrm>
              <a:off x="1259517" y="1291075"/>
              <a:ext cx="275240" cy="275240"/>
            </a:xfrm>
            <a:prstGeom prst="ellipse">
              <a:avLst/>
            </a:prstGeom>
            <a:solidFill>
              <a:schemeClr val="accent1"/>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a:extLst>
                <a:ext uri="{FF2B5EF4-FFF2-40B4-BE49-F238E27FC236}">
                  <a16:creationId xmlns:a16="http://schemas.microsoft.com/office/drawing/2014/main" id="{BE05DA55-D284-44FC-85CF-EFB38A1671D7}"/>
                </a:ext>
              </a:extLst>
            </p:cNvPr>
            <p:cNvSpPr/>
            <p:nvPr userDrawn="1"/>
          </p:nvSpPr>
          <p:spPr>
            <a:xfrm>
              <a:off x="1712460" y="1291075"/>
              <a:ext cx="275240" cy="275240"/>
            </a:xfrm>
            <a:prstGeom prst="ellipse">
              <a:avLst/>
            </a:prstGeom>
            <a:solidFill>
              <a:schemeClr val="accent2"/>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a:extLst>
                <a:ext uri="{FF2B5EF4-FFF2-40B4-BE49-F238E27FC236}">
                  <a16:creationId xmlns:a16="http://schemas.microsoft.com/office/drawing/2014/main" id="{713B0436-CB52-41EA-984A-D64019EB67E3}"/>
                </a:ext>
              </a:extLst>
            </p:cNvPr>
            <p:cNvSpPr/>
            <p:nvPr userDrawn="1"/>
          </p:nvSpPr>
          <p:spPr>
            <a:xfrm>
              <a:off x="2165403" y="1291075"/>
              <a:ext cx="275240" cy="275240"/>
            </a:xfrm>
            <a:prstGeom prst="ellipse">
              <a:avLst/>
            </a:prstGeom>
            <a:solidFill>
              <a:schemeClr val="accent3"/>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a:extLst>
              <a:ext uri="{FF2B5EF4-FFF2-40B4-BE49-F238E27FC236}">
                <a16:creationId xmlns:a16="http://schemas.microsoft.com/office/drawing/2014/main" id="{09CD730C-C7E0-4288-A8D0-D196D071E2E3}"/>
              </a:ext>
            </a:extLst>
          </p:cNvPr>
          <p:cNvGrpSpPr/>
          <p:nvPr userDrawn="1"/>
        </p:nvGrpSpPr>
        <p:grpSpPr>
          <a:xfrm>
            <a:off x="1001486" y="660460"/>
            <a:ext cx="765628" cy="241833"/>
            <a:chOff x="7765723" y="-798866"/>
            <a:chExt cx="3358126" cy="1060704"/>
          </a:xfrm>
        </p:grpSpPr>
        <p:sp>
          <p:nvSpPr>
            <p:cNvPr id="27" name="等腰三角形 26">
              <a:extLst>
                <a:ext uri="{FF2B5EF4-FFF2-40B4-BE49-F238E27FC236}">
                  <a16:creationId xmlns:a16="http://schemas.microsoft.com/office/drawing/2014/main" id="{76784A48-6FF7-48E4-8254-22E34724F283}"/>
                </a:ext>
              </a:extLst>
            </p:cNvPr>
            <p:cNvSpPr/>
            <p:nvPr/>
          </p:nvSpPr>
          <p:spPr>
            <a:xfrm rot="5400000">
              <a:off x="7692571" y="-725714"/>
              <a:ext cx="1060704" cy="914400"/>
            </a:xfrm>
            <a:prstGeom prst="triangle">
              <a:avLst/>
            </a:prstGeom>
            <a:solidFill>
              <a:schemeClr val="bg1"/>
            </a:solidFill>
            <a:ln w="1270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等腰三角形 27">
              <a:extLst>
                <a:ext uri="{FF2B5EF4-FFF2-40B4-BE49-F238E27FC236}">
                  <a16:creationId xmlns:a16="http://schemas.microsoft.com/office/drawing/2014/main" id="{9EAB888F-7E95-4AE9-80BE-F1B79E85F14E}"/>
                </a:ext>
              </a:extLst>
            </p:cNvPr>
            <p:cNvSpPr/>
            <p:nvPr/>
          </p:nvSpPr>
          <p:spPr>
            <a:xfrm rot="5400000">
              <a:off x="8914434" y="-725714"/>
              <a:ext cx="1060704" cy="914400"/>
            </a:xfrm>
            <a:prstGeom prst="triangle">
              <a:avLst/>
            </a:prstGeom>
            <a:solidFill>
              <a:schemeClr val="tx1"/>
            </a:solidFill>
            <a:ln w="1270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等腰三角形 28">
              <a:extLst>
                <a:ext uri="{FF2B5EF4-FFF2-40B4-BE49-F238E27FC236}">
                  <a16:creationId xmlns:a16="http://schemas.microsoft.com/office/drawing/2014/main" id="{3FA25EA3-5E60-45E4-8614-4C8769E12102}"/>
                </a:ext>
              </a:extLst>
            </p:cNvPr>
            <p:cNvSpPr/>
            <p:nvPr/>
          </p:nvSpPr>
          <p:spPr>
            <a:xfrm rot="5400000">
              <a:off x="10136297" y="-725714"/>
              <a:ext cx="1060704" cy="914400"/>
            </a:xfrm>
            <a:prstGeom prst="triangle">
              <a:avLst/>
            </a:prstGeom>
            <a:solidFill>
              <a:schemeClr val="bg1"/>
            </a:solidFill>
            <a:ln w="1270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0" name="图形 29" descr="摄像机 轮廓">
            <a:extLst>
              <a:ext uri="{FF2B5EF4-FFF2-40B4-BE49-F238E27FC236}">
                <a16:creationId xmlns:a16="http://schemas.microsoft.com/office/drawing/2014/main" id="{8F8E39BA-21AA-4010-9C66-C7B0F6FD539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273934">
            <a:off x="1413931" y="4375883"/>
            <a:ext cx="1032936" cy="1032936"/>
          </a:xfrm>
          <a:prstGeom prst="rect">
            <a:avLst/>
          </a:prstGeom>
        </p:spPr>
      </p:pic>
      <p:pic>
        <p:nvPicPr>
          <p:cNvPr id="31" name="图形 30" descr="照相机 轮廓">
            <a:extLst>
              <a:ext uri="{FF2B5EF4-FFF2-40B4-BE49-F238E27FC236}">
                <a16:creationId xmlns:a16="http://schemas.microsoft.com/office/drawing/2014/main" id="{F6A1E0BB-6AD9-436B-9251-F04EAAB1527B}"/>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481843">
            <a:off x="10031564" y="2020614"/>
            <a:ext cx="774533" cy="774533"/>
          </a:xfrm>
          <a:prstGeom prst="rect">
            <a:avLst/>
          </a:prstGeom>
        </p:spPr>
      </p:pic>
      <p:pic>
        <p:nvPicPr>
          <p:cNvPr id="32" name="图形 31" descr="手机振动 轮廓">
            <a:extLst>
              <a:ext uri="{FF2B5EF4-FFF2-40B4-BE49-F238E27FC236}">
                <a16:creationId xmlns:a16="http://schemas.microsoft.com/office/drawing/2014/main" id="{F464155A-56D3-44E6-BFDF-55E6D50159A9}"/>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8509981" y="4219515"/>
            <a:ext cx="735233" cy="735233"/>
          </a:xfrm>
          <a:prstGeom prst="rect">
            <a:avLst/>
          </a:prstGeom>
        </p:spPr>
      </p:pic>
      <p:pic>
        <p:nvPicPr>
          <p:cNvPr id="33" name="图形 32" descr="场记板 轮廓">
            <a:extLst>
              <a:ext uri="{FF2B5EF4-FFF2-40B4-BE49-F238E27FC236}">
                <a16:creationId xmlns:a16="http://schemas.microsoft.com/office/drawing/2014/main" id="{14FD57F2-F9C9-4975-80B9-780365CE287E}"/>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873216">
            <a:off x="2897527" y="1929283"/>
            <a:ext cx="631972" cy="631972"/>
          </a:xfrm>
          <a:prstGeom prst="rect">
            <a:avLst/>
          </a:prstGeom>
        </p:spPr>
      </p:pic>
      <p:sp>
        <p:nvSpPr>
          <p:cNvPr id="45" name="标题 44">
            <a:extLst>
              <a:ext uri="{FF2B5EF4-FFF2-40B4-BE49-F238E27FC236}">
                <a16:creationId xmlns:a16="http://schemas.microsoft.com/office/drawing/2014/main" id="{256B22F6-D541-442D-B95F-C19AD9CE8C6F}"/>
              </a:ext>
            </a:extLst>
          </p:cNvPr>
          <p:cNvSpPr>
            <a:spLocks noGrp="1"/>
          </p:cNvSpPr>
          <p:nvPr>
            <p:ph type="title" hasCustomPrompt="1"/>
          </p:nvPr>
        </p:nvSpPr>
        <p:spPr>
          <a:xfrm>
            <a:off x="838200" y="3093160"/>
            <a:ext cx="10515600" cy="1138773"/>
          </a:xfrm>
          <a:prstGeom prst="rect">
            <a:avLst/>
          </a:prstGeom>
          <a:noFill/>
        </p:spPr>
        <p:txBody>
          <a:bodyPr wrap="square" lIns="0" tIns="0" rIns="0" bIns="0" rtlCol="0" anchor="t">
            <a:spAutoFit/>
          </a:bodyPr>
          <a:lstStyle>
            <a:lvl1pPr algn="ctr">
              <a:defRPr kumimoji="0" lang="zh-CN" altLang="en-US" sz="8000" i="0" u="none" strike="noStrike" cap="none" spc="600" normalizeH="0" baseline="0" dirty="0">
                <a:ln w="19050">
                  <a:solidFill>
                    <a:schemeClr val="tx1">
                      <a:lumMod val="95000"/>
                      <a:lumOff val="5000"/>
                    </a:schemeClr>
                  </a:solidFill>
                </a:ln>
                <a:solidFill>
                  <a:schemeClr val="bg1"/>
                </a:solidFill>
                <a:effectLst>
                  <a:outerShdw dist="38100" dir="5400000" sx="101000" sy="101000" algn="t" rotWithShape="0">
                    <a:schemeClr val="accent2"/>
                  </a:outerShdw>
                </a:effectLst>
                <a:uLnTx/>
                <a:uFillTx/>
                <a:latin typeface="+mj-ea"/>
                <a:ea typeface="+mj-ea"/>
                <a:cs typeface="+mn-cs"/>
              </a:defRPr>
            </a:lvl1pPr>
          </a:lstStyle>
          <a:p>
            <a:pPr marL="0" lvl="0" algn="ctr" defTabSz="914400"/>
            <a:r>
              <a:rPr lang="zh-CN" altLang="en-US" dirty="0"/>
              <a:t>编辑标题样式</a:t>
            </a:r>
          </a:p>
        </p:txBody>
      </p:sp>
    </p:spTree>
    <p:extLst>
      <p:ext uri="{BB962C8B-B14F-4D97-AF65-F5344CB8AC3E}">
        <p14:creationId xmlns:p14="http://schemas.microsoft.com/office/powerpoint/2010/main" val="1279045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grpSp>
        <p:nvGrpSpPr>
          <p:cNvPr id="86" name="组合 85">
            <a:extLst>
              <a:ext uri="{FF2B5EF4-FFF2-40B4-BE49-F238E27FC236}">
                <a16:creationId xmlns:a16="http://schemas.microsoft.com/office/drawing/2014/main" id="{1262E34D-E4CC-460C-831D-BC57B9D421A4}"/>
              </a:ext>
            </a:extLst>
          </p:cNvPr>
          <p:cNvGrpSpPr/>
          <p:nvPr userDrawn="1"/>
        </p:nvGrpSpPr>
        <p:grpSpPr>
          <a:xfrm>
            <a:off x="-639192" y="-3211525"/>
            <a:ext cx="13470384" cy="13281047"/>
            <a:chOff x="-639192" y="-3211525"/>
            <a:chExt cx="13470384" cy="13281047"/>
          </a:xfrm>
        </p:grpSpPr>
        <p:sp>
          <p:nvSpPr>
            <p:cNvPr id="87" name="矩形 86">
              <a:extLst>
                <a:ext uri="{FF2B5EF4-FFF2-40B4-BE49-F238E27FC236}">
                  <a16:creationId xmlns:a16="http://schemas.microsoft.com/office/drawing/2014/main" id="{87263200-D78A-4C59-8D6B-61389D6286A8}"/>
                </a:ext>
              </a:extLst>
            </p:cNvPr>
            <p:cNvSpPr/>
            <p:nvPr/>
          </p:nvSpPr>
          <p:spPr>
            <a:xfrm>
              <a:off x="0" y="0"/>
              <a:ext cx="12192000" cy="6858000"/>
            </a:xfrm>
            <a:prstGeom prst="rect">
              <a:avLst/>
            </a:prstGeom>
            <a:solidFill>
              <a:schemeClr val="accent1"/>
            </a:solidFill>
            <a:ln w="1587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任意多边形: 形状 87">
              <a:extLst>
                <a:ext uri="{FF2B5EF4-FFF2-40B4-BE49-F238E27FC236}">
                  <a16:creationId xmlns:a16="http://schemas.microsoft.com/office/drawing/2014/main" id="{C998A74A-85B2-4F1A-8061-705BC3A45E0B}"/>
                </a:ext>
              </a:extLst>
            </p:cNvPr>
            <p:cNvSpPr/>
            <p:nvPr/>
          </p:nvSpPr>
          <p:spPr>
            <a:xfrm rot="2700000" flipV="1">
              <a:off x="-544524" y="-3306193"/>
              <a:ext cx="13281047" cy="13470384"/>
            </a:xfrm>
            <a:custGeom>
              <a:avLst/>
              <a:gdLst>
                <a:gd name="connsiteX0" fmla="*/ 4662824 w 13281047"/>
                <a:gd name="connsiteY0" fmla="*/ 91847 h 13470384"/>
                <a:gd name="connsiteX1" fmla="*/ 4846518 w 13281047"/>
                <a:gd name="connsiteY1" fmla="*/ 91847 h 13470384"/>
                <a:gd name="connsiteX2" fmla="*/ 4754672 w 13281047"/>
                <a:gd name="connsiteY2" fmla="*/ 0 h 13470384"/>
                <a:gd name="connsiteX3" fmla="*/ 4144733 w 13281047"/>
                <a:gd name="connsiteY3" fmla="*/ 609939 h 13470384"/>
                <a:gd name="connsiteX4" fmla="*/ 5364610 w 13281047"/>
                <a:gd name="connsiteY4" fmla="*/ 609939 h 13470384"/>
                <a:gd name="connsiteX5" fmla="*/ 5180920 w 13281047"/>
                <a:gd name="connsiteY5" fmla="*/ 426249 h 13470384"/>
                <a:gd name="connsiteX6" fmla="*/ 4328423 w 13281047"/>
                <a:gd name="connsiteY6" fmla="*/ 426249 h 13470384"/>
                <a:gd name="connsiteX7" fmla="*/ 3626641 w 13281047"/>
                <a:gd name="connsiteY7" fmla="*/ 1128030 h 13470384"/>
                <a:gd name="connsiteX8" fmla="*/ 5882701 w 13281047"/>
                <a:gd name="connsiteY8" fmla="*/ 1128030 h 13470384"/>
                <a:gd name="connsiteX9" fmla="*/ 5699012 w 13281047"/>
                <a:gd name="connsiteY9" fmla="*/ 944340 h 13470384"/>
                <a:gd name="connsiteX10" fmla="*/ 3810331 w 13281047"/>
                <a:gd name="connsiteY10" fmla="*/ 944340 h 13470384"/>
                <a:gd name="connsiteX11" fmla="*/ 3108550 w 13281047"/>
                <a:gd name="connsiteY11" fmla="*/ 1646122 h 13470384"/>
                <a:gd name="connsiteX12" fmla="*/ 6400793 w 13281047"/>
                <a:gd name="connsiteY12" fmla="*/ 1646121 h 13470384"/>
                <a:gd name="connsiteX13" fmla="*/ 6217104 w 13281047"/>
                <a:gd name="connsiteY13" fmla="*/ 1462433 h 13470384"/>
                <a:gd name="connsiteX14" fmla="*/ 3292239 w 13281047"/>
                <a:gd name="connsiteY14" fmla="*/ 1462433 h 13470384"/>
                <a:gd name="connsiteX15" fmla="*/ 2590458 w 13281047"/>
                <a:gd name="connsiteY15" fmla="*/ 2164213 h 13470384"/>
                <a:gd name="connsiteX16" fmla="*/ 6918885 w 13281047"/>
                <a:gd name="connsiteY16" fmla="*/ 2164213 h 13470384"/>
                <a:gd name="connsiteX17" fmla="*/ 6735196 w 13281047"/>
                <a:gd name="connsiteY17" fmla="*/ 1980524 h 13470384"/>
                <a:gd name="connsiteX18" fmla="*/ 2774147 w 13281047"/>
                <a:gd name="connsiteY18" fmla="*/ 1980524 h 13470384"/>
                <a:gd name="connsiteX19" fmla="*/ 2072367 w 13281047"/>
                <a:gd name="connsiteY19" fmla="*/ 2682305 h 13470384"/>
                <a:gd name="connsiteX20" fmla="*/ 7436976 w 13281047"/>
                <a:gd name="connsiteY20" fmla="*/ 2682304 h 13470384"/>
                <a:gd name="connsiteX21" fmla="*/ 7253287 w 13281047"/>
                <a:gd name="connsiteY21" fmla="*/ 2498615 h 13470384"/>
                <a:gd name="connsiteX22" fmla="*/ 2256056 w 13281047"/>
                <a:gd name="connsiteY22" fmla="*/ 2498616 h 13470384"/>
                <a:gd name="connsiteX23" fmla="*/ 1554275 w 13281047"/>
                <a:gd name="connsiteY23" fmla="*/ 3200396 h 13470384"/>
                <a:gd name="connsiteX24" fmla="*/ 7955067 w 13281047"/>
                <a:gd name="connsiteY24" fmla="*/ 3200396 h 13470384"/>
                <a:gd name="connsiteX25" fmla="*/ 7771379 w 13281047"/>
                <a:gd name="connsiteY25" fmla="*/ 3016707 h 13470384"/>
                <a:gd name="connsiteX26" fmla="*/ 1737964 w 13281047"/>
                <a:gd name="connsiteY26" fmla="*/ 3016708 h 13470384"/>
                <a:gd name="connsiteX27" fmla="*/ 1036184 w 13281047"/>
                <a:gd name="connsiteY27" fmla="*/ 3718488 h 13470384"/>
                <a:gd name="connsiteX28" fmla="*/ 8473159 w 13281047"/>
                <a:gd name="connsiteY28" fmla="*/ 3718488 h 13470384"/>
                <a:gd name="connsiteX29" fmla="*/ 8289470 w 13281047"/>
                <a:gd name="connsiteY29" fmla="*/ 3534798 h 13470384"/>
                <a:gd name="connsiteX30" fmla="*/ 1219873 w 13281047"/>
                <a:gd name="connsiteY30" fmla="*/ 3534799 h 13470384"/>
                <a:gd name="connsiteX31" fmla="*/ 518092 w 13281047"/>
                <a:gd name="connsiteY31" fmla="*/ 4236580 h 13470384"/>
                <a:gd name="connsiteX32" fmla="*/ 8991251 w 13281047"/>
                <a:gd name="connsiteY32" fmla="*/ 4236580 h 13470384"/>
                <a:gd name="connsiteX33" fmla="*/ 8807562 w 13281047"/>
                <a:gd name="connsiteY33" fmla="*/ 4052890 h 13470384"/>
                <a:gd name="connsiteX34" fmla="*/ 701781 w 13281047"/>
                <a:gd name="connsiteY34" fmla="*/ 4052891 h 13470384"/>
                <a:gd name="connsiteX35" fmla="*/ 0 w 13281047"/>
                <a:gd name="connsiteY35" fmla="*/ 4754672 h 13470384"/>
                <a:gd name="connsiteX36" fmla="*/ 9509343 w 13281047"/>
                <a:gd name="connsiteY36" fmla="*/ 4754672 h 13470384"/>
                <a:gd name="connsiteX37" fmla="*/ 9325655 w 13281047"/>
                <a:gd name="connsiteY37" fmla="*/ 4570983 h 13470384"/>
                <a:gd name="connsiteX38" fmla="*/ 183688 w 13281047"/>
                <a:gd name="connsiteY38" fmla="*/ 4570983 h 13470384"/>
                <a:gd name="connsiteX39" fmla="*/ 8434536 w 13281047"/>
                <a:gd name="connsiteY39" fmla="*/ 13378541 h 13470384"/>
                <a:gd name="connsiteX40" fmla="*/ 8526379 w 13281047"/>
                <a:gd name="connsiteY40" fmla="*/ 13470384 h 13470384"/>
                <a:gd name="connsiteX41" fmla="*/ 8618222 w 13281047"/>
                <a:gd name="connsiteY41" fmla="*/ 13378540 h 13470384"/>
                <a:gd name="connsiteX42" fmla="*/ 7916445 w 13281047"/>
                <a:gd name="connsiteY42" fmla="*/ 12860450 h 13470384"/>
                <a:gd name="connsiteX43" fmla="*/ 8100134 w 13281047"/>
                <a:gd name="connsiteY43" fmla="*/ 13044138 h 13470384"/>
                <a:gd name="connsiteX44" fmla="*/ 8952624 w 13281047"/>
                <a:gd name="connsiteY44" fmla="*/ 13044138 h 13470384"/>
                <a:gd name="connsiteX45" fmla="*/ 9136313 w 13281047"/>
                <a:gd name="connsiteY45" fmla="*/ 12860450 h 13470384"/>
                <a:gd name="connsiteX46" fmla="*/ 7398353 w 13281047"/>
                <a:gd name="connsiteY46" fmla="*/ 12342358 h 13470384"/>
                <a:gd name="connsiteX47" fmla="*/ 7582041 w 13281047"/>
                <a:gd name="connsiteY47" fmla="*/ 12526046 h 13470384"/>
                <a:gd name="connsiteX48" fmla="*/ 9470716 w 13281047"/>
                <a:gd name="connsiteY48" fmla="*/ 12526047 h 13470384"/>
                <a:gd name="connsiteX49" fmla="*/ 9654405 w 13281047"/>
                <a:gd name="connsiteY49" fmla="*/ 12342358 h 13470384"/>
                <a:gd name="connsiteX50" fmla="*/ 6880261 w 13281047"/>
                <a:gd name="connsiteY50" fmla="*/ 11824265 h 13470384"/>
                <a:gd name="connsiteX51" fmla="*/ 7063950 w 13281047"/>
                <a:gd name="connsiteY51" fmla="*/ 12007955 h 13470384"/>
                <a:gd name="connsiteX52" fmla="*/ 9988808 w 13281047"/>
                <a:gd name="connsiteY52" fmla="*/ 12007955 h 13470384"/>
                <a:gd name="connsiteX53" fmla="*/ 10172497 w 13281047"/>
                <a:gd name="connsiteY53" fmla="*/ 11824265 h 13470384"/>
                <a:gd name="connsiteX54" fmla="*/ 6362170 w 13281047"/>
                <a:gd name="connsiteY54" fmla="*/ 11306175 h 13470384"/>
                <a:gd name="connsiteX55" fmla="*/ 6545859 w 13281047"/>
                <a:gd name="connsiteY55" fmla="*/ 11489864 h 13470384"/>
                <a:gd name="connsiteX56" fmla="*/ 10506898 w 13281047"/>
                <a:gd name="connsiteY56" fmla="*/ 11489864 h 13470384"/>
                <a:gd name="connsiteX57" fmla="*/ 10690588 w 13281047"/>
                <a:gd name="connsiteY57" fmla="*/ 11306175 h 13470384"/>
                <a:gd name="connsiteX58" fmla="*/ 5844079 w 13281047"/>
                <a:gd name="connsiteY58" fmla="*/ 10788084 h 13470384"/>
                <a:gd name="connsiteX59" fmla="*/ 6027767 w 13281047"/>
                <a:gd name="connsiteY59" fmla="*/ 10971772 h 13470384"/>
                <a:gd name="connsiteX60" fmla="*/ 11024991 w 13281047"/>
                <a:gd name="connsiteY60" fmla="*/ 10971772 h 13470384"/>
                <a:gd name="connsiteX61" fmla="*/ 11208679 w 13281047"/>
                <a:gd name="connsiteY61" fmla="*/ 10788083 h 13470384"/>
                <a:gd name="connsiteX62" fmla="*/ 5325988 w 13281047"/>
                <a:gd name="connsiteY62" fmla="*/ 10269993 h 13470384"/>
                <a:gd name="connsiteX63" fmla="*/ 5509676 w 13281047"/>
                <a:gd name="connsiteY63" fmla="*/ 10453680 h 13470384"/>
                <a:gd name="connsiteX64" fmla="*/ 11543082 w 13281047"/>
                <a:gd name="connsiteY64" fmla="*/ 10453680 h 13470384"/>
                <a:gd name="connsiteX65" fmla="*/ 11726770 w 13281047"/>
                <a:gd name="connsiteY65" fmla="*/ 10269993 h 13470384"/>
                <a:gd name="connsiteX66" fmla="*/ 4807894 w 13281047"/>
                <a:gd name="connsiteY66" fmla="*/ 9751899 h 13470384"/>
                <a:gd name="connsiteX67" fmla="*/ 4991583 w 13281047"/>
                <a:gd name="connsiteY67" fmla="*/ 9935588 h 13470384"/>
                <a:gd name="connsiteX68" fmla="*/ 12061175 w 13281047"/>
                <a:gd name="connsiteY68" fmla="*/ 9935588 h 13470384"/>
                <a:gd name="connsiteX69" fmla="*/ 12244864 w 13281047"/>
                <a:gd name="connsiteY69" fmla="*/ 9751899 h 13470384"/>
                <a:gd name="connsiteX70" fmla="*/ 4289803 w 13281047"/>
                <a:gd name="connsiteY70" fmla="*/ 9233808 h 13470384"/>
                <a:gd name="connsiteX71" fmla="*/ 4473492 w 13281047"/>
                <a:gd name="connsiteY71" fmla="*/ 9417497 h 13470384"/>
                <a:gd name="connsiteX72" fmla="*/ 12579267 w 13281047"/>
                <a:gd name="connsiteY72" fmla="*/ 9417496 h 13470384"/>
                <a:gd name="connsiteX73" fmla="*/ 12762955 w 13281047"/>
                <a:gd name="connsiteY73" fmla="*/ 9233807 h 13470384"/>
                <a:gd name="connsiteX74" fmla="*/ 3771711 w 13281047"/>
                <a:gd name="connsiteY74" fmla="*/ 8715716 h 13470384"/>
                <a:gd name="connsiteX75" fmla="*/ 3955400 w 13281047"/>
                <a:gd name="connsiteY75" fmla="*/ 8899405 h 13470384"/>
                <a:gd name="connsiteX76" fmla="*/ 13097358 w 13281047"/>
                <a:gd name="connsiteY76" fmla="*/ 8899405 h 13470384"/>
                <a:gd name="connsiteX77" fmla="*/ 13281047 w 13281047"/>
                <a:gd name="connsiteY77" fmla="*/ 8715716 h 13470384"/>
                <a:gd name="connsiteX78" fmla="*/ 3253620 w 13281047"/>
                <a:gd name="connsiteY78" fmla="*/ 8197625 h 13470384"/>
                <a:gd name="connsiteX79" fmla="*/ 3437309 w 13281047"/>
                <a:gd name="connsiteY79" fmla="*/ 8381314 h 13470384"/>
                <a:gd name="connsiteX80" fmla="*/ 13135985 w 13281047"/>
                <a:gd name="connsiteY80" fmla="*/ 8381313 h 13470384"/>
                <a:gd name="connsiteX81" fmla="*/ 12952295 w 13281047"/>
                <a:gd name="connsiteY81" fmla="*/ 8197624 h 13470384"/>
                <a:gd name="connsiteX82" fmla="*/ 2735528 w 13281047"/>
                <a:gd name="connsiteY82" fmla="*/ 7679533 h 13470384"/>
                <a:gd name="connsiteX83" fmla="*/ 2919217 w 13281047"/>
                <a:gd name="connsiteY83" fmla="*/ 7863222 h 13470384"/>
                <a:gd name="connsiteX84" fmla="*/ 12617892 w 13281047"/>
                <a:gd name="connsiteY84" fmla="*/ 7863221 h 13470384"/>
                <a:gd name="connsiteX85" fmla="*/ 12434203 w 13281047"/>
                <a:gd name="connsiteY85" fmla="*/ 7679532 h 13470384"/>
                <a:gd name="connsiteX86" fmla="*/ 2217435 w 13281047"/>
                <a:gd name="connsiteY86" fmla="*/ 7161440 h 13470384"/>
                <a:gd name="connsiteX87" fmla="*/ 2401125 w 13281047"/>
                <a:gd name="connsiteY87" fmla="*/ 7345130 h 13470384"/>
                <a:gd name="connsiteX88" fmla="*/ 12099801 w 13281047"/>
                <a:gd name="connsiteY88" fmla="*/ 7345129 h 13470384"/>
                <a:gd name="connsiteX89" fmla="*/ 11916112 w 13281047"/>
                <a:gd name="connsiteY89" fmla="*/ 7161441 h 13470384"/>
                <a:gd name="connsiteX90" fmla="*/ 1699345 w 13281047"/>
                <a:gd name="connsiteY90" fmla="*/ 6643350 h 13470384"/>
                <a:gd name="connsiteX91" fmla="*/ 1883034 w 13281047"/>
                <a:gd name="connsiteY91" fmla="*/ 6827039 h 13470384"/>
                <a:gd name="connsiteX92" fmla="*/ 11581710 w 13281047"/>
                <a:gd name="connsiteY92" fmla="*/ 6827039 h 13470384"/>
                <a:gd name="connsiteX93" fmla="*/ 11398021 w 13281047"/>
                <a:gd name="connsiteY93" fmla="*/ 6643349 h 13470384"/>
                <a:gd name="connsiteX94" fmla="*/ 1181253 w 13281047"/>
                <a:gd name="connsiteY94" fmla="*/ 6125258 h 13470384"/>
                <a:gd name="connsiteX95" fmla="*/ 1364943 w 13281047"/>
                <a:gd name="connsiteY95" fmla="*/ 6308948 h 13470384"/>
                <a:gd name="connsiteX96" fmla="*/ 11063619 w 13281047"/>
                <a:gd name="connsiteY96" fmla="*/ 6308947 h 13470384"/>
                <a:gd name="connsiteX97" fmla="*/ 10879929 w 13281047"/>
                <a:gd name="connsiteY97" fmla="*/ 6125258 h 13470384"/>
                <a:gd name="connsiteX98" fmla="*/ 663161 w 13281047"/>
                <a:gd name="connsiteY98" fmla="*/ 5607166 h 13470384"/>
                <a:gd name="connsiteX99" fmla="*/ 846850 w 13281047"/>
                <a:gd name="connsiteY99" fmla="*/ 5790855 h 13470384"/>
                <a:gd name="connsiteX100" fmla="*/ 10545526 w 13281047"/>
                <a:gd name="connsiteY100" fmla="*/ 5790855 h 13470384"/>
                <a:gd name="connsiteX101" fmla="*/ 10361837 w 13281047"/>
                <a:gd name="connsiteY101" fmla="*/ 5607166 h 13470384"/>
                <a:gd name="connsiteX102" fmla="*/ 145070 w 13281047"/>
                <a:gd name="connsiteY102" fmla="*/ 5089075 h 13470384"/>
                <a:gd name="connsiteX103" fmla="*/ 328759 w 13281047"/>
                <a:gd name="connsiteY103" fmla="*/ 5272764 h 13470384"/>
                <a:gd name="connsiteX104" fmla="*/ 10027435 w 13281047"/>
                <a:gd name="connsiteY104" fmla="*/ 5272763 h 13470384"/>
                <a:gd name="connsiteX105" fmla="*/ 9843746 w 13281047"/>
                <a:gd name="connsiteY105" fmla="*/ 5089074 h 1347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3281047" h="13470384">
                  <a:moveTo>
                    <a:pt x="4662824" y="91847"/>
                  </a:moveTo>
                  <a:lnTo>
                    <a:pt x="4846518" y="91847"/>
                  </a:lnTo>
                  <a:lnTo>
                    <a:pt x="4754672" y="0"/>
                  </a:lnTo>
                  <a:close/>
                  <a:moveTo>
                    <a:pt x="4144733" y="609939"/>
                  </a:moveTo>
                  <a:lnTo>
                    <a:pt x="5364610" y="609939"/>
                  </a:lnTo>
                  <a:lnTo>
                    <a:pt x="5180920" y="426249"/>
                  </a:lnTo>
                  <a:lnTo>
                    <a:pt x="4328423" y="426249"/>
                  </a:lnTo>
                  <a:close/>
                  <a:moveTo>
                    <a:pt x="3626641" y="1128030"/>
                  </a:moveTo>
                  <a:lnTo>
                    <a:pt x="5882701" y="1128030"/>
                  </a:lnTo>
                  <a:lnTo>
                    <a:pt x="5699012" y="944340"/>
                  </a:lnTo>
                  <a:lnTo>
                    <a:pt x="3810331" y="944340"/>
                  </a:lnTo>
                  <a:close/>
                  <a:moveTo>
                    <a:pt x="3108550" y="1646122"/>
                  </a:moveTo>
                  <a:lnTo>
                    <a:pt x="6400793" y="1646121"/>
                  </a:lnTo>
                  <a:lnTo>
                    <a:pt x="6217104" y="1462433"/>
                  </a:lnTo>
                  <a:lnTo>
                    <a:pt x="3292239" y="1462433"/>
                  </a:lnTo>
                  <a:close/>
                  <a:moveTo>
                    <a:pt x="2590458" y="2164213"/>
                  </a:moveTo>
                  <a:lnTo>
                    <a:pt x="6918885" y="2164213"/>
                  </a:lnTo>
                  <a:lnTo>
                    <a:pt x="6735196" y="1980524"/>
                  </a:lnTo>
                  <a:lnTo>
                    <a:pt x="2774147" y="1980524"/>
                  </a:lnTo>
                  <a:close/>
                  <a:moveTo>
                    <a:pt x="2072367" y="2682305"/>
                  </a:moveTo>
                  <a:lnTo>
                    <a:pt x="7436976" y="2682304"/>
                  </a:lnTo>
                  <a:lnTo>
                    <a:pt x="7253287" y="2498615"/>
                  </a:lnTo>
                  <a:lnTo>
                    <a:pt x="2256056" y="2498616"/>
                  </a:lnTo>
                  <a:close/>
                  <a:moveTo>
                    <a:pt x="1554275" y="3200396"/>
                  </a:moveTo>
                  <a:lnTo>
                    <a:pt x="7955067" y="3200396"/>
                  </a:lnTo>
                  <a:lnTo>
                    <a:pt x="7771379" y="3016707"/>
                  </a:lnTo>
                  <a:lnTo>
                    <a:pt x="1737964" y="3016708"/>
                  </a:lnTo>
                  <a:close/>
                  <a:moveTo>
                    <a:pt x="1036184" y="3718488"/>
                  </a:moveTo>
                  <a:lnTo>
                    <a:pt x="8473159" y="3718488"/>
                  </a:lnTo>
                  <a:lnTo>
                    <a:pt x="8289470" y="3534798"/>
                  </a:lnTo>
                  <a:lnTo>
                    <a:pt x="1219873" y="3534799"/>
                  </a:lnTo>
                  <a:close/>
                  <a:moveTo>
                    <a:pt x="518092" y="4236580"/>
                  </a:moveTo>
                  <a:lnTo>
                    <a:pt x="8991251" y="4236580"/>
                  </a:lnTo>
                  <a:lnTo>
                    <a:pt x="8807562" y="4052890"/>
                  </a:lnTo>
                  <a:lnTo>
                    <a:pt x="701781" y="4052891"/>
                  </a:lnTo>
                  <a:close/>
                  <a:moveTo>
                    <a:pt x="0" y="4754672"/>
                  </a:moveTo>
                  <a:lnTo>
                    <a:pt x="9509343" y="4754672"/>
                  </a:lnTo>
                  <a:lnTo>
                    <a:pt x="9325655" y="4570983"/>
                  </a:lnTo>
                  <a:lnTo>
                    <a:pt x="183688" y="4570983"/>
                  </a:lnTo>
                  <a:close/>
                  <a:moveTo>
                    <a:pt x="8434536" y="13378541"/>
                  </a:moveTo>
                  <a:lnTo>
                    <a:pt x="8526379" y="13470384"/>
                  </a:lnTo>
                  <a:lnTo>
                    <a:pt x="8618222" y="13378540"/>
                  </a:lnTo>
                  <a:close/>
                  <a:moveTo>
                    <a:pt x="7916445" y="12860450"/>
                  </a:moveTo>
                  <a:lnTo>
                    <a:pt x="8100134" y="13044138"/>
                  </a:lnTo>
                  <a:lnTo>
                    <a:pt x="8952624" y="13044138"/>
                  </a:lnTo>
                  <a:lnTo>
                    <a:pt x="9136313" y="12860450"/>
                  </a:lnTo>
                  <a:close/>
                  <a:moveTo>
                    <a:pt x="7398353" y="12342358"/>
                  </a:moveTo>
                  <a:lnTo>
                    <a:pt x="7582041" y="12526046"/>
                  </a:lnTo>
                  <a:lnTo>
                    <a:pt x="9470716" y="12526047"/>
                  </a:lnTo>
                  <a:lnTo>
                    <a:pt x="9654405" y="12342358"/>
                  </a:lnTo>
                  <a:close/>
                  <a:moveTo>
                    <a:pt x="6880261" y="11824265"/>
                  </a:moveTo>
                  <a:lnTo>
                    <a:pt x="7063950" y="12007955"/>
                  </a:lnTo>
                  <a:lnTo>
                    <a:pt x="9988808" y="12007955"/>
                  </a:lnTo>
                  <a:lnTo>
                    <a:pt x="10172497" y="11824265"/>
                  </a:lnTo>
                  <a:close/>
                  <a:moveTo>
                    <a:pt x="6362170" y="11306175"/>
                  </a:moveTo>
                  <a:lnTo>
                    <a:pt x="6545859" y="11489864"/>
                  </a:lnTo>
                  <a:lnTo>
                    <a:pt x="10506898" y="11489864"/>
                  </a:lnTo>
                  <a:lnTo>
                    <a:pt x="10690588" y="11306175"/>
                  </a:lnTo>
                  <a:close/>
                  <a:moveTo>
                    <a:pt x="5844079" y="10788084"/>
                  </a:moveTo>
                  <a:lnTo>
                    <a:pt x="6027767" y="10971772"/>
                  </a:lnTo>
                  <a:lnTo>
                    <a:pt x="11024991" y="10971772"/>
                  </a:lnTo>
                  <a:lnTo>
                    <a:pt x="11208679" y="10788083"/>
                  </a:lnTo>
                  <a:close/>
                  <a:moveTo>
                    <a:pt x="5325988" y="10269993"/>
                  </a:moveTo>
                  <a:lnTo>
                    <a:pt x="5509676" y="10453680"/>
                  </a:lnTo>
                  <a:lnTo>
                    <a:pt x="11543082" y="10453680"/>
                  </a:lnTo>
                  <a:lnTo>
                    <a:pt x="11726770" y="10269993"/>
                  </a:lnTo>
                  <a:close/>
                  <a:moveTo>
                    <a:pt x="4807894" y="9751899"/>
                  </a:moveTo>
                  <a:lnTo>
                    <a:pt x="4991583" y="9935588"/>
                  </a:lnTo>
                  <a:lnTo>
                    <a:pt x="12061175" y="9935588"/>
                  </a:lnTo>
                  <a:lnTo>
                    <a:pt x="12244864" y="9751899"/>
                  </a:lnTo>
                  <a:close/>
                  <a:moveTo>
                    <a:pt x="4289803" y="9233808"/>
                  </a:moveTo>
                  <a:lnTo>
                    <a:pt x="4473492" y="9417497"/>
                  </a:lnTo>
                  <a:lnTo>
                    <a:pt x="12579267" y="9417496"/>
                  </a:lnTo>
                  <a:lnTo>
                    <a:pt x="12762955" y="9233807"/>
                  </a:lnTo>
                  <a:close/>
                  <a:moveTo>
                    <a:pt x="3771711" y="8715716"/>
                  </a:moveTo>
                  <a:lnTo>
                    <a:pt x="3955400" y="8899405"/>
                  </a:lnTo>
                  <a:lnTo>
                    <a:pt x="13097358" y="8899405"/>
                  </a:lnTo>
                  <a:lnTo>
                    <a:pt x="13281047" y="8715716"/>
                  </a:lnTo>
                  <a:close/>
                  <a:moveTo>
                    <a:pt x="3253620" y="8197625"/>
                  </a:moveTo>
                  <a:lnTo>
                    <a:pt x="3437309" y="8381314"/>
                  </a:lnTo>
                  <a:lnTo>
                    <a:pt x="13135985" y="8381313"/>
                  </a:lnTo>
                  <a:lnTo>
                    <a:pt x="12952295" y="8197624"/>
                  </a:lnTo>
                  <a:close/>
                  <a:moveTo>
                    <a:pt x="2735528" y="7679533"/>
                  </a:moveTo>
                  <a:lnTo>
                    <a:pt x="2919217" y="7863222"/>
                  </a:lnTo>
                  <a:lnTo>
                    <a:pt x="12617892" y="7863221"/>
                  </a:lnTo>
                  <a:lnTo>
                    <a:pt x="12434203" y="7679532"/>
                  </a:lnTo>
                  <a:close/>
                  <a:moveTo>
                    <a:pt x="2217435" y="7161440"/>
                  </a:moveTo>
                  <a:lnTo>
                    <a:pt x="2401125" y="7345130"/>
                  </a:lnTo>
                  <a:lnTo>
                    <a:pt x="12099801" y="7345129"/>
                  </a:lnTo>
                  <a:lnTo>
                    <a:pt x="11916112" y="7161441"/>
                  </a:lnTo>
                  <a:close/>
                  <a:moveTo>
                    <a:pt x="1699345" y="6643350"/>
                  </a:moveTo>
                  <a:lnTo>
                    <a:pt x="1883034" y="6827039"/>
                  </a:lnTo>
                  <a:lnTo>
                    <a:pt x="11581710" y="6827039"/>
                  </a:lnTo>
                  <a:lnTo>
                    <a:pt x="11398021" y="6643349"/>
                  </a:lnTo>
                  <a:close/>
                  <a:moveTo>
                    <a:pt x="1181253" y="6125258"/>
                  </a:moveTo>
                  <a:lnTo>
                    <a:pt x="1364943" y="6308948"/>
                  </a:lnTo>
                  <a:lnTo>
                    <a:pt x="11063619" y="6308947"/>
                  </a:lnTo>
                  <a:lnTo>
                    <a:pt x="10879929" y="6125258"/>
                  </a:lnTo>
                  <a:close/>
                  <a:moveTo>
                    <a:pt x="663161" y="5607166"/>
                  </a:moveTo>
                  <a:lnTo>
                    <a:pt x="846850" y="5790855"/>
                  </a:lnTo>
                  <a:lnTo>
                    <a:pt x="10545526" y="5790855"/>
                  </a:lnTo>
                  <a:lnTo>
                    <a:pt x="10361837" y="5607166"/>
                  </a:lnTo>
                  <a:close/>
                  <a:moveTo>
                    <a:pt x="145070" y="5089075"/>
                  </a:moveTo>
                  <a:lnTo>
                    <a:pt x="328759" y="5272764"/>
                  </a:lnTo>
                  <a:lnTo>
                    <a:pt x="10027435" y="5272763"/>
                  </a:lnTo>
                  <a:lnTo>
                    <a:pt x="9843746" y="5089074"/>
                  </a:lnTo>
                  <a:close/>
                </a:path>
              </a:pathLst>
            </a:custGeom>
            <a:solidFill>
              <a:schemeClr val="bg1"/>
            </a:solidFill>
            <a:ln w="15875" cap="flat" cmpd="sng" algn="ctr">
              <a:solidFill>
                <a:schemeClr val="tx1">
                  <a:lumMod val="85000"/>
                  <a:lumOff val="1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9" name="矩形 88">
              <a:extLst>
                <a:ext uri="{FF2B5EF4-FFF2-40B4-BE49-F238E27FC236}">
                  <a16:creationId xmlns:a16="http://schemas.microsoft.com/office/drawing/2014/main" id="{2BF68EF3-FD3B-4F7A-89AE-8DF4E343C338}"/>
                </a:ext>
              </a:extLst>
            </p:cNvPr>
            <p:cNvSpPr/>
            <p:nvPr/>
          </p:nvSpPr>
          <p:spPr>
            <a:xfrm>
              <a:off x="177600" y="198000"/>
              <a:ext cx="11836800" cy="6462000"/>
            </a:xfrm>
            <a:prstGeom prst="rect">
              <a:avLst/>
            </a:prstGeom>
            <a:solidFill>
              <a:schemeClr val="bg1"/>
            </a:solidFill>
            <a:ln w="15875" cap="flat" cmpd="sng" algn="ctr">
              <a:solidFill>
                <a:schemeClr val="tx1">
                  <a:lumMod val="85000"/>
                  <a:lumOff val="1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 name="组合 2">
            <a:extLst>
              <a:ext uri="{FF2B5EF4-FFF2-40B4-BE49-F238E27FC236}">
                <a16:creationId xmlns:a16="http://schemas.microsoft.com/office/drawing/2014/main" id="{AAD80DDC-58A0-4FE0-9BF3-D0C0F0E9DE98}"/>
              </a:ext>
            </a:extLst>
          </p:cNvPr>
          <p:cNvGrpSpPr/>
          <p:nvPr userDrawn="1"/>
        </p:nvGrpSpPr>
        <p:grpSpPr>
          <a:xfrm>
            <a:off x="177600" y="198000"/>
            <a:ext cx="11836800" cy="6462000"/>
            <a:chOff x="0" y="0"/>
            <a:chExt cx="12192000" cy="6858000"/>
          </a:xfrm>
        </p:grpSpPr>
        <p:grpSp>
          <p:nvGrpSpPr>
            <p:cNvPr id="4" name="组合 3">
              <a:extLst>
                <a:ext uri="{FF2B5EF4-FFF2-40B4-BE49-F238E27FC236}">
                  <a16:creationId xmlns:a16="http://schemas.microsoft.com/office/drawing/2014/main" id="{A0F9E894-DB62-4150-866F-F27B03D34C0D}"/>
                </a:ext>
              </a:extLst>
            </p:cNvPr>
            <p:cNvGrpSpPr/>
            <p:nvPr/>
          </p:nvGrpSpPr>
          <p:grpSpPr>
            <a:xfrm>
              <a:off x="0" y="0"/>
              <a:ext cx="12192000" cy="6858000"/>
              <a:chOff x="0" y="0"/>
              <a:chExt cx="12192000" cy="6858000"/>
            </a:xfrm>
          </p:grpSpPr>
          <p:cxnSp>
            <p:nvCxnSpPr>
              <p:cNvPr id="38" name="直接连接符 37">
                <a:extLst>
                  <a:ext uri="{FF2B5EF4-FFF2-40B4-BE49-F238E27FC236}">
                    <a16:creationId xmlns:a16="http://schemas.microsoft.com/office/drawing/2014/main" id="{19E4B561-8BDF-4C30-8F76-79F6AE1055FF}"/>
                  </a:ext>
                </a:extLst>
              </p:cNvPr>
              <p:cNvCxnSpPr>
                <a:cxnSpLocks/>
              </p:cNvCxnSpPr>
              <p:nvPr/>
            </p:nvCxnSpPr>
            <p:spPr>
              <a:xfrm>
                <a:off x="0" y="6858000"/>
                <a:ext cx="12192000" cy="0"/>
              </a:xfrm>
              <a:prstGeom prst="line">
                <a:avLst/>
              </a:prstGeom>
              <a:ln w="6350">
                <a:solidFill>
                  <a:schemeClr val="accent1">
                    <a:alpha val="40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a16="http://schemas.microsoft.com/office/drawing/2014/main" id="{2729C185-EFF1-499C-B0CC-31F584F3587E}"/>
                  </a:ext>
                </a:extLst>
              </p:cNvPr>
              <p:cNvCxnSpPr>
                <a:cxnSpLocks/>
              </p:cNvCxnSpPr>
              <p:nvPr/>
            </p:nvCxnSpPr>
            <p:spPr>
              <a:xfrm>
                <a:off x="0" y="6454588"/>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0" name="直接连接符 39">
                <a:extLst>
                  <a:ext uri="{FF2B5EF4-FFF2-40B4-BE49-F238E27FC236}">
                    <a16:creationId xmlns:a16="http://schemas.microsoft.com/office/drawing/2014/main" id="{55E44902-9B36-4923-B6C1-4ADF4042433C}"/>
                  </a:ext>
                </a:extLst>
              </p:cNvPr>
              <p:cNvCxnSpPr>
                <a:cxnSpLocks/>
              </p:cNvCxnSpPr>
              <p:nvPr/>
            </p:nvCxnSpPr>
            <p:spPr>
              <a:xfrm>
                <a:off x="0" y="6051176"/>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id="{DF36E271-45B9-4445-A655-534771469677}"/>
                  </a:ext>
                </a:extLst>
              </p:cNvPr>
              <p:cNvCxnSpPr>
                <a:cxnSpLocks/>
              </p:cNvCxnSpPr>
              <p:nvPr/>
            </p:nvCxnSpPr>
            <p:spPr>
              <a:xfrm>
                <a:off x="0" y="564776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77E315C8-BF3C-4C37-A863-A4C806DA7190}"/>
                  </a:ext>
                </a:extLst>
              </p:cNvPr>
              <p:cNvCxnSpPr>
                <a:cxnSpLocks/>
              </p:cNvCxnSpPr>
              <p:nvPr/>
            </p:nvCxnSpPr>
            <p:spPr>
              <a:xfrm>
                <a:off x="0" y="5244353"/>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id="{32A2C385-5AC7-4B7E-8BCA-72FBF0E238BB}"/>
                  </a:ext>
                </a:extLst>
              </p:cNvPr>
              <p:cNvCxnSpPr>
                <a:cxnSpLocks/>
              </p:cNvCxnSpPr>
              <p:nvPr/>
            </p:nvCxnSpPr>
            <p:spPr>
              <a:xfrm>
                <a:off x="0" y="4840941"/>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5C938DB4-10B0-4363-A3F0-2A4BB531434F}"/>
                  </a:ext>
                </a:extLst>
              </p:cNvPr>
              <p:cNvCxnSpPr>
                <a:cxnSpLocks/>
              </p:cNvCxnSpPr>
              <p:nvPr/>
            </p:nvCxnSpPr>
            <p:spPr>
              <a:xfrm>
                <a:off x="0" y="4437530"/>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id="{2517142B-688D-42D1-84DB-272DE5C9685F}"/>
                  </a:ext>
                </a:extLst>
              </p:cNvPr>
              <p:cNvCxnSpPr>
                <a:cxnSpLocks/>
              </p:cNvCxnSpPr>
              <p:nvPr/>
            </p:nvCxnSpPr>
            <p:spPr>
              <a:xfrm>
                <a:off x="0" y="4034118"/>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6" name="直接连接符 45">
                <a:extLst>
                  <a:ext uri="{FF2B5EF4-FFF2-40B4-BE49-F238E27FC236}">
                    <a16:creationId xmlns:a16="http://schemas.microsoft.com/office/drawing/2014/main" id="{F2BC0639-2718-421C-AEE3-E0D9CA2C9220}"/>
                  </a:ext>
                </a:extLst>
              </p:cNvPr>
              <p:cNvCxnSpPr>
                <a:cxnSpLocks/>
              </p:cNvCxnSpPr>
              <p:nvPr/>
            </p:nvCxnSpPr>
            <p:spPr>
              <a:xfrm>
                <a:off x="0" y="3630706"/>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7" name="直接连接符 46">
                <a:extLst>
                  <a:ext uri="{FF2B5EF4-FFF2-40B4-BE49-F238E27FC236}">
                    <a16:creationId xmlns:a16="http://schemas.microsoft.com/office/drawing/2014/main" id="{A805D08D-F3E7-4C1D-ABF5-994095F3792F}"/>
                  </a:ext>
                </a:extLst>
              </p:cNvPr>
              <p:cNvCxnSpPr>
                <a:cxnSpLocks/>
              </p:cNvCxnSpPr>
              <p:nvPr/>
            </p:nvCxnSpPr>
            <p:spPr>
              <a:xfrm>
                <a:off x="0" y="3227294"/>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a16="http://schemas.microsoft.com/office/drawing/2014/main" id="{FBA985F6-2B84-4850-985C-BD8242470B10}"/>
                  </a:ext>
                </a:extLst>
              </p:cNvPr>
              <p:cNvCxnSpPr>
                <a:cxnSpLocks/>
              </p:cNvCxnSpPr>
              <p:nvPr/>
            </p:nvCxnSpPr>
            <p:spPr>
              <a:xfrm>
                <a:off x="0" y="2823882"/>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a16="http://schemas.microsoft.com/office/drawing/2014/main" id="{20B774CE-99D8-4E83-9A47-789631FB8C39}"/>
                  </a:ext>
                </a:extLst>
              </p:cNvPr>
              <p:cNvCxnSpPr>
                <a:cxnSpLocks/>
              </p:cNvCxnSpPr>
              <p:nvPr/>
            </p:nvCxnSpPr>
            <p:spPr>
              <a:xfrm>
                <a:off x="0" y="2420471"/>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a16="http://schemas.microsoft.com/office/drawing/2014/main" id="{BCE111AC-7567-4FA8-AA5E-08DA4AFE1D53}"/>
                  </a:ext>
                </a:extLst>
              </p:cNvPr>
              <p:cNvCxnSpPr>
                <a:cxnSpLocks/>
              </p:cNvCxnSpPr>
              <p:nvPr/>
            </p:nvCxnSpPr>
            <p:spPr>
              <a:xfrm>
                <a:off x="0" y="2017059"/>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id="{6EF34D9F-5CE1-4803-9F35-49EA701F5EA5}"/>
                  </a:ext>
                </a:extLst>
              </p:cNvPr>
              <p:cNvCxnSpPr>
                <a:cxnSpLocks/>
              </p:cNvCxnSpPr>
              <p:nvPr/>
            </p:nvCxnSpPr>
            <p:spPr>
              <a:xfrm>
                <a:off x="0" y="1613647"/>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2" name="直接连接符 51">
                <a:extLst>
                  <a:ext uri="{FF2B5EF4-FFF2-40B4-BE49-F238E27FC236}">
                    <a16:creationId xmlns:a16="http://schemas.microsoft.com/office/drawing/2014/main" id="{C4F18E0E-D9BF-4F23-BAC7-2057FDE573E9}"/>
                  </a:ext>
                </a:extLst>
              </p:cNvPr>
              <p:cNvCxnSpPr>
                <a:cxnSpLocks/>
              </p:cNvCxnSpPr>
              <p:nvPr/>
            </p:nvCxnSpPr>
            <p:spPr>
              <a:xfrm>
                <a:off x="0" y="121023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3" name="直接连接符 52">
                <a:extLst>
                  <a:ext uri="{FF2B5EF4-FFF2-40B4-BE49-F238E27FC236}">
                    <a16:creationId xmlns:a16="http://schemas.microsoft.com/office/drawing/2014/main" id="{E57EC79B-C3BD-4E05-A575-4ACE1F63FEC9}"/>
                  </a:ext>
                </a:extLst>
              </p:cNvPr>
              <p:cNvCxnSpPr>
                <a:cxnSpLocks/>
              </p:cNvCxnSpPr>
              <p:nvPr/>
            </p:nvCxnSpPr>
            <p:spPr>
              <a:xfrm>
                <a:off x="0" y="806824"/>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4" name="直接连接符 53">
                <a:extLst>
                  <a:ext uri="{FF2B5EF4-FFF2-40B4-BE49-F238E27FC236}">
                    <a16:creationId xmlns:a16="http://schemas.microsoft.com/office/drawing/2014/main" id="{D94EB18A-0753-4B56-AA03-C80F70D9B794}"/>
                  </a:ext>
                </a:extLst>
              </p:cNvPr>
              <p:cNvCxnSpPr>
                <a:cxnSpLocks/>
              </p:cNvCxnSpPr>
              <p:nvPr/>
            </p:nvCxnSpPr>
            <p:spPr>
              <a:xfrm>
                <a:off x="0" y="403412"/>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id="{5C83C279-D2BE-4B1F-AB76-6D4F2FADAF88}"/>
                  </a:ext>
                </a:extLst>
              </p:cNvPr>
              <p:cNvCxnSpPr>
                <a:cxnSpLocks/>
              </p:cNvCxnSpPr>
              <p:nvPr/>
            </p:nvCxnSpPr>
            <p:spPr>
              <a:xfrm>
                <a:off x="0" y="0"/>
                <a:ext cx="12192000" cy="0"/>
              </a:xfrm>
              <a:prstGeom prst="line">
                <a:avLst/>
              </a:prstGeom>
              <a:ln w="6350">
                <a:solidFill>
                  <a:schemeClr val="accent1">
                    <a:alpha val="40000"/>
                  </a:schemeClr>
                </a:solidFill>
              </a:ln>
            </p:spPr>
            <p:style>
              <a:lnRef idx="1">
                <a:schemeClr val="accent1"/>
              </a:lnRef>
              <a:fillRef idx="0">
                <a:schemeClr val="accent1"/>
              </a:fillRef>
              <a:effectRef idx="0">
                <a:schemeClr val="accent1"/>
              </a:effectRef>
              <a:fontRef idx="minor">
                <a:schemeClr val="tx1"/>
              </a:fontRef>
            </p:style>
          </p:cxnSp>
        </p:grpSp>
        <p:grpSp>
          <p:nvGrpSpPr>
            <p:cNvPr id="5" name="组合 4">
              <a:extLst>
                <a:ext uri="{FF2B5EF4-FFF2-40B4-BE49-F238E27FC236}">
                  <a16:creationId xmlns:a16="http://schemas.microsoft.com/office/drawing/2014/main" id="{43F7D611-F710-4AD6-99D1-A1AF0333ECFA}"/>
                </a:ext>
              </a:extLst>
            </p:cNvPr>
            <p:cNvGrpSpPr/>
            <p:nvPr/>
          </p:nvGrpSpPr>
          <p:grpSpPr>
            <a:xfrm>
              <a:off x="0" y="0"/>
              <a:ext cx="12191999" cy="6858000"/>
              <a:chOff x="0" y="-4791075"/>
              <a:chExt cx="12191999" cy="12192000"/>
            </a:xfrm>
          </p:grpSpPr>
          <p:cxnSp>
            <p:nvCxnSpPr>
              <p:cNvPr id="6" name="直接连接符 5">
                <a:extLst>
                  <a:ext uri="{FF2B5EF4-FFF2-40B4-BE49-F238E27FC236}">
                    <a16:creationId xmlns:a16="http://schemas.microsoft.com/office/drawing/2014/main" id="{84F7F6D3-B35C-4D82-8CD3-B2D2B0F3B452}"/>
                  </a:ext>
                </a:extLst>
              </p:cNvPr>
              <p:cNvCxnSpPr>
                <a:cxnSpLocks/>
              </p:cNvCxnSpPr>
              <p:nvPr/>
            </p:nvCxnSpPr>
            <p:spPr>
              <a:xfrm rot="5400000">
                <a:off x="6095999" y="1304925"/>
                <a:ext cx="12192000" cy="0"/>
              </a:xfrm>
              <a:prstGeom prst="line">
                <a:avLst/>
              </a:prstGeom>
              <a:ln w="6350">
                <a:solidFill>
                  <a:schemeClr val="accent1">
                    <a:alpha val="4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a:extLst>
                  <a:ext uri="{FF2B5EF4-FFF2-40B4-BE49-F238E27FC236}">
                    <a16:creationId xmlns:a16="http://schemas.microsoft.com/office/drawing/2014/main" id="{6C1C1324-FECF-424B-A47E-8F5424637544}"/>
                  </a:ext>
                </a:extLst>
              </p:cNvPr>
              <p:cNvCxnSpPr>
                <a:cxnSpLocks/>
              </p:cNvCxnSpPr>
              <p:nvPr/>
            </p:nvCxnSpPr>
            <p:spPr>
              <a:xfrm rot="5400000">
                <a:off x="5702709"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717D5333-B0D2-424F-87FF-26790619EFDA}"/>
                  </a:ext>
                </a:extLst>
              </p:cNvPr>
              <p:cNvCxnSpPr>
                <a:cxnSpLocks/>
              </p:cNvCxnSpPr>
              <p:nvPr/>
            </p:nvCxnSpPr>
            <p:spPr>
              <a:xfrm rot="5400000">
                <a:off x="5309418"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43A4EF06-1FF3-46C5-9A62-30AB72EB2084}"/>
                  </a:ext>
                </a:extLst>
              </p:cNvPr>
              <p:cNvCxnSpPr>
                <a:cxnSpLocks/>
              </p:cNvCxnSpPr>
              <p:nvPr/>
            </p:nvCxnSpPr>
            <p:spPr>
              <a:xfrm rot="5400000">
                <a:off x="4916128"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1AA632A5-FADE-4EB7-A283-CC36B133459F}"/>
                  </a:ext>
                </a:extLst>
              </p:cNvPr>
              <p:cNvCxnSpPr>
                <a:cxnSpLocks/>
              </p:cNvCxnSpPr>
              <p:nvPr/>
            </p:nvCxnSpPr>
            <p:spPr>
              <a:xfrm rot="5400000">
                <a:off x="4522838"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2F5371F8-2AC6-48EF-B868-3C36FAD64F78}"/>
                  </a:ext>
                </a:extLst>
              </p:cNvPr>
              <p:cNvCxnSpPr>
                <a:cxnSpLocks/>
              </p:cNvCxnSpPr>
              <p:nvPr/>
            </p:nvCxnSpPr>
            <p:spPr>
              <a:xfrm rot="5400000">
                <a:off x="4129548"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FBE3DDCB-9E5A-49E9-89B6-CE259D228A68}"/>
                  </a:ext>
                </a:extLst>
              </p:cNvPr>
              <p:cNvCxnSpPr>
                <a:cxnSpLocks/>
              </p:cNvCxnSpPr>
              <p:nvPr/>
            </p:nvCxnSpPr>
            <p:spPr>
              <a:xfrm rot="5400000">
                <a:off x="3736257"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E0084C96-A65B-42BB-8CEC-26FB16626DCD}"/>
                  </a:ext>
                </a:extLst>
              </p:cNvPr>
              <p:cNvCxnSpPr>
                <a:cxnSpLocks/>
              </p:cNvCxnSpPr>
              <p:nvPr/>
            </p:nvCxnSpPr>
            <p:spPr>
              <a:xfrm rot="5400000">
                <a:off x="3342967"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7C630072-678E-4304-9269-9903D118423F}"/>
                  </a:ext>
                </a:extLst>
              </p:cNvPr>
              <p:cNvCxnSpPr>
                <a:cxnSpLocks/>
              </p:cNvCxnSpPr>
              <p:nvPr/>
            </p:nvCxnSpPr>
            <p:spPr>
              <a:xfrm rot="5400000">
                <a:off x="2949677"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F3C40CF0-91A9-4168-A01C-5CB438FD195B}"/>
                  </a:ext>
                </a:extLst>
              </p:cNvPr>
              <p:cNvCxnSpPr>
                <a:cxnSpLocks/>
              </p:cNvCxnSpPr>
              <p:nvPr/>
            </p:nvCxnSpPr>
            <p:spPr>
              <a:xfrm rot="5400000">
                <a:off x="2556386"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0DC8EDAB-2736-48F9-89E2-30E7C18D9CCA}"/>
                  </a:ext>
                </a:extLst>
              </p:cNvPr>
              <p:cNvCxnSpPr>
                <a:cxnSpLocks/>
              </p:cNvCxnSpPr>
              <p:nvPr/>
            </p:nvCxnSpPr>
            <p:spPr>
              <a:xfrm rot="5400000">
                <a:off x="2163096"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id="{77B1BDF7-8C23-48CF-81B3-45977FE2C643}"/>
                  </a:ext>
                </a:extLst>
              </p:cNvPr>
              <p:cNvCxnSpPr>
                <a:cxnSpLocks/>
              </p:cNvCxnSpPr>
              <p:nvPr/>
            </p:nvCxnSpPr>
            <p:spPr>
              <a:xfrm rot="5400000">
                <a:off x="1769806"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B8141DF6-BE47-4920-8416-05CA010889B6}"/>
                  </a:ext>
                </a:extLst>
              </p:cNvPr>
              <p:cNvCxnSpPr>
                <a:cxnSpLocks/>
              </p:cNvCxnSpPr>
              <p:nvPr/>
            </p:nvCxnSpPr>
            <p:spPr>
              <a:xfrm rot="5400000">
                <a:off x="1376515"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287F71AC-D026-476A-A28C-B2C7E2510F72}"/>
                  </a:ext>
                </a:extLst>
              </p:cNvPr>
              <p:cNvCxnSpPr>
                <a:cxnSpLocks/>
              </p:cNvCxnSpPr>
              <p:nvPr/>
            </p:nvCxnSpPr>
            <p:spPr>
              <a:xfrm rot="5400000">
                <a:off x="983225"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A27E4D2E-4790-4547-AB32-D0797F7C68CD}"/>
                  </a:ext>
                </a:extLst>
              </p:cNvPr>
              <p:cNvCxnSpPr>
                <a:cxnSpLocks/>
              </p:cNvCxnSpPr>
              <p:nvPr/>
            </p:nvCxnSpPr>
            <p:spPr>
              <a:xfrm rot="5400000">
                <a:off x="589935"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93982883-0E7A-4476-9788-70633D7A5AF3}"/>
                  </a:ext>
                </a:extLst>
              </p:cNvPr>
              <p:cNvCxnSpPr>
                <a:cxnSpLocks/>
              </p:cNvCxnSpPr>
              <p:nvPr/>
            </p:nvCxnSpPr>
            <p:spPr>
              <a:xfrm rot="5400000">
                <a:off x="196645"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3ACDD7A4-294A-47B8-97B9-C98248D1143F}"/>
                  </a:ext>
                </a:extLst>
              </p:cNvPr>
              <p:cNvCxnSpPr>
                <a:cxnSpLocks/>
              </p:cNvCxnSpPr>
              <p:nvPr/>
            </p:nvCxnSpPr>
            <p:spPr>
              <a:xfrm rot="5400000">
                <a:off x="-196646"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B82B95FC-F71C-4456-B650-46E0B341BF68}"/>
                  </a:ext>
                </a:extLst>
              </p:cNvPr>
              <p:cNvCxnSpPr>
                <a:cxnSpLocks/>
              </p:cNvCxnSpPr>
              <p:nvPr/>
            </p:nvCxnSpPr>
            <p:spPr>
              <a:xfrm rot="5400000">
                <a:off x="-589936"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id="{C1C05332-6855-4138-BB93-4325182AABD8}"/>
                  </a:ext>
                </a:extLst>
              </p:cNvPr>
              <p:cNvCxnSpPr>
                <a:cxnSpLocks/>
              </p:cNvCxnSpPr>
              <p:nvPr/>
            </p:nvCxnSpPr>
            <p:spPr>
              <a:xfrm rot="5400000">
                <a:off x="-983226"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id="{04285F0E-C164-40C8-82AD-758D81D888A8}"/>
                  </a:ext>
                </a:extLst>
              </p:cNvPr>
              <p:cNvCxnSpPr>
                <a:cxnSpLocks/>
              </p:cNvCxnSpPr>
              <p:nvPr/>
            </p:nvCxnSpPr>
            <p:spPr>
              <a:xfrm rot="5400000">
                <a:off x="-1376517"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F7561C0C-60E9-4F1B-AA3D-A75C0D2F9D05}"/>
                  </a:ext>
                </a:extLst>
              </p:cNvPr>
              <p:cNvCxnSpPr>
                <a:cxnSpLocks/>
              </p:cNvCxnSpPr>
              <p:nvPr/>
            </p:nvCxnSpPr>
            <p:spPr>
              <a:xfrm rot="5400000">
                <a:off x="-1769807"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B4A78077-2A1E-4F3C-A5EB-AECA53D7D8FB}"/>
                  </a:ext>
                </a:extLst>
              </p:cNvPr>
              <p:cNvCxnSpPr>
                <a:cxnSpLocks/>
              </p:cNvCxnSpPr>
              <p:nvPr/>
            </p:nvCxnSpPr>
            <p:spPr>
              <a:xfrm rot="5400000">
                <a:off x="-2163097"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id="{D5DE0E99-A174-49DF-81F4-FFA598315DF4}"/>
                  </a:ext>
                </a:extLst>
              </p:cNvPr>
              <p:cNvCxnSpPr>
                <a:cxnSpLocks/>
              </p:cNvCxnSpPr>
              <p:nvPr/>
            </p:nvCxnSpPr>
            <p:spPr>
              <a:xfrm rot="5400000">
                <a:off x="-2556387"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id="{FD96E2DA-C2A2-4200-A591-15FD1CAECF03}"/>
                  </a:ext>
                </a:extLst>
              </p:cNvPr>
              <p:cNvCxnSpPr>
                <a:cxnSpLocks/>
              </p:cNvCxnSpPr>
              <p:nvPr/>
            </p:nvCxnSpPr>
            <p:spPr>
              <a:xfrm rot="5400000">
                <a:off x="-2949678"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id="{F4C23AB9-2044-44B3-B3AF-A64D85A9767C}"/>
                  </a:ext>
                </a:extLst>
              </p:cNvPr>
              <p:cNvCxnSpPr>
                <a:cxnSpLocks/>
              </p:cNvCxnSpPr>
              <p:nvPr/>
            </p:nvCxnSpPr>
            <p:spPr>
              <a:xfrm rot="5400000">
                <a:off x="-3342968"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id="{50F3464E-A1CF-468E-A6FA-B8FCC69B46DD}"/>
                  </a:ext>
                </a:extLst>
              </p:cNvPr>
              <p:cNvCxnSpPr>
                <a:cxnSpLocks/>
              </p:cNvCxnSpPr>
              <p:nvPr/>
            </p:nvCxnSpPr>
            <p:spPr>
              <a:xfrm rot="5400000">
                <a:off x="-3736258"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id="{4762C643-2364-4C64-B5A8-E9EB9B9E1B0F}"/>
                  </a:ext>
                </a:extLst>
              </p:cNvPr>
              <p:cNvCxnSpPr>
                <a:cxnSpLocks/>
              </p:cNvCxnSpPr>
              <p:nvPr/>
            </p:nvCxnSpPr>
            <p:spPr>
              <a:xfrm rot="5400000">
                <a:off x="-4129549"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id="{F25EC048-296D-44C7-893D-6EA4B83C4A3B}"/>
                  </a:ext>
                </a:extLst>
              </p:cNvPr>
              <p:cNvCxnSpPr>
                <a:cxnSpLocks/>
              </p:cNvCxnSpPr>
              <p:nvPr/>
            </p:nvCxnSpPr>
            <p:spPr>
              <a:xfrm rot="5400000">
                <a:off x="-4522839"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400271F1-9228-49D6-A563-78513FAF14EA}"/>
                  </a:ext>
                </a:extLst>
              </p:cNvPr>
              <p:cNvCxnSpPr>
                <a:cxnSpLocks/>
              </p:cNvCxnSpPr>
              <p:nvPr/>
            </p:nvCxnSpPr>
            <p:spPr>
              <a:xfrm rot="5400000">
                <a:off x="-4916129"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id="{58DD70EF-A56E-4E36-9213-D0DBD2F0D6B4}"/>
                  </a:ext>
                </a:extLst>
              </p:cNvPr>
              <p:cNvCxnSpPr>
                <a:cxnSpLocks/>
              </p:cNvCxnSpPr>
              <p:nvPr/>
            </p:nvCxnSpPr>
            <p:spPr>
              <a:xfrm rot="5400000">
                <a:off x="-5309419"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id="{48A7E435-5637-424D-BC5D-8866BA6ABDD4}"/>
                  </a:ext>
                </a:extLst>
              </p:cNvPr>
              <p:cNvCxnSpPr>
                <a:cxnSpLocks/>
              </p:cNvCxnSpPr>
              <p:nvPr/>
            </p:nvCxnSpPr>
            <p:spPr>
              <a:xfrm rot="5400000">
                <a:off x="-5702710"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id="{17FAD3C0-1956-4498-BF63-286FE565758F}"/>
                  </a:ext>
                </a:extLst>
              </p:cNvPr>
              <p:cNvCxnSpPr>
                <a:cxnSpLocks/>
              </p:cNvCxnSpPr>
              <p:nvPr/>
            </p:nvCxnSpPr>
            <p:spPr>
              <a:xfrm rot="5400000">
                <a:off x="-6096000" y="1304925"/>
                <a:ext cx="12192000" cy="0"/>
              </a:xfrm>
              <a:prstGeom prst="line">
                <a:avLst/>
              </a:prstGeom>
              <a:ln w="6350">
                <a:solidFill>
                  <a:schemeClr val="accent1">
                    <a:alpha val="40000"/>
                  </a:schemeClr>
                </a:solidFill>
              </a:ln>
            </p:spPr>
            <p:style>
              <a:lnRef idx="1">
                <a:schemeClr val="accent1"/>
              </a:lnRef>
              <a:fillRef idx="0">
                <a:schemeClr val="accent1"/>
              </a:fillRef>
              <a:effectRef idx="0">
                <a:schemeClr val="accent1"/>
              </a:effectRef>
              <a:fontRef idx="minor">
                <a:schemeClr val="tx1"/>
              </a:fontRef>
            </p:style>
          </p:cxnSp>
        </p:grpSp>
      </p:grpSp>
      <p:sp>
        <p:nvSpPr>
          <p:cNvPr id="125" name="矩形 124">
            <a:extLst>
              <a:ext uri="{FF2B5EF4-FFF2-40B4-BE49-F238E27FC236}">
                <a16:creationId xmlns:a16="http://schemas.microsoft.com/office/drawing/2014/main" id="{65558E98-B53B-4986-8A85-5EB91A48DAD0}"/>
              </a:ext>
            </a:extLst>
          </p:cNvPr>
          <p:cNvSpPr/>
          <p:nvPr userDrawn="1"/>
        </p:nvSpPr>
        <p:spPr>
          <a:xfrm>
            <a:off x="1211873" y="970756"/>
            <a:ext cx="3301117" cy="5100638"/>
          </a:xfrm>
          <a:prstGeom prst="rect">
            <a:avLst/>
          </a:prstGeom>
          <a:solidFill>
            <a:schemeClr val="accent2"/>
          </a:solidFill>
          <a:ln w="25400" cap="sq"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6" name="矩形 125">
            <a:extLst>
              <a:ext uri="{FF2B5EF4-FFF2-40B4-BE49-F238E27FC236}">
                <a16:creationId xmlns:a16="http://schemas.microsoft.com/office/drawing/2014/main" id="{F77FB487-3F47-49CC-A790-544C303E0C34}"/>
              </a:ext>
            </a:extLst>
          </p:cNvPr>
          <p:cNvSpPr/>
          <p:nvPr userDrawn="1"/>
        </p:nvSpPr>
        <p:spPr>
          <a:xfrm>
            <a:off x="1019175" y="786606"/>
            <a:ext cx="3301117" cy="5100638"/>
          </a:xfrm>
          <a:prstGeom prst="rect">
            <a:avLst/>
          </a:prstGeom>
          <a:pattFill prst="pct90">
            <a:fgClr>
              <a:schemeClr val="accent1"/>
            </a:fgClr>
            <a:bgClr>
              <a:schemeClr val="bg1"/>
            </a:bgClr>
          </a:pattFill>
          <a:ln w="25400" cap="sq"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7" name="组合 126">
            <a:extLst>
              <a:ext uri="{FF2B5EF4-FFF2-40B4-BE49-F238E27FC236}">
                <a16:creationId xmlns:a16="http://schemas.microsoft.com/office/drawing/2014/main" id="{3B4D4F61-DF30-487C-867F-E37A0ECFBEF2}"/>
              </a:ext>
            </a:extLst>
          </p:cNvPr>
          <p:cNvGrpSpPr/>
          <p:nvPr userDrawn="1"/>
        </p:nvGrpSpPr>
        <p:grpSpPr>
          <a:xfrm>
            <a:off x="1474788" y="4614866"/>
            <a:ext cx="2744470" cy="803190"/>
            <a:chOff x="1295400" y="4614866"/>
            <a:chExt cx="2744470" cy="803190"/>
          </a:xfrm>
          <a:effectLst>
            <a:outerShdw dist="25400" dir="5400000" algn="t" rotWithShape="0">
              <a:schemeClr val="accent2"/>
            </a:outerShdw>
          </a:effectLst>
        </p:grpSpPr>
        <p:cxnSp>
          <p:nvCxnSpPr>
            <p:cNvPr id="128" name="直接连接符 127">
              <a:extLst>
                <a:ext uri="{FF2B5EF4-FFF2-40B4-BE49-F238E27FC236}">
                  <a16:creationId xmlns:a16="http://schemas.microsoft.com/office/drawing/2014/main" id="{5EC8979D-BD95-4E7C-BAF3-6E25B3B57B01}"/>
                </a:ext>
              </a:extLst>
            </p:cNvPr>
            <p:cNvCxnSpPr>
              <a:cxnSpLocks/>
            </p:cNvCxnSpPr>
            <p:nvPr/>
          </p:nvCxnSpPr>
          <p:spPr>
            <a:xfrm>
              <a:off x="1295400" y="5016461"/>
              <a:ext cx="2402681" cy="0"/>
            </a:xfrm>
            <a:prstGeom prst="line">
              <a:avLst/>
            </a:prstGeom>
            <a:ln w="41275" cap="sq">
              <a:solidFill>
                <a:schemeClr val="bg1"/>
              </a:solidFill>
              <a:bevel/>
              <a:tailEnd type="none" w="sm" len="lg"/>
            </a:ln>
          </p:spPr>
          <p:style>
            <a:lnRef idx="1">
              <a:schemeClr val="accent1"/>
            </a:lnRef>
            <a:fillRef idx="0">
              <a:schemeClr val="accent1"/>
            </a:fillRef>
            <a:effectRef idx="0">
              <a:schemeClr val="accent1"/>
            </a:effectRef>
            <a:fontRef idx="minor">
              <a:schemeClr val="tx1"/>
            </a:fontRef>
          </p:style>
        </p:cxnSp>
        <p:grpSp>
          <p:nvGrpSpPr>
            <p:cNvPr id="129" name="组合 128">
              <a:extLst>
                <a:ext uri="{FF2B5EF4-FFF2-40B4-BE49-F238E27FC236}">
                  <a16:creationId xmlns:a16="http://schemas.microsoft.com/office/drawing/2014/main" id="{D9B48AC0-43DB-4CA0-8B73-F3DA14AF5037}"/>
                </a:ext>
              </a:extLst>
            </p:cNvPr>
            <p:cNvGrpSpPr/>
            <p:nvPr/>
          </p:nvGrpSpPr>
          <p:grpSpPr>
            <a:xfrm rot="10800000">
              <a:off x="3399156" y="4614866"/>
              <a:ext cx="640714" cy="803190"/>
              <a:chOff x="4655820" y="3764280"/>
              <a:chExt cx="1051560" cy="2103120"/>
            </a:xfrm>
          </p:grpSpPr>
          <p:sp>
            <p:nvSpPr>
              <p:cNvPr id="130" name="弧形 129">
                <a:extLst>
                  <a:ext uri="{FF2B5EF4-FFF2-40B4-BE49-F238E27FC236}">
                    <a16:creationId xmlns:a16="http://schemas.microsoft.com/office/drawing/2014/main" id="{27927E50-A6AD-45E9-A4D5-C150711C6857}"/>
                  </a:ext>
                </a:extLst>
              </p:cNvPr>
              <p:cNvSpPr/>
              <p:nvPr/>
            </p:nvSpPr>
            <p:spPr>
              <a:xfrm>
                <a:off x="4655820" y="4815840"/>
                <a:ext cx="1051560" cy="1051560"/>
              </a:xfrm>
              <a:prstGeom prst="arc">
                <a:avLst/>
              </a:prstGeom>
              <a:ln w="412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1" name="弧形 130">
                <a:extLst>
                  <a:ext uri="{FF2B5EF4-FFF2-40B4-BE49-F238E27FC236}">
                    <a16:creationId xmlns:a16="http://schemas.microsoft.com/office/drawing/2014/main" id="{B347D33F-EBBA-469B-9B8A-11272D292974}"/>
                  </a:ext>
                </a:extLst>
              </p:cNvPr>
              <p:cNvSpPr/>
              <p:nvPr/>
            </p:nvSpPr>
            <p:spPr>
              <a:xfrm flipV="1">
                <a:off x="4655820" y="3764280"/>
                <a:ext cx="1051560" cy="1051560"/>
              </a:xfrm>
              <a:prstGeom prst="arc">
                <a:avLst/>
              </a:prstGeom>
              <a:ln w="412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sp>
        <p:nvSpPr>
          <p:cNvPr id="132" name="矩形 131">
            <a:extLst>
              <a:ext uri="{FF2B5EF4-FFF2-40B4-BE49-F238E27FC236}">
                <a16:creationId xmlns:a16="http://schemas.microsoft.com/office/drawing/2014/main" id="{D12D6DAD-A2E2-4CB1-A4D3-0F9C22010126}"/>
              </a:ext>
            </a:extLst>
          </p:cNvPr>
          <p:cNvSpPr/>
          <p:nvPr userDrawn="1"/>
        </p:nvSpPr>
        <p:spPr>
          <a:xfrm>
            <a:off x="5623241" y="2279159"/>
            <a:ext cx="5549584" cy="1045754"/>
          </a:xfrm>
          <a:prstGeom prst="rect">
            <a:avLst/>
          </a:prstGeom>
          <a:solidFill>
            <a:schemeClr val="accent1"/>
          </a:solidFill>
          <a:ln w="22225" cap="sq"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 name="矩形 132">
            <a:extLst>
              <a:ext uri="{FF2B5EF4-FFF2-40B4-BE49-F238E27FC236}">
                <a16:creationId xmlns:a16="http://schemas.microsoft.com/office/drawing/2014/main" id="{ABFDC235-D249-4C54-9CED-E7C765C6C9FC}"/>
              </a:ext>
            </a:extLst>
          </p:cNvPr>
          <p:cNvSpPr/>
          <p:nvPr userDrawn="1"/>
        </p:nvSpPr>
        <p:spPr>
          <a:xfrm>
            <a:off x="5510553" y="2159847"/>
            <a:ext cx="5549584" cy="1045754"/>
          </a:xfrm>
          <a:prstGeom prst="rect">
            <a:avLst/>
          </a:prstGeom>
          <a:solidFill>
            <a:schemeClr val="bg1"/>
          </a:solidFill>
          <a:ln w="22225"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矩形 133">
            <a:extLst>
              <a:ext uri="{FF2B5EF4-FFF2-40B4-BE49-F238E27FC236}">
                <a16:creationId xmlns:a16="http://schemas.microsoft.com/office/drawing/2014/main" id="{BBD61746-E97B-4992-ABBA-1A814266C2DC}"/>
              </a:ext>
            </a:extLst>
          </p:cNvPr>
          <p:cNvSpPr/>
          <p:nvPr userDrawn="1"/>
        </p:nvSpPr>
        <p:spPr>
          <a:xfrm>
            <a:off x="5623241" y="3652400"/>
            <a:ext cx="5549584" cy="1045754"/>
          </a:xfrm>
          <a:prstGeom prst="rect">
            <a:avLst/>
          </a:prstGeom>
          <a:solidFill>
            <a:schemeClr val="accent1"/>
          </a:solidFill>
          <a:ln w="22225" cap="sq"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矩形 134">
            <a:extLst>
              <a:ext uri="{FF2B5EF4-FFF2-40B4-BE49-F238E27FC236}">
                <a16:creationId xmlns:a16="http://schemas.microsoft.com/office/drawing/2014/main" id="{151D740B-A44F-42E4-BBA6-53F777C4C748}"/>
              </a:ext>
            </a:extLst>
          </p:cNvPr>
          <p:cNvSpPr/>
          <p:nvPr userDrawn="1"/>
        </p:nvSpPr>
        <p:spPr>
          <a:xfrm>
            <a:off x="5510553" y="3533088"/>
            <a:ext cx="5549584" cy="1045754"/>
          </a:xfrm>
          <a:prstGeom prst="rect">
            <a:avLst/>
          </a:prstGeom>
          <a:solidFill>
            <a:schemeClr val="bg1"/>
          </a:solidFill>
          <a:ln w="22225"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 name="矩形 135">
            <a:extLst>
              <a:ext uri="{FF2B5EF4-FFF2-40B4-BE49-F238E27FC236}">
                <a16:creationId xmlns:a16="http://schemas.microsoft.com/office/drawing/2014/main" id="{A361071F-4382-431E-A824-5088000ABAC1}"/>
              </a:ext>
            </a:extLst>
          </p:cNvPr>
          <p:cNvSpPr/>
          <p:nvPr userDrawn="1"/>
        </p:nvSpPr>
        <p:spPr>
          <a:xfrm>
            <a:off x="5623241" y="5025640"/>
            <a:ext cx="5549584" cy="1045754"/>
          </a:xfrm>
          <a:prstGeom prst="rect">
            <a:avLst/>
          </a:prstGeom>
          <a:solidFill>
            <a:schemeClr val="accent1"/>
          </a:solidFill>
          <a:ln w="22225" cap="sq"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7" name="矩形 136">
            <a:extLst>
              <a:ext uri="{FF2B5EF4-FFF2-40B4-BE49-F238E27FC236}">
                <a16:creationId xmlns:a16="http://schemas.microsoft.com/office/drawing/2014/main" id="{A116EAE8-E36F-4859-853A-82CECE78D617}"/>
              </a:ext>
            </a:extLst>
          </p:cNvPr>
          <p:cNvSpPr/>
          <p:nvPr userDrawn="1"/>
        </p:nvSpPr>
        <p:spPr>
          <a:xfrm>
            <a:off x="5510553" y="4906328"/>
            <a:ext cx="5549584" cy="1045754"/>
          </a:xfrm>
          <a:prstGeom prst="rect">
            <a:avLst/>
          </a:prstGeom>
          <a:solidFill>
            <a:schemeClr val="bg1"/>
          </a:solidFill>
          <a:ln w="22225"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矩形 137">
            <a:extLst>
              <a:ext uri="{FF2B5EF4-FFF2-40B4-BE49-F238E27FC236}">
                <a16:creationId xmlns:a16="http://schemas.microsoft.com/office/drawing/2014/main" id="{BF58C701-C9CA-4B61-9B9E-D84D985478E9}"/>
              </a:ext>
            </a:extLst>
          </p:cNvPr>
          <p:cNvSpPr/>
          <p:nvPr userDrawn="1"/>
        </p:nvSpPr>
        <p:spPr>
          <a:xfrm>
            <a:off x="5623241" y="905918"/>
            <a:ext cx="5549584" cy="1045754"/>
          </a:xfrm>
          <a:prstGeom prst="rect">
            <a:avLst/>
          </a:prstGeom>
          <a:solidFill>
            <a:schemeClr val="accent1"/>
          </a:solidFill>
          <a:ln w="22225" cap="sq"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矩形 138">
            <a:extLst>
              <a:ext uri="{FF2B5EF4-FFF2-40B4-BE49-F238E27FC236}">
                <a16:creationId xmlns:a16="http://schemas.microsoft.com/office/drawing/2014/main" id="{D5B5E67F-3A7D-4BD4-B287-227EC0733145}"/>
              </a:ext>
            </a:extLst>
          </p:cNvPr>
          <p:cNvSpPr/>
          <p:nvPr userDrawn="1"/>
        </p:nvSpPr>
        <p:spPr>
          <a:xfrm>
            <a:off x="5510553" y="786606"/>
            <a:ext cx="5549584" cy="1045754"/>
          </a:xfrm>
          <a:prstGeom prst="rect">
            <a:avLst/>
          </a:prstGeom>
          <a:solidFill>
            <a:schemeClr val="bg1"/>
          </a:solidFill>
          <a:ln w="22225"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870410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副标题页">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9944425A-907B-446F-905A-16B5FD7A81B9}"/>
              </a:ext>
            </a:extLst>
          </p:cNvPr>
          <p:cNvSpPr/>
          <p:nvPr userDrawn="1"/>
        </p:nvSpPr>
        <p:spPr>
          <a:xfrm>
            <a:off x="0" y="0"/>
            <a:ext cx="12192000" cy="6858000"/>
          </a:xfrm>
          <a:prstGeom prst="rect">
            <a:avLst/>
          </a:prstGeom>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a:extLst>
              <a:ext uri="{FF2B5EF4-FFF2-40B4-BE49-F238E27FC236}">
                <a16:creationId xmlns:a16="http://schemas.microsoft.com/office/drawing/2014/main" id="{F6AEBBC9-C16C-408F-B297-5C17D38593D6}"/>
              </a:ext>
            </a:extLst>
          </p:cNvPr>
          <p:cNvGrpSpPr/>
          <p:nvPr userDrawn="1"/>
        </p:nvGrpSpPr>
        <p:grpSpPr>
          <a:xfrm>
            <a:off x="0" y="0"/>
            <a:ext cx="12192000" cy="6858000"/>
            <a:chOff x="0" y="0"/>
            <a:chExt cx="12192000" cy="6858000"/>
          </a:xfrm>
        </p:grpSpPr>
        <p:grpSp>
          <p:nvGrpSpPr>
            <p:cNvPr id="4" name="组合 3">
              <a:extLst>
                <a:ext uri="{FF2B5EF4-FFF2-40B4-BE49-F238E27FC236}">
                  <a16:creationId xmlns:a16="http://schemas.microsoft.com/office/drawing/2014/main" id="{489F2CB7-F23A-47D8-A679-9F2FA5F2D55A}"/>
                </a:ext>
              </a:extLst>
            </p:cNvPr>
            <p:cNvGrpSpPr/>
            <p:nvPr/>
          </p:nvGrpSpPr>
          <p:grpSpPr>
            <a:xfrm>
              <a:off x="0" y="0"/>
              <a:ext cx="12192000" cy="6858000"/>
              <a:chOff x="0" y="0"/>
              <a:chExt cx="12192000" cy="6858000"/>
            </a:xfrm>
          </p:grpSpPr>
          <p:cxnSp>
            <p:nvCxnSpPr>
              <p:cNvPr id="38" name="直接连接符 37">
                <a:extLst>
                  <a:ext uri="{FF2B5EF4-FFF2-40B4-BE49-F238E27FC236}">
                    <a16:creationId xmlns:a16="http://schemas.microsoft.com/office/drawing/2014/main" id="{B2DA9780-5E9B-4D6D-8BC5-07D31CCBF8D2}"/>
                  </a:ext>
                </a:extLst>
              </p:cNvPr>
              <p:cNvCxnSpPr>
                <a:cxnSpLocks/>
              </p:cNvCxnSpPr>
              <p:nvPr/>
            </p:nvCxnSpPr>
            <p:spPr>
              <a:xfrm>
                <a:off x="0" y="6858000"/>
                <a:ext cx="12192000" cy="0"/>
              </a:xfrm>
              <a:prstGeom prst="line">
                <a:avLst/>
              </a:prstGeom>
              <a:ln w="6350">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a16="http://schemas.microsoft.com/office/drawing/2014/main" id="{EA53FAEE-A200-46AA-A902-DD8AC5E2738D}"/>
                  </a:ext>
                </a:extLst>
              </p:cNvPr>
              <p:cNvCxnSpPr>
                <a:cxnSpLocks/>
              </p:cNvCxnSpPr>
              <p:nvPr/>
            </p:nvCxnSpPr>
            <p:spPr>
              <a:xfrm>
                <a:off x="0" y="6454588"/>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0" name="直接连接符 39">
                <a:extLst>
                  <a:ext uri="{FF2B5EF4-FFF2-40B4-BE49-F238E27FC236}">
                    <a16:creationId xmlns:a16="http://schemas.microsoft.com/office/drawing/2014/main" id="{AF9508A6-BC05-4774-B1E7-1A4D0390A5FC}"/>
                  </a:ext>
                </a:extLst>
              </p:cNvPr>
              <p:cNvCxnSpPr>
                <a:cxnSpLocks/>
              </p:cNvCxnSpPr>
              <p:nvPr/>
            </p:nvCxnSpPr>
            <p:spPr>
              <a:xfrm>
                <a:off x="0" y="6051176"/>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id="{7B7D9766-BD39-43DD-AE2B-2A573229E6A0}"/>
                  </a:ext>
                </a:extLst>
              </p:cNvPr>
              <p:cNvCxnSpPr>
                <a:cxnSpLocks/>
              </p:cNvCxnSpPr>
              <p:nvPr/>
            </p:nvCxnSpPr>
            <p:spPr>
              <a:xfrm>
                <a:off x="0" y="5647765"/>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D68292FC-582E-4851-984D-28B1E73D9A33}"/>
                  </a:ext>
                </a:extLst>
              </p:cNvPr>
              <p:cNvCxnSpPr>
                <a:cxnSpLocks/>
              </p:cNvCxnSpPr>
              <p:nvPr/>
            </p:nvCxnSpPr>
            <p:spPr>
              <a:xfrm>
                <a:off x="0" y="5244353"/>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id="{E217F105-83EF-4315-81D0-8ED90114CF6D}"/>
                  </a:ext>
                </a:extLst>
              </p:cNvPr>
              <p:cNvCxnSpPr>
                <a:cxnSpLocks/>
              </p:cNvCxnSpPr>
              <p:nvPr/>
            </p:nvCxnSpPr>
            <p:spPr>
              <a:xfrm>
                <a:off x="0" y="4840941"/>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74AF9BC2-8A77-4F65-8569-7EBD6463AD8B}"/>
                  </a:ext>
                </a:extLst>
              </p:cNvPr>
              <p:cNvCxnSpPr>
                <a:cxnSpLocks/>
              </p:cNvCxnSpPr>
              <p:nvPr/>
            </p:nvCxnSpPr>
            <p:spPr>
              <a:xfrm>
                <a:off x="0" y="4437530"/>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id="{4BA62782-5D60-4F10-9E4C-76D71399234D}"/>
                  </a:ext>
                </a:extLst>
              </p:cNvPr>
              <p:cNvCxnSpPr>
                <a:cxnSpLocks/>
              </p:cNvCxnSpPr>
              <p:nvPr/>
            </p:nvCxnSpPr>
            <p:spPr>
              <a:xfrm>
                <a:off x="0" y="4034118"/>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6" name="直接连接符 45">
                <a:extLst>
                  <a:ext uri="{FF2B5EF4-FFF2-40B4-BE49-F238E27FC236}">
                    <a16:creationId xmlns:a16="http://schemas.microsoft.com/office/drawing/2014/main" id="{1B1A1955-9450-452D-828F-FFBA3AFE11D0}"/>
                  </a:ext>
                </a:extLst>
              </p:cNvPr>
              <p:cNvCxnSpPr>
                <a:cxnSpLocks/>
              </p:cNvCxnSpPr>
              <p:nvPr/>
            </p:nvCxnSpPr>
            <p:spPr>
              <a:xfrm>
                <a:off x="0" y="3630706"/>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7" name="直接连接符 46">
                <a:extLst>
                  <a:ext uri="{FF2B5EF4-FFF2-40B4-BE49-F238E27FC236}">
                    <a16:creationId xmlns:a16="http://schemas.microsoft.com/office/drawing/2014/main" id="{78E2E798-AC86-4AC6-B8E5-F7A508611723}"/>
                  </a:ext>
                </a:extLst>
              </p:cNvPr>
              <p:cNvCxnSpPr>
                <a:cxnSpLocks/>
              </p:cNvCxnSpPr>
              <p:nvPr/>
            </p:nvCxnSpPr>
            <p:spPr>
              <a:xfrm>
                <a:off x="0" y="3227294"/>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a16="http://schemas.microsoft.com/office/drawing/2014/main" id="{68616436-0C96-4ABC-98F4-6AE161DCE379}"/>
                  </a:ext>
                </a:extLst>
              </p:cNvPr>
              <p:cNvCxnSpPr>
                <a:cxnSpLocks/>
              </p:cNvCxnSpPr>
              <p:nvPr/>
            </p:nvCxnSpPr>
            <p:spPr>
              <a:xfrm>
                <a:off x="0" y="2823882"/>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a16="http://schemas.microsoft.com/office/drawing/2014/main" id="{F0BB98B4-D183-47BF-88C0-4AE5A6DB0D6D}"/>
                  </a:ext>
                </a:extLst>
              </p:cNvPr>
              <p:cNvCxnSpPr>
                <a:cxnSpLocks/>
              </p:cNvCxnSpPr>
              <p:nvPr/>
            </p:nvCxnSpPr>
            <p:spPr>
              <a:xfrm>
                <a:off x="0" y="2420471"/>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a16="http://schemas.microsoft.com/office/drawing/2014/main" id="{FA0DD7FF-FFC6-4888-AB70-FF7C4D4676E6}"/>
                  </a:ext>
                </a:extLst>
              </p:cNvPr>
              <p:cNvCxnSpPr>
                <a:cxnSpLocks/>
              </p:cNvCxnSpPr>
              <p:nvPr/>
            </p:nvCxnSpPr>
            <p:spPr>
              <a:xfrm>
                <a:off x="0" y="2017059"/>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id="{BDC487FA-A335-4320-82B6-8C7DE723D0A1}"/>
                  </a:ext>
                </a:extLst>
              </p:cNvPr>
              <p:cNvCxnSpPr>
                <a:cxnSpLocks/>
              </p:cNvCxnSpPr>
              <p:nvPr/>
            </p:nvCxnSpPr>
            <p:spPr>
              <a:xfrm>
                <a:off x="0" y="1613647"/>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2" name="直接连接符 51">
                <a:extLst>
                  <a:ext uri="{FF2B5EF4-FFF2-40B4-BE49-F238E27FC236}">
                    <a16:creationId xmlns:a16="http://schemas.microsoft.com/office/drawing/2014/main" id="{915D7292-CA0C-498A-9A55-6A64F7150247}"/>
                  </a:ext>
                </a:extLst>
              </p:cNvPr>
              <p:cNvCxnSpPr>
                <a:cxnSpLocks/>
              </p:cNvCxnSpPr>
              <p:nvPr/>
            </p:nvCxnSpPr>
            <p:spPr>
              <a:xfrm>
                <a:off x="0" y="1210235"/>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3" name="直接连接符 52">
                <a:extLst>
                  <a:ext uri="{FF2B5EF4-FFF2-40B4-BE49-F238E27FC236}">
                    <a16:creationId xmlns:a16="http://schemas.microsoft.com/office/drawing/2014/main" id="{07D0D256-B09F-4A9D-A706-9227B4813062}"/>
                  </a:ext>
                </a:extLst>
              </p:cNvPr>
              <p:cNvCxnSpPr>
                <a:cxnSpLocks/>
              </p:cNvCxnSpPr>
              <p:nvPr/>
            </p:nvCxnSpPr>
            <p:spPr>
              <a:xfrm>
                <a:off x="0" y="806824"/>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4" name="直接连接符 53">
                <a:extLst>
                  <a:ext uri="{FF2B5EF4-FFF2-40B4-BE49-F238E27FC236}">
                    <a16:creationId xmlns:a16="http://schemas.microsoft.com/office/drawing/2014/main" id="{778CEB84-827C-4478-9E5F-BEF173BF3132}"/>
                  </a:ext>
                </a:extLst>
              </p:cNvPr>
              <p:cNvCxnSpPr>
                <a:cxnSpLocks/>
              </p:cNvCxnSpPr>
              <p:nvPr/>
            </p:nvCxnSpPr>
            <p:spPr>
              <a:xfrm>
                <a:off x="0" y="403412"/>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id="{D8CC4B06-CF22-495A-AF39-14A48E2DFC61}"/>
                  </a:ext>
                </a:extLst>
              </p:cNvPr>
              <p:cNvCxnSpPr>
                <a:cxnSpLocks/>
              </p:cNvCxnSpPr>
              <p:nvPr/>
            </p:nvCxnSpPr>
            <p:spPr>
              <a:xfrm>
                <a:off x="0" y="0"/>
                <a:ext cx="12192000" cy="0"/>
              </a:xfrm>
              <a:prstGeom prst="line">
                <a:avLst/>
              </a:prstGeom>
              <a:ln w="6350">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grpSp>
        <p:grpSp>
          <p:nvGrpSpPr>
            <p:cNvPr id="5" name="组合 4">
              <a:extLst>
                <a:ext uri="{FF2B5EF4-FFF2-40B4-BE49-F238E27FC236}">
                  <a16:creationId xmlns:a16="http://schemas.microsoft.com/office/drawing/2014/main" id="{94D1B1DA-5FAE-40B3-8FFD-C45816E8049C}"/>
                </a:ext>
              </a:extLst>
            </p:cNvPr>
            <p:cNvGrpSpPr/>
            <p:nvPr/>
          </p:nvGrpSpPr>
          <p:grpSpPr>
            <a:xfrm>
              <a:off x="0" y="0"/>
              <a:ext cx="12191999" cy="6858000"/>
              <a:chOff x="0" y="-4791075"/>
              <a:chExt cx="12191999" cy="12192000"/>
            </a:xfrm>
          </p:grpSpPr>
          <p:cxnSp>
            <p:nvCxnSpPr>
              <p:cNvPr id="6" name="直接连接符 5">
                <a:extLst>
                  <a:ext uri="{FF2B5EF4-FFF2-40B4-BE49-F238E27FC236}">
                    <a16:creationId xmlns:a16="http://schemas.microsoft.com/office/drawing/2014/main" id="{ABEEFD29-4FF7-4DE8-9A0E-C70ECD592FA1}"/>
                  </a:ext>
                </a:extLst>
              </p:cNvPr>
              <p:cNvCxnSpPr>
                <a:cxnSpLocks/>
              </p:cNvCxnSpPr>
              <p:nvPr/>
            </p:nvCxnSpPr>
            <p:spPr>
              <a:xfrm rot="5400000">
                <a:off x="6095999" y="1304925"/>
                <a:ext cx="12192000" cy="0"/>
              </a:xfrm>
              <a:prstGeom prst="line">
                <a:avLst/>
              </a:prstGeom>
              <a:ln w="6350">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a:extLst>
                  <a:ext uri="{FF2B5EF4-FFF2-40B4-BE49-F238E27FC236}">
                    <a16:creationId xmlns:a16="http://schemas.microsoft.com/office/drawing/2014/main" id="{8B1E2310-2CD9-4FF1-AF7F-93BBB92EB99B}"/>
                  </a:ext>
                </a:extLst>
              </p:cNvPr>
              <p:cNvCxnSpPr>
                <a:cxnSpLocks/>
              </p:cNvCxnSpPr>
              <p:nvPr/>
            </p:nvCxnSpPr>
            <p:spPr>
              <a:xfrm rot="5400000">
                <a:off x="5702709" y="1304925"/>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D3483930-6159-4A79-9B67-E169DDD31E17}"/>
                  </a:ext>
                </a:extLst>
              </p:cNvPr>
              <p:cNvCxnSpPr>
                <a:cxnSpLocks/>
              </p:cNvCxnSpPr>
              <p:nvPr/>
            </p:nvCxnSpPr>
            <p:spPr>
              <a:xfrm rot="5400000">
                <a:off x="5309418" y="1304925"/>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9A6FBA08-7673-4E41-8751-2F612BDC37A9}"/>
                  </a:ext>
                </a:extLst>
              </p:cNvPr>
              <p:cNvCxnSpPr>
                <a:cxnSpLocks/>
              </p:cNvCxnSpPr>
              <p:nvPr/>
            </p:nvCxnSpPr>
            <p:spPr>
              <a:xfrm rot="5400000">
                <a:off x="4916128" y="1304925"/>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7C7BDA1F-34ED-4ADF-9614-CFC40E7F0D9F}"/>
                  </a:ext>
                </a:extLst>
              </p:cNvPr>
              <p:cNvCxnSpPr>
                <a:cxnSpLocks/>
              </p:cNvCxnSpPr>
              <p:nvPr/>
            </p:nvCxnSpPr>
            <p:spPr>
              <a:xfrm rot="5400000">
                <a:off x="4522838" y="1304925"/>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B6C6F48D-2B1D-4A09-B962-7DCC5455ACFB}"/>
                  </a:ext>
                </a:extLst>
              </p:cNvPr>
              <p:cNvCxnSpPr>
                <a:cxnSpLocks/>
              </p:cNvCxnSpPr>
              <p:nvPr/>
            </p:nvCxnSpPr>
            <p:spPr>
              <a:xfrm rot="5400000">
                <a:off x="4129548" y="1304925"/>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3E95A9DB-1C09-4CBD-983C-8D3873EE7CFB}"/>
                  </a:ext>
                </a:extLst>
              </p:cNvPr>
              <p:cNvCxnSpPr>
                <a:cxnSpLocks/>
              </p:cNvCxnSpPr>
              <p:nvPr/>
            </p:nvCxnSpPr>
            <p:spPr>
              <a:xfrm rot="5400000">
                <a:off x="3736257" y="1304925"/>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72D49837-B336-400D-B82C-FA0172CB424A}"/>
                  </a:ext>
                </a:extLst>
              </p:cNvPr>
              <p:cNvCxnSpPr>
                <a:cxnSpLocks/>
              </p:cNvCxnSpPr>
              <p:nvPr/>
            </p:nvCxnSpPr>
            <p:spPr>
              <a:xfrm rot="5400000">
                <a:off x="3342967" y="1304925"/>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C23A225B-C37D-425C-A8F6-F0DB5CEB5567}"/>
                  </a:ext>
                </a:extLst>
              </p:cNvPr>
              <p:cNvCxnSpPr>
                <a:cxnSpLocks/>
              </p:cNvCxnSpPr>
              <p:nvPr/>
            </p:nvCxnSpPr>
            <p:spPr>
              <a:xfrm rot="5400000">
                <a:off x="2949677" y="1304925"/>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1400A3AE-703D-446D-A023-CA403E0533A8}"/>
                  </a:ext>
                </a:extLst>
              </p:cNvPr>
              <p:cNvCxnSpPr>
                <a:cxnSpLocks/>
              </p:cNvCxnSpPr>
              <p:nvPr/>
            </p:nvCxnSpPr>
            <p:spPr>
              <a:xfrm rot="5400000">
                <a:off x="2556386" y="1304925"/>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F9AB68DD-18C6-4342-915B-252CA548512E}"/>
                  </a:ext>
                </a:extLst>
              </p:cNvPr>
              <p:cNvCxnSpPr>
                <a:cxnSpLocks/>
              </p:cNvCxnSpPr>
              <p:nvPr/>
            </p:nvCxnSpPr>
            <p:spPr>
              <a:xfrm rot="5400000">
                <a:off x="2163096" y="1304925"/>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id="{B3EF525C-1161-48F6-B6D5-72B675B477A8}"/>
                  </a:ext>
                </a:extLst>
              </p:cNvPr>
              <p:cNvCxnSpPr>
                <a:cxnSpLocks/>
              </p:cNvCxnSpPr>
              <p:nvPr/>
            </p:nvCxnSpPr>
            <p:spPr>
              <a:xfrm rot="5400000">
                <a:off x="1769806" y="1304925"/>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CA9EC592-89BC-4D95-9AC3-95182C3131B4}"/>
                  </a:ext>
                </a:extLst>
              </p:cNvPr>
              <p:cNvCxnSpPr>
                <a:cxnSpLocks/>
              </p:cNvCxnSpPr>
              <p:nvPr/>
            </p:nvCxnSpPr>
            <p:spPr>
              <a:xfrm rot="5400000">
                <a:off x="1376515" y="1304925"/>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1BA636D0-AD11-4817-8CD5-082F5DADD6C1}"/>
                  </a:ext>
                </a:extLst>
              </p:cNvPr>
              <p:cNvCxnSpPr>
                <a:cxnSpLocks/>
              </p:cNvCxnSpPr>
              <p:nvPr/>
            </p:nvCxnSpPr>
            <p:spPr>
              <a:xfrm rot="5400000">
                <a:off x="983225" y="1304925"/>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E91E681F-9935-4D6E-B6F1-E253F4AE242D}"/>
                  </a:ext>
                </a:extLst>
              </p:cNvPr>
              <p:cNvCxnSpPr>
                <a:cxnSpLocks/>
              </p:cNvCxnSpPr>
              <p:nvPr/>
            </p:nvCxnSpPr>
            <p:spPr>
              <a:xfrm rot="5400000">
                <a:off x="589935" y="1304925"/>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0005BD63-6D8B-4782-935D-A197BD1E2999}"/>
                  </a:ext>
                </a:extLst>
              </p:cNvPr>
              <p:cNvCxnSpPr>
                <a:cxnSpLocks/>
              </p:cNvCxnSpPr>
              <p:nvPr/>
            </p:nvCxnSpPr>
            <p:spPr>
              <a:xfrm rot="5400000">
                <a:off x="196645" y="1304925"/>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80F0C628-A4D9-4D7A-BA60-26D065A2D57F}"/>
                  </a:ext>
                </a:extLst>
              </p:cNvPr>
              <p:cNvCxnSpPr>
                <a:cxnSpLocks/>
              </p:cNvCxnSpPr>
              <p:nvPr/>
            </p:nvCxnSpPr>
            <p:spPr>
              <a:xfrm rot="5400000">
                <a:off x="-196646" y="1304925"/>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6F70D7F5-8FE0-49C5-BD07-013D5F5ACCC6}"/>
                  </a:ext>
                </a:extLst>
              </p:cNvPr>
              <p:cNvCxnSpPr>
                <a:cxnSpLocks/>
              </p:cNvCxnSpPr>
              <p:nvPr/>
            </p:nvCxnSpPr>
            <p:spPr>
              <a:xfrm rot="5400000">
                <a:off x="-589936" y="1304925"/>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id="{38D42A22-D5CA-4BC7-BD8F-585358902314}"/>
                  </a:ext>
                </a:extLst>
              </p:cNvPr>
              <p:cNvCxnSpPr>
                <a:cxnSpLocks/>
              </p:cNvCxnSpPr>
              <p:nvPr/>
            </p:nvCxnSpPr>
            <p:spPr>
              <a:xfrm rot="5400000">
                <a:off x="-983226" y="1304925"/>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id="{822AAEA6-2CF5-476A-90FB-65E2C8DE3C51}"/>
                  </a:ext>
                </a:extLst>
              </p:cNvPr>
              <p:cNvCxnSpPr>
                <a:cxnSpLocks/>
              </p:cNvCxnSpPr>
              <p:nvPr/>
            </p:nvCxnSpPr>
            <p:spPr>
              <a:xfrm rot="5400000">
                <a:off x="-1376517" y="1304925"/>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8836EF8C-2A89-4FAC-BBCE-DA44DDB52C65}"/>
                  </a:ext>
                </a:extLst>
              </p:cNvPr>
              <p:cNvCxnSpPr>
                <a:cxnSpLocks/>
              </p:cNvCxnSpPr>
              <p:nvPr/>
            </p:nvCxnSpPr>
            <p:spPr>
              <a:xfrm rot="5400000">
                <a:off x="-1769807" y="1304925"/>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309330B8-E9B0-456E-B45A-C674D57F88A4}"/>
                  </a:ext>
                </a:extLst>
              </p:cNvPr>
              <p:cNvCxnSpPr>
                <a:cxnSpLocks/>
              </p:cNvCxnSpPr>
              <p:nvPr/>
            </p:nvCxnSpPr>
            <p:spPr>
              <a:xfrm rot="5400000">
                <a:off x="-2163097" y="1304925"/>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id="{44AC7EAD-BE38-4167-BBC5-DE7A44E6EEC8}"/>
                  </a:ext>
                </a:extLst>
              </p:cNvPr>
              <p:cNvCxnSpPr>
                <a:cxnSpLocks/>
              </p:cNvCxnSpPr>
              <p:nvPr/>
            </p:nvCxnSpPr>
            <p:spPr>
              <a:xfrm rot="5400000">
                <a:off x="-2556387" y="1304925"/>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id="{3B978468-3C66-43AD-89F8-88A648C7D2CD}"/>
                  </a:ext>
                </a:extLst>
              </p:cNvPr>
              <p:cNvCxnSpPr>
                <a:cxnSpLocks/>
              </p:cNvCxnSpPr>
              <p:nvPr/>
            </p:nvCxnSpPr>
            <p:spPr>
              <a:xfrm rot="5400000">
                <a:off x="-2949678" y="1304925"/>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id="{2C96ED4D-7D9F-4083-9975-9D3B39C3CDCA}"/>
                  </a:ext>
                </a:extLst>
              </p:cNvPr>
              <p:cNvCxnSpPr>
                <a:cxnSpLocks/>
              </p:cNvCxnSpPr>
              <p:nvPr/>
            </p:nvCxnSpPr>
            <p:spPr>
              <a:xfrm rot="5400000">
                <a:off x="-3342968" y="1304925"/>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id="{F2E0FE45-F79A-43EC-9E3E-FCA45E279749}"/>
                  </a:ext>
                </a:extLst>
              </p:cNvPr>
              <p:cNvCxnSpPr>
                <a:cxnSpLocks/>
              </p:cNvCxnSpPr>
              <p:nvPr/>
            </p:nvCxnSpPr>
            <p:spPr>
              <a:xfrm rot="5400000">
                <a:off x="-3736258" y="1304925"/>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id="{DCD52156-8AB3-4131-A46C-28E8A3ABB403}"/>
                  </a:ext>
                </a:extLst>
              </p:cNvPr>
              <p:cNvCxnSpPr>
                <a:cxnSpLocks/>
              </p:cNvCxnSpPr>
              <p:nvPr/>
            </p:nvCxnSpPr>
            <p:spPr>
              <a:xfrm rot="5400000">
                <a:off x="-4129549" y="1304925"/>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id="{9780C2DC-B885-42BC-A404-E7D42C4CFE85}"/>
                  </a:ext>
                </a:extLst>
              </p:cNvPr>
              <p:cNvCxnSpPr>
                <a:cxnSpLocks/>
              </p:cNvCxnSpPr>
              <p:nvPr/>
            </p:nvCxnSpPr>
            <p:spPr>
              <a:xfrm rot="5400000">
                <a:off x="-4522839" y="1304925"/>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44F3BD9F-3899-4863-9A81-89BF5A024C85}"/>
                  </a:ext>
                </a:extLst>
              </p:cNvPr>
              <p:cNvCxnSpPr>
                <a:cxnSpLocks/>
              </p:cNvCxnSpPr>
              <p:nvPr/>
            </p:nvCxnSpPr>
            <p:spPr>
              <a:xfrm rot="5400000">
                <a:off x="-4916129" y="1304925"/>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id="{DB4C9C3A-6EF8-44F1-B846-6DDF4E0E1604}"/>
                  </a:ext>
                </a:extLst>
              </p:cNvPr>
              <p:cNvCxnSpPr>
                <a:cxnSpLocks/>
              </p:cNvCxnSpPr>
              <p:nvPr/>
            </p:nvCxnSpPr>
            <p:spPr>
              <a:xfrm rot="5400000">
                <a:off x="-5309419" y="1304925"/>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id="{C2297DB4-A39B-4DA6-A220-BD4990E61199}"/>
                  </a:ext>
                </a:extLst>
              </p:cNvPr>
              <p:cNvCxnSpPr>
                <a:cxnSpLocks/>
              </p:cNvCxnSpPr>
              <p:nvPr/>
            </p:nvCxnSpPr>
            <p:spPr>
              <a:xfrm rot="5400000">
                <a:off x="-5702710" y="1304925"/>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id="{F3EFCCA0-FB0B-407B-AC94-CF931C9FAD09}"/>
                  </a:ext>
                </a:extLst>
              </p:cNvPr>
              <p:cNvCxnSpPr>
                <a:cxnSpLocks/>
              </p:cNvCxnSpPr>
              <p:nvPr/>
            </p:nvCxnSpPr>
            <p:spPr>
              <a:xfrm rot="5400000">
                <a:off x="-6096000" y="1304925"/>
                <a:ext cx="12192000" cy="0"/>
              </a:xfrm>
              <a:prstGeom prst="line">
                <a:avLst/>
              </a:prstGeom>
              <a:ln w="6350">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37554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内容页">
    <p:spTree>
      <p:nvGrpSpPr>
        <p:cNvPr id="1" name=""/>
        <p:cNvGrpSpPr/>
        <p:nvPr/>
      </p:nvGrpSpPr>
      <p:grpSpPr>
        <a:xfrm>
          <a:off x="0" y="0"/>
          <a:ext cx="0" cy="0"/>
          <a:chOff x="0" y="0"/>
          <a:chExt cx="0" cy="0"/>
        </a:xfrm>
      </p:grpSpPr>
      <p:grpSp>
        <p:nvGrpSpPr>
          <p:cNvPr id="18" name="组合 17">
            <a:extLst>
              <a:ext uri="{FF2B5EF4-FFF2-40B4-BE49-F238E27FC236}">
                <a16:creationId xmlns:a16="http://schemas.microsoft.com/office/drawing/2014/main" id="{CDABC988-B700-46C0-AD9C-1D2C62541DB2}"/>
              </a:ext>
            </a:extLst>
          </p:cNvPr>
          <p:cNvGrpSpPr/>
          <p:nvPr userDrawn="1"/>
        </p:nvGrpSpPr>
        <p:grpSpPr>
          <a:xfrm>
            <a:off x="0" y="0"/>
            <a:ext cx="12192000" cy="6858000"/>
            <a:chOff x="0" y="0"/>
            <a:chExt cx="12192000" cy="6858000"/>
          </a:xfrm>
        </p:grpSpPr>
        <p:grpSp>
          <p:nvGrpSpPr>
            <p:cNvPr id="19" name="组合 18">
              <a:extLst>
                <a:ext uri="{FF2B5EF4-FFF2-40B4-BE49-F238E27FC236}">
                  <a16:creationId xmlns:a16="http://schemas.microsoft.com/office/drawing/2014/main" id="{035F72FC-0FAE-46EF-AFAE-73B2A59DCDA3}"/>
                </a:ext>
              </a:extLst>
            </p:cNvPr>
            <p:cNvGrpSpPr/>
            <p:nvPr/>
          </p:nvGrpSpPr>
          <p:grpSpPr>
            <a:xfrm>
              <a:off x="0" y="0"/>
              <a:ext cx="12192000" cy="6858000"/>
              <a:chOff x="0" y="0"/>
              <a:chExt cx="12192000" cy="6858000"/>
            </a:xfrm>
          </p:grpSpPr>
          <p:cxnSp>
            <p:nvCxnSpPr>
              <p:cNvPr id="53" name="直接连接符 52">
                <a:extLst>
                  <a:ext uri="{FF2B5EF4-FFF2-40B4-BE49-F238E27FC236}">
                    <a16:creationId xmlns:a16="http://schemas.microsoft.com/office/drawing/2014/main" id="{9DE779C7-F5D1-4EA7-A025-1DEAF60DE636}"/>
                  </a:ext>
                </a:extLst>
              </p:cNvPr>
              <p:cNvCxnSpPr>
                <a:cxnSpLocks/>
              </p:cNvCxnSpPr>
              <p:nvPr/>
            </p:nvCxnSpPr>
            <p:spPr>
              <a:xfrm>
                <a:off x="0" y="6858000"/>
                <a:ext cx="12192000" cy="0"/>
              </a:xfrm>
              <a:prstGeom prst="line">
                <a:avLst/>
              </a:prstGeom>
              <a:ln w="6350">
                <a:solidFill>
                  <a:schemeClr val="accent1">
                    <a:alpha val="17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a:extLst>
                  <a:ext uri="{FF2B5EF4-FFF2-40B4-BE49-F238E27FC236}">
                    <a16:creationId xmlns:a16="http://schemas.microsoft.com/office/drawing/2014/main" id="{54B0912A-0BF2-49C2-B250-3E50ED41D3FB}"/>
                  </a:ext>
                </a:extLst>
              </p:cNvPr>
              <p:cNvCxnSpPr>
                <a:cxnSpLocks/>
              </p:cNvCxnSpPr>
              <p:nvPr/>
            </p:nvCxnSpPr>
            <p:spPr>
              <a:xfrm>
                <a:off x="0" y="6454588"/>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id="{42D7F8BA-0708-402D-9243-9761192285A9}"/>
                  </a:ext>
                </a:extLst>
              </p:cNvPr>
              <p:cNvCxnSpPr>
                <a:cxnSpLocks/>
              </p:cNvCxnSpPr>
              <p:nvPr/>
            </p:nvCxnSpPr>
            <p:spPr>
              <a:xfrm>
                <a:off x="0" y="6051176"/>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6" name="直接连接符 55">
                <a:extLst>
                  <a:ext uri="{FF2B5EF4-FFF2-40B4-BE49-F238E27FC236}">
                    <a16:creationId xmlns:a16="http://schemas.microsoft.com/office/drawing/2014/main" id="{AEF9C43B-C6BE-4EF0-8B41-10435987FC18}"/>
                  </a:ext>
                </a:extLst>
              </p:cNvPr>
              <p:cNvCxnSpPr>
                <a:cxnSpLocks/>
              </p:cNvCxnSpPr>
              <p:nvPr/>
            </p:nvCxnSpPr>
            <p:spPr>
              <a:xfrm>
                <a:off x="0" y="5647765"/>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id="{52691942-AFC2-493C-9CD2-DCEB89C5461D}"/>
                  </a:ext>
                </a:extLst>
              </p:cNvPr>
              <p:cNvCxnSpPr>
                <a:cxnSpLocks/>
              </p:cNvCxnSpPr>
              <p:nvPr/>
            </p:nvCxnSpPr>
            <p:spPr>
              <a:xfrm>
                <a:off x="0" y="5244353"/>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8" name="直接连接符 57">
                <a:extLst>
                  <a:ext uri="{FF2B5EF4-FFF2-40B4-BE49-F238E27FC236}">
                    <a16:creationId xmlns:a16="http://schemas.microsoft.com/office/drawing/2014/main" id="{B50167FE-217F-4AF0-848C-ADE5E2A63A00}"/>
                  </a:ext>
                </a:extLst>
              </p:cNvPr>
              <p:cNvCxnSpPr>
                <a:cxnSpLocks/>
              </p:cNvCxnSpPr>
              <p:nvPr/>
            </p:nvCxnSpPr>
            <p:spPr>
              <a:xfrm>
                <a:off x="0" y="4840941"/>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9" name="直接连接符 58">
                <a:extLst>
                  <a:ext uri="{FF2B5EF4-FFF2-40B4-BE49-F238E27FC236}">
                    <a16:creationId xmlns:a16="http://schemas.microsoft.com/office/drawing/2014/main" id="{D75D6328-6E33-4A3E-B9DC-E4D78906DA16}"/>
                  </a:ext>
                </a:extLst>
              </p:cNvPr>
              <p:cNvCxnSpPr>
                <a:cxnSpLocks/>
              </p:cNvCxnSpPr>
              <p:nvPr/>
            </p:nvCxnSpPr>
            <p:spPr>
              <a:xfrm>
                <a:off x="0" y="4437530"/>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60" name="直接连接符 59">
                <a:extLst>
                  <a:ext uri="{FF2B5EF4-FFF2-40B4-BE49-F238E27FC236}">
                    <a16:creationId xmlns:a16="http://schemas.microsoft.com/office/drawing/2014/main" id="{38FE52F9-E04E-466B-941B-4052195677CD}"/>
                  </a:ext>
                </a:extLst>
              </p:cNvPr>
              <p:cNvCxnSpPr>
                <a:cxnSpLocks/>
              </p:cNvCxnSpPr>
              <p:nvPr/>
            </p:nvCxnSpPr>
            <p:spPr>
              <a:xfrm>
                <a:off x="0" y="4034118"/>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61" name="直接连接符 60">
                <a:extLst>
                  <a:ext uri="{FF2B5EF4-FFF2-40B4-BE49-F238E27FC236}">
                    <a16:creationId xmlns:a16="http://schemas.microsoft.com/office/drawing/2014/main" id="{CC1EC02F-EAE4-41FC-906B-541474574570}"/>
                  </a:ext>
                </a:extLst>
              </p:cNvPr>
              <p:cNvCxnSpPr>
                <a:cxnSpLocks/>
              </p:cNvCxnSpPr>
              <p:nvPr/>
            </p:nvCxnSpPr>
            <p:spPr>
              <a:xfrm>
                <a:off x="0" y="3630706"/>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62" name="直接连接符 61">
                <a:extLst>
                  <a:ext uri="{FF2B5EF4-FFF2-40B4-BE49-F238E27FC236}">
                    <a16:creationId xmlns:a16="http://schemas.microsoft.com/office/drawing/2014/main" id="{606BB5CC-2D1D-44DB-8206-7AE2AC090FF4}"/>
                  </a:ext>
                </a:extLst>
              </p:cNvPr>
              <p:cNvCxnSpPr>
                <a:cxnSpLocks/>
              </p:cNvCxnSpPr>
              <p:nvPr/>
            </p:nvCxnSpPr>
            <p:spPr>
              <a:xfrm>
                <a:off x="0" y="3227294"/>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63" name="直接连接符 62">
                <a:extLst>
                  <a:ext uri="{FF2B5EF4-FFF2-40B4-BE49-F238E27FC236}">
                    <a16:creationId xmlns:a16="http://schemas.microsoft.com/office/drawing/2014/main" id="{B13EDC47-98A3-44C0-AA2C-B752E21F3930}"/>
                  </a:ext>
                </a:extLst>
              </p:cNvPr>
              <p:cNvCxnSpPr>
                <a:cxnSpLocks/>
              </p:cNvCxnSpPr>
              <p:nvPr/>
            </p:nvCxnSpPr>
            <p:spPr>
              <a:xfrm>
                <a:off x="0" y="2823882"/>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64" name="直接连接符 63">
                <a:extLst>
                  <a:ext uri="{FF2B5EF4-FFF2-40B4-BE49-F238E27FC236}">
                    <a16:creationId xmlns:a16="http://schemas.microsoft.com/office/drawing/2014/main" id="{31DA9ED6-C75E-4964-AE46-3E8FC2614AFC}"/>
                  </a:ext>
                </a:extLst>
              </p:cNvPr>
              <p:cNvCxnSpPr>
                <a:cxnSpLocks/>
              </p:cNvCxnSpPr>
              <p:nvPr/>
            </p:nvCxnSpPr>
            <p:spPr>
              <a:xfrm>
                <a:off x="0" y="2420471"/>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65" name="直接连接符 64">
                <a:extLst>
                  <a:ext uri="{FF2B5EF4-FFF2-40B4-BE49-F238E27FC236}">
                    <a16:creationId xmlns:a16="http://schemas.microsoft.com/office/drawing/2014/main" id="{0D3200EC-BBCA-4646-A07D-FCD02B96A2B6}"/>
                  </a:ext>
                </a:extLst>
              </p:cNvPr>
              <p:cNvCxnSpPr>
                <a:cxnSpLocks/>
              </p:cNvCxnSpPr>
              <p:nvPr/>
            </p:nvCxnSpPr>
            <p:spPr>
              <a:xfrm>
                <a:off x="0" y="2017059"/>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66" name="直接连接符 65">
                <a:extLst>
                  <a:ext uri="{FF2B5EF4-FFF2-40B4-BE49-F238E27FC236}">
                    <a16:creationId xmlns:a16="http://schemas.microsoft.com/office/drawing/2014/main" id="{3D68F371-FB66-4CEE-AD10-4E5B7233815F}"/>
                  </a:ext>
                </a:extLst>
              </p:cNvPr>
              <p:cNvCxnSpPr>
                <a:cxnSpLocks/>
              </p:cNvCxnSpPr>
              <p:nvPr/>
            </p:nvCxnSpPr>
            <p:spPr>
              <a:xfrm>
                <a:off x="0" y="1613647"/>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67" name="直接连接符 66">
                <a:extLst>
                  <a:ext uri="{FF2B5EF4-FFF2-40B4-BE49-F238E27FC236}">
                    <a16:creationId xmlns:a16="http://schemas.microsoft.com/office/drawing/2014/main" id="{7263A282-F5BC-4E6D-BE68-54E66DD700DE}"/>
                  </a:ext>
                </a:extLst>
              </p:cNvPr>
              <p:cNvCxnSpPr>
                <a:cxnSpLocks/>
              </p:cNvCxnSpPr>
              <p:nvPr/>
            </p:nvCxnSpPr>
            <p:spPr>
              <a:xfrm>
                <a:off x="0" y="1210235"/>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68" name="直接连接符 67">
                <a:extLst>
                  <a:ext uri="{FF2B5EF4-FFF2-40B4-BE49-F238E27FC236}">
                    <a16:creationId xmlns:a16="http://schemas.microsoft.com/office/drawing/2014/main" id="{F9F298FE-5465-414C-9B56-E9C9C4B8C747}"/>
                  </a:ext>
                </a:extLst>
              </p:cNvPr>
              <p:cNvCxnSpPr>
                <a:cxnSpLocks/>
              </p:cNvCxnSpPr>
              <p:nvPr/>
            </p:nvCxnSpPr>
            <p:spPr>
              <a:xfrm>
                <a:off x="0" y="806824"/>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69" name="直接连接符 68">
                <a:extLst>
                  <a:ext uri="{FF2B5EF4-FFF2-40B4-BE49-F238E27FC236}">
                    <a16:creationId xmlns:a16="http://schemas.microsoft.com/office/drawing/2014/main" id="{957907BD-B200-4F18-8692-B3E408D4B4A5}"/>
                  </a:ext>
                </a:extLst>
              </p:cNvPr>
              <p:cNvCxnSpPr>
                <a:cxnSpLocks/>
              </p:cNvCxnSpPr>
              <p:nvPr/>
            </p:nvCxnSpPr>
            <p:spPr>
              <a:xfrm>
                <a:off x="0" y="403412"/>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70" name="直接连接符 69">
                <a:extLst>
                  <a:ext uri="{FF2B5EF4-FFF2-40B4-BE49-F238E27FC236}">
                    <a16:creationId xmlns:a16="http://schemas.microsoft.com/office/drawing/2014/main" id="{98942E1C-38A1-4650-86D4-69E7EFA9C0E9}"/>
                  </a:ext>
                </a:extLst>
              </p:cNvPr>
              <p:cNvCxnSpPr>
                <a:cxnSpLocks/>
              </p:cNvCxnSpPr>
              <p:nvPr/>
            </p:nvCxnSpPr>
            <p:spPr>
              <a:xfrm>
                <a:off x="0" y="0"/>
                <a:ext cx="12192000" cy="0"/>
              </a:xfrm>
              <a:prstGeom prst="line">
                <a:avLst/>
              </a:prstGeom>
              <a:ln w="6350">
                <a:solidFill>
                  <a:schemeClr val="accent1">
                    <a:alpha val="17000"/>
                  </a:schemeClr>
                </a:solidFill>
              </a:ln>
            </p:spPr>
            <p:style>
              <a:lnRef idx="1">
                <a:schemeClr val="accent1"/>
              </a:lnRef>
              <a:fillRef idx="0">
                <a:schemeClr val="accent1"/>
              </a:fillRef>
              <a:effectRef idx="0">
                <a:schemeClr val="accent1"/>
              </a:effectRef>
              <a:fontRef idx="minor">
                <a:schemeClr val="tx1"/>
              </a:fontRef>
            </p:style>
          </p:cxnSp>
        </p:grpSp>
        <p:grpSp>
          <p:nvGrpSpPr>
            <p:cNvPr id="20" name="组合 19">
              <a:extLst>
                <a:ext uri="{FF2B5EF4-FFF2-40B4-BE49-F238E27FC236}">
                  <a16:creationId xmlns:a16="http://schemas.microsoft.com/office/drawing/2014/main" id="{5B62FCF4-58B5-407C-BA38-D04E2D16BD2D}"/>
                </a:ext>
              </a:extLst>
            </p:cNvPr>
            <p:cNvGrpSpPr/>
            <p:nvPr/>
          </p:nvGrpSpPr>
          <p:grpSpPr>
            <a:xfrm>
              <a:off x="0" y="0"/>
              <a:ext cx="12191999" cy="6858000"/>
              <a:chOff x="0" y="-4791075"/>
              <a:chExt cx="12191999" cy="12192000"/>
            </a:xfrm>
          </p:grpSpPr>
          <p:cxnSp>
            <p:nvCxnSpPr>
              <p:cNvPr id="21" name="直接连接符 20">
                <a:extLst>
                  <a:ext uri="{FF2B5EF4-FFF2-40B4-BE49-F238E27FC236}">
                    <a16:creationId xmlns:a16="http://schemas.microsoft.com/office/drawing/2014/main" id="{1794F87D-BC69-43DA-9FB3-F35874D41D25}"/>
                  </a:ext>
                </a:extLst>
              </p:cNvPr>
              <p:cNvCxnSpPr>
                <a:cxnSpLocks/>
              </p:cNvCxnSpPr>
              <p:nvPr/>
            </p:nvCxnSpPr>
            <p:spPr>
              <a:xfrm rot="5400000">
                <a:off x="6095999" y="1304925"/>
                <a:ext cx="12192000" cy="0"/>
              </a:xfrm>
              <a:prstGeom prst="line">
                <a:avLst/>
              </a:prstGeom>
              <a:ln w="6350">
                <a:solidFill>
                  <a:schemeClr val="accent1">
                    <a:alpha val="17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A399719B-FA8B-4AE8-9A6E-03463A5770A4}"/>
                  </a:ext>
                </a:extLst>
              </p:cNvPr>
              <p:cNvCxnSpPr>
                <a:cxnSpLocks/>
              </p:cNvCxnSpPr>
              <p:nvPr/>
            </p:nvCxnSpPr>
            <p:spPr>
              <a:xfrm rot="5400000">
                <a:off x="5702709" y="1304925"/>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FB70C976-4805-478D-953A-F1A2D60D9322}"/>
                  </a:ext>
                </a:extLst>
              </p:cNvPr>
              <p:cNvCxnSpPr>
                <a:cxnSpLocks/>
              </p:cNvCxnSpPr>
              <p:nvPr/>
            </p:nvCxnSpPr>
            <p:spPr>
              <a:xfrm rot="5400000">
                <a:off x="5309418" y="1304925"/>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id="{3CD06ECA-89D1-42D6-8370-FD347D66004A}"/>
                  </a:ext>
                </a:extLst>
              </p:cNvPr>
              <p:cNvCxnSpPr>
                <a:cxnSpLocks/>
              </p:cNvCxnSpPr>
              <p:nvPr/>
            </p:nvCxnSpPr>
            <p:spPr>
              <a:xfrm rot="5400000">
                <a:off x="4916128" y="1304925"/>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id="{B139C5FC-D8A3-4D91-A187-16CC9761E791}"/>
                  </a:ext>
                </a:extLst>
              </p:cNvPr>
              <p:cNvCxnSpPr>
                <a:cxnSpLocks/>
              </p:cNvCxnSpPr>
              <p:nvPr/>
            </p:nvCxnSpPr>
            <p:spPr>
              <a:xfrm rot="5400000">
                <a:off x="4522838" y="1304925"/>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7A2245B5-58E3-416F-B077-6DE875C10C7D}"/>
                  </a:ext>
                </a:extLst>
              </p:cNvPr>
              <p:cNvCxnSpPr>
                <a:cxnSpLocks/>
              </p:cNvCxnSpPr>
              <p:nvPr/>
            </p:nvCxnSpPr>
            <p:spPr>
              <a:xfrm rot="5400000">
                <a:off x="4129548" y="1304925"/>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66834B11-1671-4668-B220-000BBE067A5A}"/>
                  </a:ext>
                </a:extLst>
              </p:cNvPr>
              <p:cNvCxnSpPr>
                <a:cxnSpLocks/>
              </p:cNvCxnSpPr>
              <p:nvPr/>
            </p:nvCxnSpPr>
            <p:spPr>
              <a:xfrm rot="5400000">
                <a:off x="3736257" y="1304925"/>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id="{C00AAECC-A92C-4925-B28F-6B269C488BEF}"/>
                  </a:ext>
                </a:extLst>
              </p:cNvPr>
              <p:cNvCxnSpPr>
                <a:cxnSpLocks/>
              </p:cNvCxnSpPr>
              <p:nvPr/>
            </p:nvCxnSpPr>
            <p:spPr>
              <a:xfrm rot="5400000">
                <a:off x="3342967" y="1304925"/>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id="{277359C2-136F-4557-8B6B-8295C3EC025B}"/>
                  </a:ext>
                </a:extLst>
              </p:cNvPr>
              <p:cNvCxnSpPr>
                <a:cxnSpLocks/>
              </p:cNvCxnSpPr>
              <p:nvPr/>
            </p:nvCxnSpPr>
            <p:spPr>
              <a:xfrm rot="5400000">
                <a:off x="2949677" y="1304925"/>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id="{CD2D99EF-963C-42DF-96AE-D447474304E4}"/>
                  </a:ext>
                </a:extLst>
              </p:cNvPr>
              <p:cNvCxnSpPr>
                <a:cxnSpLocks/>
              </p:cNvCxnSpPr>
              <p:nvPr/>
            </p:nvCxnSpPr>
            <p:spPr>
              <a:xfrm rot="5400000">
                <a:off x="2556386" y="1304925"/>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id="{DE43733A-6C0C-49E8-A23C-86237D8A4DA8}"/>
                  </a:ext>
                </a:extLst>
              </p:cNvPr>
              <p:cNvCxnSpPr>
                <a:cxnSpLocks/>
              </p:cNvCxnSpPr>
              <p:nvPr/>
            </p:nvCxnSpPr>
            <p:spPr>
              <a:xfrm rot="5400000">
                <a:off x="2163096" y="1304925"/>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id="{776EDCEF-560F-4211-B6C3-AEC7CFC991AB}"/>
                  </a:ext>
                </a:extLst>
              </p:cNvPr>
              <p:cNvCxnSpPr>
                <a:cxnSpLocks/>
              </p:cNvCxnSpPr>
              <p:nvPr/>
            </p:nvCxnSpPr>
            <p:spPr>
              <a:xfrm rot="5400000">
                <a:off x="1769806" y="1304925"/>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id="{7A53EE15-0B68-4A18-9581-BD781BD570A2}"/>
                  </a:ext>
                </a:extLst>
              </p:cNvPr>
              <p:cNvCxnSpPr>
                <a:cxnSpLocks/>
              </p:cNvCxnSpPr>
              <p:nvPr/>
            </p:nvCxnSpPr>
            <p:spPr>
              <a:xfrm rot="5400000">
                <a:off x="1376515" y="1304925"/>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F8AFA180-E69D-4D4D-933F-AFE6CF0A9557}"/>
                  </a:ext>
                </a:extLst>
              </p:cNvPr>
              <p:cNvCxnSpPr>
                <a:cxnSpLocks/>
              </p:cNvCxnSpPr>
              <p:nvPr/>
            </p:nvCxnSpPr>
            <p:spPr>
              <a:xfrm rot="5400000">
                <a:off x="983225" y="1304925"/>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id="{3B5BEB3D-87D9-4493-A039-6DCF5E0D1BF9}"/>
                  </a:ext>
                </a:extLst>
              </p:cNvPr>
              <p:cNvCxnSpPr>
                <a:cxnSpLocks/>
              </p:cNvCxnSpPr>
              <p:nvPr/>
            </p:nvCxnSpPr>
            <p:spPr>
              <a:xfrm rot="5400000">
                <a:off x="589935" y="1304925"/>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id="{81D297C2-A9EF-496A-A595-ADFD130B8408}"/>
                  </a:ext>
                </a:extLst>
              </p:cNvPr>
              <p:cNvCxnSpPr>
                <a:cxnSpLocks/>
              </p:cNvCxnSpPr>
              <p:nvPr/>
            </p:nvCxnSpPr>
            <p:spPr>
              <a:xfrm rot="5400000">
                <a:off x="196645" y="1304925"/>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id="{1FAB9F72-7E7C-43A2-8F67-52BF1B036C5E}"/>
                  </a:ext>
                </a:extLst>
              </p:cNvPr>
              <p:cNvCxnSpPr>
                <a:cxnSpLocks/>
              </p:cNvCxnSpPr>
              <p:nvPr/>
            </p:nvCxnSpPr>
            <p:spPr>
              <a:xfrm rot="5400000">
                <a:off x="-196646" y="1304925"/>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a16="http://schemas.microsoft.com/office/drawing/2014/main" id="{69B8F12A-FBB4-4BF4-9D2C-87DBDC6C342F}"/>
                  </a:ext>
                </a:extLst>
              </p:cNvPr>
              <p:cNvCxnSpPr>
                <a:cxnSpLocks/>
              </p:cNvCxnSpPr>
              <p:nvPr/>
            </p:nvCxnSpPr>
            <p:spPr>
              <a:xfrm rot="5400000">
                <a:off x="-589936" y="1304925"/>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a16="http://schemas.microsoft.com/office/drawing/2014/main" id="{F22DFCEB-31CB-4E69-8B1D-051A27EC4917}"/>
                  </a:ext>
                </a:extLst>
              </p:cNvPr>
              <p:cNvCxnSpPr>
                <a:cxnSpLocks/>
              </p:cNvCxnSpPr>
              <p:nvPr/>
            </p:nvCxnSpPr>
            <p:spPr>
              <a:xfrm rot="5400000">
                <a:off x="-983226" y="1304925"/>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0" name="直接连接符 39">
                <a:extLst>
                  <a:ext uri="{FF2B5EF4-FFF2-40B4-BE49-F238E27FC236}">
                    <a16:creationId xmlns:a16="http://schemas.microsoft.com/office/drawing/2014/main" id="{DF597A2D-BDE3-4ACA-AFA9-E728B230AF4F}"/>
                  </a:ext>
                </a:extLst>
              </p:cNvPr>
              <p:cNvCxnSpPr>
                <a:cxnSpLocks/>
              </p:cNvCxnSpPr>
              <p:nvPr/>
            </p:nvCxnSpPr>
            <p:spPr>
              <a:xfrm rot="5400000">
                <a:off x="-1376517" y="1304925"/>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id="{9E407C50-CF9D-43A8-B386-0068B1B4D1CB}"/>
                  </a:ext>
                </a:extLst>
              </p:cNvPr>
              <p:cNvCxnSpPr>
                <a:cxnSpLocks/>
              </p:cNvCxnSpPr>
              <p:nvPr/>
            </p:nvCxnSpPr>
            <p:spPr>
              <a:xfrm rot="5400000">
                <a:off x="-1769807" y="1304925"/>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83F6C522-4DC4-4B40-92A1-1B003E611A75}"/>
                  </a:ext>
                </a:extLst>
              </p:cNvPr>
              <p:cNvCxnSpPr>
                <a:cxnSpLocks/>
              </p:cNvCxnSpPr>
              <p:nvPr/>
            </p:nvCxnSpPr>
            <p:spPr>
              <a:xfrm rot="5400000">
                <a:off x="-2163097" y="1304925"/>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id="{2EB94A2C-7484-466B-86FA-CF9657F3D51C}"/>
                  </a:ext>
                </a:extLst>
              </p:cNvPr>
              <p:cNvCxnSpPr>
                <a:cxnSpLocks/>
              </p:cNvCxnSpPr>
              <p:nvPr/>
            </p:nvCxnSpPr>
            <p:spPr>
              <a:xfrm rot="5400000">
                <a:off x="-2556387" y="1304925"/>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A74F40A2-EDDD-433A-BF96-9E3A88C2F44A}"/>
                  </a:ext>
                </a:extLst>
              </p:cNvPr>
              <p:cNvCxnSpPr>
                <a:cxnSpLocks/>
              </p:cNvCxnSpPr>
              <p:nvPr/>
            </p:nvCxnSpPr>
            <p:spPr>
              <a:xfrm rot="5400000">
                <a:off x="-2949678" y="1304925"/>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id="{B23E89D1-7BD3-4084-80B3-160184CA4C6D}"/>
                  </a:ext>
                </a:extLst>
              </p:cNvPr>
              <p:cNvCxnSpPr>
                <a:cxnSpLocks/>
              </p:cNvCxnSpPr>
              <p:nvPr/>
            </p:nvCxnSpPr>
            <p:spPr>
              <a:xfrm rot="5400000">
                <a:off x="-3342968" y="1304925"/>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6" name="直接连接符 45">
                <a:extLst>
                  <a:ext uri="{FF2B5EF4-FFF2-40B4-BE49-F238E27FC236}">
                    <a16:creationId xmlns:a16="http://schemas.microsoft.com/office/drawing/2014/main" id="{93F64404-8C0D-41B6-AC2B-908619F176E9}"/>
                  </a:ext>
                </a:extLst>
              </p:cNvPr>
              <p:cNvCxnSpPr>
                <a:cxnSpLocks/>
              </p:cNvCxnSpPr>
              <p:nvPr/>
            </p:nvCxnSpPr>
            <p:spPr>
              <a:xfrm rot="5400000">
                <a:off x="-3736258" y="1304925"/>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7" name="直接连接符 46">
                <a:extLst>
                  <a:ext uri="{FF2B5EF4-FFF2-40B4-BE49-F238E27FC236}">
                    <a16:creationId xmlns:a16="http://schemas.microsoft.com/office/drawing/2014/main" id="{CFD6F1A7-F341-40C4-8997-CE73B9E6F0FD}"/>
                  </a:ext>
                </a:extLst>
              </p:cNvPr>
              <p:cNvCxnSpPr>
                <a:cxnSpLocks/>
              </p:cNvCxnSpPr>
              <p:nvPr/>
            </p:nvCxnSpPr>
            <p:spPr>
              <a:xfrm rot="5400000">
                <a:off x="-4129549" y="1304925"/>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a16="http://schemas.microsoft.com/office/drawing/2014/main" id="{DE09B13D-750B-435E-91E4-A7B0BF5F7F44}"/>
                  </a:ext>
                </a:extLst>
              </p:cNvPr>
              <p:cNvCxnSpPr>
                <a:cxnSpLocks/>
              </p:cNvCxnSpPr>
              <p:nvPr/>
            </p:nvCxnSpPr>
            <p:spPr>
              <a:xfrm rot="5400000">
                <a:off x="-4522839" y="1304925"/>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a16="http://schemas.microsoft.com/office/drawing/2014/main" id="{9AE4E791-137C-4958-9E7E-93804A90C855}"/>
                  </a:ext>
                </a:extLst>
              </p:cNvPr>
              <p:cNvCxnSpPr>
                <a:cxnSpLocks/>
              </p:cNvCxnSpPr>
              <p:nvPr/>
            </p:nvCxnSpPr>
            <p:spPr>
              <a:xfrm rot="5400000">
                <a:off x="-4916129" y="1304925"/>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a16="http://schemas.microsoft.com/office/drawing/2014/main" id="{884CBA03-2E32-4C4C-AB97-C4F33E4C786B}"/>
                  </a:ext>
                </a:extLst>
              </p:cNvPr>
              <p:cNvCxnSpPr>
                <a:cxnSpLocks/>
              </p:cNvCxnSpPr>
              <p:nvPr/>
            </p:nvCxnSpPr>
            <p:spPr>
              <a:xfrm rot="5400000">
                <a:off x="-5309419" y="1304925"/>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id="{82E34A7A-06EC-49E1-84D5-66351FA528D7}"/>
                  </a:ext>
                </a:extLst>
              </p:cNvPr>
              <p:cNvCxnSpPr>
                <a:cxnSpLocks/>
              </p:cNvCxnSpPr>
              <p:nvPr/>
            </p:nvCxnSpPr>
            <p:spPr>
              <a:xfrm rot="5400000">
                <a:off x="-5702710" y="1304925"/>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2" name="直接连接符 51">
                <a:extLst>
                  <a:ext uri="{FF2B5EF4-FFF2-40B4-BE49-F238E27FC236}">
                    <a16:creationId xmlns:a16="http://schemas.microsoft.com/office/drawing/2014/main" id="{6275E14C-1575-4456-ABA7-9E261F16A53B}"/>
                  </a:ext>
                </a:extLst>
              </p:cNvPr>
              <p:cNvCxnSpPr>
                <a:cxnSpLocks/>
              </p:cNvCxnSpPr>
              <p:nvPr/>
            </p:nvCxnSpPr>
            <p:spPr>
              <a:xfrm rot="5400000">
                <a:off x="-6096000" y="1304925"/>
                <a:ext cx="12192000" cy="0"/>
              </a:xfrm>
              <a:prstGeom prst="line">
                <a:avLst/>
              </a:prstGeom>
              <a:ln w="6350">
                <a:solidFill>
                  <a:schemeClr val="accent1">
                    <a:alpha val="17000"/>
                  </a:schemeClr>
                </a:solidFill>
              </a:ln>
            </p:spPr>
            <p:style>
              <a:lnRef idx="1">
                <a:schemeClr val="accent1"/>
              </a:lnRef>
              <a:fillRef idx="0">
                <a:schemeClr val="accent1"/>
              </a:fillRef>
              <a:effectRef idx="0">
                <a:schemeClr val="accent1"/>
              </a:effectRef>
              <a:fontRef idx="minor">
                <a:schemeClr val="tx1"/>
              </a:fontRef>
            </p:style>
          </p:cxnSp>
        </p:grpSp>
      </p:grpSp>
      <p:sp>
        <p:nvSpPr>
          <p:cNvPr id="71" name="标题 70">
            <a:extLst>
              <a:ext uri="{FF2B5EF4-FFF2-40B4-BE49-F238E27FC236}">
                <a16:creationId xmlns:a16="http://schemas.microsoft.com/office/drawing/2014/main" id="{D6B054A2-BD08-48C2-B76C-2E57BAA6BF78}"/>
              </a:ext>
            </a:extLst>
          </p:cNvPr>
          <p:cNvSpPr>
            <a:spLocks noGrp="1"/>
          </p:cNvSpPr>
          <p:nvPr>
            <p:ph type="title" hasCustomPrompt="1"/>
          </p:nvPr>
        </p:nvSpPr>
        <p:spPr>
          <a:xfrm>
            <a:off x="838200" y="494451"/>
            <a:ext cx="3488134" cy="455509"/>
          </a:xfrm>
          <a:prstGeom prst="rect">
            <a:avLst/>
          </a:prstGeom>
          <a:noFill/>
          <a:ln>
            <a:noFill/>
          </a:ln>
        </p:spPr>
        <p:txBody>
          <a:bodyPr wrap="none" lIns="0" tIns="0" rIns="0" bIns="0" rtlCol="0" anchor="t">
            <a:spAutoFit/>
          </a:bodyPr>
          <a:lstStyle>
            <a:lvl1pPr>
              <a:defRPr lang="zh-CN" altLang="en-US" sz="3200" spc="200">
                <a:ln w="6350">
                  <a:solidFill>
                    <a:schemeClr val="tx1"/>
                  </a:solidFill>
                </a:ln>
                <a:solidFill>
                  <a:schemeClr val="accent1"/>
                </a:solidFill>
                <a:effectLst>
                  <a:outerShdw dist="38100" dir="5400000" algn="t" rotWithShape="0">
                    <a:schemeClr val="accent2"/>
                  </a:outerShdw>
                </a:effectLst>
                <a:latin typeface="+mj-ea"/>
                <a:ea typeface="+mj-ea"/>
                <a:cs typeface="+mn-cs"/>
              </a:defRPr>
            </a:lvl1pPr>
          </a:lstStyle>
          <a:p>
            <a:pPr marL="0" lvl="0" defTabSz="914400"/>
            <a:r>
              <a:rPr lang="zh-CN" altLang="en-US" dirty="0"/>
              <a:t>单击此处标题样式</a:t>
            </a:r>
          </a:p>
        </p:txBody>
      </p:sp>
      <p:sp>
        <p:nvSpPr>
          <p:cNvPr id="73" name="矩形 72">
            <a:extLst>
              <a:ext uri="{FF2B5EF4-FFF2-40B4-BE49-F238E27FC236}">
                <a16:creationId xmlns:a16="http://schemas.microsoft.com/office/drawing/2014/main" id="{102FA49F-B24F-40CF-8850-E31C02B8C1C8}"/>
              </a:ext>
            </a:extLst>
          </p:cNvPr>
          <p:cNvSpPr/>
          <p:nvPr userDrawn="1"/>
        </p:nvSpPr>
        <p:spPr>
          <a:xfrm>
            <a:off x="1" y="6564994"/>
            <a:ext cx="12191999" cy="224967"/>
          </a:xfrm>
          <a:prstGeom prst="rect">
            <a:avLst/>
          </a:prstGeom>
          <a:solidFill>
            <a:schemeClr val="accent2"/>
          </a:solidFill>
          <a:ln w="0"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任意多边形: 形状 71">
            <a:extLst>
              <a:ext uri="{FF2B5EF4-FFF2-40B4-BE49-F238E27FC236}">
                <a16:creationId xmlns:a16="http://schemas.microsoft.com/office/drawing/2014/main" id="{6CCD4EAB-DE45-4771-AFF5-CDF5E7779C7F}"/>
              </a:ext>
            </a:extLst>
          </p:cNvPr>
          <p:cNvSpPr/>
          <p:nvPr userDrawn="1"/>
        </p:nvSpPr>
        <p:spPr>
          <a:xfrm>
            <a:off x="-7966" y="474801"/>
            <a:ext cx="401116" cy="389434"/>
          </a:xfrm>
          <a:custGeom>
            <a:avLst/>
            <a:gdLst>
              <a:gd name="connsiteX0" fmla="*/ 0 w 401116"/>
              <a:gd name="connsiteY0" fmla="*/ 0 h 389434"/>
              <a:gd name="connsiteX1" fmla="*/ 206399 w 401116"/>
              <a:gd name="connsiteY1" fmla="*/ 0 h 389434"/>
              <a:gd name="connsiteX2" fmla="*/ 401116 w 401116"/>
              <a:gd name="connsiteY2" fmla="*/ 194717 h 389434"/>
              <a:gd name="connsiteX3" fmla="*/ 206399 w 401116"/>
              <a:gd name="connsiteY3" fmla="*/ 389434 h 389434"/>
              <a:gd name="connsiteX4" fmla="*/ 0 w 401116"/>
              <a:gd name="connsiteY4" fmla="*/ 389434 h 389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116" h="389434">
                <a:moveTo>
                  <a:pt x="0" y="0"/>
                </a:moveTo>
                <a:lnTo>
                  <a:pt x="206399" y="0"/>
                </a:lnTo>
                <a:lnTo>
                  <a:pt x="401116" y="194717"/>
                </a:lnTo>
                <a:lnTo>
                  <a:pt x="206399" y="389434"/>
                </a:lnTo>
                <a:lnTo>
                  <a:pt x="0" y="389434"/>
                </a:lnTo>
                <a:close/>
              </a:path>
            </a:pathLst>
          </a:custGeom>
          <a:solidFill>
            <a:schemeClr val="accent1"/>
          </a:solidFill>
          <a:ln w="6350" cap="flat" cmpd="sng" algn="ctr">
            <a:solidFill>
              <a:schemeClr val="tx1"/>
            </a:solidFill>
            <a:prstDash val="solid"/>
            <a:miter lim="800000"/>
          </a:ln>
          <a:effectLst>
            <a:outerShdw dist="25400" dir="5400000" algn="t"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77" name="任意多边形: 形状 76">
            <a:extLst>
              <a:ext uri="{FF2B5EF4-FFF2-40B4-BE49-F238E27FC236}">
                <a16:creationId xmlns:a16="http://schemas.microsoft.com/office/drawing/2014/main" id="{8BC2CBF3-BD71-4256-9DD3-B1203F72CDCC}"/>
              </a:ext>
            </a:extLst>
          </p:cNvPr>
          <p:cNvSpPr/>
          <p:nvPr userDrawn="1"/>
        </p:nvSpPr>
        <p:spPr>
          <a:xfrm>
            <a:off x="276146" y="474801"/>
            <a:ext cx="317702" cy="389434"/>
          </a:xfrm>
          <a:custGeom>
            <a:avLst/>
            <a:gdLst>
              <a:gd name="connsiteX0" fmla="*/ 351269 w 351269"/>
              <a:gd name="connsiteY0" fmla="*/ 215290 h 430580"/>
              <a:gd name="connsiteX1" fmla="*/ 135979 w 351269"/>
              <a:gd name="connsiteY1" fmla="*/ 430580 h 430580"/>
              <a:gd name="connsiteX2" fmla="*/ 0 w 351269"/>
              <a:gd name="connsiteY2" fmla="*/ 430580 h 430580"/>
              <a:gd name="connsiteX3" fmla="*/ 215290 w 351269"/>
              <a:gd name="connsiteY3" fmla="*/ 215290 h 430580"/>
              <a:gd name="connsiteX4" fmla="*/ 0 w 351269"/>
              <a:gd name="connsiteY4" fmla="*/ 0 h 430580"/>
              <a:gd name="connsiteX5" fmla="*/ 135979 w 351269"/>
              <a:gd name="connsiteY5" fmla="*/ 0 h 43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269" h="430580">
                <a:moveTo>
                  <a:pt x="351269" y="215290"/>
                </a:moveTo>
                <a:lnTo>
                  <a:pt x="135979" y="430580"/>
                </a:lnTo>
                <a:lnTo>
                  <a:pt x="0" y="430580"/>
                </a:lnTo>
                <a:lnTo>
                  <a:pt x="215290" y="215290"/>
                </a:lnTo>
                <a:lnTo>
                  <a:pt x="0" y="0"/>
                </a:lnTo>
                <a:lnTo>
                  <a:pt x="135979" y="0"/>
                </a:lnTo>
                <a:close/>
              </a:path>
            </a:pathLst>
          </a:custGeom>
          <a:solidFill>
            <a:schemeClr val="accent1"/>
          </a:solidFill>
          <a:ln w="6350" cap="flat" cmpd="sng" algn="ctr">
            <a:solidFill>
              <a:schemeClr val="tx1"/>
            </a:solidFill>
            <a:prstDash val="solid"/>
            <a:miter lim="800000"/>
          </a:ln>
          <a:effectLst>
            <a:outerShdw dist="25400" dir="5400000" algn="t"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80" name="任意多边形: 形状 79">
            <a:extLst>
              <a:ext uri="{FF2B5EF4-FFF2-40B4-BE49-F238E27FC236}">
                <a16:creationId xmlns:a16="http://schemas.microsoft.com/office/drawing/2014/main" id="{9B143654-57C1-40A9-92D1-25EC63FE19B4}"/>
              </a:ext>
            </a:extLst>
          </p:cNvPr>
          <p:cNvSpPr/>
          <p:nvPr userDrawn="1"/>
        </p:nvSpPr>
        <p:spPr>
          <a:xfrm>
            <a:off x="476844" y="474801"/>
            <a:ext cx="317702" cy="389434"/>
          </a:xfrm>
          <a:custGeom>
            <a:avLst/>
            <a:gdLst>
              <a:gd name="connsiteX0" fmla="*/ 351269 w 351269"/>
              <a:gd name="connsiteY0" fmla="*/ 215290 h 430580"/>
              <a:gd name="connsiteX1" fmla="*/ 135979 w 351269"/>
              <a:gd name="connsiteY1" fmla="*/ 430580 h 430580"/>
              <a:gd name="connsiteX2" fmla="*/ 0 w 351269"/>
              <a:gd name="connsiteY2" fmla="*/ 430580 h 430580"/>
              <a:gd name="connsiteX3" fmla="*/ 215290 w 351269"/>
              <a:gd name="connsiteY3" fmla="*/ 215290 h 430580"/>
              <a:gd name="connsiteX4" fmla="*/ 0 w 351269"/>
              <a:gd name="connsiteY4" fmla="*/ 0 h 430580"/>
              <a:gd name="connsiteX5" fmla="*/ 135979 w 351269"/>
              <a:gd name="connsiteY5" fmla="*/ 0 h 43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269" h="430580">
                <a:moveTo>
                  <a:pt x="351269" y="215290"/>
                </a:moveTo>
                <a:lnTo>
                  <a:pt x="135979" y="430580"/>
                </a:lnTo>
                <a:lnTo>
                  <a:pt x="0" y="430580"/>
                </a:lnTo>
                <a:lnTo>
                  <a:pt x="215290" y="215290"/>
                </a:lnTo>
                <a:lnTo>
                  <a:pt x="0" y="0"/>
                </a:lnTo>
                <a:lnTo>
                  <a:pt x="135979" y="0"/>
                </a:lnTo>
                <a:close/>
              </a:path>
            </a:pathLst>
          </a:custGeom>
          <a:solidFill>
            <a:schemeClr val="accent1"/>
          </a:solidFill>
          <a:ln w="6350" cap="flat" cmpd="sng" algn="ctr">
            <a:solidFill>
              <a:schemeClr val="tx1"/>
            </a:solidFill>
            <a:prstDash val="solid"/>
            <a:miter lim="800000"/>
          </a:ln>
          <a:effectLst>
            <a:outerShdw dist="25400" dir="5400000" algn="t"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grpSp>
        <p:nvGrpSpPr>
          <p:cNvPr id="75" name="组合 74">
            <a:extLst>
              <a:ext uri="{FF2B5EF4-FFF2-40B4-BE49-F238E27FC236}">
                <a16:creationId xmlns:a16="http://schemas.microsoft.com/office/drawing/2014/main" id="{66D38CA3-1DF6-44FF-B8F2-7F7B235B4FA4}"/>
              </a:ext>
            </a:extLst>
          </p:cNvPr>
          <p:cNvGrpSpPr/>
          <p:nvPr userDrawn="1"/>
        </p:nvGrpSpPr>
        <p:grpSpPr>
          <a:xfrm rot="5400000" flipV="1">
            <a:off x="5991763" y="657762"/>
            <a:ext cx="208474" cy="12192000"/>
            <a:chOff x="12377876" y="-2194451"/>
            <a:chExt cx="470653" cy="3121098"/>
          </a:xfrm>
        </p:grpSpPr>
        <p:sp>
          <p:nvSpPr>
            <p:cNvPr id="76" name="矩形 75">
              <a:extLst>
                <a:ext uri="{FF2B5EF4-FFF2-40B4-BE49-F238E27FC236}">
                  <a16:creationId xmlns:a16="http://schemas.microsoft.com/office/drawing/2014/main" id="{EE334A18-7303-4033-B5D0-06C5F6FE5772}"/>
                </a:ext>
              </a:extLst>
            </p:cNvPr>
            <p:cNvSpPr/>
            <p:nvPr/>
          </p:nvSpPr>
          <p:spPr>
            <a:xfrm>
              <a:off x="12377876" y="-2194451"/>
              <a:ext cx="470652" cy="3121098"/>
            </a:xfrm>
            <a:prstGeom prst="rect">
              <a:avLst/>
            </a:prstGeom>
            <a:solidFill>
              <a:schemeClr val="bg1"/>
            </a:solidFill>
            <a:ln w="1270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任意多边形: 形状 77">
              <a:extLst>
                <a:ext uri="{FF2B5EF4-FFF2-40B4-BE49-F238E27FC236}">
                  <a16:creationId xmlns:a16="http://schemas.microsoft.com/office/drawing/2014/main" id="{4CBF3BDA-8492-4255-9EB5-364E751AFD39}"/>
                </a:ext>
              </a:extLst>
            </p:cNvPr>
            <p:cNvSpPr/>
            <p:nvPr/>
          </p:nvSpPr>
          <p:spPr>
            <a:xfrm rot="5400000">
              <a:off x="11052653" y="-869227"/>
              <a:ext cx="3121097" cy="470652"/>
            </a:xfrm>
            <a:custGeom>
              <a:avLst/>
              <a:gdLst>
                <a:gd name="connsiteX0" fmla="*/ 2934360 w 3121097"/>
                <a:gd name="connsiteY0" fmla="*/ 470652 h 470652"/>
                <a:gd name="connsiteX1" fmla="*/ 3054688 w 3121097"/>
                <a:gd name="connsiteY1" fmla="*/ 0 h 470652"/>
                <a:gd name="connsiteX2" fmla="*/ 3121097 w 3121097"/>
                <a:gd name="connsiteY2" fmla="*/ 0 h 470652"/>
                <a:gd name="connsiteX3" fmla="*/ 3121097 w 3121097"/>
                <a:gd name="connsiteY3" fmla="*/ 470652 h 470652"/>
                <a:gd name="connsiteX4" fmla="*/ 2608320 w 3121097"/>
                <a:gd name="connsiteY4" fmla="*/ 470652 h 470652"/>
                <a:gd name="connsiteX5" fmla="*/ 2728648 w 3121097"/>
                <a:gd name="connsiteY5" fmla="*/ 0 h 470652"/>
                <a:gd name="connsiteX6" fmla="*/ 2965522 w 3121097"/>
                <a:gd name="connsiteY6" fmla="*/ 0 h 470652"/>
                <a:gd name="connsiteX7" fmla="*/ 2845194 w 3121097"/>
                <a:gd name="connsiteY7" fmla="*/ 470652 h 470652"/>
                <a:gd name="connsiteX8" fmla="*/ 2282280 w 3121097"/>
                <a:gd name="connsiteY8" fmla="*/ 470652 h 470652"/>
                <a:gd name="connsiteX9" fmla="*/ 2402608 w 3121097"/>
                <a:gd name="connsiteY9" fmla="*/ 0 h 470652"/>
                <a:gd name="connsiteX10" fmla="*/ 2639482 w 3121097"/>
                <a:gd name="connsiteY10" fmla="*/ 0 h 470652"/>
                <a:gd name="connsiteX11" fmla="*/ 2519154 w 3121097"/>
                <a:gd name="connsiteY11" fmla="*/ 470652 h 470652"/>
                <a:gd name="connsiteX12" fmla="*/ 1956240 w 3121097"/>
                <a:gd name="connsiteY12" fmla="*/ 470652 h 470652"/>
                <a:gd name="connsiteX13" fmla="*/ 2076568 w 3121097"/>
                <a:gd name="connsiteY13" fmla="*/ 0 h 470652"/>
                <a:gd name="connsiteX14" fmla="*/ 2313442 w 3121097"/>
                <a:gd name="connsiteY14" fmla="*/ 0 h 470652"/>
                <a:gd name="connsiteX15" fmla="*/ 2193114 w 3121097"/>
                <a:gd name="connsiteY15" fmla="*/ 470652 h 470652"/>
                <a:gd name="connsiteX16" fmla="*/ 1630200 w 3121097"/>
                <a:gd name="connsiteY16" fmla="*/ 470652 h 470652"/>
                <a:gd name="connsiteX17" fmla="*/ 1750528 w 3121097"/>
                <a:gd name="connsiteY17" fmla="*/ 0 h 470652"/>
                <a:gd name="connsiteX18" fmla="*/ 1987402 w 3121097"/>
                <a:gd name="connsiteY18" fmla="*/ 0 h 470652"/>
                <a:gd name="connsiteX19" fmla="*/ 1867074 w 3121097"/>
                <a:gd name="connsiteY19" fmla="*/ 470652 h 470652"/>
                <a:gd name="connsiteX20" fmla="*/ 1304160 w 3121097"/>
                <a:gd name="connsiteY20" fmla="*/ 470652 h 470652"/>
                <a:gd name="connsiteX21" fmla="*/ 1424488 w 3121097"/>
                <a:gd name="connsiteY21" fmla="*/ 0 h 470652"/>
                <a:gd name="connsiteX22" fmla="*/ 1661362 w 3121097"/>
                <a:gd name="connsiteY22" fmla="*/ 0 h 470652"/>
                <a:gd name="connsiteX23" fmla="*/ 1541034 w 3121097"/>
                <a:gd name="connsiteY23" fmla="*/ 470652 h 470652"/>
                <a:gd name="connsiteX24" fmla="*/ 978120 w 3121097"/>
                <a:gd name="connsiteY24" fmla="*/ 470652 h 470652"/>
                <a:gd name="connsiteX25" fmla="*/ 1098448 w 3121097"/>
                <a:gd name="connsiteY25" fmla="*/ 0 h 470652"/>
                <a:gd name="connsiteX26" fmla="*/ 1335322 w 3121097"/>
                <a:gd name="connsiteY26" fmla="*/ 0 h 470652"/>
                <a:gd name="connsiteX27" fmla="*/ 1214994 w 3121097"/>
                <a:gd name="connsiteY27" fmla="*/ 470652 h 470652"/>
                <a:gd name="connsiteX28" fmla="*/ 652080 w 3121097"/>
                <a:gd name="connsiteY28" fmla="*/ 470652 h 470652"/>
                <a:gd name="connsiteX29" fmla="*/ 772408 w 3121097"/>
                <a:gd name="connsiteY29" fmla="*/ 0 h 470652"/>
                <a:gd name="connsiteX30" fmla="*/ 1009282 w 3121097"/>
                <a:gd name="connsiteY30" fmla="*/ 0 h 470652"/>
                <a:gd name="connsiteX31" fmla="*/ 888954 w 3121097"/>
                <a:gd name="connsiteY31" fmla="*/ 470652 h 470652"/>
                <a:gd name="connsiteX32" fmla="*/ 326040 w 3121097"/>
                <a:gd name="connsiteY32" fmla="*/ 470652 h 470652"/>
                <a:gd name="connsiteX33" fmla="*/ 446368 w 3121097"/>
                <a:gd name="connsiteY33" fmla="*/ 0 h 470652"/>
                <a:gd name="connsiteX34" fmla="*/ 683242 w 3121097"/>
                <a:gd name="connsiteY34" fmla="*/ 0 h 470652"/>
                <a:gd name="connsiteX35" fmla="*/ 562914 w 3121097"/>
                <a:gd name="connsiteY35" fmla="*/ 470652 h 470652"/>
                <a:gd name="connsiteX36" fmla="*/ 0 w 3121097"/>
                <a:gd name="connsiteY36" fmla="*/ 470652 h 470652"/>
                <a:gd name="connsiteX37" fmla="*/ 120328 w 3121097"/>
                <a:gd name="connsiteY37" fmla="*/ 0 h 470652"/>
                <a:gd name="connsiteX38" fmla="*/ 357202 w 3121097"/>
                <a:gd name="connsiteY38" fmla="*/ 0 h 470652"/>
                <a:gd name="connsiteX39" fmla="*/ 236874 w 3121097"/>
                <a:gd name="connsiteY39" fmla="*/ 470652 h 47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21097" h="470652">
                  <a:moveTo>
                    <a:pt x="2934360" y="470652"/>
                  </a:moveTo>
                  <a:lnTo>
                    <a:pt x="3054688" y="0"/>
                  </a:lnTo>
                  <a:lnTo>
                    <a:pt x="3121097" y="0"/>
                  </a:lnTo>
                  <a:lnTo>
                    <a:pt x="3121097" y="470652"/>
                  </a:lnTo>
                  <a:close/>
                  <a:moveTo>
                    <a:pt x="2608320" y="470652"/>
                  </a:moveTo>
                  <a:lnTo>
                    <a:pt x="2728648" y="0"/>
                  </a:lnTo>
                  <a:lnTo>
                    <a:pt x="2965522" y="0"/>
                  </a:lnTo>
                  <a:lnTo>
                    <a:pt x="2845194" y="470652"/>
                  </a:lnTo>
                  <a:close/>
                  <a:moveTo>
                    <a:pt x="2282280" y="470652"/>
                  </a:moveTo>
                  <a:lnTo>
                    <a:pt x="2402608" y="0"/>
                  </a:lnTo>
                  <a:lnTo>
                    <a:pt x="2639482" y="0"/>
                  </a:lnTo>
                  <a:lnTo>
                    <a:pt x="2519154" y="470652"/>
                  </a:lnTo>
                  <a:close/>
                  <a:moveTo>
                    <a:pt x="1956240" y="470652"/>
                  </a:moveTo>
                  <a:lnTo>
                    <a:pt x="2076568" y="0"/>
                  </a:lnTo>
                  <a:lnTo>
                    <a:pt x="2313442" y="0"/>
                  </a:lnTo>
                  <a:lnTo>
                    <a:pt x="2193114" y="470652"/>
                  </a:lnTo>
                  <a:close/>
                  <a:moveTo>
                    <a:pt x="1630200" y="470652"/>
                  </a:moveTo>
                  <a:lnTo>
                    <a:pt x="1750528" y="0"/>
                  </a:lnTo>
                  <a:lnTo>
                    <a:pt x="1987402" y="0"/>
                  </a:lnTo>
                  <a:lnTo>
                    <a:pt x="1867074" y="470652"/>
                  </a:lnTo>
                  <a:close/>
                  <a:moveTo>
                    <a:pt x="1304160" y="470652"/>
                  </a:moveTo>
                  <a:lnTo>
                    <a:pt x="1424488" y="0"/>
                  </a:lnTo>
                  <a:lnTo>
                    <a:pt x="1661362" y="0"/>
                  </a:lnTo>
                  <a:lnTo>
                    <a:pt x="1541034" y="470652"/>
                  </a:lnTo>
                  <a:close/>
                  <a:moveTo>
                    <a:pt x="978120" y="470652"/>
                  </a:moveTo>
                  <a:lnTo>
                    <a:pt x="1098448" y="0"/>
                  </a:lnTo>
                  <a:lnTo>
                    <a:pt x="1335322" y="0"/>
                  </a:lnTo>
                  <a:lnTo>
                    <a:pt x="1214994" y="470652"/>
                  </a:lnTo>
                  <a:close/>
                  <a:moveTo>
                    <a:pt x="652080" y="470652"/>
                  </a:moveTo>
                  <a:lnTo>
                    <a:pt x="772408" y="0"/>
                  </a:lnTo>
                  <a:lnTo>
                    <a:pt x="1009282" y="0"/>
                  </a:lnTo>
                  <a:lnTo>
                    <a:pt x="888954" y="470652"/>
                  </a:lnTo>
                  <a:close/>
                  <a:moveTo>
                    <a:pt x="326040" y="470652"/>
                  </a:moveTo>
                  <a:lnTo>
                    <a:pt x="446368" y="0"/>
                  </a:lnTo>
                  <a:lnTo>
                    <a:pt x="683242" y="0"/>
                  </a:lnTo>
                  <a:lnTo>
                    <a:pt x="562914" y="470652"/>
                  </a:lnTo>
                  <a:close/>
                  <a:moveTo>
                    <a:pt x="0" y="470652"/>
                  </a:moveTo>
                  <a:lnTo>
                    <a:pt x="120328" y="0"/>
                  </a:lnTo>
                  <a:lnTo>
                    <a:pt x="357202" y="0"/>
                  </a:lnTo>
                  <a:lnTo>
                    <a:pt x="236874" y="470652"/>
                  </a:lnTo>
                  <a:close/>
                </a:path>
              </a:pathLst>
            </a:custGeom>
            <a:solidFill>
              <a:schemeClr val="accent1"/>
            </a:solidFill>
            <a:ln w="1270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573852400"/>
      </p:ext>
    </p:extLst>
  </p:cSld>
  <p:clrMapOvr>
    <a:masterClrMapping/>
  </p:clrMapOvr>
  <p:extLst>
    <p:ext uri="{DCECCB84-F9BA-43D5-87BE-67443E8EF086}">
      <p15:sldGuideLst xmlns:p15="http://schemas.microsoft.com/office/powerpoint/2012/main">
        <p15:guide id="1" orient="horz" pos="2273"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结尾页">
    <p:spTree>
      <p:nvGrpSpPr>
        <p:cNvPr id="1" name=""/>
        <p:cNvGrpSpPr/>
        <p:nvPr/>
      </p:nvGrpSpPr>
      <p:grpSpPr>
        <a:xfrm>
          <a:off x="0" y="0"/>
          <a:ext cx="0" cy="0"/>
          <a:chOff x="0" y="0"/>
          <a:chExt cx="0" cy="0"/>
        </a:xfrm>
      </p:grpSpPr>
      <p:grpSp>
        <p:nvGrpSpPr>
          <p:cNvPr id="101" name="组合 100">
            <a:extLst>
              <a:ext uri="{FF2B5EF4-FFF2-40B4-BE49-F238E27FC236}">
                <a16:creationId xmlns:a16="http://schemas.microsoft.com/office/drawing/2014/main" id="{AF082BCF-77C2-43CA-935D-A56475AF4D56}"/>
              </a:ext>
            </a:extLst>
          </p:cNvPr>
          <p:cNvGrpSpPr/>
          <p:nvPr userDrawn="1"/>
        </p:nvGrpSpPr>
        <p:grpSpPr>
          <a:xfrm>
            <a:off x="-639192" y="-3211525"/>
            <a:ext cx="13470384" cy="13281047"/>
            <a:chOff x="-639192" y="-3211525"/>
            <a:chExt cx="13470384" cy="13281047"/>
          </a:xfrm>
        </p:grpSpPr>
        <p:sp>
          <p:nvSpPr>
            <p:cNvPr id="102" name="矩形 101">
              <a:extLst>
                <a:ext uri="{FF2B5EF4-FFF2-40B4-BE49-F238E27FC236}">
                  <a16:creationId xmlns:a16="http://schemas.microsoft.com/office/drawing/2014/main" id="{40C6D729-D135-4920-8819-3A11C0F757C2}"/>
                </a:ext>
              </a:extLst>
            </p:cNvPr>
            <p:cNvSpPr/>
            <p:nvPr/>
          </p:nvSpPr>
          <p:spPr>
            <a:xfrm>
              <a:off x="0" y="0"/>
              <a:ext cx="12192000" cy="6858000"/>
            </a:xfrm>
            <a:prstGeom prst="rect">
              <a:avLst/>
            </a:prstGeom>
            <a:solidFill>
              <a:schemeClr val="accent1"/>
            </a:solidFill>
            <a:ln w="1587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任意多边形: 形状 102">
              <a:extLst>
                <a:ext uri="{FF2B5EF4-FFF2-40B4-BE49-F238E27FC236}">
                  <a16:creationId xmlns:a16="http://schemas.microsoft.com/office/drawing/2014/main" id="{BBB942DB-1963-4554-8E47-288E32B131E3}"/>
                </a:ext>
              </a:extLst>
            </p:cNvPr>
            <p:cNvSpPr/>
            <p:nvPr/>
          </p:nvSpPr>
          <p:spPr>
            <a:xfrm rot="2700000" flipV="1">
              <a:off x="-544524" y="-3306193"/>
              <a:ext cx="13281047" cy="13470384"/>
            </a:xfrm>
            <a:custGeom>
              <a:avLst/>
              <a:gdLst>
                <a:gd name="connsiteX0" fmla="*/ 4662824 w 13281047"/>
                <a:gd name="connsiteY0" fmla="*/ 91847 h 13470384"/>
                <a:gd name="connsiteX1" fmla="*/ 4846518 w 13281047"/>
                <a:gd name="connsiteY1" fmla="*/ 91847 h 13470384"/>
                <a:gd name="connsiteX2" fmla="*/ 4754672 w 13281047"/>
                <a:gd name="connsiteY2" fmla="*/ 0 h 13470384"/>
                <a:gd name="connsiteX3" fmla="*/ 4144733 w 13281047"/>
                <a:gd name="connsiteY3" fmla="*/ 609939 h 13470384"/>
                <a:gd name="connsiteX4" fmla="*/ 5364610 w 13281047"/>
                <a:gd name="connsiteY4" fmla="*/ 609939 h 13470384"/>
                <a:gd name="connsiteX5" fmla="*/ 5180920 w 13281047"/>
                <a:gd name="connsiteY5" fmla="*/ 426249 h 13470384"/>
                <a:gd name="connsiteX6" fmla="*/ 4328423 w 13281047"/>
                <a:gd name="connsiteY6" fmla="*/ 426249 h 13470384"/>
                <a:gd name="connsiteX7" fmla="*/ 3626641 w 13281047"/>
                <a:gd name="connsiteY7" fmla="*/ 1128030 h 13470384"/>
                <a:gd name="connsiteX8" fmla="*/ 5882701 w 13281047"/>
                <a:gd name="connsiteY8" fmla="*/ 1128030 h 13470384"/>
                <a:gd name="connsiteX9" fmla="*/ 5699012 w 13281047"/>
                <a:gd name="connsiteY9" fmla="*/ 944340 h 13470384"/>
                <a:gd name="connsiteX10" fmla="*/ 3810331 w 13281047"/>
                <a:gd name="connsiteY10" fmla="*/ 944340 h 13470384"/>
                <a:gd name="connsiteX11" fmla="*/ 3108550 w 13281047"/>
                <a:gd name="connsiteY11" fmla="*/ 1646122 h 13470384"/>
                <a:gd name="connsiteX12" fmla="*/ 6400793 w 13281047"/>
                <a:gd name="connsiteY12" fmla="*/ 1646121 h 13470384"/>
                <a:gd name="connsiteX13" fmla="*/ 6217104 w 13281047"/>
                <a:gd name="connsiteY13" fmla="*/ 1462433 h 13470384"/>
                <a:gd name="connsiteX14" fmla="*/ 3292239 w 13281047"/>
                <a:gd name="connsiteY14" fmla="*/ 1462433 h 13470384"/>
                <a:gd name="connsiteX15" fmla="*/ 2590458 w 13281047"/>
                <a:gd name="connsiteY15" fmla="*/ 2164213 h 13470384"/>
                <a:gd name="connsiteX16" fmla="*/ 6918885 w 13281047"/>
                <a:gd name="connsiteY16" fmla="*/ 2164213 h 13470384"/>
                <a:gd name="connsiteX17" fmla="*/ 6735196 w 13281047"/>
                <a:gd name="connsiteY17" fmla="*/ 1980524 h 13470384"/>
                <a:gd name="connsiteX18" fmla="*/ 2774147 w 13281047"/>
                <a:gd name="connsiteY18" fmla="*/ 1980524 h 13470384"/>
                <a:gd name="connsiteX19" fmla="*/ 2072367 w 13281047"/>
                <a:gd name="connsiteY19" fmla="*/ 2682305 h 13470384"/>
                <a:gd name="connsiteX20" fmla="*/ 7436976 w 13281047"/>
                <a:gd name="connsiteY20" fmla="*/ 2682304 h 13470384"/>
                <a:gd name="connsiteX21" fmla="*/ 7253287 w 13281047"/>
                <a:gd name="connsiteY21" fmla="*/ 2498615 h 13470384"/>
                <a:gd name="connsiteX22" fmla="*/ 2256056 w 13281047"/>
                <a:gd name="connsiteY22" fmla="*/ 2498616 h 13470384"/>
                <a:gd name="connsiteX23" fmla="*/ 1554275 w 13281047"/>
                <a:gd name="connsiteY23" fmla="*/ 3200396 h 13470384"/>
                <a:gd name="connsiteX24" fmla="*/ 7955067 w 13281047"/>
                <a:gd name="connsiteY24" fmla="*/ 3200396 h 13470384"/>
                <a:gd name="connsiteX25" fmla="*/ 7771379 w 13281047"/>
                <a:gd name="connsiteY25" fmla="*/ 3016707 h 13470384"/>
                <a:gd name="connsiteX26" fmla="*/ 1737964 w 13281047"/>
                <a:gd name="connsiteY26" fmla="*/ 3016708 h 13470384"/>
                <a:gd name="connsiteX27" fmla="*/ 1036184 w 13281047"/>
                <a:gd name="connsiteY27" fmla="*/ 3718488 h 13470384"/>
                <a:gd name="connsiteX28" fmla="*/ 8473159 w 13281047"/>
                <a:gd name="connsiteY28" fmla="*/ 3718488 h 13470384"/>
                <a:gd name="connsiteX29" fmla="*/ 8289470 w 13281047"/>
                <a:gd name="connsiteY29" fmla="*/ 3534798 h 13470384"/>
                <a:gd name="connsiteX30" fmla="*/ 1219873 w 13281047"/>
                <a:gd name="connsiteY30" fmla="*/ 3534799 h 13470384"/>
                <a:gd name="connsiteX31" fmla="*/ 518092 w 13281047"/>
                <a:gd name="connsiteY31" fmla="*/ 4236580 h 13470384"/>
                <a:gd name="connsiteX32" fmla="*/ 8991251 w 13281047"/>
                <a:gd name="connsiteY32" fmla="*/ 4236580 h 13470384"/>
                <a:gd name="connsiteX33" fmla="*/ 8807562 w 13281047"/>
                <a:gd name="connsiteY33" fmla="*/ 4052890 h 13470384"/>
                <a:gd name="connsiteX34" fmla="*/ 701781 w 13281047"/>
                <a:gd name="connsiteY34" fmla="*/ 4052891 h 13470384"/>
                <a:gd name="connsiteX35" fmla="*/ 0 w 13281047"/>
                <a:gd name="connsiteY35" fmla="*/ 4754672 h 13470384"/>
                <a:gd name="connsiteX36" fmla="*/ 9509343 w 13281047"/>
                <a:gd name="connsiteY36" fmla="*/ 4754672 h 13470384"/>
                <a:gd name="connsiteX37" fmla="*/ 9325655 w 13281047"/>
                <a:gd name="connsiteY37" fmla="*/ 4570983 h 13470384"/>
                <a:gd name="connsiteX38" fmla="*/ 183688 w 13281047"/>
                <a:gd name="connsiteY38" fmla="*/ 4570983 h 13470384"/>
                <a:gd name="connsiteX39" fmla="*/ 8434536 w 13281047"/>
                <a:gd name="connsiteY39" fmla="*/ 13378541 h 13470384"/>
                <a:gd name="connsiteX40" fmla="*/ 8526379 w 13281047"/>
                <a:gd name="connsiteY40" fmla="*/ 13470384 h 13470384"/>
                <a:gd name="connsiteX41" fmla="*/ 8618222 w 13281047"/>
                <a:gd name="connsiteY41" fmla="*/ 13378540 h 13470384"/>
                <a:gd name="connsiteX42" fmla="*/ 7916445 w 13281047"/>
                <a:gd name="connsiteY42" fmla="*/ 12860450 h 13470384"/>
                <a:gd name="connsiteX43" fmla="*/ 8100134 w 13281047"/>
                <a:gd name="connsiteY43" fmla="*/ 13044138 h 13470384"/>
                <a:gd name="connsiteX44" fmla="*/ 8952624 w 13281047"/>
                <a:gd name="connsiteY44" fmla="*/ 13044138 h 13470384"/>
                <a:gd name="connsiteX45" fmla="*/ 9136313 w 13281047"/>
                <a:gd name="connsiteY45" fmla="*/ 12860450 h 13470384"/>
                <a:gd name="connsiteX46" fmla="*/ 7398353 w 13281047"/>
                <a:gd name="connsiteY46" fmla="*/ 12342358 h 13470384"/>
                <a:gd name="connsiteX47" fmla="*/ 7582041 w 13281047"/>
                <a:gd name="connsiteY47" fmla="*/ 12526046 h 13470384"/>
                <a:gd name="connsiteX48" fmla="*/ 9470716 w 13281047"/>
                <a:gd name="connsiteY48" fmla="*/ 12526047 h 13470384"/>
                <a:gd name="connsiteX49" fmla="*/ 9654405 w 13281047"/>
                <a:gd name="connsiteY49" fmla="*/ 12342358 h 13470384"/>
                <a:gd name="connsiteX50" fmla="*/ 6880261 w 13281047"/>
                <a:gd name="connsiteY50" fmla="*/ 11824265 h 13470384"/>
                <a:gd name="connsiteX51" fmla="*/ 7063950 w 13281047"/>
                <a:gd name="connsiteY51" fmla="*/ 12007955 h 13470384"/>
                <a:gd name="connsiteX52" fmla="*/ 9988808 w 13281047"/>
                <a:gd name="connsiteY52" fmla="*/ 12007955 h 13470384"/>
                <a:gd name="connsiteX53" fmla="*/ 10172497 w 13281047"/>
                <a:gd name="connsiteY53" fmla="*/ 11824265 h 13470384"/>
                <a:gd name="connsiteX54" fmla="*/ 6362170 w 13281047"/>
                <a:gd name="connsiteY54" fmla="*/ 11306175 h 13470384"/>
                <a:gd name="connsiteX55" fmla="*/ 6545859 w 13281047"/>
                <a:gd name="connsiteY55" fmla="*/ 11489864 h 13470384"/>
                <a:gd name="connsiteX56" fmla="*/ 10506898 w 13281047"/>
                <a:gd name="connsiteY56" fmla="*/ 11489864 h 13470384"/>
                <a:gd name="connsiteX57" fmla="*/ 10690588 w 13281047"/>
                <a:gd name="connsiteY57" fmla="*/ 11306175 h 13470384"/>
                <a:gd name="connsiteX58" fmla="*/ 5844079 w 13281047"/>
                <a:gd name="connsiteY58" fmla="*/ 10788084 h 13470384"/>
                <a:gd name="connsiteX59" fmla="*/ 6027767 w 13281047"/>
                <a:gd name="connsiteY59" fmla="*/ 10971772 h 13470384"/>
                <a:gd name="connsiteX60" fmla="*/ 11024991 w 13281047"/>
                <a:gd name="connsiteY60" fmla="*/ 10971772 h 13470384"/>
                <a:gd name="connsiteX61" fmla="*/ 11208679 w 13281047"/>
                <a:gd name="connsiteY61" fmla="*/ 10788083 h 13470384"/>
                <a:gd name="connsiteX62" fmla="*/ 5325988 w 13281047"/>
                <a:gd name="connsiteY62" fmla="*/ 10269993 h 13470384"/>
                <a:gd name="connsiteX63" fmla="*/ 5509676 w 13281047"/>
                <a:gd name="connsiteY63" fmla="*/ 10453680 h 13470384"/>
                <a:gd name="connsiteX64" fmla="*/ 11543082 w 13281047"/>
                <a:gd name="connsiteY64" fmla="*/ 10453680 h 13470384"/>
                <a:gd name="connsiteX65" fmla="*/ 11726770 w 13281047"/>
                <a:gd name="connsiteY65" fmla="*/ 10269993 h 13470384"/>
                <a:gd name="connsiteX66" fmla="*/ 4807894 w 13281047"/>
                <a:gd name="connsiteY66" fmla="*/ 9751899 h 13470384"/>
                <a:gd name="connsiteX67" fmla="*/ 4991583 w 13281047"/>
                <a:gd name="connsiteY67" fmla="*/ 9935588 h 13470384"/>
                <a:gd name="connsiteX68" fmla="*/ 12061175 w 13281047"/>
                <a:gd name="connsiteY68" fmla="*/ 9935588 h 13470384"/>
                <a:gd name="connsiteX69" fmla="*/ 12244864 w 13281047"/>
                <a:gd name="connsiteY69" fmla="*/ 9751899 h 13470384"/>
                <a:gd name="connsiteX70" fmla="*/ 4289803 w 13281047"/>
                <a:gd name="connsiteY70" fmla="*/ 9233808 h 13470384"/>
                <a:gd name="connsiteX71" fmla="*/ 4473492 w 13281047"/>
                <a:gd name="connsiteY71" fmla="*/ 9417497 h 13470384"/>
                <a:gd name="connsiteX72" fmla="*/ 12579267 w 13281047"/>
                <a:gd name="connsiteY72" fmla="*/ 9417496 h 13470384"/>
                <a:gd name="connsiteX73" fmla="*/ 12762955 w 13281047"/>
                <a:gd name="connsiteY73" fmla="*/ 9233807 h 13470384"/>
                <a:gd name="connsiteX74" fmla="*/ 3771711 w 13281047"/>
                <a:gd name="connsiteY74" fmla="*/ 8715716 h 13470384"/>
                <a:gd name="connsiteX75" fmla="*/ 3955400 w 13281047"/>
                <a:gd name="connsiteY75" fmla="*/ 8899405 h 13470384"/>
                <a:gd name="connsiteX76" fmla="*/ 13097358 w 13281047"/>
                <a:gd name="connsiteY76" fmla="*/ 8899405 h 13470384"/>
                <a:gd name="connsiteX77" fmla="*/ 13281047 w 13281047"/>
                <a:gd name="connsiteY77" fmla="*/ 8715716 h 13470384"/>
                <a:gd name="connsiteX78" fmla="*/ 3253620 w 13281047"/>
                <a:gd name="connsiteY78" fmla="*/ 8197625 h 13470384"/>
                <a:gd name="connsiteX79" fmla="*/ 3437309 w 13281047"/>
                <a:gd name="connsiteY79" fmla="*/ 8381314 h 13470384"/>
                <a:gd name="connsiteX80" fmla="*/ 13135985 w 13281047"/>
                <a:gd name="connsiteY80" fmla="*/ 8381313 h 13470384"/>
                <a:gd name="connsiteX81" fmla="*/ 12952295 w 13281047"/>
                <a:gd name="connsiteY81" fmla="*/ 8197624 h 13470384"/>
                <a:gd name="connsiteX82" fmla="*/ 2735528 w 13281047"/>
                <a:gd name="connsiteY82" fmla="*/ 7679533 h 13470384"/>
                <a:gd name="connsiteX83" fmla="*/ 2919217 w 13281047"/>
                <a:gd name="connsiteY83" fmla="*/ 7863222 h 13470384"/>
                <a:gd name="connsiteX84" fmla="*/ 12617892 w 13281047"/>
                <a:gd name="connsiteY84" fmla="*/ 7863221 h 13470384"/>
                <a:gd name="connsiteX85" fmla="*/ 12434203 w 13281047"/>
                <a:gd name="connsiteY85" fmla="*/ 7679532 h 13470384"/>
                <a:gd name="connsiteX86" fmla="*/ 2217435 w 13281047"/>
                <a:gd name="connsiteY86" fmla="*/ 7161440 h 13470384"/>
                <a:gd name="connsiteX87" fmla="*/ 2401125 w 13281047"/>
                <a:gd name="connsiteY87" fmla="*/ 7345130 h 13470384"/>
                <a:gd name="connsiteX88" fmla="*/ 12099801 w 13281047"/>
                <a:gd name="connsiteY88" fmla="*/ 7345129 h 13470384"/>
                <a:gd name="connsiteX89" fmla="*/ 11916112 w 13281047"/>
                <a:gd name="connsiteY89" fmla="*/ 7161441 h 13470384"/>
                <a:gd name="connsiteX90" fmla="*/ 1699345 w 13281047"/>
                <a:gd name="connsiteY90" fmla="*/ 6643350 h 13470384"/>
                <a:gd name="connsiteX91" fmla="*/ 1883034 w 13281047"/>
                <a:gd name="connsiteY91" fmla="*/ 6827039 h 13470384"/>
                <a:gd name="connsiteX92" fmla="*/ 11581710 w 13281047"/>
                <a:gd name="connsiteY92" fmla="*/ 6827039 h 13470384"/>
                <a:gd name="connsiteX93" fmla="*/ 11398021 w 13281047"/>
                <a:gd name="connsiteY93" fmla="*/ 6643349 h 13470384"/>
                <a:gd name="connsiteX94" fmla="*/ 1181253 w 13281047"/>
                <a:gd name="connsiteY94" fmla="*/ 6125258 h 13470384"/>
                <a:gd name="connsiteX95" fmla="*/ 1364943 w 13281047"/>
                <a:gd name="connsiteY95" fmla="*/ 6308948 h 13470384"/>
                <a:gd name="connsiteX96" fmla="*/ 11063619 w 13281047"/>
                <a:gd name="connsiteY96" fmla="*/ 6308947 h 13470384"/>
                <a:gd name="connsiteX97" fmla="*/ 10879929 w 13281047"/>
                <a:gd name="connsiteY97" fmla="*/ 6125258 h 13470384"/>
                <a:gd name="connsiteX98" fmla="*/ 663161 w 13281047"/>
                <a:gd name="connsiteY98" fmla="*/ 5607166 h 13470384"/>
                <a:gd name="connsiteX99" fmla="*/ 846850 w 13281047"/>
                <a:gd name="connsiteY99" fmla="*/ 5790855 h 13470384"/>
                <a:gd name="connsiteX100" fmla="*/ 10545526 w 13281047"/>
                <a:gd name="connsiteY100" fmla="*/ 5790855 h 13470384"/>
                <a:gd name="connsiteX101" fmla="*/ 10361837 w 13281047"/>
                <a:gd name="connsiteY101" fmla="*/ 5607166 h 13470384"/>
                <a:gd name="connsiteX102" fmla="*/ 145070 w 13281047"/>
                <a:gd name="connsiteY102" fmla="*/ 5089075 h 13470384"/>
                <a:gd name="connsiteX103" fmla="*/ 328759 w 13281047"/>
                <a:gd name="connsiteY103" fmla="*/ 5272764 h 13470384"/>
                <a:gd name="connsiteX104" fmla="*/ 10027435 w 13281047"/>
                <a:gd name="connsiteY104" fmla="*/ 5272763 h 13470384"/>
                <a:gd name="connsiteX105" fmla="*/ 9843746 w 13281047"/>
                <a:gd name="connsiteY105" fmla="*/ 5089074 h 1347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3281047" h="13470384">
                  <a:moveTo>
                    <a:pt x="4662824" y="91847"/>
                  </a:moveTo>
                  <a:lnTo>
                    <a:pt x="4846518" y="91847"/>
                  </a:lnTo>
                  <a:lnTo>
                    <a:pt x="4754672" y="0"/>
                  </a:lnTo>
                  <a:close/>
                  <a:moveTo>
                    <a:pt x="4144733" y="609939"/>
                  </a:moveTo>
                  <a:lnTo>
                    <a:pt x="5364610" y="609939"/>
                  </a:lnTo>
                  <a:lnTo>
                    <a:pt x="5180920" y="426249"/>
                  </a:lnTo>
                  <a:lnTo>
                    <a:pt x="4328423" y="426249"/>
                  </a:lnTo>
                  <a:close/>
                  <a:moveTo>
                    <a:pt x="3626641" y="1128030"/>
                  </a:moveTo>
                  <a:lnTo>
                    <a:pt x="5882701" y="1128030"/>
                  </a:lnTo>
                  <a:lnTo>
                    <a:pt x="5699012" y="944340"/>
                  </a:lnTo>
                  <a:lnTo>
                    <a:pt x="3810331" y="944340"/>
                  </a:lnTo>
                  <a:close/>
                  <a:moveTo>
                    <a:pt x="3108550" y="1646122"/>
                  </a:moveTo>
                  <a:lnTo>
                    <a:pt x="6400793" y="1646121"/>
                  </a:lnTo>
                  <a:lnTo>
                    <a:pt x="6217104" y="1462433"/>
                  </a:lnTo>
                  <a:lnTo>
                    <a:pt x="3292239" y="1462433"/>
                  </a:lnTo>
                  <a:close/>
                  <a:moveTo>
                    <a:pt x="2590458" y="2164213"/>
                  </a:moveTo>
                  <a:lnTo>
                    <a:pt x="6918885" y="2164213"/>
                  </a:lnTo>
                  <a:lnTo>
                    <a:pt x="6735196" y="1980524"/>
                  </a:lnTo>
                  <a:lnTo>
                    <a:pt x="2774147" y="1980524"/>
                  </a:lnTo>
                  <a:close/>
                  <a:moveTo>
                    <a:pt x="2072367" y="2682305"/>
                  </a:moveTo>
                  <a:lnTo>
                    <a:pt x="7436976" y="2682304"/>
                  </a:lnTo>
                  <a:lnTo>
                    <a:pt x="7253287" y="2498615"/>
                  </a:lnTo>
                  <a:lnTo>
                    <a:pt x="2256056" y="2498616"/>
                  </a:lnTo>
                  <a:close/>
                  <a:moveTo>
                    <a:pt x="1554275" y="3200396"/>
                  </a:moveTo>
                  <a:lnTo>
                    <a:pt x="7955067" y="3200396"/>
                  </a:lnTo>
                  <a:lnTo>
                    <a:pt x="7771379" y="3016707"/>
                  </a:lnTo>
                  <a:lnTo>
                    <a:pt x="1737964" y="3016708"/>
                  </a:lnTo>
                  <a:close/>
                  <a:moveTo>
                    <a:pt x="1036184" y="3718488"/>
                  </a:moveTo>
                  <a:lnTo>
                    <a:pt x="8473159" y="3718488"/>
                  </a:lnTo>
                  <a:lnTo>
                    <a:pt x="8289470" y="3534798"/>
                  </a:lnTo>
                  <a:lnTo>
                    <a:pt x="1219873" y="3534799"/>
                  </a:lnTo>
                  <a:close/>
                  <a:moveTo>
                    <a:pt x="518092" y="4236580"/>
                  </a:moveTo>
                  <a:lnTo>
                    <a:pt x="8991251" y="4236580"/>
                  </a:lnTo>
                  <a:lnTo>
                    <a:pt x="8807562" y="4052890"/>
                  </a:lnTo>
                  <a:lnTo>
                    <a:pt x="701781" y="4052891"/>
                  </a:lnTo>
                  <a:close/>
                  <a:moveTo>
                    <a:pt x="0" y="4754672"/>
                  </a:moveTo>
                  <a:lnTo>
                    <a:pt x="9509343" y="4754672"/>
                  </a:lnTo>
                  <a:lnTo>
                    <a:pt x="9325655" y="4570983"/>
                  </a:lnTo>
                  <a:lnTo>
                    <a:pt x="183688" y="4570983"/>
                  </a:lnTo>
                  <a:close/>
                  <a:moveTo>
                    <a:pt x="8434536" y="13378541"/>
                  </a:moveTo>
                  <a:lnTo>
                    <a:pt x="8526379" y="13470384"/>
                  </a:lnTo>
                  <a:lnTo>
                    <a:pt x="8618222" y="13378540"/>
                  </a:lnTo>
                  <a:close/>
                  <a:moveTo>
                    <a:pt x="7916445" y="12860450"/>
                  </a:moveTo>
                  <a:lnTo>
                    <a:pt x="8100134" y="13044138"/>
                  </a:lnTo>
                  <a:lnTo>
                    <a:pt x="8952624" y="13044138"/>
                  </a:lnTo>
                  <a:lnTo>
                    <a:pt x="9136313" y="12860450"/>
                  </a:lnTo>
                  <a:close/>
                  <a:moveTo>
                    <a:pt x="7398353" y="12342358"/>
                  </a:moveTo>
                  <a:lnTo>
                    <a:pt x="7582041" y="12526046"/>
                  </a:lnTo>
                  <a:lnTo>
                    <a:pt x="9470716" y="12526047"/>
                  </a:lnTo>
                  <a:lnTo>
                    <a:pt x="9654405" y="12342358"/>
                  </a:lnTo>
                  <a:close/>
                  <a:moveTo>
                    <a:pt x="6880261" y="11824265"/>
                  </a:moveTo>
                  <a:lnTo>
                    <a:pt x="7063950" y="12007955"/>
                  </a:lnTo>
                  <a:lnTo>
                    <a:pt x="9988808" y="12007955"/>
                  </a:lnTo>
                  <a:lnTo>
                    <a:pt x="10172497" y="11824265"/>
                  </a:lnTo>
                  <a:close/>
                  <a:moveTo>
                    <a:pt x="6362170" y="11306175"/>
                  </a:moveTo>
                  <a:lnTo>
                    <a:pt x="6545859" y="11489864"/>
                  </a:lnTo>
                  <a:lnTo>
                    <a:pt x="10506898" y="11489864"/>
                  </a:lnTo>
                  <a:lnTo>
                    <a:pt x="10690588" y="11306175"/>
                  </a:lnTo>
                  <a:close/>
                  <a:moveTo>
                    <a:pt x="5844079" y="10788084"/>
                  </a:moveTo>
                  <a:lnTo>
                    <a:pt x="6027767" y="10971772"/>
                  </a:lnTo>
                  <a:lnTo>
                    <a:pt x="11024991" y="10971772"/>
                  </a:lnTo>
                  <a:lnTo>
                    <a:pt x="11208679" y="10788083"/>
                  </a:lnTo>
                  <a:close/>
                  <a:moveTo>
                    <a:pt x="5325988" y="10269993"/>
                  </a:moveTo>
                  <a:lnTo>
                    <a:pt x="5509676" y="10453680"/>
                  </a:lnTo>
                  <a:lnTo>
                    <a:pt x="11543082" y="10453680"/>
                  </a:lnTo>
                  <a:lnTo>
                    <a:pt x="11726770" y="10269993"/>
                  </a:lnTo>
                  <a:close/>
                  <a:moveTo>
                    <a:pt x="4807894" y="9751899"/>
                  </a:moveTo>
                  <a:lnTo>
                    <a:pt x="4991583" y="9935588"/>
                  </a:lnTo>
                  <a:lnTo>
                    <a:pt x="12061175" y="9935588"/>
                  </a:lnTo>
                  <a:lnTo>
                    <a:pt x="12244864" y="9751899"/>
                  </a:lnTo>
                  <a:close/>
                  <a:moveTo>
                    <a:pt x="4289803" y="9233808"/>
                  </a:moveTo>
                  <a:lnTo>
                    <a:pt x="4473492" y="9417497"/>
                  </a:lnTo>
                  <a:lnTo>
                    <a:pt x="12579267" y="9417496"/>
                  </a:lnTo>
                  <a:lnTo>
                    <a:pt x="12762955" y="9233807"/>
                  </a:lnTo>
                  <a:close/>
                  <a:moveTo>
                    <a:pt x="3771711" y="8715716"/>
                  </a:moveTo>
                  <a:lnTo>
                    <a:pt x="3955400" y="8899405"/>
                  </a:lnTo>
                  <a:lnTo>
                    <a:pt x="13097358" y="8899405"/>
                  </a:lnTo>
                  <a:lnTo>
                    <a:pt x="13281047" y="8715716"/>
                  </a:lnTo>
                  <a:close/>
                  <a:moveTo>
                    <a:pt x="3253620" y="8197625"/>
                  </a:moveTo>
                  <a:lnTo>
                    <a:pt x="3437309" y="8381314"/>
                  </a:lnTo>
                  <a:lnTo>
                    <a:pt x="13135985" y="8381313"/>
                  </a:lnTo>
                  <a:lnTo>
                    <a:pt x="12952295" y="8197624"/>
                  </a:lnTo>
                  <a:close/>
                  <a:moveTo>
                    <a:pt x="2735528" y="7679533"/>
                  </a:moveTo>
                  <a:lnTo>
                    <a:pt x="2919217" y="7863222"/>
                  </a:lnTo>
                  <a:lnTo>
                    <a:pt x="12617892" y="7863221"/>
                  </a:lnTo>
                  <a:lnTo>
                    <a:pt x="12434203" y="7679532"/>
                  </a:lnTo>
                  <a:close/>
                  <a:moveTo>
                    <a:pt x="2217435" y="7161440"/>
                  </a:moveTo>
                  <a:lnTo>
                    <a:pt x="2401125" y="7345130"/>
                  </a:lnTo>
                  <a:lnTo>
                    <a:pt x="12099801" y="7345129"/>
                  </a:lnTo>
                  <a:lnTo>
                    <a:pt x="11916112" y="7161441"/>
                  </a:lnTo>
                  <a:close/>
                  <a:moveTo>
                    <a:pt x="1699345" y="6643350"/>
                  </a:moveTo>
                  <a:lnTo>
                    <a:pt x="1883034" y="6827039"/>
                  </a:lnTo>
                  <a:lnTo>
                    <a:pt x="11581710" y="6827039"/>
                  </a:lnTo>
                  <a:lnTo>
                    <a:pt x="11398021" y="6643349"/>
                  </a:lnTo>
                  <a:close/>
                  <a:moveTo>
                    <a:pt x="1181253" y="6125258"/>
                  </a:moveTo>
                  <a:lnTo>
                    <a:pt x="1364943" y="6308948"/>
                  </a:lnTo>
                  <a:lnTo>
                    <a:pt x="11063619" y="6308947"/>
                  </a:lnTo>
                  <a:lnTo>
                    <a:pt x="10879929" y="6125258"/>
                  </a:lnTo>
                  <a:close/>
                  <a:moveTo>
                    <a:pt x="663161" y="5607166"/>
                  </a:moveTo>
                  <a:lnTo>
                    <a:pt x="846850" y="5790855"/>
                  </a:lnTo>
                  <a:lnTo>
                    <a:pt x="10545526" y="5790855"/>
                  </a:lnTo>
                  <a:lnTo>
                    <a:pt x="10361837" y="5607166"/>
                  </a:lnTo>
                  <a:close/>
                  <a:moveTo>
                    <a:pt x="145070" y="5089075"/>
                  </a:moveTo>
                  <a:lnTo>
                    <a:pt x="328759" y="5272764"/>
                  </a:lnTo>
                  <a:lnTo>
                    <a:pt x="10027435" y="5272763"/>
                  </a:lnTo>
                  <a:lnTo>
                    <a:pt x="9843746" y="5089074"/>
                  </a:lnTo>
                  <a:close/>
                </a:path>
              </a:pathLst>
            </a:custGeom>
            <a:solidFill>
              <a:schemeClr val="bg1"/>
            </a:solidFill>
            <a:ln w="15875" cap="flat" cmpd="sng" algn="ctr">
              <a:solidFill>
                <a:schemeClr val="tx1">
                  <a:lumMod val="85000"/>
                  <a:lumOff val="1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4" name="矩形 103">
              <a:extLst>
                <a:ext uri="{FF2B5EF4-FFF2-40B4-BE49-F238E27FC236}">
                  <a16:creationId xmlns:a16="http://schemas.microsoft.com/office/drawing/2014/main" id="{842F9952-E091-48FF-BE9A-C1CFC1346622}"/>
                </a:ext>
              </a:extLst>
            </p:cNvPr>
            <p:cNvSpPr/>
            <p:nvPr/>
          </p:nvSpPr>
          <p:spPr>
            <a:xfrm>
              <a:off x="177600" y="198000"/>
              <a:ext cx="11836800" cy="6462000"/>
            </a:xfrm>
            <a:prstGeom prst="rect">
              <a:avLst/>
            </a:prstGeom>
            <a:solidFill>
              <a:schemeClr val="bg1"/>
            </a:solidFill>
            <a:ln w="15875" cap="flat" cmpd="sng" algn="ctr">
              <a:solidFill>
                <a:schemeClr val="tx1">
                  <a:lumMod val="85000"/>
                  <a:lumOff val="1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5" name="组合 104">
            <a:extLst>
              <a:ext uri="{FF2B5EF4-FFF2-40B4-BE49-F238E27FC236}">
                <a16:creationId xmlns:a16="http://schemas.microsoft.com/office/drawing/2014/main" id="{EE5D393A-4FD6-4F67-A657-2C99FB6004A2}"/>
              </a:ext>
            </a:extLst>
          </p:cNvPr>
          <p:cNvGrpSpPr/>
          <p:nvPr userDrawn="1"/>
        </p:nvGrpSpPr>
        <p:grpSpPr>
          <a:xfrm>
            <a:off x="177600" y="198000"/>
            <a:ext cx="11836800" cy="6462000"/>
            <a:chOff x="0" y="0"/>
            <a:chExt cx="12192000" cy="6858000"/>
          </a:xfrm>
        </p:grpSpPr>
        <p:grpSp>
          <p:nvGrpSpPr>
            <p:cNvPr id="106" name="组合 105">
              <a:extLst>
                <a:ext uri="{FF2B5EF4-FFF2-40B4-BE49-F238E27FC236}">
                  <a16:creationId xmlns:a16="http://schemas.microsoft.com/office/drawing/2014/main" id="{FAE1F716-5714-47A2-90F7-091351274F4D}"/>
                </a:ext>
              </a:extLst>
            </p:cNvPr>
            <p:cNvGrpSpPr/>
            <p:nvPr/>
          </p:nvGrpSpPr>
          <p:grpSpPr>
            <a:xfrm>
              <a:off x="0" y="0"/>
              <a:ext cx="12192000" cy="6858000"/>
              <a:chOff x="0" y="0"/>
              <a:chExt cx="12192000" cy="6858000"/>
            </a:xfrm>
          </p:grpSpPr>
          <p:cxnSp>
            <p:nvCxnSpPr>
              <p:cNvPr id="140" name="直接连接符 139">
                <a:extLst>
                  <a:ext uri="{FF2B5EF4-FFF2-40B4-BE49-F238E27FC236}">
                    <a16:creationId xmlns:a16="http://schemas.microsoft.com/office/drawing/2014/main" id="{FBD8303D-FCA8-4F78-965F-AA251FA611B3}"/>
                  </a:ext>
                </a:extLst>
              </p:cNvPr>
              <p:cNvCxnSpPr>
                <a:cxnSpLocks/>
              </p:cNvCxnSpPr>
              <p:nvPr/>
            </p:nvCxnSpPr>
            <p:spPr>
              <a:xfrm>
                <a:off x="0" y="6858000"/>
                <a:ext cx="12192000" cy="0"/>
              </a:xfrm>
              <a:prstGeom prst="line">
                <a:avLst/>
              </a:prstGeom>
              <a:ln w="6350">
                <a:solidFill>
                  <a:schemeClr val="accent1">
                    <a:alpha val="40000"/>
                  </a:schemeClr>
                </a:solidFill>
              </a:ln>
            </p:spPr>
            <p:style>
              <a:lnRef idx="1">
                <a:schemeClr val="accent1"/>
              </a:lnRef>
              <a:fillRef idx="0">
                <a:schemeClr val="accent1"/>
              </a:fillRef>
              <a:effectRef idx="0">
                <a:schemeClr val="accent1"/>
              </a:effectRef>
              <a:fontRef idx="minor">
                <a:schemeClr val="tx1"/>
              </a:fontRef>
            </p:style>
          </p:cxnSp>
          <p:cxnSp>
            <p:nvCxnSpPr>
              <p:cNvPr id="141" name="直接连接符 140">
                <a:extLst>
                  <a:ext uri="{FF2B5EF4-FFF2-40B4-BE49-F238E27FC236}">
                    <a16:creationId xmlns:a16="http://schemas.microsoft.com/office/drawing/2014/main" id="{295664F3-4703-48EF-906A-3D2A05301852}"/>
                  </a:ext>
                </a:extLst>
              </p:cNvPr>
              <p:cNvCxnSpPr>
                <a:cxnSpLocks/>
              </p:cNvCxnSpPr>
              <p:nvPr/>
            </p:nvCxnSpPr>
            <p:spPr>
              <a:xfrm>
                <a:off x="0" y="6454588"/>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42" name="直接连接符 141">
                <a:extLst>
                  <a:ext uri="{FF2B5EF4-FFF2-40B4-BE49-F238E27FC236}">
                    <a16:creationId xmlns:a16="http://schemas.microsoft.com/office/drawing/2014/main" id="{FA2592A5-EEB5-422C-8241-17121A91DAA3}"/>
                  </a:ext>
                </a:extLst>
              </p:cNvPr>
              <p:cNvCxnSpPr>
                <a:cxnSpLocks/>
              </p:cNvCxnSpPr>
              <p:nvPr/>
            </p:nvCxnSpPr>
            <p:spPr>
              <a:xfrm>
                <a:off x="0" y="6051176"/>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43" name="直接连接符 142">
                <a:extLst>
                  <a:ext uri="{FF2B5EF4-FFF2-40B4-BE49-F238E27FC236}">
                    <a16:creationId xmlns:a16="http://schemas.microsoft.com/office/drawing/2014/main" id="{986EB241-62E3-4DA0-98F5-CA47D26D4C35}"/>
                  </a:ext>
                </a:extLst>
              </p:cNvPr>
              <p:cNvCxnSpPr>
                <a:cxnSpLocks/>
              </p:cNvCxnSpPr>
              <p:nvPr/>
            </p:nvCxnSpPr>
            <p:spPr>
              <a:xfrm>
                <a:off x="0" y="564776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44" name="直接连接符 143">
                <a:extLst>
                  <a:ext uri="{FF2B5EF4-FFF2-40B4-BE49-F238E27FC236}">
                    <a16:creationId xmlns:a16="http://schemas.microsoft.com/office/drawing/2014/main" id="{CAEC99CC-0236-42B9-AA8B-728E3F347DBD}"/>
                  </a:ext>
                </a:extLst>
              </p:cNvPr>
              <p:cNvCxnSpPr>
                <a:cxnSpLocks/>
              </p:cNvCxnSpPr>
              <p:nvPr/>
            </p:nvCxnSpPr>
            <p:spPr>
              <a:xfrm>
                <a:off x="0" y="5244353"/>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45" name="直接连接符 144">
                <a:extLst>
                  <a:ext uri="{FF2B5EF4-FFF2-40B4-BE49-F238E27FC236}">
                    <a16:creationId xmlns:a16="http://schemas.microsoft.com/office/drawing/2014/main" id="{95AD2E8E-0B5D-4C24-8E1D-FA88047124A9}"/>
                  </a:ext>
                </a:extLst>
              </p:cNvPr>
              <p:cNvCxnSpPr>
                <a:cxnSpLocks/>
              </p:cNvCxnSpPr>
              <p:nvPr/>
            </p:nvCxnSpPr>
            <p:spPr>
              <a:xfrm>
                <a:off x="0" y="4840941"/>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46" name="直接连接符 145">
                <a:extLst>
                  <a:ext uri="{FF2B5EF4-FFF2-40B4-BE49-F238E27FC236}">
                    <a16:creationId xmlns:a16="http://schemas.microsoft.com/office/drawing/2014/main" id="{6B1B8121-3D5D-4D8A-BE1E-D6E21F46BABB}"/>
                  </a:ext>
                </a:extLst>
              </p:cNvPr>
              <p:cNvCxnSpPr>
                <a:cxnSpLocks/>
              </p:cNvCxnSpPr>
              <p:nvPr/>
            </p:nvCxnSpPr>
            <p:spPr>
              <a:xfrm>
                <a:off x="0" y="4437530"/>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47" name="直接连接符 146">
                <a:extLst>
                  <a:ext uri="{FF2B5EF4-FFF2-40B4-BE49-F238E27FC236}">
                    <a16:creationId xmlns:a16="http://schemas.microsoft.com/office/drawing/2014/main" id="{C64F49D5-82B3-4EB3-9564-F647EFA01D3E}"/>
                  </a:ext>
                </a:extLst>
              </p:cNvPr>
              <p:cNvCxnSpPr>
                <a:cxnSpLocks/>
              </p:cNvCxnSpPr>
              <p:nvPr/>
            </p:nvCxnSpPr>
            <p:spPr>
              <a:xfrm>
                <a:off x="0" y="4034118"/>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48" name="直接连接符 147">
                <a:extLst>
                  <a:ext uri="{FF2B5EF4-FFF2-40B4-BE49-F238E27FC236}">
                    <a16:creationId xmlns:a16="http://schemas.microsoft.com/office/drawing/2014/main" id="{A888324F-2DEE-4518-855F-681DC82873D9}"/>
                  </a:ext>
                </a:extLst>
              </p:cNvPr>
              <p:cNvCxnSpPr>
                <a:cxnSpLocks/>
              </p:cNvCxnSpPr>
              <p:nvPr/>
            </p:nvCxnSpPr>
            <p:spPr>
              <a:xfrm>
                <a:off x="0" y="3630706"/>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49" name="直接连接符 148">
                <a:extLst>
                  <a:ext uri="{FF2B5EF4-FFF2-40B4-BE49-F238E27FC236}">
                    <a16:creationId xmlns:a16="http://schemas.microsoft.com/office/drawing/2014/main" id="{4152758C-7EBD-42D2-9965-76D5D5269D4B}"/>
                  </a:ext>
                </a:extLst>
              </p:cNvPr>
              <p:cNvCxnSpPr>
                <a:cxnSpLocks/>
              </p:cNvCxnSpPr>
              <p:nvPr/>
            </p:nvCxnSpPr>
            <p:spPr>
              <a:xfrm>
                <a:off x="0" y="3227294"/>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50" name="直接连接符 149">
                <a:extLst>
                  <a:ext uri="{FF2B5EF4-FFF2-40B4-BE49-F238E27FC236}">
                    <a16:creationId xmlns:a16="http://schemas.microsoft.com/office/drawing/2014/main" id="{ECF9D7FF-0EA0-43E9-92D8-82D649F9E962}"/>
                  </a:ext>
                </a:extLst>
              </p:cNvPr>
              <p:cNvCxnSpPr>
                <a:cxnSpLocks/>
              </p:cNvCxnSpPr>
              <p:nvPr/>
            </p:nvCxnSpPr>
            <p:spPr>
              <a:xfrm>
                <a:off x="0" y="2823882"/>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51" name="直接连接符 150">
                <a:extLst>
                  <a:ext uri="{FF2B5EF4-FFF2-40B4-BE49-F238E27FC236}">
                    <a16:creationId xmlns:a16="http://schemas.microsoft.com/office/drawing/2014/main" id="{5266166D-17DD-4EFE-819A-35FB8BA743B4}"/>
                  </a:ext>
                </a:extLst>
              </p:cNvPr>
              <p:cNvCxnSpPr>
                <a:cxnSpLocks/>
              </p:cNvCxnSpPr>
              <p:nvPr/>
            </p:nvCxnSpPr>
            <p:spPr>
              <a:xfrm>
                <a:off x="0" y="2420471"/>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52" name="直接连接符 151">
                <a:extLst>
                  <a:ext uri="{FF2B5EF4-FFF2-40B4-BE49-F238E27FC236}">
                    <a16:creationId xmlns:a16="http://schemas.microsoft.com/office/drawing/2014/main" id="{BFC32BC3-B814-4F63-8750-6AD3840A82AC}"/>
                  </a:ext>
                </a:extLst>
              </p:cNvPr>
              <p:cNvCxnSpPr>
                <a:cxnSpLocks/>
              </p:cNvCxnSpPr>
              <p:nvPr/>
            </p:nvCxnSpPr>
            <p:spPr>
              <a:xfrm>
                <a:off x="0" y="2017059"/>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53" name="直接连接符 152">
                <a:extLst>
                  <a:ext uri="{FF2B5EF4-FFF2-40B4-BE49-F238E27FC236}">
                    <a16:creationId xmlns:a16="http://schemas.microsoft.com/office/drawing/2014/main" id="{26201287-DCCB-4A6B-8708-9D27988337D4}"/>
                  </a:ext>
                </a:extLst>
              </p:cNvPr>
              <p:cNvCxnSpPr>
                <a:cxnSpLocks/>
              </p:cNvCxnSpPr>
              <p:nvPr/>
            </p:nvCxnSpPr>
            <p:spPr>
              <a:xfrm>
                <a:off x="0" y="1613647"/>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54" name="直接连接符 153">
                <a:extLst>
                  <a:ext uri="{FF2B5EF4-FFF2-40B4-BE49-F238E27FC236}">
                    <a16:creationId xmlns:a16="http://schemas.microsoft.com/office/drawing/2014/main" id="{0DA978FC-BBA6-4580-ACF5-3068D29E7366}"/>
                  </a:ext>
                </a:extLst>
              </p:cNvPr>
              <p:cNvCxnSpPr>
                <a:cxnSpLocks/>
              </p:cNvCxnSpPr>
              <p:nvPr/>
            </p:nvCxnSpPr>
            <p:spPr>
              <a:xfrm>
                <a:off x="0" y="121023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55" name="直接连接符 154">
                <a:extLst>
                  <a:ext uri="{FF2B5EF4-FFF2-40B4-BE49-F238E27FC236}">
                    <a16:creationId xmlns:a16="http://schemas.microsoft.com/office/drawing/2014/main" id="{7C2CAD6F-4C1A-4EE9-B5B4-8F64912BFB4F}"/>
                  </a:ext>
                </a:extLst>
              </p:cNvPr>
              <p:cNvCxnSpPr>
                <a:cxnSpLocks/>
              </p:cNvCxnSpPr>
              <p:nvPr/>
            </p:nvCxnSpPr>
            <p:spPr>
              <a:xfrm>
                <a:off x="0" y="806824"/>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56" name="直接连接符 155">
                <a:extLst>
                  <a:ext uri="{FF2B5EF4-FFF2-40B4-BE49-F238E27FC236}">
                    <a16:creationId xmlns:a16="http://schemas.microsoft.com/office/drawing/2014/main" id="{658212EC-036C-48F3-BBA6-AE12C8731337}"/>
                  </a:ext>
                </a:extLst>
              </p:cNvPr>
              <p:cNvCxnSpPr>
                <a:cxnSpLocks/>
              </p:cNvCxnSpPr>
              <p:nvPr/>
            </p:nvCxnSpPr>
            <p:spPr>
              <a:xfrm>
                <a:off x="0" y="403412"/>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57" name="直接连接符 156">
                <a:extLst>
                  <a:ext uri="{FF2B5EF4-FFF2-40B4-BE49-F238E27FC236}">
                    <a16:creationId xmlns:a16="http://schemas.microsoft.com/office/drawing/2014/main" id="{A6AF801C-78E8-4BFA-9BF7-0A97997214F0}"/>
                  </a:ext>
                </a:extLst>
              </p:cNvPr>
              <p:cNvCxnSpPr>
                <a:cxnSpLocks/>
              </p:cNvCxnSpPr>
              <p:nvPr/>
            </p:nvCxnSpPr>
            <p:spPr>
              <a:xfrm>
                <a:off x="0" y="0"/>
                <a:ext cx="12192000" cy="0"/>
              </a:xfrm>
              <a:prstGeom prst="line">
                <a:avLst/>
              </a:prstGeom>
              <a:ln w="6350">
                <a:solidFill>
                  <a:schemeClr val="accent1">
                    <a:alpha val="40000"/>
                  </a:schemeClr>
                </a:solidFill>
              </a:ln>
            </p:spPr>
            <p:style>
              <a:lnRef idx="1">
                <a:schemeClr val="accent1"/>
              </a:lnRef>
              <a:fillRef idx="0">
                <a:schemeClr val="accent1"/>
              </a:fillRef>
              <a:effectRef idx="0">
                <a:schemeClr val="accent1"/>
              </a:effectRef>
              <a:fontRef idx="minor">
                <a:schemeClr val="tx1"/>
              </a:fontRef>
            </p:style>
          </p:cxnSp>
        </p:grpSp>
        <p:grpSp>
          <p:nvGrpSpPr>
            <p:cNvPr id="107" name="组合 106">
              <a:extLst>
                <a:ext uri="{FF2B5EF4-FFF2-40B4-BE49-F238E27FC236}">
                  <a16:creationId xmlns:a16="http://schemas.microsoft.com/office/drawing/2014/main" id="{C8013C34-B6A4-479B-95B6-2498E1CE538F}"/>
                </a:ext>
              </a:extLst>
            </p:cNvPr>
            <p:cNvGrpSpPr/>
            <p:nvPr/>
          </p:nvGrpSpPr>
          <p:grpSpPr>
            <a:xfrm>
              <a:off x="0" y="0"/>
              <a:ext cx="12191999" cy="6858000"/>
              <a:chOff x="0" y="-4791075"/>
              <a:chExt cx="12191999" cy="12192000"/>
            </a:xfrm>
          </p:grpSpPr>
          <p:cxnSp>
            <p:nvCxnSpPr>
              <p:cNvPr id="108" name="直接连接符 107">
                <a:extLst>
                  <a:ext uri="{FF2B5EF4-FFF2-40B4-BE49-F238E27FC236}">
                    <a16:creationId xmlns:a16="http://schemas.microsoft.com/office/drawing/2014/main" id="{14BCD79A-79E4-4695-8F3A-1944FD4AFF2E}"/>
                  </a:ext>
                </a:extLst>
              </p:cNvPr>
              <p:cNvCxnSpPr>
                <a:cxnSpLocks/>
              </p:cNvCxnSpPr>
              <p:nvPr/>
            </p:nvCxnSpPr>
            <p:spPr>
              <a:xfrm rot="5400000">
                <a:off x="6095999" y="1304925"/>
                <a:ext cx="12192000" cy="0"/>
              </a:xfrm>
              <a:prstGeom prst="line">
                <a:avLst/>
              </a:prstGeom>
              <a:ln w="6350">
                <a:solidFill>
                  <a:schemeClr val="accent1">
                    <a:alpha val="40000"/>
                  </a:schemeClr>
                </a:solidFill>
              </a:ln>
            </p:spPr>
            <p:style>
              <a:lnRef idx="1">
                <a:schemeClr val="accent1"/>
              </a:lnRef>
              <a:fillRef idx="0">
                <a:schemeClr val="accent1"/>
              </a:fillRef>
              <a:effectRef idx="0">
                <a:schemeClr val="accent1"/>
              </a:effectRef>
              <a:fontRef idx="minor">
                <a:schemeClr val="tx1"/>
              </a:fontRef>
            </p:style>
          </p:cxnSp>
          <p:cxnSp>
            <p:nvCxnSpPr>
              <p:cNvPr id="109" name="直接连接符 108">
                <a:extLst>
                  <a:ext uri="{FF2B5EF4-FFF2-40B4-BE49-F238E27FC236}">
                    <a16:creationId xmlns:a16="http://schemas.microsoft.com/office/drawing/2014/main" id="{3E7A2135-0644-4DF4-A335-F9973BAD08B2}"/>
                  </a:ext>
                </a:extLst>
              </p:cNvPr>
              <p:cNvCxnSpPr>
                <a:cxnSpLocks/>
              </p:cNvCxnSpPr>
              <p:nvPr/>
            </p:nvCxnSpPr>
            <p:spPr>
              <a:xfrm rot="5400000">
                <a:off x="5702709"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0" name="直接连接符 109">
                <a:extLst>
                  <a:ext uri="{FF2B5EF4-FFF2-40B4-BE49-F238E27FC236}">
                    <a16:creationId xmlns:a16="http://schemas.microsoft.com/office/drawing/2014/main" id="{540D5E60-4D3A-46EA-98F8-571981C51D75}"/>
                  </a:ext>
                </a:extLst>
              </p:cNvPr>
              <p:cNvCxnSpPr>
                <a:cxnSpLocks/>
              </p:cNvCxnSpPr>
              <p:nvPr/>
            </p:nvCxnSpPr>
            <p:spPr>
              <a:xfrm rot="5400000">
                <a:off x="5309418"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1" name="直接连接符 110">
                <a:extLst>
                  <a:ext uri="{FF2B5EF4-FFF2-40B4-BE49-F238E27FC236}">
                    <a16:creationId xmlns:a16="http://schemas.microsoft.com/office/drawing/2014/main" id="{B366743F-5B4B-4872-BB0E-7EFA4C80E7BD}"/>
                  </a:ext>
                </a:extLst>
              </p:cNvPr>
              <p:cNvCxnSpPr>
                <a:cxnSpLocks/>
              </p:cNvCxnSpPr>
              <p:nvPr/>
            </p:nvCxnSpPr>
            <p:spPr>
              <a:xfrm rot="5400000">
                <a:off x="4916128"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2" name="直接连接符 111">
                <a:extLst>
                  <a:ext uri="{FF2B5EF4-FFF2-40B4-BE49-F238E27FC236}">
                    <a16:creationId xmlns:a16="http://schemas.microsoft.com/office/drawing/2014/main" id="{9317EB06-1456-4965-8D6D-BDBC9172CC81}"/>
                  </a:ext>
                </a:extLst>
              </p:cNvPr>
              <p:cNvCxnSpPr>
                <a:cxnSpLocks/>
              </p:cNvCxnSpPr>
              <p:nvPr/>
            </p:nvCxnSpPr>
            <p:spPr>
              <a:xfrm rot="5400000">
                <a:off x="4522838"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3" name="直接连接符 112">
                <a:extLst>
                  <a:ext uri="{FF2B5EF4-FFF2-40B4-BE49-F238E27FC236}">
                    <a16:creationId xmlns:a16="http://schemas.microsoft.com/office/drawing/2014/main" id="{1DDC6B8A-C307-4E8D-A2B7-F9F112BC59C0}"/>
                  </a:ext>
                </a:extLst>
              </p:cNvPr>
              <p:cNvCxnSpPr>
                <a:cxnSpLocks/>
              </p:cNvCxnSpPr>
              <p:nvPr/>
            </p:nvCxnSpPr>
            <p:spPr>
              <a:xfrm rot="5400000">
                <a:off x="4129548"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4" name="直接连接符 113">
                <a:extLst>
                  <a:ext uri="{FF2B5EF4-FFF2-40B4-BE49-F238E27FC236}">
                    <a16:creationId xmlns:a16="http://schemas.microsoft.com/office/drawing/2014/main" id="{467B455B-4431-4E9C-A03C-BC0977E5E8D1}"/>
                  </a:ext>
                </a:extLst>
              </p:cNvPr>
              <p:cNvCxnSpPr>
                <a:cxnSpLocks/>
              </p:cNvCxnSpPr>
              <p:nvPr/>
            </p:nvCxnSpPr>
            <p:spPr>
              <a:xfrm rot="5400000">
                <a:off x="3736257"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5" name="直接连接符 114">
                <a:extLst>
                  <a:ext uri="{FF2B5EF4-FFF2-40B4-BE49-F238E27FC236}">
                    <a16:creationId xmlns:a16="http://schemas.microsoft.com/office/drawing/2014/main" id="{B6C7E422-C2F0-4BBA-A42D-8C819DBE9DFD}"/>
                  </a:ext>
                </a:extLst>
              </p:cNvPr>
              <p:cNvCxnSpPr>
                <a:cxnSpLocks/>
              </p:cNvCxnSpPr>
              <p:nvPr/>
            </p:nvCxnSpPr>
            <p:spPr>
              <a:xfrm rot="5400000">
                <a:off x="3342967"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6" name="直接连接符 115">
                <a:extLst>
                  <a:ext uri="{FF2B5EF4-FFF2-40B4-BE49-F238E27FC236}">
                    <a16:creationId xmlns:a16="http://schemas.microsoft.com/office/drawing/2014/main" id="{23B580D9-8FB6-4DC3-82AF-1FF50064CEF1}"/>
                  </a:ext>
                </a:extLst>
              </p:cNvPr>
              <p:cNvCxnSpPr>
                <a:cxnSpLocks/>
              </p:cNvCxnSpPr>
              <p:nvPr/>
            </p:nvCxnSpPr>
            <p:spPr>
              <a:xfrm rot="5400000">
                <a:off x="2949677"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7" name="直接连接符 116">
                <a:extLst>
                  <a:ext uri="{FF2B5EF4-FFF2-40B4-BE49-F238E27FC236}">
                    <a16:creationId xmlns:a16="http://schemas.microsoft.com/office/drawing/2014/main" id="{E10D1137-E99A-47EE-BA90-33F5F689FC50}"/>
                  </a:ext>
                </a:extLst>
              </p:cNvPr>
              <p:cNvCxnSpPr>
                <a:cxnSpLocks/>
              </p:cNvCxnSpPr>
              <p:nvPr/>
            </p:nvCxnSpPr>
            <p:spPr>
              <a:xfrm rot="5400000">
                <a:off x="2556386"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8" name="直接连接符 117">
                <a:extLst>
                  <a:ext uri="{FF2B5EF4-FFF2-40B4-BE49-F238E27FC236}">
                    <a16:creationId xmlns:a16="http://schemas.microsoft.com/office/drawing/2014/main" id="{8E9F9550-A510-4F4E-B35A-86CA2F7E3DAB}"/>
                  </a:ext>
                </a:extLst>
              </p:cNvPr>
              <p:cNvCxnSpPr>
                <a:cxnSpLocks/>
              </p:cNvCxnSpPr>
              <p:nvPr/>
            </p:nvCxnSpPr>
            <p:spPr>
              <a:xfrm rot="5400000">
                <a:off x="2163096"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9" name="直接连接符 118">
                <a:extLst>
                  <a:ext uri="{FF2B5EF4-FFF2-40B4-BE49-F238E27FC236}">
                    <a16:creationId xmlns:a16="http://schemas.microsoft.com/office/drawing/2014/main" id="{1ED4C3CA-ED74-4F5F-B8EA-3603CCDA3C3D}"/>
                  </a:ext>
                </a:extLst>
              </p:cNvPr>
              <p:cNvCxnSpPr>
                <a:cxnSpLocks/>
              </p:cNvCxnSpPr>
              <p:nvPr/>
            </p:nvCxnSpPr>
            <p:spPr>
              <a:xfrm rot="5400000">
                <a:off x="1769806"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20" name="直接连接符 119">
                <a:extLst>
                  <a:ext uri="{FF2B5EF4-FFF2-40B4-BE49-F238E27FC236}">
                    <a16:creationId xmlns:a16="http://schemas.microsoft.com/office/drawing/2014/main" id="{3A333CD7-4FB3-49DC-929A-8ECF4FC9C2AF}"/>
                  </a:ext>
                </a:extLst>
              </p:cNvPr>
              <p:cNvCxnSpPr>
                <a:cxnSpLocks/>
              </p:cNvCxnSpPr>
              <p:nvPr/>
            </p:nvCxnSpPr>
            <p:spPr>
              <a:xfrm rot="5400000">
                <a:off x="1376515"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21" name="直接连接符 120">
                <a:extLst>
                  <a:ext uri="{FF2B5EF4-FFF2-40B4-BE49-F238E27FC236}">
                    <a16:creationId xmlns:a16="http://schemas.microsoft.com/office/drawing/2014/main" id="{697701A3-B818-4DE3-B1E5-8D664EB16295}"/>
                  </a:ext>
                </a:extLst>
              </p:cNvPr>
              <p:cNvCxnSpPr>
                <a:cxnSpLocks/>
              </p:cNvCxnSpPr>
              <p:nvPr/>
            </p:nvCxnSpPr>
            <p:spPr>
              <a:xfrm rot="5400000">
                <a:off x="983225"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22" name="直接连接符 121">
                <a:extLst>
                  <a:ext uri="{FF2B5EF4-FFF2-40B4-BE49-F238E27FC236}">
                    <a16:creationId xmlns:a16="http://schemas.microsoft.com/office/drawing/2014/main" id="{A3824A19-4C4C-444D-8222-EAC24E081067}"/>
                  </a:ext>
                </a:extLst>
              </p:cNvPr>
              <p:cNvCxnSpPr>
                <a:cxnSpLocks/>
              </p:cNvCxnSpPr>
              <p:nvPr/>
            </p:nvCxnSpPr>
            <p:spPr>
              <a:xfrm rot="5400000">
                <a:off x="589935"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23" name="直接连接符 122">
                <a:extLst>
                  <a:ext uri="{FF2B5EF4-FFF2-40B4-BE49-F238E27FC236}">
                    <a16:creationId xmlns:a16="http://schemas.microsoft.com/office/drawing/2014/main" id="{55EA460E-7D1B-4F68-ADF2-16766F243DFC}"/>
                  </a:ext>
                </a:extLst>
              </p:cNvPr>
              <p:cNvCxnSpPr>
                <a:cxnSpLocks/>
              </p:cNvCxnSpPr>
              <p:nvPr/>
            </p:nvCxnSpPr>
            <p:spPr>
              <a:xfrm rot="5400000">
                <a:off x="196645"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24" name="直接连接符 123">
                <a:extLst>
                  <a:ext uri="{FF2B5EF4-FFF2-40B4-BE49-F238E27FC236}">
                    <a16:creationId xmlns:a16="http://schemas.microsoft.com/office/drawing/2014/main" id="{7A6EE5F0-7107-467D-B608-A5B03F61B60D}"/>
                  </a:ext>
                </a:extLst>
              </p:cNvPr>
              <p:cNvCxnSpPr>
                <a:cxnSpLocks/>
              </p:cNvCxnSpPr>
              <p:nvPr/>
            </p:nvCxnSpPr>
            <p:spPr>
              <a:xfrm rot="5400000">
                <a:off x="-196646"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25" name="直接连接符 124">
                <a:extLst>
                  <a:ext uri="{FF2B5EF4-FFF2-40B4-BE49-F238E27FC236}">
                    <a16:creationId xmlns:a16="http://schemas.microsoft.com/office/drawing/2014/main" id="{0B2D8D28-6644-44EA-85B3-CA57E19A17B3}"/>
                  </a:ext>
                </a:extLst>
              </p:cNvPr>
              <p:cNvCxnSpPr>
                <a:cxnSpLocks/>
              </p:cNvCxnSpPr>
              <p:nvPr/>
            </p:nvCxnSpPr>
            <p:spPr>
              <a:xfrm rot="5400000">
                <a:off x="-589936"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26" name="直接连接符 125">
                <a:extLst>
                  <a:ext uri="{FF2B5EF4-FFF2-40B4-BE49-F238E27FC236}">
                    <a16:creationId xmlns:a16="http://schemas.microsoft.com/office/drawing/2014/main" id="{12D880D7-FD7E-42F4-9DE1-353713AAA45D}"/>
                  </a:ext>
                </a:extLst>
              </p:cNvPr>
              <p:cNvCxnSpPr>
                <a:cxnSpLocks/>
              </p:cNvCxnSpPr>
              <p:nvPr/>
            </p:nvCxnSpPr>
            <p:spPr>
              <a:xfrm rot="5400000">
                <a:off x="-983226"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27" name="直接连接符 126">
                <a:extLst>
                  <a:ext uri="{FF2B5EF4-FFF2-40B4-BE49-F238E27FC236}">
                    <a16:creationId xmlns:a16="http://schemas.microsoft.com/office/drawing/2014/main" id="{2602193A-DAF3-4BD0-AC33-DD57CF7E99E2}"/>
                  </a:ext>
                </a:extLst>
              </p:cNvPr>
              <p:cNvCxnSpPr>
                <a:cxnSpLocks/>
              </p:cNvCxnSpPr>
              <p:nvPr/>
            </p:nvCxnSpPr>
            <p:spPr>
              <a:xfrm rot="5400000">
                <a:off x="-1376517"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28" name="直接连接符 127">
                <a:extLst>
                  <a:ext uri="{FF2B5EF4-FFF2-40B4-BE49-F238E27FC236}">
                    <a16:creationId xmlns:a16="http://schemas.microsoft.com/office/drawing/2014/main" id="{B8F39C62-3E54-4B6C-A734-E7A1DA7B09E5}"/>
                  </a:ext>
                </a:extLst>
              </p:cNvPr>
              <p:cNvCxnSpPr>
                <a:cxnSpLocks/>
              </p:cNvCxnSpPr>
              <p:nvPr/>
            </p:nvCxnSpPr>
            <p:spPr>
              <a:xfrm rot="5400000">
                <a:off x="-1769807"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29" name="直接连接符 128">
                <a:extLst>
                  <a:ext uri="{FF2B5EF4-FFF2-40B4-BE49-F238E27FC236}">
                    <a16:creationId xmlns:a16="http://schemas.microsoft.com/office/drawing/2014/main" id="{61E1D3BF-1A30-479A-BFD2-33643669D8CC}"/>
                  </a:ext>
                </a:extLst>
              </p:cNvPr>
              <p:cNvCxnSpPr>
                <a:cxnSpLocks/>
              </p:cNvCxnSpPr>
              <p:nvPr/>
            </p:nvCxnSpPr>
            <p:spPr>
              <a:xfrm rot="5400000">
                <a:off x="-2163097"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0" name="直接连接符 129">
                <a:extLst>
                  <a:ext uri="{FF2B5EF4-FFF2-40B4-BE49-F238E27FC236}">
                    <a16:creationId xmlns:a16="http://schemas.microsoft.com/office/drawing/2014/main" id="{745D3826-19C6-409B-863A-2FC9A55E1AC0}"/>
                  </a:ext>
                </a:extLst>
              </p:cNvPr>
              <p:cNvCxnSpPr>
                <a:cxnSpLocks/>
              </p:cNvCxnSpPr>
              <p:nvPr/>
            </p:nvCxnSpPr>
            <p:spPr>
              <a:xfrm rot="5400000">
                <a:off x="-2556387"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1" name="直接连接符 130">
                <a:extLst>
                  <a:ext uri="{FF2B5EF4-FFF2-40B4-BE49-F238E27FC236}">
                    <a16:creationId xmlns:a16="http://schemas.microsoft.com/office/drawing/2014/main" id="{7C536EB9-4B0D-49FD-A626-C06BCCDE9182}"/>
                  </a:ext>
                </a:extLst>
              </p:cNvPr>
              <p:cNvCxnSpPr>
                <a:cxnSpLocks/>
              </p:cNvCxnSpPr>
              <p:nvPr/>
            </p:nvCxnSpPr>
            <p:spPr>
              <a:xfrm rot="5400000">
                <a:off x="-2949678"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2" name="直接连接符 131">
                <a:extLst>
                  <a:ext uri="{FF2B5EF4-FFF2-40B4-BE49-F238E27FC236}">
                    <a16:creationId xmlns:a16="http://schemas.microsoft.com/office/drawing/2014/main" id="{A7315BEC-6A7E-4717-B521-E7708BAC0C73}"/>
                  </a:ext>
                </a:extLst>
              </p:cNvPr>
              <p:cNvCxnSpPr>
                <a:cxnSpLocks/>
              </p:cNvCxnSpPr>
              <p:nvPr/>
            </p:nvCxnSpPr>
            <p:spPr>
              <a:xfrm rot="5400000">
                <a:off x="-3342968"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3" name="直接连接符 132">
                <a:extLst>
                  <a:ext uri="{FF2B5EF4-FFF2-40B4-BE49-F238E27FC236}">
                    <a16:creationId xmlns:a16="http://schemas.microsoft.com/office/drawing/2014/main" id="{AD62316A-1456-410D-96EF-951478C40CEC}"/>
                  </a:ext>
                </a:extLst>
              </p:cNvPr>
              <p:cNvCxnSpPr>
                <a:cxnSpLocks/>
              </p:cNvCxnSpPr>
              <p:nvPr/>
            </p:nvCxnSpPr>
            <p:spPr>
              <a:xfrm rot="5400000">
                <a:off x="-3736258"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4" name="直接连接符 133">
                <a:extLst>
                  <a:ext uri="{FF2B5EF4-FFF2-40B4-BE49-F238E27FC236}">
                    <a16:creationId xmlns:a16="http://schemas.microsoft.com/office/drawing/2014/main" id="{0056E35E-F1FC-4A8C-A8ED-4DF83AEEA08B}"/>
                  </a:ext>
                </a:extLst>
              </p:cNvPr>
              <p:cNvCxnSpPr>
                <a:cxnSpLocks/>
              </p:cNvCxnSpPr>
              <p:nvPr/>
            </p:nvCxnSpPr>
            <p:spPr>
              <a:xfrm rot="5400000">
                <a:off x="-4129549"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5" name="直接连接符 134">
                <a:extLst>
                  <a:ext uri="{FF2B5EF4-FFF2-40B4-BE49-F238E27FC236}">
                    <a16:creationId xmlns:a16="http://schemas.microsoft.com/office/drawing/2014/main" id="{7ACC84B8-BC49-47DB-A752-9BC3D82571E0}"/>
                  </a:ext>
                </a:extLst>
              </p:cNvPr>
              <p:cNvCxnSpPr>
                <a:cxnSpLocks/>
              </p:cNvCxnSpPr>
              <p:nvPr/>
            </p:nvCxnSpPr>
            <p:spPr>
              <a:xfrm rot="5400000">
                <a:off x="-4522839"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6" name="直接连接符 135">
                <a:extLst>
                  <a:ext uri="{FF2B5EF4-FFF2-40B4-BE49-F238E27FC236}">
                    <a16:creationId xmlns:a16="http://schemas.microsoft.com/office/drawing/2014/main" id="{75216A71-C460-4256-86A2-AD5BAEB6B57C}"/>
                  </a:ext>
                </a:extLst>
              </p:cNvPr>
              <p:cNvCxnSpPr>
                <a:cxnSpLocks/>
              </p:cNvCxnSpPr>
              <p:nvPr/>
            </p:nvCxnSpPr>
            <p:spPr>
              <a:xfrm rot="5400000">
                <a:off x="-4916129"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7" name="直接连接符 136">
                <a:extLst>
                  <a:ext uri="{FF2B5EF4-FFF2-40B4-BE49-F238E27FC236}">
                    <a16:creationId xmlns:a16="http://schemas.microsoft.com/office/drawing/2014/main" id="{37684F02-1D45-43B1-B4EA-FA80B45563DB}"/>
                  </a:ext>
                </a:extLst>
              </p:cNvPr>
              <p:cNvCxnSpPr>
                <a:cxnSpLocks/>
              </p:cNvCxnSpPr>
              <p:nvPr/>
            </p:nvCxnSpPr>
            <p:spPr>
              <a:xfrm rot="5400000">
                <a:off x="-5309419"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8" name="直接连接符 137">
                <a:extLst>
                  <a:ext uri="{FF2B5EF4-FFF2-40B4-BE49-F238E27FC236}">
                    <a16:creationId xmlns:a16="http://schemas.microsoft.com/office/drawing/2014/main" id="{7EF74776-E3DE-43EB-AC88-8E08C365310D}"/>
                  </a:ext>
                </a:extLst>
              </p:cNvPr>
              <p:cNvCxnSpPr>
                <a:cxnSpLocks/>
              </p:cNvCxnSpPr>
              <p:nvPr/>
            </p:nvCxnSpPr>
            <p:spPr>
              <a:xfrm rot="5400000">
                <a:off x="-5702710"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9" name="直接连接符 138">
                <a:extLst>
                  <a:ext uri="{FF2B5EF4-FFF2-40B4-BE49-F238E27FC236}">
                    <a16:creationId xmlns:a16="http://schemas.microsoft.com/office/drawing/2014/main" id="{6F072576-7278-4049-806E-82AFFFF91CBC}"/>
                  </a:ext>
                </a:extLst>
              </p:cNvPr>
              <p:cNvCxnSpPr>
                <a:cxnSpLocks/>
              </p:cNvCxnSpPr>
              <p:nvPr/>
            </p:nvCxnSpPr>
            <p:spPr>
              <a:xfrm rot="5400000">
                <a:off x="-6096000" y="1304925"/>
                <a:ext cx="12192000" cy="0"/>
              </a:xfrm>
              <a:prstGeom prst="line">
                <a:avLst/>
              </a:prstGeom>
              <a:ln w="6350">
                <a:solidFill>
                  <a:schemeClr val="accent1">
                    <a:alpha val="40000"/>
                  </a:schemeClr>
                </a:solidFill>
              </a:ln>
            </p:spPr>
            <p:style>
              <a:lnRef idx="1">
                <a:schemeClr val="accent1"/>
              </a:lnRef>
              <a:fillRef idx="0">
                <a:schemeClr val="accent1"/>
              </a:fillRef>
              <a:effectRef idx="0">
                <a:schemeClr val="accent1"/>
              </a:effectRef>
              <a:fontRef idx="minor">
                <a:schemeClr val="tx1"/>
              </a:fontRef>
            </p:style>
          </p:cxnSp>
        </p:grpSp>
      </p:grpSp>
      <p:sp>
        <p:nvSpPr>
          <p:cNvPr id="16" name="矩形: 圆角 15">
            <a:extLst>
              <a:ext uri="{FF2B5EF4-FFF2-40B4-BE49-F238E27FC236}">
                <a16:creationId xmlns:a16="http://schemas.microsoft.com/office/drawing/2014/main" id="{528BFAC2-2ABD-42CA-AB49-991557970C0B}"/>
              </a:ext>
            </a:extLst>
          </p:cNvPr>
          <p:cNvSpPr/>
          <p:nvPr userDrawn="1"/>
        </p:nvSpPr>
        <p:spPr>
          <a:xfrm>
            <a:off x="1278762" y="1447745"/>
            <a:ext cx="9653721" cy="4673600"/>
          </a:xfrm>
          <a:prstGeom prst="roundRect">
            <a:avLst>
              <a:gd name="adj" fmla="val 0"/>
            </a:avLst>
          </a:prstGeom>
          <a:solidFill>
            <a:schemeClr val="accent2"/>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圆角 16">
            <a:extLst>
              <a:ext uri="{FF2B5EF4-FFF2-40B4-BE49-F238E27FC236}">
                <a16:creationId xmlns:a16="http://schemas.microsoft.com/office/drawing/2014/main" id="{7BD0B876-AE0F-4CF6-A924-1845275FAD65}"/>
              </a:ext>
            </a:extLst>
          </p:cNvPr>
          <p:cNvSpPr/>
          <p:nvPr userDrawn="1"/>
        </p:nvSpPr>
        <p:spPr>
          <a:xfrm>
            <a:off x="1140124" y="1282192"/>
            <a:ext cx="9921576" cy="4673600"/>
          </a:xfrm>
          <a:prstGeom prst="roundRect">
            <a:avLst>
              <a:gd name="adj" fmla="val 0"/>
            </a:avLst>
          </a:prstGeom>
          <a:solidFill>
            <a:schemeClr val="accent2"/>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8" name="组合 17">
            <a:extLst>
              <a:ext uri="{FF2B5EF4-FFF2-40B4-BE49-F238E27FC236}">
                <a16:creationId xmlns:a16="http://schemas.microsoft.com/office/drawing/2014/main" id="{1B51711A-B3F4-4C9E-A8D7-24B89E47888B}"/>
              </a:ext>
            </a:extLst>
          </p:cNvPr>
          <p:cNvGrpSpPr/>
          <p:nvPr userDrawn="1"/>
        </p:nvGrpSpPr>
        <p:grpSpPr>
          <a:xfrm>
            <a:off x="1001486" y="1116639"/>
            <a:ext cx="10189028" cy="4673600"/>
            <a:chOff x="1001486" y="754742"/>
            <a:chExt cx="10189028" cy="4673600"/>
          </a:xfrm>
        </p:grpSpPr>
        <p:sp>
          <p:nvSpPr>
            <p:cNvPr id="19" name="矩形 18">
              <a:extLst>
                <a:ext uri="{FF2B5EF4-FFF2-40B4-BE49-F238E27FC236}">
                  <a16:creationId xmlns:a16="http://schemas.microsoft.com/office/drawing/2014/main" id="{CE330DF5-07B4-404D-9F1A-ADE5FCD95492}"/>
                </a:ext>
              </a:extLst>
            </p:cNvPr>
            <p:cNvSpPr/>
            <p:nvPr/>
          </p:nvSpPr>
          <p:spPr>
            <a:xfrm>
              <a:off x="1001486" y="1378857"/>
              <a:ext cx="10189028" cy="4049485"/>
            </a:xfrm>
            <a:prstGeom prst="rect">
              <a:avLst/>
            </a:prstGeom>
            <a:pattFill prst="pct90">
              <a:fgClr>
                <a:schemeClr val="accent1"/>
              </a:fgClr>
              <a:bgClr>
                <a:schemeClr val="bg1"/>
              </a:bgClr>
            </a:patt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a16="http://schemas.microsoft.com/office/drawing/2014/main" id="{2595AB12-FA28-4D68-BC47-05C2C1211007}"/>
                </a:ext>
              </a:extLst>
            </p:cNvPr>
            <p:cNvSpPr/>
            <p:nvPr/>
          </p:nvSpPr>
          <p:spPr>
            <a:xfrm>
              <a:off x="1001486" y="754742"/>
              <a:ext cx="10189028" cy="624113"/>
            </a:xfrm>
            <a:prstGeom prst="rect">
              <a:avLst/>
            </a:prstGeom>
            <a:solidFill>
              <a:schemeClr val="bg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椭圆 21">
            <a:extLst>
              <a:ext uri="{FF2B5EF4-FFF2-40B4-BE49-F238E27FC236}">
                <a16:creationId xmlns:a16="http://schemas.microsoft.com/office/drawing/2014/main" id="{73ED7E57-6F67-43C3-B1B0-FA7FC8788127}"/>
              </a:ext>
            </a:extLst>
          </p:cNvPr>
          <p:cNvSpPr/>
          <p:nvPr userDrawn="1"/>
        </p:nvSpPr>
        <p:spPr>
          <a:xfrm>
            <a:off x="1259517" y="1291075"/>
            <a:ext cx="275240" cy="275240"/>
          </a:xfrm>
          <a:prstGeom prst="ellipse">
            <a:avLst/>
          </a:prstGeom>
          <a:solidFill>
            <a:schemeClr val="accent1"/>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a:extLst>
              <a:ext uri="{FF2B5EF4-FFF2-40B4-BE49-F238E27FC236}">
                <a16:creationId xmlns:a16="http://schemas.microsoft.com/office/drawing/2014/main" id="{BE05DA55-D284-44FC-85CF-EFB38A1671D7}"/>
              </a:ext>
            </a:extLst>
          </p:cNvPr>
          <p:cNvSpPr/>
          <p:nvPr userDrawn="1"/>
        </p:nvSpPr>
        <p:spPr>
          <a:xfrm>
            <a:off x="1712460" y="1291075"/>
            <a:ext cx="275240" cy="275240"/>
          </a:xfrm>
          <a:prstGeom prst="ellipse">
            <a:avLst/>
          </a:prstGeom>
          <a:solidFill>
            <a:schemeClr val="accent2"/>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a:extLst>
              <a:ext uri="{FF2B5EF4-FFF2-40B4-BE49-F238E27FC236}">
                <a16:creationId xmlns:a16="http://schemas.microsoft.com/office/drawing/2014/main" id="{713B0436-CB52-41EA-984A-D64019EB67E3}"/>
              </a:ext>
            </a:extLst>
          </p:cNvPr>
          <p:cNvSpPr/>
          <p:nvPr userDrawn="1"/>
        </p:nvSpPr>
        <p:spPr>
          <a:xfrm>
            <a:off x="2165403" y="1291075"/>
            <a:ext cx="275240" cy="275240"/>
          </a:xfrm>
          <a:prstGeom prst="ellipse">
            <a:avLst/>
          </a:prstGeom>
          <a:solidFill>
            <a:schemeClr val="accent3"/>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25">
            <a:extLst>
              <a:ext uri="{FF2B5EF4-FFF2-40B4-BE49-F238E27FC236}">
                <a16:creationId xmlns:a16="http://schemas.microsoft.com/office/drawing/2014/main" id="{09CD730C-C7E0-4288-A8D0-D196D071E2E3}"/>
              </a:ext>
            </a:extLst>
          </p:cNvPr>
          <p:cNvGrpSpPr/>
          <p:nvPr userDrawn="1"/>
        </p:nvGrpSpPr>
        <p:grpSpPr>
          <a:xfrm>
            <a:off x="1001486" y="660460"/>
            <a:ext cx="765628" cy="241833"/>
            <a:chOff x="7765723" y="-798866"/>
            <a:chExt cx="3358126" cy="1060704"/>
          </a:xfrm>
        </p:grpSpPr>
        <p:sp>
          <p:nvSpPr>
            <p:cNvPr id="27" name="等腰三角形 26">
              <a:extLst>
                <a:ext uri="{FF2B5EF4-FFF2-40B4-BE49-F238E27FC236}">
                  <a16:creationId xmlns:a16="http://schemas.microsoft.com/office/drawing/2014/main" id="{76784A48-6FF7-48E4-8254-22E34724F283}"/>
                </a:ext>
              </a:extLst>
            </p:cNvPr>
            <p:cNvSpPr/>
            <p:nvPr/>
          </p:nvSpPr>
          <p:spPr>
            <a:xfrm rot="5400000">
              <a:off x="7692571" y="-725714"/>
              <a:ext cx="1060704" cy="914400"/>
            </a:xfrm>
            <a:prstGeom prst="triangle">
              <a:avLst/>
            </a:prstGeom>
            <a:solidFill>
              <a:schemeClr val="bg1"/>
            </a:solidFill>
            <a:ln w="1270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等腰三角形 27">
              <a:extLst>
                <a:ext uri="{FF2B5EF4-FFF2-40B4-BE49-F238E27FC236}">
                  <a16:creationId xmlns:a16="http://schemas.microsoft.com/office/drawing/2014/main" id="{9EAB888F-7E95-4AE9-80BE-F1B79E85F14E}"/>
                </a:ext>
              </a:extLst>
            </p:cNvPr>
            <p:cNvSpPr/>
            <p:nvPr/>
          </p:nvSpPr>
          <p:spPr>
            <a:xfrm rot="5400000">
              <a:off x="8914434" y="-725714"/>
              <a:ext cx="1060704" cy="914400"/>
            </a:xfrm>
            <a:prstGeom prst="triangle">
              <a:avLst/>
            </a:prstGeom>
            <a:solidFill>
              <a:schemeClr val="tx1"/>
            </a:solidFill>
            <a:ln w="1270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等腰三角形 28">
              <a:extLst>
                <a:ext uri="{FF2B5EF4-FFF2-40B4-BE49-F238E27FC236}">
                  <a16:creationId xmlns:a16="http://schemas.microsoft.com/office/drawing/2014/main" id="{3FA25EA3-5E60-45E4-8614-4C8769E12102}"/>
                </a:ext>
              </a:extLst>
            </p:cNvPr>
            <p:cNvSpPr/>
            <p:nvPr/>
          </p:nvSpPr>
          <p:spPr>
            <a:xfrm rot="5400000">
              <a:off x="10136297" y="-725714"/>
              <a:ext cx="1060704" cy="914400"/>
            </a:xfrm>
            <a:prstGeom prst="triangle">
              <a:avLst/>
            </a:prstGeom>
            <a:solidFill>
              <a:schemeClr val="bg1"/>
            </a:solidFill>
            <a:ln w="1270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0" name="图形 29" descr="摄像机 轮廓">
            <a:extLst>
              <a:ext uri="{FF2B5EF4-FFF2-40B4-BE49-F238E27FC236}">
                <a16:creationId xmlns:a16="http://schemas.microsoft.com/office/drawing/2014/main" id="{8F8E39BA-21AA-4010-9C66-C7B0F6FD539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273934">
            <a:off x="1413931" y="4375883"/>
            <a:ext cx="1032936" cy="1032936"/>
          </a:xfrm>
          <a:prstGeom prst="rect">
            <a:avLst/>
          </a:prstGeom>
        </p:spPr>
      </p:pic>
      <p:pic>
        <p:nvPicPr>
          <p:cNvPr id="31" name="图形 30" descr="照相机 轮廓">
            <a:extLst>
              <a:ext uri="{FF2B5EF4-FFF2-40B4-BE49-F238E27FC236}">
                <a16:creationId xmlns:a16="http://schemas.microsoft.com/office/drawing/2014/main" id="{F6A1E0BB-6AD9-436B-9251-F04EAAB1527B}"/>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481843">
            <a:off x="10031564" y="2020614"/>
            <a:ext cx="774533" cy="774533"/>
          </a:xfrm>
          <a:prstGeom prst="rect">
            <a:avLst/>
          </a:prstGeom>
        </p:spPr>
      </p:pic>
      <p:pic>
        <p:nvPicPr>
          <p:cNvPr id="32" name="图形 31" descr="手机振动 轮廓">
            <a:extLst>
              <a:ext uri="{FF2B5EF4-FFF2-40B4-BE49-F238E27FC236}">
                <a16:creationId xmlns:a16="http://schemas.microsoft.com/office/drawing/2014/main" id="{F464155A-56D3-44E6-BFDF-55E6D50159A9}"/>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8509981" y="4219515"/>
            <a:ext cx="735233" cy="735233"/>
          </a:xfrm>
          <a:prstGeom prst="rect">
            <a:avLst/>
          </a:prstGeom>
        </p:spPr>
      </p:pic>
      <p:pic>
        <p:nvPicPr>
          <p:cNvPr id="33" name="图形 32" descr="场记板 轮廓">
            <a:extLst>
              <a:ext uri="{FF2B5EF4-FFF2-40B4-BE49-F238E27FC236}">
                <a16:creationId xmlns:a16="http://schemas.microsoft.com/office/drawing/2014/main" id="{14FD57F2-F9C9-4975-80B9-780365CE287E}"/>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873216">
            <a:off x="2897527" y="1929283"/>
            <a:ext cx="631972" cy="631972"/>
          </a:xfrm>
          <a:prstGeom prst="rect">
            <a:avLst/>
          </a:prstGeom>
        </p:spPr>
      </p:pic>
      <p:sp>
        <p:nvSpPr>
          <p:cNvPr id="45" name="标题 44">
            <a:extLst>
              <a:ext uri="{FF2B5EF4-FFF2-40B4-BE49-F238E27FC236}">
                <a16:creationId xmlns:a16="http://schemas.microsoft.com/office/drawing/2014/main" id="{256B22F6-D541-442D-B95F-C19AD9CE8C6F}"/>
              </a:ext>
            </a:extLst>
          </p:cNvPr>
          <p:cNvSpPr>
            <a:spLocks noGrp="1"/>
          </p:cNvSpPr>
          <p:nvPr>
            <p:ph type="title" hasCustomPrompt="1"/>
          </p:nvPr>
        </p:nvSpPr>
        <p:spPr>
          <a:xfrm>
            <a:off x="2095267" y="2788671"/>
            <a:ext cx="8001466" cy="1138773"/>
          </a:xfrm>
          <a:prstGeom prst="rect">
            <a:avLst/>
          </a:prstGeom>
          <a:noFill/>
        </p:spPr>
        <p:txBody>
          <a:bodyPr wrap="square" lIns="0" tIns="0" rIns="0" bIns="0" rtlCol="0" anchor="t">
            <a:spAutoFit/>
          </a:bodyPr>
          <a:lstStyle>
            <a:lvl1pPr algn="ctr">
              <a:defRPr kumimoji="0" lang="zh-CN" altLang="en-US" sz="8000" i="0" u="none" strike="noStrike" cap="none" spc="600" normalizeH="0" baseline="0" dirty="0">
                <a:ln w="19050">
                  <a:solidFill>
                    <a:schemeClr val="tx1">
                      <a:lumMod val="95000"/>
                      <a:lumOff val="5000"/>
                    </a:schemeClr>
                  </a:solidFill>
                </a:ln>
                <a:solidFill>
                  <a:schemeClr val="bg1"/>
                </a:solidFill>
                <a:effectLst>
                  <a:outerShdw dist="38100" dir="5400000" sx="101000" sy="101000" algn="t" rotWithShape="0">
                    <a:schemeClr val="accent2"/>
                  </a:outerShdw>
                </a:effectLst>
                <a:uLnTx/>
                <a:uFillTx/>
                <a:latin typeface="+mj-ea"/>
                <a:ea typeface="+mj-ea"/>
                <a:cs typeface="+mn-cs"/>
              </a:defRPr>
            </a:lvl1pPr>
          </a:lstStyle>
          <a:p>
            <a:pPr marL="0" lvl="0" algn="ctr" defTabSz="914400"/>
            <a:r>
              <a:rPr lang="zh-CN" altLang="en-US" dirty="0"/>
              <a:t>编辑标题</a:t>
            </a:r>
          </a:p>
        </p:txBody>
      </p:sp>
    </p:spTree>
    <p:extLst>
      <p:ext uri="{BB962C8B-B14F-4D97-AF65-F5344CB8AC3E}">
        <p14:creationId xmlns:p14="http://schemas.microsoft.com/office/powerpoint/2010/main" val="4079700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空白页 ">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0522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标注页">
    <p:spTree>
      <p:nvGrpSpPr>
        <p:cNvPr id="1" name=""/>
        <p:cNvGrpSpPr/>
        <p:nvPr/>
      </p:nvGrpSpPr>
      <p:grpSpPr>
        <a:xfrm>
          <a:off x="0" y="0"/>
          <a:ext cx="0" cy="0"/>
          <a:chOff x="0" y="0"/>
          <a:chExt cx="0" cy="0"/>
        </a:xfrm>
      </p:grpSpPr>
      <p:pic>
        <p:nvPicPr>
          <p:cNvPr id="4" name="图片 3" descr="形状&#10;&#10;描述已自动生成">
            <a:extLst>
              <a:ext uri="{FF2B5EF4-FFF2-40B4-BE49-F238E27FC236}">
                <a16:creationId xmlns:a16="http://schemas.microsoft.com/office/drawing/2014/main" id="{7368953A-FEA9-E425-B1CE-C41AC18E5AB1}"/>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162392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7916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 id="2147483654" r:id="rId5"/>
    <p:sldLayoutId id="2147483653" r:id="rId6"/>
    <p:sldLayoutId id="2147483664" r:id="rId7"/>
  </p:sldLayoutIdLst>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zh-CN"/>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userDrawn="1">
          <p15:clr>
            <a:srgbClr val="F26B43"/>
          </p15:clr>
        </p15:guide>
        <p15:guide id="3" pos="529" userDrawn="1">
          <p15:clr>
            <a:srgbClr val="F26B43"/>
          </p15:clr>
        </p15:guide>
        <p15:guide id="4" pos="7151" userDrawn="1">
          <p15:clr>
            <a:srgbClr val="F26B43"/>
          </p15:clr>
        </p15:guide>
        <p15:guide id="5" orient="horz" pos="572" userDrawn="1">
          <p15:clr>
            <a:srgbClr val="F26B43"/>
          </p15:clr>
        </p15:guide>
        <p15:guide id="6" orient="horz" pos="618" userDrawn="1">
          <p15:clr>
            <a:srgbClr val="F26B43"/>
          </p15:clr>
        </p15:guide>
        <p15:guide id="7" orient="horz" pos="3974" userDrawn="1">
          <p15:clr>
            <a:srgbClr val="F26B43"/>
          </p15:clr>
        </p15:guide>
        <p15:guide id="8" orient="horz" pos="392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office.msn.com.cn/"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 Id="rId9" Type="http://schemas.openxmlformats.org/officeDocument/2006/relationships/image" Target="../media/image23.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9.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4.xml"/><Relationship Id="rId5" Type="http://schemas.openxmlformats.org/officeDocument/2006/relationships/image" Target="../media/image35.svg"/><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slideLayout" Target="../slideLayouts/slideLayout4.xml"/><Relationship Id="rId4" Type="http://schemas.openxmlformats.org/officeDocument/2006/relationships/tags" Target="../tags/tag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office.msn.com.cn/" TargetMode="Externa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C65DEB9F-4813-452B-AB78-62E87FF8278C}"/>
              </a:ext>
            </a:extLst>
          </p:cNvPr>
          <p:cNvSpPr txBox="1"/>
          <p:nvPr/>
        </p:nvSpPr>
        <p:spPr>
          <a:xfrm>
            <a:off x="4140201" y="2248444"/>
            <a:ext cx="3911600" cy="369332"/>
          </a:xfrm>
          <a:prstGeom prst="rect">
            <a:avLst/>
          </a:prstGeom>
          <a:noFill/>
        </p:spPr>
        <p:txBody>
          <a:bodyPr wrap="square" lIns="0" tIns="0" rIns="0" bIns="0" rtlCol="0" anchor="t">
            <a:noAutofit/>
          </a:bodyPr>
          <a:lstStyle/>
          <a:p>
            <a:pPr algn="ctr"/>
            <a:r>
              <a:rPr kumimoji="0" lang="zh-CN" altLang="en-US" sz="2400" b="1" i="0" u="none" strike="noStrike" kern="1200" cap="none" spc="300" normalizeH="0" baseline="0" noProof="0" dirty="0">
                <a:ln w="3175">
                  <a:solidFill>
                    <a:schemeClr val="tx1">
                      <a:alpha val="40000"/>
                    </a:schemeClr>
                  </a:solidFill>
                </a:ln>
                <a:solidFill>
                  <a:schemeClr val="bg1"/>
                </a:solidFill>
                <a:effectLst/>
                <a:uLnTx/>
                <a:uFillTx/>
                <a:latin typeface="+mn-ea"/>
                <a:cs typeface="+mn-cs"/>
              </a:rPr>
              <a:t>从零开始打造流量王国</a:t>
            </a:r>
            <a:endParaRPr lang="zh-CN" altLang="en-US" sz="2400" b="1" spc="300" dirty="0">
              <a:ln w="3175">
                <a:solidFill>
                  <a:schemeClr val="tx1">
                    <a:alpha val="40000"/>
                  </a:schemeClr>
                </a:solidFill>
              </a:ln>
              <a:solidFill>
                <a:schemeClr val="bg1"/>
              </a:solidFill>
              <a:latin typeface="+mn-ea"/>
            </a:endParaRPr>
          </a:p>
        </p:txBody>
      </p:sp>
      <p:sp>
        <p:nvSpPr>
          <p:cNvPr id="20" name="文本框 19">
            <a:extLst>
              <a:ext uri="{FF2B5EF4-FFF2-40B4-BE49-F238E27FC236}">
                <a16:creationId xmlns:a16="http://schemas.microsoft.com/office/drawing/2014/main" id="{A6C22796-4B88-4561-81F7-C984682ED253}"/>
              </a:ext>
            </a:extLst>
          </p:cNvPr>
          <p:cNvSpPr txBox="1"/>
          <p:nvPr/>
        </p:nvSpPr>
        <p:spPr>
          <a:xfrm>
            <a:off x="7049945" y="1330985"/>
            <a:ext cx="3882538" cy="246221"/>
          </a:xfrm>
          <a:prstGeom prst="rect">
            <a:avLst/>
          </a:prstGeom>
          <a:noFill/>
        </p:spPr>
        <p:txBody>
          <a:bodyPr wrap="none" lIns="0" tIns="0" rIns="0" bIns="0" rtlCol="0" anchor="t">
            <a:noAutofit/>
          </a:bodyPr>
          <a:lstStyle/>
          <a:p>
            <a:pPr algn="l"/>
            <a:r>
              <a:rPr lang="en-US" altLang="zh-CN" sz="1600" dirty="0">
                <a:ln w="3175">
                  <a:noFill/>
                </a:ln>
                <a:solidFill>
                  <a:schemeClr val="tx1">
                    <a:lumMod val="50000"/>
                    <a:lumOff val="50000"/>
                  </a:schemeClr>
                </a:solidFill>
              </a:rPr>
              <a:t>SHORT VIDEO CONTENT PRODUCTION</a:t>
            </a:r>
            <a:endParaRPr lang="zh-CN" altLang="en-US" sz="1600" dirty="0">
              <a:ln w="3175">
                <a:noFill/>
              </a:ln>
              <a:solidFill>
                <a:schemeClr val="tx1">
                  <a:lumMod val="50000"/>
                  <a:lumOff val="50000"/>
                </a:schemeClr>
              </a:solidFill>
            </a:endParaRPr>
          </a:p>
        </p:txBody>
      </p:sp>
      <p:grpSp>
        <p:nvGrpSpPr>
          <p:cNvPr id="32" name="组合 31">
            <a:extLst>
              <a:ext uri="{FF2B5EF4-FFF2-40B4-BE49-F238E27FC236}">
                <a16:creationId xmlns:a16="http://schemas.microsoft.com/office/drawing/2014/main" id="{7AD2FAD1-846C-4488-838D-6DEBBFC58275}"/>
              </a:ext>
            </a:extLst>
          </p:cNvPr>
          <p:cNvGrpSpPr/>
          <p:nvPr/>
        </p:nvGrpSpPr>
        <p:grpSpPr>
          <a:xfrm>
            <a:off x="4704081" y="4752740"/>
            <a:ext cx="2783840" cy="485775"/>
            <a:chOff x="4704081" y="4547053"/>
            <a:chExt cx="2783840" cy="485775"/>
          </a:xfrm>
        </p:grpSpPr>
        <p:sp>
          <p:nvSpPr>
            <p:cNvPr id="25" name="文本框 24">
              <a:extLst>
                <a:ext uri="{FF2B5EF4-FFF2-40B4-BE49-F238E27FC236}">
                  <a16:creationId xmlns:a16="http://schemas.microsoft.com/office/drawing/2014/main" id="{3E049A72-2386-4A2B-903C-2E723D37CACF}"/>
                </a:ext>
              </a:extLst>
            </p:cNvPr>
            <p:cNvSpPr txBox="1"/>
            <p:nvPr/>
          </p:nvSpPr>
          <p:spPr>
            <a:xfrm>
              <a:off x="4704081" y="4636052"/>
              <a:ext cx="2783840" cy="307777"/>
            </a:xfrm>
            <a:prstGeom prst="rect">
              <a:avLst/>
            </a:prstGeom>
            <a:noFill/>
          </p:spPr>
          <p:txBody>
            <a:bodyPr wrap="square" lIns="0" tIns="0" rIns="0" bIns="0" rtlCol="0">
              <a:noAutofit/>
            </a:bodyPr>
            <a:lstStyle/>
            <a:p>
              <a:pPr algn="ctr"/>
              <a:r>
                <a:rPr lang="zh-CN" altLang="en-US" sz="2000" dirty="0">
                  <a:solidFill>
                    <a:schemeClr val="tx1">
                      <a:lumMod val="95000"/>
                      <a:lumOff val="5000"/>
                    </a:schemeClr>
                  </a:solidFill>
                  <a:latin typeface="+mn-ea"/>
                </a:rPr>
                <a:t>汇报人：</a:t>
              </a:r>
              <a:r>
                <a:rPr lang="en-US" altLang="zh-CN" sz="2000" dirty="0" err="1">
                  <a:solidFill>
                    <a:schemeClr val="tx1">
                      <a:lumMod val="95000"/>
                      <a:lumOff val="5000"/>
                    </a:schemeClr>
                  </a:solidFill>
                  <a:latin typeface="+mn-ea"/>
                </a:rPr>
                <a:t>OfficePLUS</a:t>
              </a:r>
              <a:endParaRPr lang="zh-CN" altLang="en-US" sz="2000" dirty="0">
                <a:solidFill>
                  <a:schemeClr val="tx1">
                    <a:lumMod val="95000"/>
                    <a:lumOff val="5000"/>
                  </a:schemeClr>
                </a:solidFill>
                <a:latin typeface="+mn-ea"/>
              </a:endParaRPr>
            </a:p>
          </p:txBody>
        </p:sp>
        <p:grpSp>
          <p:nvGrpSpPr>
            <p:cNvPr id="31" name="组合 30">
              <a:extLst>
                <a:ext uri="{FF2B5EF4-FFF2-40B4-BE49-F238E27FC236}">
                  <a16:creationId xmlns:a16="http://schemas.microsoft.com/office/drawing/2014/main" id="{EFE72FBE-D193-4AA1-98F3-77BDD7546108}"/>
                </a:ext>
              </a:extLst>
            </p:cNvPr>
            <p:cNvGrpSpPr/>
            <p:nvPr/>
          </p:nvGrpSpPr>
          <p:grpSpPr>
            <a:xfrm>
              <a:off x="4930140" y="4547053"/>
              <a:ext cx="2331720" cy="485775"/>
              <a:chOff x="4680857" y="4547053"/>
              <a:chExt cx="2830286" cy="485775"/>
            </a:xfrm>
          </p:grpSpPr>
          <p:cxnSp>
            <p:nvCxnSpPr>
              <p:cNvPr id="28" name="直接连接符 27">
                <a:extLst>
                  <a:ext uri="{FF2B5EF4-FFF2-40B4-BE49-F238E27FC236}">
                    <a16:creationId xmlns:a16="http://schemas.microsoft.com/office/drawing/2014/main" id="{A61DB92A-B3AB-4DCA-A6D6-0145CF0990FD}"/>
                  </a:ext>
                </a:extLst>
              </p:cNvPr>
              <p:cNvCxnSpPr>
                <a:cxnSpLocks/>
              </p:cNvCxnSpPr>
              <p:nvPr/>
            </p:nvCxnSpPr>
            <p:spPr>
              <a:xfrm>
                <a:off x="4680857" y="4547053"/>
                <a:ext cx="283028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id="{A792F2BE-7556-4046-BAC1-DB0F5A0D65E9}"/>
                  </a:ext>
                </a:extLst>
              </p:cNvPr>
              <p:cNvCxnSpPr>
                <a:cxnSpLocks/>
              </p:cNvCxnSpPr>
              <p:nvPr/>
            </p:nvCxnSpPr>
            <p:spPr>
              <a:xfrm>
                <a:off x="4680857" y="5032828"/>
                <a:ext cx="283028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1727" name="矩形 1726" hidden="1">
            <a:extLst>
              <a:ext uri="{FF2B5EF4-FFF2-40B4-BE49-F238E27FC236}">
                <a16:creationId xmlns:a16="http://schemas.microsoft.com/office/drawing/2014/main" id="{29AD28ED-5C16-4B0C-8BFB-D9C7151025C1}"/>
              </a:ext>
            </a:extLst>
          </p:cNvPr>
          <p:cNvSpPr/>
          <p:nvPr/>
        </p:nvSpPr>
        <p:spPr>
          <a:xfrm rot="16200000" flipH="1" flipV="1">
            <a:off x="5991763" y="-5991762"/>
            <a:ext cx="208474" cy="12192000"/>
          </a:xfrm>
          <a:prstGeom prst="rect">
            <a:avLst/>
          </a:prstGeom>
          <a:solidFill>
            <a:schemeClr val="bg1"/>
          </a:solidFill>
          <a:ln w="1270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28" name="任意多边形: 形状 1727" hidden="1">
            <a:extLst>
              <a:ext uri="{FF2B5EF4-FFF2-40B4-BE49-F238E27FC236}">
                <a16:creationId xmlns:a16="http://schemas.microsoft.com/office/drawing/2014/main" id="{C07FE63F-F29A-4DC7-8CB7-0B10645F52CA}"/>
              </a:ext>
            </a:extLst>
          </p:cNvPr>
          <p:cNvSpPr/>
          <p:nvPr/>
        </p:nvSpPr>
        <p:spPr>
          <a:xfrm flipH="1" flipV="1">
            <a:off x="-2" y="1"/>
            <a:ext cx="12191996" cy="208474"/>
          </a:xfrm>
          <a:custGeom>
            <a:avLst/>
            <a:gdLst>
              <a:gd name="connsiteX0" fmla="*/ 2934360 w 3121097"/>
              <a:gd name="connsiteY0" fmla="*/ 470652 h 470652"/>
              <a:gd name="connsiteX1" fmla="*/ 3054688 w 3121097"/>
              <a:gd name="connsiteY1" fmla="*/ 0 h 470652"/>
              <a:gd name="connsiteX2" fmla="*/ 3121097 w 3121097"/>
              <a:gd name="connsiteY2" fmla="*/ 0 h 470652"/>
              <a:gd name="connsiteX3" fmla="*/ 3121097 w 3121097"/>
              <a:gd name="connsiteY3" fmla="*/ 470652 h 470652"/>
              <a:gd name="connsiteX4" fmla="*/ 2608320 w 3121097"/>
              <a:gd name="connsiteY4" fmla="*/ 470652 h 470652"/>
              <a:gd name="connsiteX5" fmla="*/ 2728648 w 3121097"/>
              <a:gd name="connsiteY5" fmla="*/ 0 h 470652"/>
              <a:gd name="connsiteX6" fmla="*/ 2965522 w 3121097"/>
              <a:gd name="connsiteY6" fmla="*/ 0 h 470652"/>
              <a:gd name="connsiteX7" fmla="*/ 2845194 w 3121097"/>
              <a:gd name="connsiteY7" fmla="*/ 470652 h 470652"/>
              <a:gd name="connsiteX8" fmla="*/ 2282280 w 3121097"/>
              <a:gd name="connsiteY8" fmla="*/ 470652 h 470652"/>
              <a:gd name="connsiteX9" fmla="*/ 2402608 w 3121097"/>
              <a:gd name="connsiteY9" fmla="*/ 0 h 470652"/>
              <a:gd name="connsiteX10" fmla="*/ 2639482 w 3121097"/>
              <a:gd name="connsiteY10" fmla="*/ 0 h 470652"/>
              <a:gd name="connsiteX11" fmla="*/ 2519154 w 3121097"/>
              <a:gd name="connsiteY11" fmla="*/ 470652 h 470652"/>
              <a:gd name="connsiteX12" fmla="*/ 1956240 w 3121097"/>
              <a:gd name="connsiteY12" fmla="*/ 470652 h 470652"/>
              <a:gd name="connsiteX13" fmla="*/ 2076568 w 3121097"/>
              <a:gd name="connsiteY13" fmla="*/ 0 h 470652"/>
              <a:gd name="connsiteX14" fmla="*/ 2313442 w 3121097"/>
              <a:gd name="connsiteY14" fmla="*/ 0 h 470652"/>
              <a:gd name="connsiteX15" fmla="*/ 2193114 w 3121097"/>
              <a:gd name="connsiteY15" fmla="*/ 470652 h 470652"/>
              <a:gd name="connsiteX16" fmla="*/ 1630200 w 3121097"/>
              <a:gd name="connsiteY16" fmla="*/ 470652 h 470652"/>
              <a:gd name="connsiteX17" fmla="*/ 1750528 w 3121097"/>
              <a:gd name="connsiteY17" fmla="*/ 0 h 470652"/>
              <a:gd name="connsiteX18" fmla="*/ 1987402 w 3121097"/>
              <a:gd name="connsiteY18" fmla="*/ 0 h 470652"/>
              <a:gd name="connsiteX19" fmla="*/ 1867074 w 3121097"/>
              <a:gd name="connsiteY19" fmla="*/ 470652 h 470652"/>
              <a:gd name="connsiteX20" fmla="*/ 1304160 w 3121097"/>
              <a:gd name="connsiteY20" fmla="*/ 470652 h 470652"/>
              <a:gd name="connsiteX21" fmla="*/ 1424488 w 3121097"/>
              <a:gd name="connsiteY21" fmla="*/ 0 h 470652"/>
              <a:gd name="connsiteX22" fmla="*/ 1661362 w 3121097"/>
              <a:gd name="connsiteY22" fmla="*/ 0 h 470652"/>
              <a:gd name="connsiteX23" fmla="*/ 1541034 w 3121097"/>
              <a:gd name="connsiteY23" fmla="*/ 470652 h 470652"/>
              <a:gd name="connsiteX24" fmla="*/ 978120 w 3121097"/>
              <a:gd name="connsiteY24" fmla="*/ 470652 h 470652"/>
              <a:gd name="connsiteX25" fmla="*/ 1098448 w 3121097"/>
              <a:gd name="connsiteY25" fmla="*/ 0 h 470652"/>
              <a:gd name="connsiteX26" fmla="*/ 1335322 w 3121097"/>
              <a:gd name="connsiteY26" fmla="*/ 0 h 470652"/>
              <a:gd name="connsiteX27" fmla="*/ 1214994 w 3121097"/>
              <a:gd name="connsiteY27" fmla="*/ 470652 h 470652"/>
              <a:gd name="connsiteX28" fmla="*/ 652080 w 3121097"/>
              <a:gd name="connsiteY28" fmla="*/ 470652 h 470652"/>
              <a:gd name="connsiteX29" fmla="*/ 772408 w 3121097"/>
              <a:gd name="connsiteY29" fmla="*/ 0 h 470652"/>
              <a:gd name="connsiteX30" fmla="*/ 1009282 w 3121097"/>
              <a:gd name="connsiteY30" fmla="*/ 0 h 470652"/>
              <a:gd name="connsiteX31" fmla="*/ 888954 w 3121097"/>
              <a:gd name="connsiteY31" fmla="*/ 470652 h 470652"/>
              <a:gd name="connsiteX32" fmla="*/ 326040 w 3121097"/>
              <a:gd name="connsiteY32" fmla="*/ 470652 h 470652"/>
              <a:gd name="connsiteX33" fmla="*/ 446368 w 3121097"/>
              <a:gd name="connsiteY33" fmla="*/ 0 h 470652"/>
              <a:gd name="connsiteX34" fmla="*/ 683242 w 3121097"/>
              <a:gd name="connsiteY34" fmla="*/ 0 h 470652"/>
              <a:gd name="connsiteX35" fmla="*/ 562914 w 3121097"/>
              <a:gd name="connsiteY35" fmla="*/ 470652 h 470652"/>
              <a:gd name="connsiteX36" fmla="*/ 0 w 3121097"/>
              <a:gd name="connsiteY36" fmla="*/ 470652 h 470652"/>
              <a:gd name="connsiteX37" fmla="*/ 120328 w 3121097"/>
              <a:gd name="connsiteY37" fmla="*/ 0 h 470652"/>
              <a:gd name="connsiteX38" fmla="*/ 357202 w 3121097"/>
              <a:gd name="connsiteY38" fmla="*/ 0 h 470652"/>
              <a:gd name="connsiteX39" fmla="*/ 236874 w 3121097"/>
              <a:gd name="connsiteY39" fmla="*/ 470652 h 47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21097" h="470652">
                <a:moveTo>
                  <a:pt x="2934360" y="470652"/>
                </a:moveTo>
                <a:lnTo>
                  <a:pt x="3054688" y="0"/>
                </a:lnTo>
                <a:lnTo>
                  <a:pt x="3121097" y="0"/>
                </a:lnTo>
                <a:lnTo>
                  <a:pt x="3121097" y="470652"/>
                </a:lnTo>
                <a:close/>
                <a:moveTo>
                  <a:pt x="2608320" y="470652"/>
                </a:moveTo>
                <a:lnTo>
                  <a:pt x="2728648" y="0"/>
                </a:lnTo>
                <a:lnTo>
                  <a:pt x="2965522" y="0"/>
                </a:lnTo>
                <a:lnTo>
                  <a:pt x="2845194" y="470652"/>
                </a:lnTo>
                <a:close/>
                <a:moveTo>
                  <a:pt x="2282280" y="470652"/>
                </a:moveTo>
                <a:lnTo>
                  <a:pt x="2402608" y="0"/>
                </a:lnTo>
                <a:lnTo>
                  <a:pt x="2639482" y="0"/>
                </a:lnTo>
                <a:lnTo>
                  <a:pt x="2519154" y="470652"/>
                </a:lnTo>
                <a:close/>
                <a:moveTo>
                  <a:pt x="1956240" y="470652"/>
                </a:moveTo>
                <a:lnTo>
                  <a:pt x="2076568" y="0"/>
                </a:lnTo>
                <a:lnTo>
                  <a:pt x="2313442" y="0"/>
                </a:lnTo>
                <a:lnTo>
                  <a:pt x="2193114" y="470652"/>
                </a:lnTo>
                <a:close/>
                <a:moveTo>
                  <a:pt x="1630200" y="470652"/>
                </a:moveTo>
                <a:lnTo>
                  <a:pt x="1750528" y="0"/>
                </a:lnTo>
                <a:lnTo>
                  <a:pt x="1987402" y="0"/>
                </a:lnTo>
                <a:lnTo>
                  <a:pt x="1867074" y="470652"/>
                </a:lnTo>
                <a:close/>
                <a:moveTo>
                  <a:pt x="1304160" y="470652"/>
                </a:moveTo>
                <a:lnTo>
                  <a:pt x="1424488" y="0"/>
                </a:lnTo>
                <a:lnTo>
                  <a:pt x="1661362" y="0"/>
                </a:lnTo>
                <a:lnTo>
                  <a:pt x="1541034" y="470652"/>
                </a:lnTo>
                <a:close/>
                <a:moveTo>
                  <a:pt x="978120" y="470652"/>
                </a:moveTo>
                <a:lnTo>
                  <a:pt x="1098448" y="0"/>
                </a:lnTo>
                <a:lnTo>
                  <a:pt x="1335322" y="0"/>
                </a:lnTo>
                <a:lnTo>
                  <a:pt x="1214994" y="470652"/>
                </a:lnTo>
                <a:close/>
                <a:moveTo>
                  <a:pt x="652080" y="470652"/>
                </a:moveTo>
                <a:lnTo>
                  <a:pt x="772408" y="0"/>
                </a:lnTo>
                <a:lnTo>
                  <a:pt x="1009282" y="0"/>
                </a:lnTo>
                <a:lnTo>
                  <a:pt x="888954" y="470652"/>
                </a:lnTo>
                <a:close/>
                <a:moveTo>
                  <a:pt x="326040" y="470652"/>
                </a:moveTo>
                <a:lnTo>
                  <a:pt x="446368" y="0"/>
                </a:lnTo>
                <a:lnTo>
                  <a:pt x="683242" y="0"/>
                </a:lnTo>
                <a:lnTo>
                  <a:pt x="562914" y="470652"/>
                </a:lnTo>
                <a:close/>
                <a:moveTo>
                  <a:pt x="0" y="470652"/>
                </a:moveTo>
                <a:lnTo>
                  <a:pt x="120328" y="0"/>
                </a:lnTo>
                <a:lnTo>
                  <a:pt x="357202" y="0"/>
                </a:lnTo>
                <a:lnTo>
                  <a:pt x="236874" y="470652"/>
                </a:lnTo>
                <a:close/>
              </a:path>
            </a:pathLst>
          </a:custGeom>
          <a:solidFill>
            <a:schemeClr val="accent1"/>
          </a:solidFill>
          <a:ln w="1270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86" name="标题 1785">
            <a:extLst>
              <a:ext uri="{FF2B5EF4-FFF2-40B4-BE49-F238E27FC236}">
                <a16:creationId xmlns:a16="http://schemas.microsoft.com/office/drawing/2014/main" id="{34920C48-0E12-47F8-8261-44915EF94FFF}"/>
              </a:ext>
            </a:extLst>
          </p:cNvPr>
          <p:cNvSpPr>
            <a:spLocks noGrp="1"/>
          </p:cNvSpPr>
          <p:nvPr>
            <p:ph type="title"/>
          </p:nvPr>
        </p:nvSpPr>
        <p:spPr>
          <a:xfrm>
            <a:off x="838200" y="3093160"/>
            <a:ext cx="10515600" cy="1138773"/>
          </a:xfrm>
        </p:spPr>
        <p:txBody>
          <a:bodyPr>
            <a:noAutofit/>
          </a:bodyPr>
          <a:lstStyle/>
          <a:p>
            <a:pPr algn="ctr"/>
            <a:r>
              <a:rPr lang="zh-CN" altLang="en-US" dirty="0"/>
              <a:t>短视频内容制作</a:t>
            </a:r>
          </a:p>
        </p:txBody>
      </p:sp>
      <p:pic>
        <p:nvPicPr>
          <p:cNvPr id="13" name="图片 12">
            <a:hlinkClick r:id="rId2"/>
            <a:extLst>
              <a:ext uri="{FF2B5EF4-FFF2-40B4-BE49-F238E27FC236}">
                <a16:creationId xmlns:a16="http://schemas.microsoft.com/office/drawing/2014/main" id="{D0034B8D-2641-0922-42E5-0A58B6F756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5491" y="685540"/>
            <a:ext cx="1828800" cy="243840"/>
          </a:xfrm>
          <a:prstGeom prst="rect">
            <a:avLst/>
          </a:prstGeom>
        </p:spPr>
      </p:pic>
    </p:spTree>
    <p:extLst>
      <p:ext uri="{BB962C8B-B14F-4D97-AF65-F5344CB8AC3E}">
        <p14:creationId xmlns:p14="http://schemas.microsoft.com/office/powerpoint/2010/main" val="20522668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9472C0-89B2-43DF-B020-8751F5BB6D8D}"/>
              </a:ext>
            </a:extLst>
          </p:cNvPr>
          <p:cNvSpPr>
            <a:spLocks noGrp="1"/>
          </p:cNvSpPr>
          <p:nvPr>
            <p:ph type="title"/>
          </p:nvPr>
        </p:nvSpPr>
        <p:spPr>
          <a:xfrm>
            <a:off x="838200" y="494451"/>
            <a:ext cx="2180084" cy="455509"/>
          </a:xfrm>
        </p:spPr>
        <p:txBody>
          <a:bodyPr>
            <a:noAutofit/>
          </a:bodyPr>
          <a:lstStyle/>
          <a:p>
            <a:r>
              <a:rPr lang="zh-CN" altLang="en-US" dirty="0"/>
              <a:t>三点式选题</a:t>
            </a:r>
          </a:p>
        </p:txBody>
      </p:sp>
      <p:grpSp>
        <p:nvGrpSpPr>
          <p:cNvPr id="3" name="组合 2">
            <a:extLst>
              <a:ext uri="{FF2B5EF4-FFF2-40B4-BE49-F238E27FC236}">
                <a16:creationId xmlns:a16="http://schemas.microsoft.com/office/drawing/2014/main" id="{D72B7A49-8F03-4240-A115-95908E776E4B}"/>
              </a:ext>
            </a:extLst>
          </p:cNvPr>
          <p:cNvGrpSpPr/>
          <p:nvPr/>
        </p:nvGrpSpPr>
        <p:grpSpPr>
          <a:xfrm>
            <a:off x="1375382" y="2559184"/>
            <a:ext cx="1634066" cy="1886857"/>
            <a:chOff x="5278968" y="1944915"/>
            <a:chExt cx="1634066" cy="1886857"/>
          </a:xfrm>
        </p:grpSpPr>
        <p:sp>
          <p:nvSpPr>
            <p:cNvPr id="4" name="任意多边形: 形状 3">
              <a:extLst>
                <a:ext uri="{FF2B5EF4-FFF2-40B4-BE49-F238E27FC236}">
                  <a16:creationId xmlns:a16="http://schemas.microsoft.com/office/drawing/2014/main" id="{919E046E-5349-400C-8A9C-BE8DB5F9AFF2}"/>
                </a:ext>
              </a:extLst>
            </p:cNvPr>
            <p:cNvSpPr/>
            <p:nvPr/>
          </p:nvSpPr>
          <p:spPr>
            <a:xfrm rot="5400000">
              <a:off x="5152572" y="2071311"/>
              <a:ext cx="1886857" cy="1634066"/>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199704">
                  <a:moveTo>
                    <a:pt x="2540000" y="1099852"/>
                  </a:moveTo>
                  <a:lnTo>
                    <a:pt x="1905000" y="2199704"/>
                  </a:lnTo>
                  <a:lnTo>
                    <a:pt x="635000" y="2199704"/>
                  </a:lnTo>
                  <a:lnTo>
                    <a:pt x="0" y="1099852"/>
                  </a:lnTo>
                  <a:lnTo>
                    <a:pt x="635000" y="0"/>
                  </a:lnTo>
                  <a:lnTo>
                    <a:pt x="1905000" y="0"/>
                  </a:lnTo>
                  <a:lnTo>
                    <a:pt x="2540000" y="1099852"/>
                  </a:lnTo>
                  <a:close/>
                </a:path>
              </a:pathLst>
            </a:custGeom>
            <a:solidFill>
              <a:schemeClr val="accent1"/>
            </a:solidFill>
            <a:ln w="19050" cap="flat" cmpd="sng" algn="ctr">
              <a:solidFill>
                <a:schemeClr val="tx1">
                  <a:lumMod val="95000"/>
                  <a:lumOff val="5000"/>
                </a:schemeClr>
              </a:solidFill>
              <a:prstDash val="solid"/>
              <a:miter lim="800000"/>
            </a:ln>
            <a:effectLst>
              <a:outerShdw sx="105000" sy="105000" algn="ctr"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p>
          </p:txBody>
        </p:sp>
        <p:grpSp>
          <p:nvGrpSpPr>
            <p:cNvPr id="5" name="组合 4">
              <a:extLst>
                <a:ext uri="{FF2B5EF4-FFF2-40B4-BE49-F238E27FC236}">
                  <a16:creationId xmlns:a16="http://schemas.microsoft.com/office/drawing/2014/main" id="{B1F70FF8-CF69-424D-9B7B-9CC99EE275AA}"/>
                </a:ext>
              </a:extLst>
            </p:cNvPr>
            <p:cNvGrpSpPr/>
            <p:nvPr/>
          </p:nvGrpSpPr>
          <p:grpSpPr>
            <a:xfrm>
              <a:off x="5322359" y="2020147"/>
              <a:ext cx="1547281" cy="1736395"/>
              <a:chOff x="5322360" y="2020147"/>
              <a:chExt cx="1547281" cy="1736395"/>
            </a:xfrm>
          </p:grpSpPr>
          <p:sp>
            <p:nvSpPr>
              <p:cNvPr id="6" name="椭圆 5">
                <a:extLst>
                  <a:ext uri="{FF2B5EF4-FFF2-40B4-BE49-F238E27FC236}">
                    <a16:creationId xmlns:a16="http://schemas.microsoft.com/office/drawing/2014/main" id="{BB09FFC3-4257-47A7-8487-10AC1082C92F}"/>
                  </a:ext>
                </a:extLst>
              </p:cNvPr>
              <p:cNvSpPr/>
              <p:nvPr/>
            </p:nvSpPr>
            <p:spPr>
              <a:xfrm>
                <a:off x="6066609" y="202014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7" name="椭圆 6">
                <a:extLst>
                  <a:ext uri="{FF2B5EF4-FFF2-40B4-BE49-F238E27FC236}">
                    <a16:creationId xmlns:a16="http://schemas.microsoft.com/office/drawing/2014/main" id="{11C29285-CD1E-457E-8DE1-AFBDA969E13B}"/>
                  </a:ext>
                </a:extLst>
              </p:cNvPr>
              <p:cNvSpPr/>
              <p:nvPr/>
            </p:nvSpPr>
            <p:spPr>
              <a:xfrm>
                <a:off x="6066609" y="3697759"/>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8" name="椭圆 7">
                <a:extLst>
                  <a:ext uri="{FF2B5EF4-FFF2-40B4-BE49-F238E27FC236}">
                    <a16:creationId xmlns:a16="http://schemas.microsoft.com/office/drawing/2014/main" id="{F4C74BB0-DCAB-4069-88C2-C0CD8B9D5C5D}"/>
                  </a:ext>
                </a:extLst>
              </p:cNvPr>
              <p:cNvSpPr/>
              <p:nvPr/>
            </p:nvSpPr>
            <p:spPr>
              <a:xfrm>
                <a:off x="6810858"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9" name="椭圆 8">
                <a:extLst>
                  <a:ext uri="{FF2B5EF4-FFF2-40B4-BE49-F238E27FC236}">
                    <a16:creationId xmlns:a16="http://schemas.microsoft.com/office/drawing/2014/main" id="{63410AF1-DAA5-4501-800D-96F755168029}"/>
                  </a:ext>
                </a:extLst>
              </p:cNvPr>
              <p:cNvSpPr/>
              <p:nvPr/>
            </p:nvSpPr>
            <p:spPr>
              <a:xfrm>
                <a:off x="6810858"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0" name="椭圆 9">
                <a:extLst>
                  <a:ext uri="{FF2B5EF4-FFF2-40B4-BE49-F238E27FC236}">
                    <a16:creationId xmlns:a16="http://schemas.microsoft.com/office/drawing/2014/main" id="{743CD9B3-E593-457E-9678-550004D4D1BF}"/>
                  </a:ext>
                </a:extLst>
              </p:cNvPr>
              <p:cNvSpPr/>
              <p:nvPr/>
            </p:nvSpPr>
            <p:spPr>
              <a:xfrm>
                <a:off x="5322360"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1" name="椭圆 10">
                <a:extLst>
                  <a:ext uri="{FF2B5EF4-FFF2-40B4-BE49-F238E27FC236}">
                    <a16:creationId xmlns:a16="http://schemas.microsoft.com/office/drawing/2014/main" id="{365197C1-4702-4653-AE0E-D18FDB4757BB}"/>
                  </a:ext>
                </a:extLst>
              </p:cNvPr>
              <p:cNvSpPr/>
              <p:nvPr/>
            </p:nvSpPr>
            <p:spPr>
              <a:xfrm>
                <a:off x="5322360"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sp>
        <p:nvSpPr>
          <p:cNvPr id="30" name="文本框 29">
            <a:extLst>
              <a:ext uri="{FF2B5EF4-FFF2-40B4-BE49-F238E27FC236}">
                <a16:creationId xmlns:a16="http://schemas.microsoft.com/office/drawing/2014/main" id="{BBE7E22D-A0D0-4CE7-AEFD-5F13C37E2341}"/>
              </a:ext>
            </a:extLst>
          </p:cNvPr>
          <p:cNvSpPr txBox="1"/>
          <p:nvPr/>
        </p:nvSpPr>
        <p:spPr>
          <a:xfrm>
            <a:off x="1468515" y="3025124"/>
            <a:ext cx="1447800" cy="886397"/>
          </a:xfrm>
          <a:prstGeom prst="rect">
            <a:avLst/>
          </a:prstGeom>
          <a:noFill/>
        </p:spPr>
        <p:txBody>
          <a:bodyPr wrap="square" lIns="0" tIns="0" rIns="0" bIns="0" rtlCol="0" anchor="t">
            <a:no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lnSpc>
                <a:spcPct val="120000"/>
              </a:lnSpc>
            </a:pPr>
            <a:r>
              <a:rPr lang="zh-CN" altLang="en-US" sz="2400" dirty="0">
                <a:ln w="6350">
                  <a:solidFill>
                    <a:schemeClr val="tx1">
                      <a:lumMod val="95000"/>
                      <a:lumOff val="5000"/>
                    </a:schemeClr>
                  </a:solidFill>
                </a:ln>
              </a:rPr>
              <a:t>标题</a:t>
            </a:r>
            <a:br>
              <a:rPr lang="en-US" altLang="zh-CN" sz="2400" dirty="0">
                <a:ln w="6350">
                  <a:solidFill>
                    <a:schemeClr val="tx1">
                      <a:lumMod val="95000"/>
                      <a:lumOff val="5000"/>
                    </a:schemeClr>
                  </a:solidFill>
                </a:ln>
              </a:rPr>
            </a:br>
            <a:r>
              <a:rPr lang="zh-CN" altLang="en-US" sz="2400" dirty="0">
                <a:ln w="6350">
                  <a:solidFill>
                    <a:schemeClr val="tx1">
                      <a:lumMod val="95000"/>
                      <a:lumOff val="5000"/>
                    </a:schemeClr>
                  </a:solidFill>
                </a:ln>
              </a:rPr>
              <a:t>一个点</a:t>
            </a:r>
          </a:p>
        </p:txBody>
      </p:sp>
      <p:sp>
        <p:nvSpPr>
          <p:cNvPr id="34" name="文本框 33">
            <a:extLst>
              <a:ext uri="{FF2B5EF4-FFF2-40B4-BE49-F238E27FC236}">
                <a16:creationId xmlns:a16="http://schemas.microsoft.com/office/drawing/2014/main" id="{59E10F21-01E5-4C03-95DF-6B9292A1E364}"/>
              </a:ext>
            </a:extLst>
          </p:cNvPr>
          <p:cNvSpPr txBox="1"/>
          <p:nvPr/>
        </p:nvSpPr>
        <p:spPr>
          <a:xfrm>
            <a:off x="1987228" y="2203104"/>
            <a:ext cx="410369" cy="246221"/>
          </a:xfrm>
          <a:prstGeom prst="rect">
            <a:avLst/>
          </a:prstGeom>
          <a:noFill/>
        </p:spPr>
        <p:txBody>
          <a:bodyPr wrap="none" lIns="0" tIns="0" rIns="0" bIns="0" rtlCol="0" anchor="t">
            <a:noAutofit/>
          </a:bodyPr>
          <a:lstStyle/>
          <a:p>
            <a:pPr algn="ctr"/>
            <a:r>
              <a:rPr lang="zh-CN" altLang="en-US" sz="1600" dirty="0"/>
              <a:t>对比</a:t>
            </a:r>
          </a:p>
        </p:txBody>
      </p:sp>
      <p:sp>
        <p:nvSpPr>
          <p:cNvPr id="35" name="文本框 34">
            <a:extLst>
              <a:ext uri="{FF2B5EF4-FFF2-40B4-BE49-F238E27FC236}">
                <a16:creationId xmlns:a16="http://schemas.microsoft.com/office/drawing/2014/main" id="{02115E2D-73D5-48CB-99D5-8B32A647FFA2}"/>
              </a:ext>
            </a:extLst>
          </p:cNvPr>
          <p:cNvSpPr txBox="1"/>
          <p:nvPr/>
        </p:nvSpPr>
        <p:spPr>
          <a:xfrm>
            <a:off x="838200" y="2902013"/>
            <a:ext cx="410369" cy="246221"/>
          </a:xfrm>
          <a:prstGeom prst="rect">
            <a:avLst/>
          </a:prstGeom>
          <a:noFill/>
        </p:spPr>
        <p:txBody>
          <a:bodyPr wrap="none" lIns="0" tIns="0" rIns="0" bIns="0" rtlCol="0" anchor="t">
            <a:noAutofit/>
          </a:bodyPr>
          <a:lstStyle/>
          <a:p>
            <a:pPr algn="ctr"/>
            <a:r>
              <a:rPr lang="zh-CN" altLang="en-US" sz="1600" dirty="0"/>
              <a:t>数字</a:t>
            </a:r>
          </a:p>
        </p:txBody>
      </p:sp>
      <p:sp>
        <p:nvSpPr>
          <p:cNvPr id="36" name="文本框 35">
            <a:extLst>
              <a:ext uri="{FF2B5EF4-FFF2-40B4-BE49-F238E27FC236}">
                <a16:creationId xmlns:a16="http://schemas.microsoft.com/office/drawing/2014/main" id="{5BF032EE-5B2F-4F82-8EAE-555CD63E23BA}"/>
              </a:ext>
            </a:extLst>
          </p:cNvPr>
          <p:cNvSpPr txBox="1"/>
          <p:nvPr/>
        </p:nvSpPr>
        <p:spPr>
          <a:xfrm>
            <a:off x="3136259" y="2902013"/>
            <a:ext cx="410369" cy="246221"/>
          </a:xfrm>
          <a:prstGeom prst="rect">
            <a:avLst/>
          </a:prstGeom>
          <a:noFill/>
        </p:spPr>
        <p:txBody>
          <a:bodyPr wrap="none" lIns="0" tIns="0" rIns="0" bIns="0" rtlCol="0" anchor="t">
            <a:noAutofit/>
          </a:bodyPr>
          <a:lstStyle/>
          <a:p>
            <a:pPr algn="ctr"/>
            <a:r>
              <a:rPr lang="zh-CN" altLang="en-US" sz="1600" dirty="0"/>
              <a:t>悬念</a:t>
            </a:r>
          </a:p>
        </p:txBody>
      </p:sp>
      <p:sp>
        <p:nvSpPr>
          <p:cNvPr id="37" name="文本框 36">
            <a:extLst>
              <a:ext uri="{FF2B5EF4-FFF2-40B4-BE49-F238E27FC236}">
                <a16:creationId xmlns:a16="http://schemas.microsoft.com/office/drawing/2014/main" id="{9DC7E527-A773-4038-AF24-63ED01FEA5AA}"/>
              </a:ext>
            </a:extLst>
          </p:cNvPr>
          <p:cNvSpPr txBox="1"/>
          <p:nvPr/>
        </p:nvSpPr>
        <p:spPr>
          <a:xfrm>
            <a:off x="838200" y="3862445"/>
            <a:ext cx="410369" cy="246221"/>
          </a:xfrm>
          <a:prstGeom prst="rect">
            <a:avLst/>
          </a:prstGeom>
          <a:noFill/>
        </p:spPr>
        <p:txBody>
          <a:bodyPr wrap="none" lIns="0" tIns="0" rIns="0" bIns="0" rtlCol="0" anchor="t">
            <a:noAutofit/>
          </a:bodyPr>
          <a:lstStyle/>
          <a:p>
            <a:pPr algn="ctr"/>
            <a:r>
              <a:rPr lang="zh-CN" altLang="en-US" sz="1600" dirty="0"/>
              <a:t>设问</a:t>
            </a:r>
          </a:p>
        </p:txBody>
      </p:sp>
      <p:sp>
        <p:nvSpPr>
          <p:cNvPr id="38" name="文本框 37">
            <a:extLst>
              <a:ext uri="{FF2B5EF4-FFF2-40B4-BE49-F238E27FC236}">
                <a16:creationId xmlns:a16="http://schemas.microsoft.com/office/drawing/2014/main" id="{029B2E49-A6EA-4E8C-852C-413FD0332EBA}"/>
              </a:ext>
            </a:extLst>
          </p:cNvPr>
          <p:cNvSpPr txBox="1"/>
          <p:nvPr/>
        </p:nvSpPr>
        <p:spPr>
          <a:xfrm>
            <a:off x="3136260" y="3862445"/>
            <a:ext cx="410369" cy="246221"/>
          </a:xfrm>
          <a:prstGeom prst="rect">
            <a:avLst/>
          </a:prstGeom>
          <a:noFill/>
        </p:spPr>
        <p:txBody>
          <a:bodyPr wrap="none" lIns="0" tIns="0" rIns="0" bIns="0" rtlCol="0" anchor="t">
            <a:noAutofit/>
          </a:bodyPr>
          <a:lstStyle/>
          <a:p>
            <a:pPr algn="ctr"/>
            <a:r>
              <a:rPr lang="zh-CN" altLang="en-US" sz="1600" dirty="0"/>
              <a:t>痛点</a:t>
            </a:r>
          </a:p>
        </p:txBody>
      </p:sp>
      <p:sp>
        <p:nvSpPr>
          <p:cNvPr id="40" name="文本框 39">
            <a:extLst>
              <a:ext uri="{FF2B5EF4-FFF2-40B4-BE49-F238E27FC236}">
                <a16:creationId xmlns:a16="http://schemas.microsoft.com/office/drawing/2014/main" id="{14ED43D6-983D-4A55-A987-9227F9902FAF}"/>
              </a:ext>
            </a:extLst>
          </p:cNvPr>
          <p:cNvSpPr txBox="1"/>
          <p:nvPr/>
        </p:nvSpPr>
        <p:spPr>
          <a:xfrm>
            <a:off x="1679451" y="4555901"/>
            <a:ext cx="1025922" cy="246221"/>
          </a:xfrm>
          <a:prstGeom prst="rect">
            <a:avLst/>
          </a:prstGeom>
          <a:noFill/>
        </p:spPr>
        <p:txBody>
          <a:bodyPr wrap="none" lIns="0" tIns="0" rIns="0" bIns="0" rtlCol="0" anchor="t">
            <a:noAutofit/>
          </a:bodyPr>
          <a:lstStyle/>
          <a:p>
            <a:pPr algn="ctr"/>
            <a:r>
              <a:rPr lang="zh-CN" altLang="en-US" sz="1600" dirty="0"/>
              <a:t>忌不良用语</a:t>
            </a:r>
          </a:p>
        </p:txBody>
      </p:sp>
      <p:grpSp>
        <p:nvGrpSpPr>
          <p:cNvPr id="12" name="组合 11">
            <a:extLst>
              <a:ext uri="{FF2B5EF4-FFF2-40B4-BE49-F238E27FC236}">
                <a16:creationId xmlns:a16="http://schemas.microsoft.com/office/drawing/2014/main" id="{49A5AE4D-1F11-44CA-9268-C573AAAFB4B8}"/>
              </a:ext>
            </a:extLst>
          </p:cNvPr>
          <p:cNvGrpSpPr/>
          <p:nvPr/>
        </p:nvGrpSpPr>
        <p:grpSpPr>
          <a:xfrm>
            <a:off x="5278968" y="2559184"/>
            <a:ext cx="1634066" cy="1886857"/>
            <a:chOff x="5278968" y="1944915"/>
            <a:chExt cx="1634066" cy="1886857"/>
          </a:xfrm>
        </p:grpSpPr>
        <p:sp>
          <p:nvSpPr>
            <p:cNvPr id="13" name="任意多边形: 形状 12">
              <a:extLst>
                <a:ext uri="{FF2B5EF4-FFF2-40B4-BE49-F238E27FC236}">
                  <a16:creationId xmlns:a16="http://schemas.microsoft.com/office/drawing/2014/main" id="{45CE075F-4236-433E-B5F1-812782410EF8}"/>
                </a:ext>
              </a:extLst>
            </p:cNvPr>
            <p:cNvSpPr/>
            <p:nvPr/>
          </p:nvSpPr>
          <p:spPr>
            <a:xfrm rot="5400000">
              <a:off x="5152572" y="2071311"/>
              <a:ext cx="1886857" cy="1634066"/>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199704">
                  <a:moveTo>
                    <a:pt x="2540000" y="1099852"/>
                  </a:moveTo>
                  <a:lnTo>
                    <a:pt x="1905000" y="2199704"/>
                  </a:lnTo>
                  <a:lnTo>
                    <a:pt x="635000" y="2199704"/>
                  </a:lnTo>
                  <a:lnTo>
                    <a:pt x="0" y="1099852"/>
                  </a:lnTo>
                  <a:lnTo>
                    <a:pt x="635000" y="0"/>
                  </a:lnTo>
                  <a:lnTo>
                    <a:pt x="1905000" y="0"/>
                  </a:lnTo>
                  <a:lnTo>
                    <a:pt x="2540000" y="1099852"/>
                  </a:lnTo>
                  <a:close/>
                </a:path>
              </a:pathLst>
            </a:custGeom>
            <a:solidFill>
              <a:schemeClr val="accent1"/>
            </a:solidFill>
            <a:ln w="19050" cap="flat" cmpd="sng" algn="ctr">
              <a:solidFill>
                <a:schemeClr val="tx1">
                  <a:lumMod val="95000"/>
                  <a:lumOff val="5000"/>
                </a:schemeClr>
              </a:solidFill>
              <a:prstDash val="solid"/>
              <a:miter lim="800000"/>
            </a:ln>
            <a:effectLst>
              <a:outerShdw sx="105000" sy="105000" algn="ctr"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nvGrpSpPr>
            <p:cNvPr id="14" name="组合 13">
              <a:extLst>
                <a:ext uri="{FF2B5EF4-FFF2-40B4-BE49-F238E27FC236}">
                  <a16:creationId xmlns:a16="http://schemas.microsoft.com/office/drawing/2014/main" id="{B032934A-BAC9-4BE1-A4C4-B01ED7C62381}"/>
                </a:ext>
              </a:extLst>
            </p:cNvPr>
            <p:cNvGrpSpPr/>
            <p:nvPr/>
          </p:nvGrpSpPr>
          <p:grpSpPr>
            <a:xfrm>
              <a:off x="5322359" y="2020147"/>
              <a:ext cx="1547281" cy="1736395"/>
              <a:chOff x="5322360" y="2020147"/>
              <a:chExt cx="1547281" cy="1736395"/>
            </a:xfrm>
          </p:grpSpPr>
          <p:sp>
            <p:nvSpPr>
              <p:cNvPr id="15" name="椭圆 14">
                <a:extLst>
                  <a:ext uri="{FF2B5EF4-FFF2-40B4-BE49-F238E27FC236}">
                    <a16:creationId xmlns:a16="http://schemas.microsoft.com/office/drawing/2014/main" id="{BCB9F092-3BCE-458B-9868-DD9EF560ED26}"/>
                  </a:ext>
                </a:extLst>
              </p:cNvPr>
              <p:cNvSpPr/>
              <p:nvPr/>
            </p:nvSpPr>
            <p:spPr>
              <a:xfrm>
                <a:off x="6066609" y="202014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6" name="椭圆 15">
                <a:extLst>
                  <a:ext uri="{FF2B5EF4-FFF2-40B4-BE49-F238E27FC236}">
                    <a16:creationId xmlns:a16="http://schemas.microsoft.com/office/drawing/2014/main" id="{228A1792-A322-4B16-8203-1D5B3A170345}"/>
                  </a:ext>
                </a:extLst>
              </p:cNvPr>
              <p:cNvSpPr/>
              <p:nvPr/>
            </p:nvSpPr>
            <p:spPr>
              <a:xfrm>
                <a:off x="6066609" y="3697759"/>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7" name="椭圆 16">
                <a:extLst>
                  <a:ext uri="{FF2B5EF4-FFF2-40B4-BE49-F238E27FC236}">
                    <a16:creationId xmlns:a16="http://schemas.microsoft.com/office/drawing/2014/main" id="{BA264B4E-E678-4C6E-9326-43D49F7A993B}"/>
                  </a:ext>
                </a:extLst>
              </p:cNvPr>
              <p:cNvSpPr/>
              <p:nvPr/>
            </p:nvSpPr>
            <p:spPr>
              <a:xfrm>
                <a:off x="6810858"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8" name="椭圆 17">
                <a:extLst>
                  <a:ext uri="{FF2B5EF4-FFF2-40B4-BE49-F238E27FC236}">
                    <a16:creationId xmlns:a16="http://schemas.microsoft.com/office/drawing/2014/main" id="{18314867-35C2-4490-990D-BD50D9883A1E}"/>
                  </a:ext>
                </a:extLst>
              </p:cNvPr>
              <p:cNvSpPr/>
              <p:nvPr/>
            </p:nvSpPr>
            <p:spPr>
              <a:xfrm>
                <a:off x="6810858"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9" name="椭圆 18">
                <a:extLst>
                  <a:ext uri="{FF2B5EF4-FFF2-40B4-BE49-F238E27FC236}">
                    <a16:creationId xmlns:a16="http://schemas.microsoft.com/office/drawing/2014/main" id="{92555B1B-FBEC-43CC-824B-5FF5AD9901A0}"/>
                  </a:ext>
                </a:extLst>
              </p:cNvPr>
              <p:cNvSpPr/>
              <p:nvPr/>
            </p:nvSpPr>
            <p:spPr>
              <a:xfrm>
                <a:off x="5322360"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0" name="椭圆 19">
                <a:extLst>
                  <a:ext uri="{FF2B5EF4-FFF2-40B4-BE49-F238E27FC236}">
                    <a16:creationId xmlns:a16="http://schemas.microsoft.com/office/drawing/2014/main" id="{BB92021A-18A6-4EEB-B5CB-33BF67BA85A3}"/>
                  </a:ext>
                </a:extLst>
              </p:cNvPr>
              <p:cNvSpPr/>
              <p:nvPr/>
            </p:nvSpPr>
            <p:spPr>
              <a:xfrm>
                <a:off x="5322360"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sp>
        <p:nvSpPr>
          <p:cNvPr id="31" name="文本框 30">
            <a:extLst>
              <a:ext uri="{FF2B5EF4-FFF2-40B4-BE49-F238E27FC236}">
                <a16:creationId xmlns:a16="http://schemas.microsoft.com/office/drawing/2014/main" id="{4890D6E8-595A-400A-9347-CFD94E59B389}"/>
              </a:ext>
            </a:extLst>
          </p:cNvPr>
          <p:cNvSpPr txBox="1"/>
          <p:nvPr/>
        </p:nvSpPr>
        <p:spPr>
          <a:xfrm>
            <a:off x="5372101" y="3025124"/>
            <a:ext cx="1447800" cy="886397"/>
          </a:xfrm>
          <a:prstGeom prst="rect">
            <a:avLst/>
          </a:prstGeom>
          <a:noFill/>
        </p:spPr>
        <p:txBody>
          <a:bodyPr wrap="square" lIns="0" tIns="0" rIns="0" bIns="0" rtlCol="0" anchor="t">
            <a:no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lnSpc>
                <a:spcPct val="120000"/>
              </a:lnSpc>
            </a:pPr>
            <a:r>
              <a:rPr lang="zh-CN" altLang="en-US" sz="2400" dirty="0">
                <a:ln w="6350">
                  <a:solidFill>
                    <a:schemeClr val="tx1">
                      <a:lumMod val="95000"/>
                      <a:lumOff val="5000"/>
                    </a:schemeClr>
                  </a:solidFill>
                </a:ln>
              </a:rPr>
              <a:t>内容</a:t>
            </a:r>
            <a:br>
              <a:rPr lang="en-US" altLang="zh-CN" sz="2400" dirty="0">
                <a:ln w="6350">
                  <a:solidFill>
                    <a:schemeClr val="tx1">
                      <a:lumMod val="95000"/>
                      <a:lumOff val="5000"/>
                    </a:schemeClr>
                  </a:solidFill>
                </a:ln>
              </a:rPr>
            </a:br>
            <a:r>
              <a:rPr lang="zh-CN" altLang="en-US" sz="2400" dirty="0">
                <a:ln w="6350">
                  <a:solidFill>
                    <a:schemeClr val="tx1">
                      <a:lumMod val="95000"/>
                      <a:lumOff val="5000"/>
                    </a:schemeClr>
                  </a:solidFill>
                </a:ln>
              </a:rPr>
              <a:t>一个点</a:t>
            </a:r>
          </a:p>
        </p:txBody>
      </p:sp>
      <p:sp>
        <p:nvSpPr>
          <p:cNvPr id="43" name="文本框 42">
            <a:extLst>
              <a:ext uri="{FF2B5EF4-FFF2-40B4-BE49-F238E27FC236}">
                <a16:creationId xmlns:a16="http://schemas.microsoft.com/office/drawing/2014/main" id="{270DE813-4AD3-43DC-962A-CC31E0ABD6EB}"/>
              </a:ext>
            </a:extLst>
          </p:cNvPr>
          <p:cNvSpPr txBox="1"/>
          <p:nvPr/>
        </p:nvSpPr>
        <p:spPr>
          <a:xfrm>
            <a:off x="5685628" y="2203104"/>
            <a:ext cx="820739" cy="246221"/>
          </a:xfrm>
          <a:prstGeom prst="rect">
            <a:avLst/>
          </a:prstGeom>
          <a:noFill/>
        </p:spPr>
        <p:txBody>
          <a:bodyPr wrap="none" lIns="0" tIns="0" rIns="0" bIns="0" rtlCol="0" anchor="t">
            <a:noAutofit/>
          </a:bodyPr>
          <a:lstStyle/>
          <a:p>
            <a:pPr algn="ctr"/>
            <a:r>
              <a:rPr lang="zh-CN" altLang="en-US" sz="1600" dirty="0"/>
              <a:t>简单直接</a:t>
            </a:r>
          </a:p>
        </p:txBody>
      </p:sp>
      <p:sp>
        <p:nvSpPr>
          <p:cNvPr id="44" name="文本框 43">
            <a:extLst>
              <a:ext uri="{FF2B5EF4-FFF2-40B4-BE49-F238E27FC236}">
                <a16:creationId xmlns:a16="http://schemas.microsoft.com/office/drawing/2014/main" id="{6E0317AD-267D-4EEB-BF30-7C46CC65D82B}"/>
              </a:ext>
            </a:extLst>
          </p:cNvPr>
          <p:cNvSpPr txBox="1"/>
          <p:nvPr/>
        </p:nvSpPr>
        <p:spPr>
          <a:xfrm>
            <a:off x="4331417" y="2902013"/>
            <a:ext cx="820738" cy="246221"/>
          </a:xfrm>
          <a:prstGeom prst="rect">
            <a:avLst/>
          </a:prstGeom>
          <a:noFill/>
        </p:spPr>
        <p:txBody>
          <a:bodyPr wrap="none" lIns="0" tIns="0" rIns="0" bIns="0" rtlCol="0" anchor="t">
            <a:noAutofit/>
          </a:bodyPr>
          <a:lstStyle/>
          <a:p>
            <a:pPr algn="r"/>
            <a:r>
              <a:rPr lang="zh-CN" altLang="en-US" sz="1600" dirty="0"/>
              <a:t>制造悬念</a:t>
            </a:r>
          </a:p>
        </p:txBody>
      </p:sp>
      <p:sp>
        <p:nvSpPr>
          <p:cNvPr id="45" name="文本框 44">
            <a:extLst>
              <a:ext uri="{FF2B5EF4-FFF2-40B4-BE49-F238E27FC236}">
                <a16:creationId xmlns:a16="http://schemas.microsoft.com/office/drawing/2014/main" id="{F5544A01-50BF-400E-9C4F-9B65425A54DE}"/>
              </a:ext>
            </a:extLst>
          </p:cNvPr>
          <p:cNvSpPr txBox="1"/>
          <p:nvPr/>
        </p:nvSpPr>
        <p:spPr>
          <a:xfrm>
            <a:off x="7039845" y="2902013"/>
            <a:ext cx="820738" cy="246221"/>
          </a:xfrm>
          <a:prstGeom prst="rect">
            <a:avLst/>
          </a:prstGeom>
          <a:noFill/>
        </p:spPr>
        <p:txBody>
          <a:bodyPr wrap="none" lIns="0" tIns="0" rIns="0" bIns="0" rtlCol="0" anchor="t">
            <a:noAutofit/>
          </a:bodyPr>
          <a:lstStyle/>
          <a:p>
            <a:r>
              <a:rPr lang="zh-CN" altLang="en-US" sz="1600" dirty="0"/>
              <a:t>剑走偏锋</a:t>
            </a:r>
          </a:p>
        </p:txBody>
      </p:sp>
      <p:sp>
        <p:nvSpPr>
          <p:cNvPr id="46" name="文本框 45">
            <a:extLst>
              <a:ext uri="{FF2B5EF4-FFF2-40B4-BE49-F238E27FC236}">
                <a16:creationId xmlns:a16="http://schemas.microsoft.com/office/drawing/2014/main" id="{08981D57-DF03-4C4C-BD6C-2A234C50E449}"/>
              </a:ext>
            </a:extLst>
          </p:cNvPr>
          <p:cNvSpPr txBox="1"/>
          <p:nvPr/>
        </p:nvSpPr>
        <p:spPr>
          <a:xfrm>
            <a:off x="4331417" y="3862445"/>
            <a:ext cx="820738" cy="246221"/>
          </a:xfrm>
          <a:prstGeom prst="rect">
            <a:avLst/>
          </a:prstGeom>
          <a:noFill/>
        </p:spPr>
        <p:txBody>
          <a:bodyPr wrap="none" lIns="0" tIns="0" rIns="0" bIns="0" rtlCol="0" anchor="t">
            <a:noAutofit/>
          </a:bodyPr>
          <a:lstStyle/>
          <a:p>
            <a:pPr algn="r"/>
            <a:r>
              <a:rPr lang="zh-CN" altLang="en-US" sz="1600" dirty="0"/>
              <a:t>动之以情</a:t>
            </a:r>
          </a:p>
        </p:txBody>
      </p:sp>
      <p:sp>
        <p:nvSpPr>
          <p:cNvPr id="47" name="文本框 46">
            <a:extLst>
              <a:ext uri="{FF2B5EF4-FFF2-40B4-BE49-F238E27FC236}">
                <a16:creationId xmlns:a16="http://schemas.microsoft.com/office/drawing/2014/main" id="{B7CE18C0-CF05-4FA0-B3BF-097FC7BD131D}"/>
              </a:ext>
            </a:extLst>
          </p:cNvPr>
          <p:cNvSpPr txBox="1"/>
          <p:nvPr/>
        </p:nvSpPr>
        <p:spPr>
          <a:xfrm>
            <a:off x="7039846" y="3862445"/>
            <a:ext cx="820738" cy="246221"/>
          </a:xfrm>
          <a:prstGeom prst="rect">
            <a:avLst/>
          </a:prstGeom>
          <a:noFill/>
        </p:spPr>
        <p:txBody>
          <a:bodyPr wrap="none" lIns="0" tIns="0" rIns="0" bIns="0" rtlCol="0" anchor="t">
            <a:noAutofit/>
          </a:bodyPr>
          <a:lstStyle/>
          <a:p>
            <a:r>
              <a:rPr lang="zh-CN" altLang="en-US" sz="1600" dirty="0"/>
              <a:t>层层递进</a:t>
            </a:r>
          </a:p>
        </p:txBody>
      </p:sp>
      <p:sp>
        <p:nvSpPr>
          <p:cNvPr id="48" name="文本框 47">
            <a:extLst>
              <a:ext uri="{FF2B5EF4-FFF2-40B4-BE49-F238E27FC236}">
                <a16:creationId xmlns:a16="http://schemas.microsoft.com/office/drawing/2014/main" id="{BA15D851-7CFF-4065-9DE9-B389E47DCD93}"/>
              </a:ext>
            </a:extLst>
          </p:cNvPr>
          <p:cNvSpPr txBox="1"/>
          <p:nvPr/>
        </p:nvSpPr>
        <p:spPr>
          <a:xfrm>
            <a:off x="5685629" y="4555901"/>
            <a:ext cx="820738" cy="246221"/>
          </a:xfrm>
          <a:prstGeom prst="rect">
            <a:avLst/>
          </a:prstGeom>
          <a:noFill/>
        </p:spPr>
        <p:txBody>
          <a:bodyPr wrap="none" lIns="0" tIns="0" rIns="0" bIns="0" rtlCol="0" anchor="t">
            <a:noAutofit/>
          </a:bodyPr>
          <a:lstStyle/>
          <a:p>
            <a:pPr algn="ctr"/>
            <a:r>
              <a:rPr lang="zh-CN" altLang="en-US" sz="1600" dirty="0"/>
              <a:t>诙谐幽默</a:t>
            </a:r>
          </a:p>
        </p:txBody>
      </p:sp>
      <p:grpSp>
        <p:nvGrpSpPr>
          <p:cNvPr id="21" name="组合 20">
            <a:extLst>
              <a:ext uri="{FF2B5EF4-FFF2-40B4-BE49-F238E27FC236}">
                <a16:creationId xmlns:a16="http://schemas.microsoft.com/office/drawing/2014/main" id="{7788E705-9FFC-428B-BCE5-BCCA0B7FD54C}"/>
              </a:ext>
            </a:extLst>
          </p:cNvPr>
          <p:cNvGrpSpPr/>
          <p:nvPr/>
        </p:nvGrpSpPr>
        <p:grpSpPr>
          <a:xfrm>
            <a:off x="9180966" y="2559184"/>
            <a:ext cx="1634066" cy="1886857"/>
            <a:chOff x="5278968" y="1944915"/>
            <a:chExt cx="1634066" cy="1886857"/>
          </a:xfrm>
        </p:grpSpPr>
        <p:sp>
          <p:nvSpPr>
            <p:cNvPr id="22" name="任意多边形: 形状 21">
              <a:extLst>
                <a:ext uri="{FF2B5EF4-FFF2-40B4-BE49-F238E27FC236}">
                  <a16:creationId xmlns:a16="http://schemas.microsoft.com/office/drawing/2014/main" id="{99806380-45D5-4B9A-9736-4CFC26154CFA}"/>
                </a:ext>
              </a:extLst>
            </p:cNvPr>
            <p:cNvSpPr/>
            <p:nvPr/>
          </p:nvSpPr>
          <p:spPr>
            <a:xfrm rot="5400000">
              <a:off x="5152572" y="2071311"/>
              <a:ext cx="1886857" cy="1634066"/>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199704">
                  <a:moveTo>
                    <a:pt x="2540000" y="1099852"/>
                  </a:moveTo>
                  <a:lnTo>
                    <a:pt x="1905000" y="2199704"/>
                  </a:lnTo>
                  <a:lnTo>
                    <a:pt x="635000" y="2199704"/>
                  </a:lnTo>
                  <a:lnTo>
                    <a:pt x="0" y="1099852"/>
                  </a:lnTo>
                  <a:lnTo>
                    <a:pt x="635000" y="0"/>
                  </a:lnTo>
                  <a:lnTo>
                    <a:pt x="1905000" y="0"/>
                  </a:lnTo>
                  <a:lnTo>
                    <a:pt x="2540000" y="1099852"/>
                  </a:lnTo>
                  <a:close/>
                </a:path>
              </a:pathLst>
            </a:custGeom>
            <a:solidFill>
              <a:schemeClr val="accent1"/>
            </a:solidFill>
            <a:ln w="19050" cap="flat" cmpd="sng" algn="ctr">
              <a:solidFill>
                <a:schemeClr val="tx1">
                  <a:lumMod val="95000"/>
                  <a:lumOff val="5000"/>
                </a:schemeClr>
              </a:solidFill>
              <a:prstDash val="solid"/>
              <a:miter lim="800000"/>
            </a:ln>
            <a:effectLst>
              <a:outerShdw sx="105000" sy="105000" algn="ctr"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p>
          </p:txBody>
        </p:sp>
        <p:grpSp>
          <p:nvGrpSpPr>
            <p:cNvPr id="23" name="组合 22">
              <a:extLst>
                <a:ext uri="{FF2B5EF4-FFF2-40B4-BE49-F238E27FC236}">
                  <a16:creationId xmlns:a16="http://schemas.microsoft.com/office/drawing/2014/main" id="{EBC3A4E4-74D2-4CBF-8562-9908662ADCFE}"/>
                </a:ext>
              </a:extLst>
            </p:cNvPr>
            <p:cNvGrpSpPr/>
            <p:nvPr/>
          </p:nvGrpSpPr>
          <p:grpSpPr>
            <a:xfrm>
              <a:off x="5322359" y="2020147"/>
              <a:ext cx="1547281" cy="1736395"/>
              <a:chOff x="5322360" y="2020147"/>
              <a:chExt cx="1547281" cy="1736395"/>
            </a:xfrm>
          </p:grpSpPr>
          <p:sp>
            <p:nvSpPr>
              <p:cNvPr id="24" name="椭圆 23">
                <a:extLst>
                  <a:ext uri="{FF2B5EF4-FFF2-40B4-BE49-F238E27FC236}">
                    <a16:creationId xmlns:a16="http://schemas.microsoft.com/office/drawing/2014/main" id="{61AFF0F2-26D8-48F6-B3C2-7299D74B6DF1}"/>
                  </a:ext>
                </a:extLst>
              </p:cNvPr>
              <p:cNvSpPr/>
              <p:nvPr/>
            </p:nvSpPr>
            <p:spPr>
              <a:xfrm>
                <a:off x="6066609" y="202014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5" name="椭圆 24">
                <a:extLst>
                  <a:ext uri="{FF2B5EF4-FFF2-40B4-BE49-F238E27FC236}">
                    <a16:creationId xmlns:a16="http://schemas.microsoft.com/office/drawing/2014/main" id="{3FED3149-FEDF-4F5B-84D9-5F4D058AB489}"/>
                  </a:ext>
                </a:extLst>
              </p:cNvPr>
              <p:cNvSpPr/>
              <p:nvPr/>
            </p:nvSpPr>
            <p:spPr>
              <a:xfrm>
                <a:off x="6066609" y="3697759"/>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6" name="椭圆 25">
                <a:extLst>
                  <a:ext uri="{FF2B5EF4-FFF2-40B4-BE49-F238E27FC236}">
                    <a16:creationId xmlns:a16="http://schemas.microsoft.com/office/drawing/2014/main" id="{A6F2B0E2-2637-41CE-8BE0-2D60D8161E86}"/>
                  </a:ext>
                </a:extLst>
              </p:cNvPr>
              <p:cNvSpPr/>
              <p:nvPr/>
            </p:nvSpPr>
            <p:spPr>
              <a:xfrm>
                <a:off x="6810858"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7" name="椭圆 26">
                <a:extLst>
                  <a:ext uri="{FF2B5EF4-FFF2-40B4-BE49-F238E27FC236}">
                    <a16:creationId xmlns:a16="http://schemas.microsoft.com/office/drawing/2014/main" id="{78EB4302-6A33-4D3D-9B77-E5DF3B615E9E}"/>
                  </a:ext>
                </a:extLst>
              </p:cNvPr>
              <p:cNvSpPr/>
              <p:nvPr/>
            </p:nvSpPr>
            <p:spPr>
              <a:xfrm>
                <a:off x="6810858"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8" name="椭圆 27">
                <a:extLst>
                  <a:ext uri="{FF2B5EF4-FFF2-40B4-BE49-F238E27FC236}">
                    <a16:creationId xmlns:a16="http://schemas.microsoft.com/office/drawing/2014/main" id="{54B2C989-9BB9-4F54-83C0-B9C647639593}"/>
                  </a:ext>
                </a:extLst>
              </p:cNvPr>
              <p:cNvSpPr/>
              <p:nvPr/>
            </p:nvSpPr>
            <p:spPr>
              <a:xfrm>
                <a:off x="5322360"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9" name="椭圆 28">
                <a:extLst>
                  <a:ext uri="{FF2B5EF4-FFF2-40B4-BE49-F238E27FC236}">
                    <a16:creationId xmlns:a16="http://schemas.microsoft.com/office/drawing/2014/main" id="{4ED300D7-E799-4733-9B22-F49631055A95}"/>
                  </a:ext>
                </a:extLst>
              </p:cNvPr>
              <p:cNvSpPr/>
              <p:nvPr/>
            </p:nvSpPr>
            <p:spPr>
              <a:xfrm>
                <a:off x="5322360"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sp>
        <p:nvSpPr>
          <p:cNvPr id="32" name="文本框 31">
            <a:extLst>
              <a:ext uri="{FF2B5EF4-FFF2-40B4-BE49-F238E27FC236}">
                <a16:creationId xmlns:a16="http://schemas.microsoft.com/office/drawing/2014/main" id="{0B16EF14-191B-4370-8B31-7A6096BC3272}"/>
              </a:ext>
            </a:extLst>
          </p:cNvPr>
          <p:cNvSpPr txBox="1"/>
          <p:nvPr/>
        </p:nvSpPr>
        <p:spPr>
          <a:xfrm>
            <a:off x="9274099" y="3025124"/>
            <a:ext cx="1447800" cy="886397"/>
          </a:xfrm>
          <a:prstGeom prst="rect">
            <a:avLst/>
          </a:prstGeom>
          <a:noFill/>
        </p:spPr>
        <p:txBody>
          <a:bodyPr wrap="square" lIns="0" tIns="0" rIns="0" bIns="0" rtlCol="0" anchor="t">
            <a:no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lnSpc>
                <a:spcPct val="120000"/>
              </a:lnSpc>
            </a:pPr>
            <a:r>
              <a:rPr lang="zh-CN" altLang="en-US" sz="2400" dirty="0">
                <a:ln w="6350">
                  <a:solidFill>
                    <a:schemeClr val="tx1">
                      <a:lumMod val="95000"/>
                      <a:lumOff val="5000"/>
                    </a:schemeClr>
                  </a:solidFill>
                </a:ln>
              </a:rPr>
              <a:t>结尾</a:t>
            </a:r>
            <a:br>
              <a:rPr lang="en-US" altLang="zh-CN" sz="2400" dirty="0">
                <a:ln w="6350">
                  <a:solidFill>
                    <a:schemeClr val="tx1">
                      <a:lumMod val="95000"/>
                      <a:lumOff val="5000"/>
                    </a:schemeClr>
                  </a:solidFill>
                </a:ln>
              </a:rPr>
            </a:br>
            <a:r>
              <a:rPr lang="zh-CN" altLang="en-US" sz="2400" dirty="0">
                <a:ln w="6350">
                  <a:solidFill>
                    <a:schemeClr val="tx1">
                      <a:lumMod val="95000"/>
                      <a:lumOff val="5000"/>
                    </a:schemeClr>
                  </a:solidFill>
                </a:ln>
              </a:rPr>
              <a:t>一个点</a:t>
            </a:r>
          </a:p>
        </p:txBody>
      </p:sp>
      <p:sp>
        <p:nvSpPr>
          <p:cNvPr id="50" name="文本框 49">
            <a:extLst>
              <a:ext uri="{FF2B5EF4-FFF2-40B4-BE49-F238E27FC236}">
                <a16:creationId xmlns:a16="http://schemas.microsoft.com/office/drawing/2014/main" id="{471803D2-3B0E-4F20-9EA4-FFAA4C9EDDE2}"/>
              </a:ext>
            </a:extLst>
          </p:cNvPr>
          <p:cNvSpPr txBox="1"/>
          <p:nvPr/>
        </p:nvSpPr>
        <p:spPr>
          <a:xfrm>
            <a:off x="9587626" y="2203104"/>
            <a:ext cx="820739" cy="246221"/>
          </a:xfrm>
          <a:prstGeom prst="rect">
            <a:avLst/>
          </a:prstGeom>
          <a:noFill/>
        </p:spPr>
        <p:txBody>
          <a:bodyPr wrap="none" lIns="0" tIns="0" rIns="0" bIns="0" rtlCol="0" anchor="t">
            <a:noAutofit/>
          </a:bodyPr>
          <a:lstStyle/>
          <a:p>
            <a:pPr algn="ctr"/>
            <a:r>
              <a:rPr lang="zh-CN" altLang="en-US" sz="1600" dirty="0"/>
              <a:t>自然收尾</a:t>
            </a:r>
          </a:p>
        </p:txBody>
      </p:sp>
      <p:sp>
        <p:nvSpPr>
          <p:cNvPr id="51" name="文本框 50">
            <a:extLst>
              <a:ext uri="{FF2B5EF4-FFF2-40B4-BE49-F238E27FC236}">
                <a16:creationId xmlns:a16="http://schemas.microsoft.com/office/drawing/2014/main" id="{FD2FBDC2-ACCF-4B17-9D9C-2345CDA48774}"/>
              </a:ext>
            </a:extLst>
          </p:cNvPr>
          <p:cNvSpPr txBox="1"/>
          <p:nvPr/>
        </p:nvSpPr>
        <p:spPr>
          <a:xfrm>
            <a:off x="8643784" y="2902013"/>
            <a:ext cx="410369" cy="246221"/>
          </a:xfrm>
          <a:prstGeom prst="rect">
            <a:avLst/>
          </a:prstGeom>
          <a:noFill/>
        </p:spPr>
        <p:txBody>
          <a:bodyPr wrap="none" lIns="0" tIns="0" rIns="0" bIns="0" rtlCol="0" anchor="t">
            <a:noAutofit/>
          </a:bodyPr>
          <a:lstStyle/>
          <a:p>
            <a:pPr algn="ctr"/>
            <a:r>
              <a:rPr lang="zh-CN" altLang="en-US" sz="1600" dirty="0"/>
              <a:t>点题</a:t>
            </a:r>
          </a:p>
        </p:txBody>
      </p:sp>
      <p:sp>
        <p:nvSpPr>
          <p:cNvPr id="52" name="文本框 51">
            <a:extLst>
              <a:ext uri="{FF2B5EF4-FFF2-40B4-BE49-F238E27FC236}">
                <a16:creationId xmlns:a16="http://schemas.microsoft.com/office/drawing/2014/main" id="{BB79530A-306A-4F7B-9D0D-9044F140AA57}"/>
              </a:ext>
            </a:extLst>
          </p:cNvPr>
          <p:cNvSpPr txBox="1"/>
          <p:nvPr/>
        </p:nvSpPr>
        <p:spPr>
          <a:xfrm>
            <a:off x="10941843" y="2902013"/>
            <a:ext cx="410369" cy="246221"/>
          </a:xfrm>
          <a:prstGeom prst="rect">
            <a:avLst/>
          </a:prstGeom>
          <a:noFill/>
        </p:spPr>
        <p:txBody>
          <a:bodyPr wrap="none" lIns="0" tIns="0" rIns="0" bIns="0" rtlCol="0" anchor="t">
            <a:noAutofit/>
          </a:bodyPr>
          <a:lstStyle/>
          <a:p>
            <a:pPr algn="ctr"/>
            <a:r>
              <a:rPr lang="zh-CN" altLang="en-US" sz="1600" dirty="0"/>
              <a:t>抒情</a:t>
            </a:r>
          </a:p>
        </p:txBody>
      </p:sp>
      <p:sp>
        <p:nvSpPr>
          <p:cNvPr id="53" name="文本框 52">
            <a:extLst>
              <a:ext uri="{FF2B5EF4-FFF2-40B4-BE49-F238E27FC236}">
                <a16:creationId xmlns:a16="http://schemas.microsoft.com/office/drawing/2014/main" id="{F3E66E1C-95F6-41EF-B29B-C3351904777A}"/>
              </a:ext>
            </a:extLst>
          </p:cNvPr>
          <p:cNvSpPr txBox="1"/>
          <p:nvPr/>
        </p:nvSpPr>
        <p:spPr>
          <a:xfrm>
            <a:off x="8643784" y="3862445"/>
            <a:ext cx="410369" cy="246221"/>
          </a:xfrm>
          <a:prstGeom prst="rect">
            <a:avLst/>
          </a:prstGeom>
          <a:noFill/>
        </p:spPr>
        <p:txBody>
          <a:bodyPr wrap="none" lIns="0" tIns="0" rIns="0" bIns="0" rtlCol="0" anchor="t">
            <a:noAutofit/>
          </a:bodyPr>
          <a:lstStyle/>
          <a:p>
            <a:pPr algn="ctr"/>
            <a:r>
              <a:rPr lang="zh-CN" altLang="en-US" sz="1600" dirty="0"/>
              <a:t>祝福</a:t>
            </a:r>
          </a:p>
        </p:txBody>
      </p:sp>
      <p:sp>
        <p:nvSpPr>
          <p:cNvPr id="54" name="文本框 53">
            <a:extLst>
              <a:ext uri="{FF2B5EF4-FFF2-40B4-BE49-F238E27FC236}">
                <a16:creationId xmlns:a16="http://schemas.microsoft.com/office/drawing/2014/main" id="{177A9CF5-2BF0-4D74-BDD1-D31206B2C436}"/>
              </a:ext>
            </a:extLst>
          </p:cNvPr>
          <p:cNvSpPr txBox="1"/>
          <p:nvPr/>
        </p:nvSpPr>
        <p:spPr>
          <a:xfrm>
            <a:off x="10941844" y="3862445"/>
            <a:ext cx="410369" cy="246221"/>
          </a:xfrm>
          <a:prstGeom prst="rect">
            <a:avLst/>
          </a:prstGeom>
          <a:noFill/>
        </p:spPr>
        <p:txBody>
          <a:bodyPr wrap="none" lIns="0" tIns="0" rIns="0" bIns="0" rtlCol="0" anchor="t">
            <a:noAutofit/>
          </a:bodyPr>
          <a:lstStyle/>
          <a:p>
            <a:pPr algn="ctr"/>
            <a:r>
              <a:rPr lang="zh-CN" altLang="en-US" sz="1600" dirty="0"/>
              <a:t>号召</a:t>
            </a:r>
          </a:p>
        </p:txBody>
      </p:sp>
      <p:sp>
        <p:nvSpPr>
          <p:cNvPr id="55" name="文本框 54">
            <a:extLst>
              <a:ext uri="{FF2B5EF4-FFF2-40B4-BE49-F238E27FC236}">
                <a16:creationId xmlns:a16="http://schemas.microsoft.com/office/drawing/2014/main" id="{F8248B40-0109-4AA1-A7AC-01D48E8B5E01}"/>
              </a:ext>
            </a:extLst>
          </p:cNvPr>
          <p:cNvSpPr txBox="1"/>
          <p:nvPr/>
        </p:nvSpPr>
        <p:spPr>
          <a:xfrm>
            <a:off x="9587627" y="4555901"/>
            <a:ext cx="820738" cy="246221"/>
          </a:xfrm>
          <a:prstGeom prst="rect">
            <a:avLst/>
          </a:prstGeom>
          <a:noFill/>
        </p:spPr>
        <p:txBody>
          <a:bodyPr wrap="none" lIns="0" tIns="0" rIns="0" bIns="0" rtlCol="0" anchor="t">
            <a:noAutofit/>
          </a:bodyPr>
          <a:lstStyle/>
          <a:p>
            <a:pPr algn="ctr"/>
            <a:r>
              <a:rPr lang="zh-CN" altLang="en-US" sz="1600" dirty="0"/>
              <a:t>首尾呼应</a:t>
            </a:r>
          </a:p>
        </p:txBody>
      </p:sp>
    </p:spTree>
    <p:extLst>
      <p:ext uri="{BB962C8B-B14F-4D97-AF65-F5344CB8AC3E}">
        <p14:creationId xmlns:p14="http://schemas.microsoft.com/office/powerpoint/2010/main" val="615817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6F49D396-B962-4778-8AB3-57BCE8EE373B}"/>
              </a:ext>
            </a:extLst>
          </p:cNvPr>
          <p:cNvSpPr txBox="1"/>
          <p:nvPr/>
        </p:nvSpPr>
        <p:spPr>
          <a:xfrm>
            <a:off x="5264150" y="-33486"/>
            <a:ext cx="6341480" cy="6924973"/>
          </a:xfrm>
          <a:prstGeom prst="rect">
            <a:avLst/>
          </a:prstGeom>
          <a:noFill/>
        </p:spPr>
        <p:txBody>
          <a:bodyPr wrap="none" lIns="0" tIns="0" rIns="0" bIns="0" rtlCol="0" anchor="t">
            <a:noAutofit/>
          </a:bodyPr>
          <a:lstStyle/>
          <a:p>
            <a:pPr algn="l"/>
            <a:r>
              <a:rPr lang="en-US" altLang="zh-CN" sz="45000" spc="-300" dirty="0">
                <a:ln w="47625">
                  <a:solidFill>
                    <a:schemeClr val="bg1"/>
                  </a:solidFill>
                </a:ln>
                <a:pattFill prst="pct90">
                  <a:fgClr>
                    <a:schemeClr val="accent1"/>
                  </a:fgClr>
                  <a:bgClr>
                    <a:schemeClr val="bg1"/>
                  </a:bgClr>
                </a:pattFill>
                <a:effectLst>
                  <a:outerShdw dist="25400" dir="2700000" algn="tl" rotWithShape="0">
                    <a:schemeClr val="accent2"/>
                  </a:outerShdw>
                </a:effectLst>
                <a:latin typeface="+mj-lt"/>
              </a:rPr>
              <a:t>02</a:t>
            </a:r>
            <a:endParaRPr lang="zh-CN" altLang="en-US" sz="45000" spc="-300" dirty="0">
              <a:ln w="47625">
                <a:solidFill>
                  <a:schemeClr val="bg1"/>
                </a:solidFill>
              </a:ln>
              <a:pattFill prst="pct90">
                <a:fgClr>
                  <a:schemeClr val="accent1"/>
                </a:fgClr>
                <a:bgClr>
                  <a:schemeClr val="bg1"/>
                </a:bgClr>
              </a:pattFill>
              <a:effectLst>
                <a:outerShdw dist="25400" dir="2700000" algn="tl" rotWithShape="0">
                  <a:schemeClr val="accent2"/>
                </a:outerShdw>
              </a:effectLst>
              <a:latin typeface="+mj-lt"/>
            </a:endParaRPr>
          </a:p>
        </p:txBody>
      </p:sp>
      <p:grpSp>
        <p:nvGrpSpPr>
          <p:cNvPr id="2" name="组合 1">
            <a:extLst>
              <a:ext uri="{FF2B5EF4-FFF2-40B4-BE49-F238E27FC236}">
                <a16:creationId xmlns:a16="http://schemas.microsoft.com/office/drawing/2014/main" id="{4E3CCCA5-D414-43C9-9594-F753DD805EC1}"/>
              </a:ext>
            </a:extLst>
          </p:cNvPr>
          <p:cNvGrpSpPr/>
          <p:nvPr/>
        </p:nvGrpSpPr>
        <p:grpSpPr>
          <a:xfrm>
            <a:off x="-57151" y="2101322"/>
            <a:ext cx="6991351" cy="2655356"/>
            <a:chOff x="-57151" y="2101322"/>
            <a:chExt cx="7136375" cy="2655356"/>
          </a:xfrm>
        </p:grpSpPr>
        <p:sp>
          <p:nvSpPr>
            <p:cNvPr id="194" name="矩形 193">
              <a:extLst>
                <a:ext uri="{FF2B5EF4-FFF2-40B4-BE49-F238E27FC236}">
                  <a16:creationId xmlns:a16="http://schemas.microsoft.com/office/drawing/2014/main" id="{9D790B35-C006-4A35-9CBC-B09C223231C4}"/>
                </a:ext>
              </a:extLst>
            </p:cNvPr>
            <p:cNvSpPr/>
            <p:nvPr/>
          </p:nvSpPr>
          <p:spPr>
            <a:xfrm>
              <a:off x="-57151" y="2242078"/>
              <a:ext cx="7136375" cy="2514600"/>
            </a:xfrm>
            <a:prstGeom prst="rect">
              <a:avLst/>
            </a:prstGeom>
            <a:solidFill>
              <a:schemeClr val="accent1"/>
            </a:solidFill>
            <a:ln w="28575"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95" name="矩形 194">
              <a:extLst>
                <a:ext uri="{FF2B5EF4-FFF2-40B4-BE49-F238E27FC236}">
                  <a16:creationId xmlns:a16="http://schemas.microsoft.com/office/drawing/2014/main" id="{664DBF5E-2140-4F31-A017-33A16FBF6506}"/>
                </a:ext>
              </a:extLst>
            </p:cNvPr>
            <p:cNvSpPr/>
            <p:nvPr/>
          </p:nvSpPr>
          <p:spPr>
            <a:xfrm>
              <a:off x="-57150" y="2101322"/>
              <a:ext cx="6999418" cy="2514600"/>
            </a:xfrm>
            <a:prstGeom prst="rect">
              <a:avLst/>
            </a:prstGeom>
            <a:solidFill>
              <a:schemeClr val="bg1"/>
            </a:solidFill>
            <a:ln w="28575"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p>
          </p:txBody>
        </p:sp>
        <p:grpSp>
          <p:nvGrpSpPr>
            <p:cNvPr id="196" name="组合 195">
              <a:extLst>
                <a:ext uri="{FF2B5EF4-FFF2-40B4-BE49-F238E27FC236}">
                  <a16:creationId xmlns:a16="http://schemas.microsoft.com/office/drawing/2014/main" id="{B9AAB6F9-B475-4826-90C4-C37645EF85B2}"/>
                </a:ext>
              </a:extLst>
            </p:cNvPr>
            <p:cNvGrpSpPr/>
            <p:nvPr/>
          </p:nvGrpSpPr>
          <p:grpSpPr>
            <a:xfrm>
              <a:off x="4721737" y="3459465"/>
              <a:ext cx="1559190" cy="693929"/>
              <a:chOff x="4721737" y="3446765"/>
              <a:chExt cx="1559190" cy="693929"/>
            </a:xfrm>
          </p:grpSpPr>
          <p:grpSp>
            <p:nvGrpSpPr>
              <p:cNvPr id="197" name="组合 196">
                <a:extLst>
                  <a:ext uri="{FF2B5EF4-FFF2-40B4-BE49-F238E27FC236}">
                    <a16:creationId xmlns:a16="http://schemas.microsoft.com/office/drawing/2014/main" id="{B3EFAF21-EC1D-4562-8CC2-9A15D390E654}"/>
                  </a:ext>
                </a:extLst>
              </p:cNvPr>
              <p:cNvGrpSpPr/>
              <p:nvPr/>
            </p:nvGrpSpPr>
            <p:grpSpPr>
              <a:xfrm>
                <a:off x="4721737" y="3446765"/>
                <a:ext cx="1559190" cy="78924"/>
                <a:chOff x="4721737" y="3446765"/>
                <a:chExt cx="1559190" cy="78924"/>
              </a:xfrm>
              <a:solidFill>
                <a:schemeClr val="accent1">
                  <a:lumMod val="40000"/>
                  <a:lumOff val="60000"/>
                </a:schemeClr>
              </a:solidFill>
            </p:grpSpPr>
            <p:sp>
              <p:nvSpPr>
                <p:cNvPr id="363" name="椭圆 362">
                  <a:extLst>
                    <a:ext uri="{FF2B5EF4-FFF2-40B4-BE49-F238E27FC236}">
                      <a16:creationId xmlns:a16="http://schemas.microsoft.com/office/drawing/2014/main" id="{ED49960E-826D-4D5D-8EDB-7B288F4F3638}"/>
                    </a:ext>
                  </a:extLst>
                </p:cNvPr>
                <p:cNvSpPr/>
                <p:nvPr/>
              </p:nvSpPr>
              <p:spPr>
                <a:xfrm>
                  <a:off x="47217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64" name="椭圆 363">
                  <a:extLst>
                    <a:ext uri="{FF2B5EF4-FFF2-40B4-BE49-F238E27FC236}">
                      <a16:creationId xmlns:a16="http://schemas.microsoft.com/office/drawing/2014/main" id="{79259307-CBDE-4AAB-95CB-DF3AFC7D6C7E}"/>
                    </a:ext>
                  </a:extLst>
                </p:cNvPr>
                <p:cNvSpPr/>
                <p:nvPr/>
              </p:nvSpPr>
              <p:spPr>
                <a:xfrm>
                  <a:off x="485630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65" name="椭圆 364">
                  <a:extLst>
                    <a:ext uri="{FF2B5EF4-FFF2-40B4-BE49-F238E27FC236}">
                      <a16:creationId xmlns:a16="http://schemas.microsoft.com/office/drawing/2014/main" id="{B3515673-0F59-40C0-B0B2-ADA53C8DBE63}"/>
                    </a:ext>
                  </a:extLst>
                </p:cNvPr>
                <p:cNvSpPr/>
                <p:nvPr/>
              </p:nvSpPr>
              <p:spPr>
                <a:xfrm>
                  <a:off x="499087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66" name="椭圆 365">
                  <a:extLst>
                    <a:ext uri="{FF2B5EF4-FFF2-40B4-BE49-F238E27FC236}">
                      <a16:creationId xmlns:a16="http://schemas.microsoft.com/office/drawing/2014/main" id="{B9898A9C-8870-4419-AA21-A327376C12B3}"/>
                    </a:ext>
                  </a:extLst>
                </p:cNvPr>
                <p:cNvSpPr/>
                <p:nvPr/>
              </p:nvSpPr>
              <p:spPr>
                <a:xfrm>
                  <a:off x="512544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67" name="椭圆 366">
                  <a:extLst>
                    <a:ext uri="{FF2B5EF4-FFF2-40B4-BE49-F238E27FC236}">
                      <a16:creationId xmlns:a16="http://schemas.microsoft.com/office/drawing/2014/main" id="{85CCFC6F-9AE0-4CEF-A317-5885176F7303}"/>
                    </a:ext>
                  </a:extLst>
                </p:cNvPr>
                <p:cNvSpPr/>
                <p:nvPr/>
              </p:nvSpPr>
              <p:spPr>
                <a:xfrm>
                  <a:off x="526001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68" name="椭圆 367">
                  <a:extLst>
                    <a:ext uri="{FF2B5EF4-FFF2-40B4-BE49-F238E27FC236}">
                      <a16:creationId xmlns:a16="http://schemas.microsoft.com/office/drawing/2014/main" id="{DA71B1CF-C313-4775-B756-2AA14ECA0CA8}"/>
                    </a:ext>
                  </a:extLst>
                </p:cNvPr>
                <p:cNvSpPr/>
                <p:nvPr/>
              </p:nvSpPr>
              <p:spPr>
                <a:xfrm>
                  <a:off x="539458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69" name="椭圆 368">
                  <a:extLst>
                    <a:ext uri="{FF2B5EF4-FFF2-40B4-BE49-F238E27FC236}">
                      <a16:creationId xmlns:a16="http://schemas.microsoft.com/office/drawing/2014/main" id="{3A10C607-0DB9-4B58-923C-5D8C8CB26D8B}"/>
                    </a:ext>
                  </a:extLst>
                </p:cNvPr>
                <p:cNvSpPr/>
                <p:nvPr/>
              </p:nvSpPr>
              <p:spPr>
                <a:xfrm>
                  <a:off x="552915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70" name="椭圆 369">
                  <a:extLst>
                    <a:ext uri="{FF2B5EF4-FFF2-40B4-BE49-F238E27FC236}">
                      <a16:creationId xmlns:a16="http://schemas.microsoft.com/office/drawing/2014/main" id="{0E0C8AD1-0092-438D-B675-07B998FF6F05}"/>
                    </a:ext>
                  </a:extLst>
                </p:cNvPr>
                <p:cNvSpPr/>
                <p:nvPr/>
              </p:nvSpPr>
              <p:spPr>
                <a:xfrm>
                  <a:off x="566372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71" name="椭圆 370">
                  <a:extLst>
                    <a:ext uri="{FF2B5EF4-FFF2-40B4-BE49-F238E27FC236}">
                      <a16:creationId xmlns:a16="http://schemas.microsoft.com/office/drawing/2014/main" id="{4522BA70-18BF-4643-B675-3CF513600E57}"/>
                    </a:ext>
                  </a:extLst>
                </p:cNvPr>
                <p:cNvSpPr/>
                <p:nvPr/>
              </p:nvSpPr>
              <p:spPr>
                <a:xfrm>
                  <a:off x="579829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72" name="椭圆 371">
                  <a:extLst>
                    <a:ext uri="{FF2B5EF4-FFF2-40B4-BE49-F238E27FC236}">
                      <a16:creationId xmlns:a16="http://schemas.microsoft.com/office/drawing/2014/main" id="{85D00F79-A214-4CA2-BBE2-4E24B93F522C}"/>
                    </a:ext>
                  </a:extLst>
                </p:cNvPr>
                <p:cNvSpPr/>
                <p:nvPr/>
              </p:nvSpPr>
              <p:spPr>
                <a:xfrm>
                  <a:off x="593286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73" name="椭圆 372">
                  <a:extLst>
                    <a:ext uri="{FF2B5EF4-FFF2-40B4-BE49-F238E27FC236}">
                      <a16:creationId xmlns:a16="http://schemas.microsoft.com/office/drawing/2014/main" id="{CCADEB5E-33C1-48FB-98F3-BBE2ABB55930}"/>
                    </a:ext>
                  </a:extLst>
                </p:cNvPr>
                <p:cNvSpPr/>
                <p:nvPr/>
              </p:nvSpPr>
              <p:spPr>
                <a:xfrm>
                  <a:off x="60674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74" name="椭圆 373">
                  <a:extLst>
                    <a:ext uri="{FF2B5EF4-FFF2-40B4-BE49-F238E27FC236}">
                      <a16:creationId xmlns:a16="http://schemas.microsoft.com/office/drawing/2014/main" id="{7891372B-95A8-4D65-97B2-779A4021603D}"/>
                    </a:ext>
                  </a:extLst>
                </p:cNvPr>
                <p:cNvSpPr/>
                <p:nvPr/>
              </p:nvSpPr>
              <p:spPr>
                <a:xfrm>
                  <a:off x="6202003"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nvGrpSpPr>
              <p:cNvPr id="198" name="组合 197">
                <a:extLst>
                  <a:ext uri="{FF2B5EF4-FFF2-40B4-BE49-F238E27FC236}">
                    <a16:creationId xmlns:a16="http://schemas.microsoft.com/office/drawing/2014/main" id="{C42026BA-C091-4041-A9B7-4B9F8E445359}"/>
                  </a:ext>
                </a:extLst>
              </p:cNvPr>
              <p:cNvGrpSpPr/>
              <p:nvPr/>
            </p:nvGrpSpPr>
            <p:grpSpPr>
              <a:xfrm>
                <a:off x="4721737" y="3599930"/>
                <a:ext cx="1559190" cy="78924"/>
                <a:chOff x="4721737" y="3446765"/>
                <a:chExt cx="1559190" cy="78924"/>
              </a:xfrm>
              <a:solidFill>
                <a:schemeClr val="accent1">
                  <a:lumMod val="40000"/>
                  <a:lumOff val="60000"/>
                </a:schemeClr>
              </a:solidFill>
            </p:grpSpPr>
            <p:sp>
              <p:nvSpPr>
                <p:cNvPr id="351" name="椭圆 350">
                  <a:extLst>
                    <a:ext uri="{FF2B5EF4-FFF2-40B4-BE49-F238E27FC236}">
                      <a16:creationId xmlns:a16="http://schemas.microsoft.com/office/drawing/2014/main" id="{B4086C0E-8B77-43A5-8A02-688ABA6F07CF}"/>
                    </a:ext>
                  </a:extLst>
                </p:cNvPr>
                <p:cNvSpPr/>
                <p:nvPr/>
              </p:nvSpPr>
              <p:spPr>
                <a:xfrm>
                  <a:off x="47217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52" name="椭圆 351">
                  <a:extLst>
                    <a:ext uri="{FF2B5EF4-FFF2-40B4-BE49-F238E27FC236}">
                      <a16:creationId xmlns:a16="http://schemas.microsoft.com/office/drawing/2014/main" id="{A8EA0A4F-5287-48C4-ACA4-31291F8B8060}"/>
                    </a:ext>
                  </a:extLst>
                </p:cNvPr>
                <p:cNvSpPr/>
                <p:nvPr/>
              </p:nvSpPr>
              <p:spPr>
                <a:xfrm>
                  <a:off x="485630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53" name="椭圆 352">
                  <a:extLst>
                    <a:ext uri="{FF2B5EF4-FFF2-40B4-BE49-F238E27FC236}">
                      <a16:creationId xmlns:a16="http://schemas.microsoft.com/office/drawing/2014/main" id="{AF8A0759-CE63-4A59-8137-75DFB06B2B46}"/>
                    </a:ext>
                  </a:extLst>
                </p:cNvPr>
                <p:cNvSpPr/>
                <p:nvPr/>
              </p:nvSpPr>
              <p:spPr>
                <a:xfrm>
                  <a:off x="499087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54" name="椭圆 353">
                  <a:extLst>
                    <a:ext uri="{FF2B5EF4-FFF2-40B4-BE49-F238E27FC236}">
                      <a16:creationId xmlns:a16="http://schemas.microsoft.com/office/drawing/2014/main" id="{8AD2EC2B-3842-429D-AF2F-376FE99253E6}"/>
                    </a:ext>
                  </a:extLst>
                </p:cNvPr>
                <p:cNvSpPr/>
                <p:nvPr/>
              </p:nvSpPr>
              <p:spPr>
                <a:xfrm>
                  <a:off x="512544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55" name="椭圆 354">
                  <a:extLst>
                    <a:ext uri="{FF2B5EF4-FFF2-40B4-BE49-F238E27FC236}">
                      <a16:creationId xmlns:a16="http://schemas.microsoft.com/office/drawing/2014/main" id="{47C150EB-6748-4A45-AD6E-99F1008B3BD6}"/>
                    </a:ext>
                  </a:extLst>
                </p:cNvPr>
                <p:cNvSpPr/>
                <p:nvPr/>
              </p:nvSpPr>
              <p:spPr>
                <a:xfrm>
                  <a:off x="526001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56" name="椭圆 355">
                  <a:extLst>
                    <a:ext uri="{FF2B5EF4-FFF2-40B4-BE49-F238E27FC236}">
                      <a16:creationId xmlns:a16="http://schemas.microsoft.com/office/drawing/2014/main" id="{2422D239-3922-4468-9709-F0499B42B4B5}"/>
                    </a:ext>
                  </a:extLst>
                </p:cNvPr>
                <p:cNvSpPr/>
                <p:nvPr/>
              </p:nvSpPr>
              <p:spPr>
                <a:xfrm>
                  <a:off x="539458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57" name="椭圆 356">
                  <a:extLst>
                    <a:ext uri="{FF2B5EF4-FFF2-40B4-BE49-F238E27FC236}">
                      <a16:creationId xmlns:a16="http://schemas.microsoft.com/office/drawing/2014/main" id="{6812FD42-8A4C-495C-B5FC-81FD79003BAC}"/>
                    </a:ext>
                  </a:extLst>
                </p:cNvPr>
                <p:cNvSpPr/>
                <p:nvPr/>
              </p:nvSpPr>
              <p:spPr>
                <a:xfrm>
                  <a:off x="552915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58" name="椭圆 357">
                  <a:extLst>
                    <a:ext uri="{FF2B5EF4-FFF2-40B4-BE49-F238E27FC236}">
                      <a16:creationId xmlns:a16="http://schemas.microsoft.com/office/drawing/2014/main" id="{8D4D1DE1-D8CA-4DB1-BFAE-58CDA876A440}"/>
                    </a:ext>
                  </a:extLst>
                </p:cNvPr>
                <p:cNvSpPr/>
                <p:nvPr/>
              </p:nvSpPr>
              <p:spPr>
                <a:xfrm>
                  <a:off x="566372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59" name="椭圆 358">
                  <a:extLst>
                    <a:ext uri="{FF2B5EF4-FFF2-40B4-BE49-F238E27FC236}">
                      <a16:creationId xmlns:a16="http://schemas.microsoft.com/office/drawing/2014/main" id="{80FA0D14-866E-48F4-A990-CC512FC80D16}"/>
                    </a:ext>
                  </a:extLst>
                </p:cNvPr>
                <p:cNvSpPr/>
                <p:nvPr/>
              </p:nvSpPr>
              <p:spPr>
                <a:xfrm>
                  <a:off x="579829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60" name="椭圆 359">
                  <a:extLst>
                    <a:ext uri="{FF2B5EF4-FFF2-40B4-BE49-F238E27FC236}">
                      <a16:creationId xmlns:a16="http://schemas.microsoft.com/office/drawing/2014/main" id="{07EFB010-FCB0-4CFA-B228-FF2DCB8A04ED}"/>
                    </a:ext>
                  </a:extLst>
                </p:cNvPr>
                <p:cNvSpPr/>
                <p:nvPr/>
              </p:nvSpPr>
              <p:spPr>
                <a:xfrm>
                  <a:off x="593286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61" name="椭圆 360">
                  <a:extLst>
                    <a:ext uri="{FF2B5EF4-FFF2-40B4-BE49-F238E27FC236}">
                      <a16:creationId xmlns:a16="http://schemas.microsoft.com/office/drawing/2014/main" id="{7D1C3A45-A52A-47DC-BC1E-92B3E59E689B}"/>
                    </a:ext>
                  </a:extLst>
                </p:cNvPr>
                <p:cNvSpPr/>
                <p:nvPr/>
              </p:nvSpPr>
              <p:spPr>
                <a:xfrm>
                  <a:off x="60674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62" name="椭圆 361">
                  <a:extLst>
                    <a:ext uri="{FF2B5EF4-FFF2-40B4-BE49-F238E27FC236}">
                      <a16:creationId xmlns:a16="http://schemas.microsoft.com/office/drawing/2014/main" id="{825546FD-BFB0-4202-978C-D37357240298}"/>
                    </a:ext>
                  </a:extLst>
                </p:cNvPr>
                <p:cNvSpPr/>
                <p:nvPr/>
              </p:nvSpPr>
              <p:spPr>
                <a:xfrm>
                  <a:off x="6202003"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nvGrpSpPr>
              <p:cNvPr id="199" name="组合 198">
                <a:extLst>
                  <a:ext uri="{FF2B5EF4-FFF2-40B4-BE49-F238E27FC236}">
                    <a16:creationId xmlns:a16="http://schemas.microsoft.com/office/drawing/2014/main" id="{F044B029-CCD1-4151-9ADF-647D876D2960}"/>
                  </a:ext>
                </a:extLst>
              </p:cNvPr>
              <p:cNvGrpSpPr/>
              <p:nvPr/>
            </p:nvGrpSpPr>
            <p:grpSpPr>
              <a:xfrm>
                <a:off x="4721737" y="3753095"/>
                <a:ext cx="1559190" cy="78924"/>
                <a:chOff x="4721737" y="3446765"/>
                <a:chExt cx="1559190" cy="78924"/>
              </a:xfrm>
              <a:solidFill>
                <a:schemeClr val="accent1">
                  <a:lumMod val="40000"/>
                  <a:lumOff val="60000"/>
                </a:schemeClr>
              </a:solidFill>
            </p:grpSpPr>
            <p:sp>
              <p:nvSpPr>
                <p:cNvPr id="291" name="椭圆 290">
                  <a:extLst>
                    <a:ext uri="{FF2B5EF4-FFF2-40B4-BE49-F238E27FC236}">
                      <a16:creationId xmlns:a16="http://schemas.microsoft.com/office/drawing/2014/main" id="{2926A96B-6C84-4193-9ED6-5E8735D6EB3A}"/>
                    </a:ext>
                  </a:extLst>
                </p:cNvPr>
                <p:cNvSpPr/>
                <p:nvPr/>
              </p:nvSpPr>
              <p:spPr>
                <a:xfrm>
                  <a:off x="47217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92" name="椭圆 291">
                  <a:extLst>
                    <a:ext uri="{FF2B5EF4-FFF2-40B4-BE49-F238E27FC236}">
                      <a16:creationId xmlns:a16="http://schemas.microsoft.com/office/drawing/2014/main" id="{3E3C0375-C198-4F62-9B42-6250EEBA33E6}"/>
                    </a:ext>
                  </a:extLst>
                </p:cNvPr>
                <p:cNvSpPr/>
                <p:nvPr/>
              </p:nvSpPr>
              <p:spPr>
                <a:xfrm>
                  <a:off x="485630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93" name="椭圆 292">
                  <a:extLst>
                    <a:ext uri="{FF2B5EF4-FFF2-40B4-BE49-F238E27FC236}">
                      <a16:creationId xmlns:a16="http://schemas.microsoft.com/office/drawing/2014/main" id="{5D475A95-8F46-414F-B07F-6BCEC75372A6}"/>
                    </a:ext>
                  </a:extLst>
                </p:cNvPr>
                <p:cNvSpPr/>
                <p:nvPr/>
              </p:nvSpPr>
              <p:spPr>
                <a:xfrm>
                  <a:off x="499087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94" name="椭圆 293">
                  <a:extLst>
                    <a:ext uri="{FF2B5EF4-FFF2-40B4-BE49-F238E27FC236}">
                      <a16:creationId xmlns:a16="http://schemas.microsoft.com/office/drawing/2014/main" id="{ECA3FA19-00FC-46DB-A822-3406666FC276}"/>
                    </a:ext>
                  </a:extLst>
                </p:cNvPr>
                <p:cNvSpPr/>
                <p:nvPr/>
              </p:nvSpPr>
              <p:spPr>
                <a:xfrm>
                  <a:off x="512544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95" name="椭圆 294">
                  <a:extLst>
                    <a:ext uri="{FF2B5EF4-FFF2-40B4-BE49-F238E27FC236}">
                      <a16:creationId xmlns:a16="http://schemas.microsoft.com/office/drawing/2014/main" id="{823350DE-71E4-42FC-BA4C-B778E98B7DE4}"/>
                    </a:ext>
                  </a:extLst>
                </p:cNvPr>
                <p:cNvSpPr/>
                <p:nvPr/>
              </p:nvSpPr>
              <p:spPr>
                <a:xfrm>
                  <a:off x="526001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44" name="椭圆 343">
                  <a:extLst>
                    <a:ext uri="{FF2B5EF4-FFF2-40B4-BE49-F238E27FC236}">
                      <a16:creationId xmlns:a16="http://schemas.microsoft.com/office/drawing/2014/main" id="{316F9F3F-1E42-4BBF-AE85-4E00AA4ED1D8}"/>
                    </a:ext>
                  </a:extLst>
                </p:cNvPr>
                <p:cNvSpPr/>
                <p:nvPr/>
              </p:nvSpPr>
              <p:spPr>
                <a:xfrm>
                  <a:off x="539458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45" name="椭圆 344">
                  <a:extLst>
                    <a:ext uri="{FF2B5EF4-FFF2-40B4-BE49-F238E27FC236}">
                      <a16:creationId xmlns:a16="http://schemas.microsoft.com/office/drawing/2014/main" id="{41104E0F-6C9C-464F-8862-8FA1A2C546AA}"/>
                    </a:ext>
                  </a:extLst>
                </p:cNvPr>
                <p:cNvSpPr/>
                <p:nvPr/>
              </p:nvSpPr>
              <p:spPr>
                <a:xfrm>
                  <a:off x="552915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46" name="椭圆 345">
                  <a:extLst>
                    <a:ext uri="{FF2B5EF4-FFF2-40B4-BE49-F238E27FC236}">
                      <a16:creationId xmlns:a16="http://schemas.microsoft.com/office/drawing/2014/main" id="{04D128C4-238F-42B4-84A8-EEE2E067E792}"/>
                    </a:ext>
                  </a:extLst>
                </p:cNvPr>
                <p:cNvSpPr/>
                <p:nvPr/>
              </p:nvSpPr>
              <p:spPr>
                <a:xfrm>
                  <a:off x="566372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47" name="椭圆 346">
                  <a:extLst>
                    <a:ext uri="{FF2B5EF4-FFF2-40B4-BE49-F238E27FC236}">
                      <a16:creationId xmlns:a16="http://schemas.microsoft.com/office/drawing/2014/main" id="{FF149BF8-559E-469C-8961-4AEC523B5A72}"/>
                    </a:ext>
                  </a:extLst>
                </p:cNvPr>
                <p:cNvSpPr/>
                <p:nvPr/>
              </p:nvSpPr>
              <p:spPr>
                <a:xfrm>
                  <a:off x="579829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48" name="椭圆 347">
                  <a:extLst>
                    <a:ext uri="{FF2B5EF4-FFF2-40B4-BE49-F238E27FC236}">
                      <a16:creationId xmlns:a16="http://schemas.microsoft.com/office/drawing/2014/main" id="{18D57FCD-CAEF-4248-9925-314CE7B7C81D}"/>
                    </a:ext>
                  </a:extLst>
                </p:cNvPr>
                <p:cNvSpPr/>
                <p:nvPr/>
              </p:nvSpPr>
              <p:spPr>
                <a:xfrm>
                  <a:off x="593286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49" name="椭圆 348">
                  <a:extLst>
                    <a:ext uri="{FF2B5EF4-FFF2-40B4-BE49-F238E27FC236}">
                      <a16:creationId xmlns:a16="http://schemas.microsoft.com/office/drawing/2014/main" id="{D37BF17A-D9B0-4498-9442-017B0ACD9382}"/>
                    </a:ext>
                  </a:extLst>
                </p:cNvPr>
                <p:cNvSpPr/>
                <p:nvPr/>
              </p:nvSpPr>
              <p:spPr>
                <a:xfrm>
                  <a:off x="60674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50" name="椭圆 349">
                  <a:extLst>
                    <a:ext uri="{FF2B5EF4-FFF2-40B4-BE49-F238E27FC236}">
                      <a16:creationId xmlns:a16="http://schemas.microsoft.com/office/drawing/2014/main" id="{41328781-24F4-4ECA-8639-E31A7309299F}"/>
                    </a:ext>
                  </a:extLst>
                </p:cNvPr>
                <p:cNvSpPr/>
                <p:nvPr/>
              </p:nvSpPr>
              <p:spPr>
                <a:xfrm>
                  <a:off x="6202003"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nvGrpSpPr>
              <p:cNvPr id="200" name="组合 199">
                <a:extLst>
                  <a:ext uri="{FF2B5EF4-FFF2-40B4-BE49-F238E27FC236}">
                    <a16:creationId xmlns:a16="http://schemas.microsoft.com/office/drawing/2014/main" id="{EDD71E62-9620-41BF-BF31-038BA03CA49D}"/>
                  </a:ext>
                </a:extLst>
              </p:cNvPr>
              <p:cNvGrpSpPr/>
              <p:nvPr/>
            </p:nvGrpSpPr>
            <p:grpSpPr>
              <a:xfrm>
                <a:off x="4721737" y="3906260"/>
                <a:ext cx="1559190" cy="78924"/>
                <a:chOff x="4721737" y="3446765"/>
                <a:chExt cx="1559190" cy="78924"/>
              </a:xfrm>
              <a:solidFill>
                <a:schemeClr val="accent1">
                  <a:lumMod val="40000"/>
                  <a:lumOff val="60000"/>
                </a:schemeClr>
              </a:solidFill>
            </p:grpSpPr>
            <p:sp>
              <p:nvSpPr>
                <p:cNvPr id="226" name="椭圆 225">
                  <a:extLst>
                    <a:ext uri="{FF2B5EF4-FFF2-40B4-BE49-F238E27FC236}">
                      <a16:creationId xmlns:a16="http://schemas.microsoft.com/office/drawing/2014/main" id="{2DA53A06-86E2-4A8F-8050-3D81576FDF1B}"/>
                    </a:ext>
                  </a:extLst>
                </p:cNvPr>
                <p:cNvSpPr/>
                <p:nvPr/>
              </p:nvSpPr>
              <p:spPr>
                <a:xfrm>
                  <a:off x="47217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27" name="椭圆 226">
                  <a:extLst>
                    <a:ext uri="{FF2B5EF4-FFF2-40B4-BE49-F238E27FC236}">
                      <a16:creationId xmlns:a16="http://schemas.microsoft.com/office/drawing/2014/main" id="{215E85F2-D8ED-4C78-8FE1-215A074D32CE}"/>
                    </a:ext>
                  </a:extLst>
                </p:cNvPr>
                <p:cNvSpPr/>
                <p:nvPr/>
              </p:nvSpPr>
              <p:spPr>
                <a:xfrm>
                  <a:off x="485630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28" name="椭圆 227">
                  <a:extLst>
                    <a:ext uri="{FF2B5EF4-FFF2-40B4-BE49-F238E27FC236}">
                      <a16:creationId xmlns:a16="http://schemas.microsoft.com/office/drawing/2014/main" id="{711EDBA9-B0CD-4C15-A5CF-AB283509C34C}"/>
                    </a:ext>
                  </a:extLst>
                </p:cNvPr>
                <p:cNvSpPr/>
                <p:nvPr/>
              </p:nvSpPr>
              <p:spPr>
                <a:xfrm>
                  <a:off x="499087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82" name="椭圆 281">
                  <a:extLst>
                    <a:ext uri="{FF2B5EF4-FFF2-40B4-BE49-F238E27FC236}">
                      <a16:creationId xmlns:a16="http://schemas.microsoft.com/office/drawing/2014/main" id="{CE0B4895-7462-47AC-9D7A-7E5E254CBE29}"/>
                    </a:ext>
                  </a:extLst>
                </p:cNvPr>
                <p:cNvSpPr/>
                <p:nvPr/>
              </p:nvSpPr>
              <p:spPr>
                <a:xfrm>
                  <a:off x="512544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83" name="椭圆 282">
                  <a:extLst>
                    <a:ext uri="{FF2B5EF4-FFF2-40B4-BE49-F238E27FC236}">
                      <a16:creationId xmlns:a16="http://schemas.microsoft.com/office/drawing/2014/main" id="{F361B0A2-CB60-40E0-A1B1-4076EBFA00B2}"/>
                    </a:ext>
                  </a:extLst>
                </p:cNvPr>
                <p:cNvSpPr/>
                <p:nvPr/>
              </p:nvSpPr>
              <p:spPr>
                <a:xfrm>
                  <a:off x="526001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84" name="椭圆 283">
                  <a:extLst>
                    <a:ext uri="{FF2B5EF4-FFF2-40B4-BE49-F238E27FC236}">
                      <a16:creationId xmlns:a16="http://schemas.microsoft.com/office/drawing/2014/main" id="{21640900-77FE-473F-98E7-AF235B99FD71}"/>
                    </a:ext>
                  </a:extLst>
                </p:cNvPr>
                <p:cNvSpPr/>
                <p:nvPr/>
              </p:nvSpPr>
              <p:spPr>
                <a:xfrm>
                  <a:off x="539458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85" name="椭圆 284">
                  <a:extLst>
                    <a:ext uri="{FF2B5EF4-FFF2-40B4-BE49-F238E27FC236}">
                      <a16:creationId xmlns:a16="http://schemas.microsoft.com/office/drawing/2014/main" id="{DC8E1ABA-727D-4912-A0D9-91C883B85CA6}"/>
                    </a:ext>
                  </a:extLst>
                </p:cNvPr>
                <p:cNvSpPr/>
                <p:nvPr/>
              </p:nvSpPr>
              <p:spPr>
                <a:xfrm>
                  <a:off x="552915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86" name="椭圆 285">
                  <a:extLst>
                    <a:ext uri="{FF2B5EF4-FFF2-40B4-BE49-F238E27FC236}">
                      <a16:creationId xmlns:a16="http://schemas.microsoft.com/office/drawing/2014/main" id="{A739225D-DB86-4127-AAA4-7802362CAFE9}"/>
                    </a:ext>
                  </a:extLst>
                </p:cNvPr>
                <p:cNvSpPr/>
                <p:nvPr/>
              </p:nvSpPr>
              <p:spPr>
                <a:xfrm>
                  <a:off x="566372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87" name="椭圆 286">
                  <a:extLst>
                    <a:ext uri="{FF2B5EF4-FFF2-40B4-BE49-F238E27FC236}">
                      <a16:creationId xmlns:a16="http://schemas.microsoft.com/office/drawing/2014/main" id="{D7B910EB-D57C-4D42-8386-FD3E53DE9C9E}"/>
                    </a:ext>
                  </a:extLst>
                </p:cNvPr>
                <p:cNvSpPr/>
                <p:nvPr/>
              </p:nvSpPr>
              <p:spPr>
                <a:xfrm>
                  <a:off x="579829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88" name="椭圆 287">
                  <a:extLst>
                    <a:ext uri="{FF2B5EF4-FFF2-40B4-BE49-F238E27FC236}">
                      <a16:creationId xmlns:a16="http://schemas.microsoft.com/office/drawing/2014/main" id="{CB8443E8-4A5E-4DBA-9309-217284E8E7CE}"/>
                    </a:ext>
                  </a:extLst>
                </p:cNvPr>
                <p:cNvSpPr/>
                <p:nvPr/>
              </p:nvSpPr>
              <p:spPr>
                <a:xfrm>
                  <a:off x="593286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89" name="椭圆 288">
                  <a:extLst>
                    <a:ext uri="{FF2B5EF4-FFF2-40B4-BE49-F238E27FC236}">
                      <a16:creationId xmlns:a16="http://schemas.microsoft.com/office/drawing/2014/main" id="{1F86AE0E-516B-4F30-A603-F1F0421D1DB5}"/>
                    </a:ext>
                  </a:extLst>
                </p:cNvPr>
                <p:cNvSpPr/>
                <p:nvPr/>
              </p:nvSpPr>
              <p:spPr>
                <a:xfrm>
                  <a:off x="60674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90" name="椭圆 289">
                  <a:extLst>
                    <a:ext uri="{FF2B5EF4-FFF2-40B4-BE49-F238E27FC236}">
                      <a16:creationId xmlns:a16="http://schemas.microsoft.com/office/drawing/2014/main" id="{37D395F7-241B-4D8C-AC56-BA80ECC63534}"/>
                    </a:ext>
                  </a:extLst>
                </p:cNvPr>
                <p:cNvSpPr/>
                <p:nvPr/>
              </p:nvSpPr>
              <p:spPr>
                <a:xfrm>
                  <a:off x="6202003"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nvGrpSpPr>
              <p:cNvPr id="201" name="组合 200">
                <a:extLst>
                  <a:ext uri="{FF2B5EF4-FFF2-40B4-BE49-F238E27FC236}">
                    <a16:creationId xmlns:a16="http://schemas.microsoft.com/office/drawing/2014/main" id="{BF42CCE5-6165-4753-8B38-612DAB7A1605}"/>
                  </a:ext>
                </a:extLst>
              </p:cNvPr>
              <p:cNvGrpSpPr/>
              <p:nvPr/>
            </p:nvGrpSpPr>
            <p:grpSpPr>
              <a:xfrm>
                <a:off x="4721737" y="4061770"/>
                <a:ext cx="1559190" cy="78924"/>
                <a:chOff x="4721737" y="3446765"/>
                <a:chExt cx="1559190" cy="78924"/>
              </a:xfrm>
              <a:solidFill>
                <a:schemeClr val="accent1">
                  <a:lumMod val="40000"/>
                  <a:lumOff val="60000"/>
                </a:schemeClr>
              </a:solidFill>
            </p:grpSpPr>
            <p:sp>
              <p:nvSpPr>
                <p:cNvPr id="202" name="椭圆 201">
                  <a:extLst>
                    <a:ext uri="{FF2B5EF4-FFF2-40B4-BE49-F238E27FC236}">
                      <a16:creationId xmlns:a16="http://schemas.microsoft.com/office/drawing/2014/main" id="{FF0D5244-CD7D-4251-A371-82499803DD9B}"/>
                    </a:ext>
                  </a:extLst>
                </p:cNvPr>
                <p:cNvSpPr/>
                <p:nvPr/>
              </p:nvSpPr>
              <p:spPr>
                <a:xfrm>
                  <a:off x="47217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03" name="椭圆 202">
                  <a:extLst>
                    <a:ext uri="{FF2B5EF4-FFF2-40B4-BE49-F238E27FC236}">
                      <a16:creationId xmlns:a16="http://schemas.microsoft.com/office/drawing/2014/main" id="{9ED9E185-8343-4536-AFE5-AA9C685136AD}"/>
                    </a:ext>
                  </a:extLst>
                </p:cNvPr>
                <p:cNvSpPr/>
                <p:nvPr/>
              </p:nvSpPr>
              <p:spPr>
                <a:xfrm>
                  <a:off x="485630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16" name="椭圆 215">
                  <a:extLst>
                    <a:ext uri="{FF2B5EF4-FFF2-40B4-BE49-F238E27FC236}">
                      <a16:creationId xmlns:a16="http://schemas.microsoft.com/office/drawing/2014/main" id="{0442AF3B-9688-459B-87B4-BCF898980B3B}"/>
                    </a:ext>
                  </a:extLst>
                </p:cNvPr>
                <p:cNvSpPr/>
                <p:nvPr/>
              </p:nvSpPr>
              <p:spPr>
                <a:xfrm>
                  <a:off x="499087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17" name="椭圆 216">
                  <a:extLst>
                    <a:ext uri="{FF2B5EF4-FFF2-40B4-BE49-F238E27FC236}">
                      <a16:creationId xmlns:a16="http://schemas.microsoft.com/office/drawing/2014/main" id="{26E4F1B4-EAC8-4C66-88C6-B2390F1814BB}"/>
                    </a:ext>
                  </a:extLst>
                </p:cNvPr>
                <p:cNvSpPr/>
                <p:nvPr/>
              </p:nvSpPr>
              <p:spPr>
                <a:xfrm>
                  <a:off x="512544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18" name="椭圆 217">
                  <a:extLst>
                    <a:ext uri="{FF2B5EF4-FFF2-40B4-BE49-F238E27FC236}">
                      <a16:creationId xmlns:a16="http://schemas.microsoft.com/office/drawing/2014/main" id="{FA7A74F4-D657-4E99-8EAF-404DBFE07192}"/>
                    </a:ext>
                  </a:extLst>
                </p:cNvPr>
                <p:cNvSpPr/>
                <p:nvPr/>
              </p:nvSpPr>
              <p:spPr>
                <a:xfrm>
                  <a:off x="526001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19" name="椭圆 218">
                  <a:extLst>
                    <a:ext uri="{FF2B5EF4-FFF2-40B4-BE49-F238E27FC236}">
                      <a16:creationId xmlns:a16="http://schemas.microsoft.com/office/drawing/2014/main" id="{B0C59C9F-7483-4E41-90C5-A1BBCABD1E28}"/>
                    </a:ext>
                  </a:extLst>
                </p:cNvPr>
                <p:cNvSpPr/>
                <p:nvPr/>
              </p:nvSpPr>
              <p:spPr>
                <a:xfrm>
                  <a:off x="539458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20" name="椭圆 219">
                  <a:extLst>
                    <a:ext uri="{FF2B5EF4-FFF2-40B4-BE49-F238E27FC236}">
                      <a16:creationId xmlns:a16="http://schemas.microsoft.com/office/drawing/2014/main" id="{4B2D2217-12B8-478C-B2A5-46652010EAA8}"/>
                    </a:ext>
                  </a:extLst>
                </p:cNvPr>
                <p:cNvSpPr/>
                <p:nvPr/>
              </p:nvSpPr>
              <p:spPr>
                <a:xfrm>
                  <a:off x="552915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21" name="椭圆 220">
                  <a:extLst>
                    <a:ext uri="{FF2B5EF4-FFF2-40B4-BE49-F238E27FC236}">
                      <a16:creationId xmlns:a16="http://schemas.microsoft.com/office/drawing/2014/main" id="{E79E5448-4714-4C80-BCD0-F0FCF49B6094}"/>
                    </a:ext>
                  </a:extLst>
                </p:cNvPr>
                <p:cNvSpPr/>
                <p:nvPr/>
              </p:nvSpPr>
              <p:spPr>
                <a:xfrm>
                  <a:off x="566372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22" name="椭圆 221">
                  <a:extLst>
                    <a:ext uri="{FF2B5EF4-FFF2-40B4-BE49-F238E27FC236}">
                      <a16:creationId xmlns:a16="http://schemas.microsoft.com/office/drawing/2014/main" id="{9BFB2B10-905D-4A7A-B10A-9B0653CDFFCF}"/>
                    </a:ext>
                  </a:extLst>
                </p:cNvPr>
                <p:cNvSpPr/>
                <p:nvPr/>
              </p:nvSpPr>
              <p:spPr>
                <a:xfrm>
                  <a:off x="579829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23" name="椭圆 222">
                  <a:extLst>
                    <a:ext uri="{FF2B5EF4-FFF2-40B4-BE49-F238E27FC236}">
                      <a16:creationId xmlns:a16="http://schemas.microsoft.com/office/drawing/2014/main" id="{B6AE1802-AC0D-48EC-BC84-44C9017DDE36}"/>
                    </a:ext>
                  </a:extLst>
                </p:cNvPr>
                <p:cNvSpPr/>
                <p:nvPr/>
              </p:nvSpPr>
              <p:spPr>
                <a:xfrm>
                  <a:off x="593286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24" name="椭圆 223">
                  <a:extLst>
                    <a:ext uri="{FF2B5EF4-FFF2-40B4-BE49-F238E27FC236}">
                      <a16:creationId xmlns:a16="http://schemas.microsoft.com/office/drawing/2014/main" id="{9A083004-A285-4E1F-B3B0-6A7B200FE31B}"/>
                    </a:ext>
                  </a:extLst>
                </p:cNvPr>
                <p:cNvSpPr/>
                <p:nvPr/>
              </p:nvSpPr>
              <p:spPr>
                <a:xfrm>
                  <a:off x="60674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25" name="椭圆 224">
                  <a:extLst>
                    <a:ext uri="{FF2B5EF4-FFF2-40B4-BE49-F238E27FC236}">
                      <a16:creationId xmlns:a16="http://schemas.microsoft.com/office/drawing/2014/main" id="{8655A6B9-AE73-4832-8DA8-B3FD0D8C7EE6}"/>
                    </a:ext>
                  </a:extLst>
                </p:cNvPr>
                <p:cNvSpPr/>
                <p:nvPr/>
              </p:nvSpPr>
              <p:spPr>
                <a:xfrm>
                  <a:off x="6202003"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grpSp>
          <p:nvGrpSpPr>
            <p:cNvPr id="375" name="组合 374">
              <a:extLst>
                <a:ext uri="{FF2B5EF4-FFF2-40B4-BE49-F238E27FC236}">
                  <a16:creationId xmlns:a16="http://schemas.microsoft.com/office/drawing/2014/main" id="{F46FB1D3-6C50-4449-BFBC-F5FB96A287AF}"/>
                </a:ext>
              </a:extLst>
            </p:cNvPr>
            <p:cNvGrpSpPr/>
            <p:nvPr/>
          </p:nvGrpSpPr>
          <p:grpSpPr>
            <a:xfrm>
              <a:off x="644821" y="2385235"/>
              <a:ext cx="461637" cy="1768159"/>
              <a:chOff x="644821" y="2372535"/>
              <a:chExt cx="461637" cy="1768159"/>
            </a:xfrm>
          </p:grpSpPr>
          <p:grpSp>
            <p:nvGrpSpPr>
              <p:cNvPr id="376" name="组合 375">
                <a:extLst>
                  <a:ext uri="{FF2B5EF4-FFF2-40B4-BE49-F238E27FC236}">
                    <a16:creationId xmlns:a16="http://schemas.microsoft.com/office/drawing/2014/main" id="{F2B3397F-A066-4C94-A073-40E4145783C9}"/>
                  </a:ext>
                </a:extLst>
              </p:cNvPr>
              <p:cNvGrpSpPr/>
              <p:nvPr/>
            </p:nvGrpSpPr>
            <p:grpSpPr>
              <a:xfrm>
                <a:off x="644821" y="2372535"/>
                <a:ext cx="75933" cy="1768159"/>
                <a:chOff x="644821" y="2372535"/>
                <a:chExt cx="75933" cy="1768159"/>
              </a:xfrm>
            </p:grpSpPr>
            <p:sp>
              <p:nvSpPr>
                <p:cNvPr id="422" name="椭圆 421">
                  <a:extLst>
                    <a:ext uri="{FF2B5EF4-FFF2-40B4-BE49-F238E27FC236}">
                      <a16:creationId xmlns:a16="http://schemas.microsoft.com/office/drawing/2014/main" id="{753A9CB7-702C-44E4-9824-B371DB574AE8}"/>
                    </a:ext>
                  </a:extLst>
                </p:cNvPr>
                <p:cNvSpPr/>
                <p:nvPr/>
              </p:nvSpPr>
              <p:spPr>
                <a:xfrm rot="5400000">
                  <a:off x="644821" y="2372535"/>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23" name="椭圆 422">
                  <a:extLst>
                    <a:ext uri="{FF2B5EF4-FFF2-40B4-BE49-F238E27FC236}">
                      <a16:creationId xmlns:a16="http://schemas.microsoft.com/office/drawing/2014/main" id="{46858391-34F2-49FC-B36B-75E26F4AC1D5}"/>
                    </a:ext>
                  </a:extLst>
                </p:cNvPr>
                <p:cNvSpPr/>
                <p:nvPr/>
              </p:nvSpPr>
              <p:spPr>
                <a:xfrm rot="5400000">
                  <a:off x="644821" y="2502706"/>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24" name="椭圆 423">
                  <a:extLst>
                    <a:ext uri="{FF2B5EF4-FFF2-40B4-BE49-F238E27FC236}">
                      <a16:creationId xmlns:a16="http://schemas.microsoft.com/office/drawing/2014/main" id="{C2EEAE82-22A4-48E2-8B49-2BADC7607FD9}"/>
                    </a:ext>
                  </a:extLst>
                </p:cNvPr>
                <p:cNvSpPr/>
                <p:nvPr/>
              </p:nvSpPr>
              <p:spPr>
                <a:xfrm rot="5400000">
                  <a:off x="644821" y="2632877"/>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25" name="椭圆 424">
                  <a:extLst>
                    <a:ext uri="{FF2B5EF4-FFF2-40B4-BE49-F238E27FC236}">
                      <a16:creationId xmlns:a16="http://schemas.microsoft.com/office/drawing/2014/main" id="{18118D24-8FE5-479B-8832-9281CDFAFE3E}"/>
                    </a:ext>
                  </a:extLst>
                </p:cNvPr>
                <p:cNvSpPr/>
                <p:nvPr/>
              </p:nvSpPr>
              <p:spPr>
                <a:xfrm rot="5400000">
                  <a:off x="644821" y="2763048"/>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26" name="椭圆 425">
                  <a:extLst>
                    <a:ext uri="{FF2B5EF4-FFF2-40B4-BE49-F238E27FC236}">
                      <a16:creationId xmlns:a16="http://schemas.microsoft.com/office/drawing/2014/main" id="{642C74BA-AE4F-4963-B4DA-8A0F8B17D08C}"/>
                    </a:ext>
                  </a:extLst>
                </p:cNvPr>
                <p:cNvSpPr/>
                <p:nvPr/>
              </p:nvSpPr>
              <p:spPr>
                <a:xfrm rot="5400000">
                  <a:off x="644821" y="2893219"/>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27" name="椭圆 426">
                  <a:extLst>
                    <a:ext uri="{FF2B5EF4-FFF2-40B4-BE49-F238E27FC236}">
                      <a16:creationId xmlns:a16="http://schemas.microsoft.com/office/drawing/2014/main" id="{26FCC4E9-1940-4DA4-BE6B-1F127B4DCE19}"/>
                    </a:ext>
                  </a:extLst>
                </p:cNvPr>
                <p:cNvSpPr/>
                <p:nvPr/>
              </p:nvSpPr>
              <p:spPr>
                <a:xfrm rot="5400000">
                  <a:off x="644821" y="3023390"/>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28" name="椭圆 427">
                  <a:extLst>
                    <a:ext uri="{FF2B5EF4-FFF2-40B4-BE49-F238E27FC236}">
                      <a16:creationId xmlns:a16="http://schemas.microsoft.com/office/drawing/2014/main" id="{832B4E78-25ED-4564-BED8-2C4333A67CA3}"/>
                    </a:ext>
                  </a:extLst>
                </p:cNvPr>
                <p:cNvSpPr/>
                <p:nvPr/>
              </p:nvSpPr>
              <p:spPr>
                <a:xfrm rot="5400000">
                  <a:off x="644821" y="3153561"/>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29" name="椭圆 428">
                  <a:extLst>
                    <a:ext uri="{FF2B5EF4-FFF2-40B4-BE49-F238E27FC236}">
                      <a16:creationId xmlns:a16="http://schemas.microsoft.com/office/drawing/2014/main" id="{CFEC680C-959A-4D89-ADA0-266FB3D7FE7C}"/>
                    </a:ext>
                  </a:extLst>
                </p:cNvPr>
                <p:cNvSpPr/>
                <p:nvPr/>
              </p:nvSpPr>
              <p:spPr>
                <a:xfrm rot="5400000">
                  <a:off x="644821" y="3283732"/>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30" name="椭圆 429">
                  <a:extLst>
                    <a:ext uri="{FF2B5EF4-FFF2-40B4-BE49-F238E27FC236}">
                      <a16:creationId xmlns:a16="http://schemas.microsoft.com/office/drawing/2014/main" id="{F6969123-C47F-4591-8439-1B3193E56CD8}"/>
                    </a:ext>
                  </a:extLst>
                </p:cNvPr>
                <p:cNvSpPr/>
                <p:nvPr/>
              </p:nvSpPr>
              <p:spPr>
                <a:xfrm rot="5400000">
                  <a:off x="644821" y="3413903"/>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31" name="椭圆 430">
                  <a:extLst>
                    <a:ext uri="{FF2B5EF4-FFF2-40B4-BE49-F238E27FC236}">
                      <a16:creationId xmlns:a16="http://schemas.microsoft.com/office/drawing/2014/main" id="{9A9FFD69-4838-46B4-B66A-9471C28300FD}"/>
                    </a:ext>
                  </a:extLst>
                </p:cNvPr>
                <p:cNvSpPr/>
                <p:nvPr/>
              </p:nvSpPr>
              <p:spPr>
                <a:xfrm rot="5400000">
                  <a:off x="644821" y="3544074"/>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32" name="椭圆 431">
                  <a:extLst>
                    <a:ext uri="{FF2B5EF4-FFF2-40B4-BE49-F238E27FC236}">
                      <a16:creationId xmlns:a16="http://schemas.microsoft.com/office/drawing/2014/main" id="{26493542-2261-416A-A12E-819AE75A126C}"/>
                    </a:ext>
                  </a:extLst>
                </p:cNvPr>
                <p:cNvSpPr/>
                <p:nvPr/>
              </p:nvSpPr>
              <p:spPr>
                <a:xfrm rot="5400000">
                  <a:off x="644821" y="3674245"/>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33" name="椭圆 432">
                  <a:extLst>
                    <a:ext uri="{FF2B5EF4-FFF2-40B4-BE49-F238E27FC236}">
                      <a16:creationId xmlns:a16="http://schemas.microsoft.com/office/drawing/2014/main" id="{571F3092-357D-402D-B4FB-FBFA3BE419A3}"/>
                    </a:ext>
                  </a:extLst>
                </p:cNvPr>
                <p:cNvSpPr/>
                <p:nvPr/>
              </p:nvSpPr>
              <p:spPr>
                <a:xfrm rot="5400000">
                  <a:off x="644821" y="3804416"/>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34" name="椭圆 433">
                  <a:extLst>
                    <a:ext uri="{FF2B5EF4-FFF2-40B4-BE49-F238E27FC236}">
                      <a16:creationId xmlns:a16="http://schemas.microsoft.com/office/drawing/2014/main" id="{5C588C79-5FBC-4C69-8A7D-B2909891EED3}"/>
                    </a:ext>
                  </a:extLst>
                </p:cNvPr>
                <p:cNvSpPr/>
                <p:nvPr/>
              </p:nvSpPr>
              <p:spPr>
                <a:xfrm rot="5400000">
                  <a:off x="644821" y="3934587"/>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35" name="椭圆 434">
                  <a:extLst>
                    <a:ext uri="{FF2B5EF4-FFF2-40B4-BE49-F238E27FC236}">
                      <a16:creationId xmlns:a16="http://schemas.microsoft.com/office/drawing/2014/main" id="{236FA0DC-BBAE-4290-BA08-E03EFD09F9C8}"/>
                    </a:ext>
                  </a:extLst>
                </p:cNvPr>
                <p:cNvSpPr/>
                <p:nvPr/>
              </p:nvSpPr>
              <p:spPr>
                <a:xfrm rot="5400000">
                  <a:off x="644821" y="4064761"/>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nvGrpSpPr>
              <p:cNvPr id="377" name="组合 376">
                <a:extLst>
                  <a:ext uri="{FF2B5EF4-FFF2-40B4-BE49-F238E27FC236}">
                    <a16:creationId xmlns:a16="http://schemas.microsoft.com/office/drawing/2014/main" id="{CE9BF8E9-E468-4176-A48C-BA8FA799DC90}"/>
                  </a:ext>
                </a:extLst>
              </p:cNvPr>
              <p:cNvGrpSpPr/>
              <p:nvPr/>
            </p:nvGrpSpPr>
            <p:grpSpPr>
              <a:xfrm>
                <a:off x="773389" y="2372535"/>
                <a:ext cx="75933" cy="1768159"/>
                <a:chOff x="644821" y="2372535"/>
                <a:chExt cx="75933" cy="1768159"/>
              </a:xfrm>
            </p:grpSpPr>
            <p:sp>
              <p:nvSpPr>
                <p:cNvPr id="408" name="椭圆 407">
                  <a:extLst>
                    <a:ext uri="{FF2B5EF4-FFF2-40B4-BE49-F238E27FC236}">
                      <a16:creationId xmlns:a16="http://schemas.microsoft.com/office/drawing/2014/main" id="{0C085EC5-55AA-4C3A-AFC4-BCFB5223F8AA}"/>
                    </a:ext>
                  </a:extLst>
                </p:cNvPr>
                <p:cNvSpPr/>
                <p:nvPr/>
              </p:nvSpPr>
              <p:spPr>
                <a:xfrm rot="5400000">
                  <a:off x="644821" y="2372535"/>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09" name="椭圆 408">
                  <a:extLst>
                    <a:ext uri="{FF2B5EF4-FFF2-40B4-BE49-F238E27FC236}">
                      <a16:creationId xmlns:a16="http://schemas.microsoft.com/office/drawing/2014/main" id="{980ECCA0-AE7B-4007-AB1F-24F0953B47BD}"/>
                    </a:ext>
                  </a:extLst>
                </p:cNvPr>
                <p:cNvSpPr/>
                <p:nvPr/>
              </p:nvSpPr>
              <p:spPr>
                <a:xfrm rot="5400000">
                  <a:off x="644821" y="2502706"/>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10" name="椭圆 409">
                  <a:extLst>
                    <a:ext uri="{FF2B5EF4-FFF2-40B4-BE49-F238E27FC236}">
                      <a16:creationId xmlns:a16="http://schemas.microsoft.com/office/drawing/2014/main" id="{5C0D41C3-2559-4E4C-9C80-1644EBC79D9B}"/>
                    </a:ext>
                  </a:extLst>
                </p:cNvPr>
                <p:cNvSpPr/>
                <p:nvPr/>
              </p:nvSpPr>
              <p:spPr>
                <a:xfrm rot="5400000">
                  <a:off x="644821" y="2632877"/>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11" name="椭圆 410">
                  <a:extLst>
                    <a:ext uri="{FF2B5EF4-FFF2-40B4-BE49-F238E27FC236}">
                      <a16:creationId xmlns:a16="http://schemas.microsoft.com/office/drawing/2014/main" id="{AA8AA9EE-7C72-4216-AB9A-B88BF7D4490E}"/>
                    </a:ext>
                  </a:extLst>
                </p:cNvPr>
                <p:cNvSpPr/>
                <p:nvPr/>
              </p:nvSpPr>
              <p:spPr>
                <a:xfrm rot="5400000">
                  <a:off x="644821" y="2763048"/>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12" name="椭圆 411">
                  <a:extLst>
                    <a:ext uri="{FF2B5EF4-FFF2-40B4-BE49-F238E27FC236}">
                      <a16:creationId xmlns:a16="http://schemas.microsoft.com/office/drawing/2014/main" id="{403780F6-F586-42B8-B310-5600A38530B5}"/>
                    </a:ext>
                  </a:extLst>
                </p:cNvPr>
                <p:cNvSpPr/>
                <p:nvPr/>
              </p:nvSpPr>
              <p:spPr>
                <a:xfrm rot="5400000">
                  <a:off x="644821" y="2893219"/>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13" name="椭圆 412">
                  <a:extLst>
                    <a:ext uri="{FF2B5EF4-FFF2-40B4-BE49-F238E27FC236}">
                      <a16:creationId xmlns:a16="http://schemas.microsoft.com/office/drawing/2014/main" id="{6A20D1B4-02D7-4E66-B08C-E5DFA7243D62}"/>
                    </a:ext>
                  </a:extLst>
                </p:cNvPr>
                <p:cNvSpPr/>
                <p:nvPr/>
              </p:nvSpPr>
              <p:spPr>
                <a:xfrm rot="5400000">
                  <a:off x="644821" y="3023390"/>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14" name="椭圆 413">
                  <a:extLst>
                    <a:ext uri="{FF2B5EF4-FFF2-40B4-BE49-F238E27FC236}">
                      <a16:creationId xmlns:a16="http://schemas.microsoft.com/office/drawing/2014/main" id="{15678FCA-12B3-46F9-9E96-0C9B0CEB1E5C}"/>
                    </a:ext>
                  </a:extLst>
                </p:cNvPr>
                <p:cNvSpPr/>
                <p:nvPr/>
              </p:nvSpPr>
              <p:spPr>
                <a:xfrm rot="5400000">
                  <a:off x="644821" y="3153561"/>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15" name="椭圆 414">
                  <a:extLst>
                    <a:ext uri="{FF2B5EF4-FFF2-40B4-BE49-F238E27FC236}">
                      <a16:creationId xmlns:a16="http://schemas.microsoft.com/office/drawing/2014/main" id="{97EA72E3-90C0-43D1-BB81-C34A66F30CB4}"/>
                    </a:ext>
                  </a:extLst>
                </p:cNvPr>
                <p:cNvSpPr/>
                <p:nvPr/>
              </p:nvSpPr>
              <p:spPr>
                <a:xfrm rot="5400000">
                  <a:off x="644821" y="3283732"/>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16" name="椭圆 415">
                  <a:extLst>
                    <a:ext uri="{FF2B5EF4-FFF2-40B4-BE49-F238E27FC236}">
                      <a16:creationId xmlns:a16="http://schemas.microsoft.com/office/drawing/2014/main" id="{FDE6CF3C-2F67-43A5-8D51-2AC1E98E2B1C}"/>
                    </a:ext>
                  </a:extLst>
                </p:cNvPr>
                <p:cNvSpPr/>
                <p:nvPr/>
              </p:nvSpPr>
              <p:spPr>
                <a:xfrm rot="5400000">
                  <a:off x="644821" y="3413903"/>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17" name="椭圆 416">
                  <a:extLst>
                    <a:ext uri="{FF2B5EF4-FFF2-40B4-BE49-F238E27FC236}">
                      <a16:creationId xmlns:a16="http://schemas.microsoft.com/office/drawing/2014/main" id="{BC8E8555-DAF1-4378-8484-A80E1EF2EDA1}"/>
                    </a:ext>
                  </a:extLst>
                </p:cNvPr>
                <p:cNvSpPr/>
                <p:nvPr/>
              </p:nvSpPr>
              <p:spPr>
                <a:xfrm rot="5400000">
                  <a:off x="644821" y="3544074"/>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18" name="椭圆 417">
                  <a:extLst>
                    <a:ext uri="{FF2B5EF4-FFF2-40B4-BE49-F238E27FC236}">
                      <a16:creationId xmlns:a16="http://schemas.microsoft.com/office/drawing/2014/main" id="{CE3A7A91-A8AF-4688-AE43-FD2FE6650CF1}"/>
                    </a:ext>
                  </a:extLst>
                </p:cNvPr>
                <p:cNvSpPr/>
                <p:nvPr/>
              </p:nvSpPr>
              <p:spPr>
                <a:xfrm rot="5400000">
                  <a:off x="644821" y="3674245"/>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19" name="椭圆 418">
                  <a:extLst>
                    <a:ext uri="{FF2B5EF4-FFF2-40B4-BE49-F238E27FC236}">
                      <a16:creationId xmlns:a16="http://schemas.microsoft.com/office/drawing/2014/main" id="{D78B961D-44A0-43E7-9EE1-692D521CBB6F}"/>
                    </a:ext>
                  </a:extLst>
                </p:cNvPr>
                <p:cNvSpPr/>
                <p:nvPr/>
              </p:nvSpPr>
              <p:spPr>
                <a:xfrm rot="5400000">
                  <a:off x="644821" y="3804416"/>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20" name="椭圆 419">
                  <a:extLst>
                    <a:ext uri="{FF2B5EF4-FFF2-40B4-BE49-F238E27FC236}">
                      <a16:creationId xmlns:a16="http://schemas.microsoft.com/office/drawing/2014/main" id="{B94E297F-836D-4168-A7CC-2F71252F15D4}"/>
                    </a:ext>
                  </a:extLst>
                </p:cNvPr>
                <p:cNvSpPr/>
                <p:nvPr/>
              </p:nvSpPr>
              <p:spPr>
                <a:xfrm rot="5400000">
                  <a:off x="644821" y="3934587"/>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21" name="椭圆 420">
                  <a:extLst>
                    <a:ext uri="{FF2B5EF4-FFF2-40B4-BE49-F238E27FC236}">
                      <a16:creationId xmlns:a16="http://schemas.microsoft.com/office/drawing/2014/main" id="{AE23392A-07BA-4979-9D94-A70B477179B7}"/>
                    </a:ext>
                  </a:extLst>
                </p:cNvPr>
                <p:cNvSpPr/>
                <p:nvPr/>
              </p:nvSpPr>
              <p:spPr>
                <a:xfrm rot="5400000">
                  <a:off x="644821" y="4064761"/>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nvGrpSpPr>
              <p:cNvPr id="378" name="组合 377">
                <a:extLst>
                  <a:ext uri="{FF2B5EF4-FFF2-40B4-BE49-F238E27FC236}">
                    <a16:creationId xmlns:a16="http://schemas.microsoft.com/office/drawing/2014/main" id="{FFB79FA2-3D25-4B09-A2CE-DEA9B21DEED2}"/>
                  </a:ext>
                </a:extLst>
              </p:cNvPr>
              <p:cNvGrpSpPr/>
              <p:nvPr/>
            </p:nvGrpSpPr>
            <p:grpSpPr>
              <a:xfrm>
                <a:off x="901957" y="2372535"/>
                <a:ext cx="75933" cy="1768159"/>
                <a:chOff x="644821" y="2372535"/>
                <a:chExt cx="75933" cy="1768159"/>
              </a:xfrm>
            </p:grpSpPr>
            <p:sp>
              <p:nvSpPr>
                <p:cNvPr id="394" name="椭圆 393">
                  <a:extLst>
                    <a:ext uri="{FF2B5EF4-FFF2-40B4-BE49-F238E27FC236}">
                      <a16:creationId xmlns:a16="http://schemas.microsoft.com/office/drawing/2014/main" id="{3B6CC7D3-94B5-46CC-9779-BD0583F7EC84}"/>
                    </a:ext>
                  </a:extLst>
                </p:cNvPr>
                <p:cNvSpPr/>
                <p:nvPr/>
              </p:nvSpPr>
              <p:spPr>
                <a:xfrm rot="5400000">
                  <a:off x="644821" y="2372535"/>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95" name="椭圆 394">
                  <a:extLst>
                    <a:ext uri="{FF2B5EF4-FFF2-40B4-BE49-F238E27FC236}">
                      <a16:creationId xmlns:a16="http://schemas.microsoft.com/office/drawing/2014/main" id="{332F5504-7EB2-44B5-9EEC-6E8711A3DF27}"/>
                    </a:ext>
                  </a:extLst>
                </p:cNvPr>
                <p:cNvSpPr/>
                <p:nvPr/>
              </p:nvSpPr>
              <p:spPr>
                <a:xfrm rot="5400000">
                  <a:off x="644821" y="2502706"/>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96" name="椭圆 395">
                  <a:extLst>
                    <a:ext uri="{FF2B5EF4-FFF2-40B4-BE49-F238E27FC236}">
                      <a16:creationId xmlns:a16="http://schemas.microsoft.com/office/drawing/2014/main" id="{34558E99-3AF9-499C-A81F-6F9AEA82EDC7}"/>
                    </a:ext>
                  </a:extLst>
                </p:cNvPr>
                <p:cNvSpPr/>
                <p:nvPr/>
              </p:nvSpPr>
              <p:spPr>
                <a:xfrm rot="5400000">
                  <a:off x="644821" y="2632877"/>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97" name="椭圆 396">
                  <a:extLst>
                    <a:ext uri="{FF2B5EF4-FFF2-40B4-BE49-F238E27FC236}">
                      <a16:creationId xmlns:a16="http://schemas.microsoft.com/office/drawing/2014/main" id="{C91420A6-21DE-4D28-9092-81F9233E6EA8}"/>
                    </a:ext>
                  </a:extLst>
                </p:cNvPr>
                <p:cNvSpPr/>
                <p:nvPr/>
              </p:nvSpPr>
              <p:spPr>
                <a:xfrm rot="5400000">
                  <a:off x="644821" y="2763048"/>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98" name="椭圆 397">
                  <a:extLst>
                    <a:ext uri="{FF2B5EF4-FFF2-40B4-BE49-F238E27FC236}">
                      <a16:creationId xmlns:a16="http://schemas.microsoft.com/office/drawing/2014/main" id="{FE7EA190-392A-442C-A9FA-B9BBC304D421}"/>
                    </a:ext>
                  </a:extLst>
                </p:cNvPr>
                <p:cNvSpPr/>
                <p:nvPr/>
              </p:nvSpPr>
              <p:spPr>
                <a:xfrm rot="5400000">
                  <a:off x="644821" y="2893219"/>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99" name="椭圆 398">
                  <a:extLst>
                    <a:ext uri="{FF2B5EF4-FFF2-40B4-BE49-F238E27FC236}">
                      <a16:creationId xmlns:a16="http://schemas.microsoft.com/office/drawing/2014/main" id="{363B3AF0-46CB-481F-A3DD-CECA0BE51F71}"/>
                    </a:ext>
                  </a:extLst>
                </p:cNvPr>
                <p:cNvSpPr/>
                <p:nvPr/>
              </p:nvSpPr>
              <p:spPr>
                <a:xfrm rot="5400000">
                  <a:off x="644821" y="3023390"/>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00" name="椭圆 399">
                  <a:extLst>
                    <a:ext uri="{FF2B5EF4-FFF2-40B4-BE49-F238E27FC236}">
                      <a16:creationId xmlns:a16="http://schemas.microsoft.com/office/drawing/2014/main" id="{11FDAACA-D83B-42D8-BCB8-AD1ECDFF46FF}"/>
                    </a:ext>
                  </a:extLst>
                </p:cNvPr>
                <p:cNvSpPr/>
                <p:nvPr/>
              </p:nvSpPr>
              <p:spPr>
                <a:xfrm rot="5400000">
                  <a:off x="644821" y="3153561"/>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01" name="椭圆 400">
                  <a:extLst>
                    <a:ext uri="{FF2B5EF4-FFF2-40B4-BE49-F238E27FC236}">
                      <a16:creationId xmlns:a16="http://schemas.microsoft.com/office/drawing/2014/main" id="{13E6C07F-849A-4C22-A0DB-4AC7A3156E2D}"/>
                    </a:ext>
                  </a:extLst>
                </p:cNvPr>
                <p:cNvSpPr/>
                <p:nvPr/>
              </p:nvSpPr>
              <p:spPr>
                <a:xfrm rot="5400000">
                  <a:off x="644821" y="3283732"/>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02" name="椭圆 401">
                  <a:extLst>
                    <a:ext uri="{FF2B5EF4-FFF2-40B4-BE49-F238E27FC236}">
                      <a16:creationId xmlns:a16="http://schemas.microsoft.com/office/drawing/2014/main" id="{DB217665-86B6-436F-8275-22FB1AC4693B}"/>
                    </a:ext>
                  </a:extLst>
                </p:cNvPr>
                <p:cNvSpPr/>
                <p:nvPr/>
              </p:nvSpPr>
              <p:spPr>
                <a:xfrm rot="5400000">
                  <a:off x="644821" y="3413903"/>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03" name="椭圆 402">
                  <a:extLst>
                    <a:ext uri="{FF2B5EF4-FFF2-40B4-BE49-F238E27FC236}">
                      <a16:creationId xmlns:a16="http://schemas.microsoft.com/office/drawing/2014/main" id="{3E1E3B4E-A130-4D0D-925D-8A5ED2A795EE}"/>
                    </a:ext>
                  </a:extLst>
                </p:cNvPr>
                <p:cNvSpPr/>
                <p:nvPr/>
              </p:nvSpPr>
              <p:spPr>
                <a:xfrm rot="5400000">
                  <a:off x="644821" y="3544074"/>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04" name="椭圆 403">
                  <a:extLst>
                    <a:ext uri="{FF2B5EF4-FFF2-40B4-BE49-F238E27FC236}">
                      <a16:creationId xmlns:a16="http://schemas.microsoft.com/office/drawing/2014/main" id="{72BE4728-E93A-486B-9B3C-453BAC942F6E}"/>
                    </a:ext>
                  </a:extLst>
                </p:cNvPr>
                <p:cNvSpPr/>
                <p:nvPr/>
              </p:nvSpPr>
              <p:spPr>
                <a:xfrm rot="5400000">
                  <a:off x="644821" y="3674245"/>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05" name="椭圆 404">
                  <a:extLst>
                    <a:ext uri="{FF2B5EF4-FFF2-40B4-BE49-F238E27FC236}">
                      <a16:creationId xmlns:a16="http://schemas.microsoft.com/office/drawing/2014/main" id="{3B863C49-DAA9-460E-ABEE-E9EDCD8677DF}"/>
                    </a:ext>
                  </a:extLst>
                </p:cNvPr>
                <p:cNvSpPr/>
                <p:nvPr/>
              </p:nvSpPr>
              <p:spPr>
                <a:xfrm rot="5400000">
                  <a:off x="644821" y="3804416"/>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06" name="椭圆 405">
                  <a:extLst>
                    <a:ext uri="{FF2B5EF4-FFF2-40B4-BE49-F238E27FC236}">
                      <a16:creationId xmlns:a16="http://schemas.microsoft.com/office/drawing/2014/main" id="{CA277365-A8ED-496A-9ECE-F60094694255}"/>
                    </a:ext>
                  </a:extLst>
                </p:cNvPr>
                <p:cNvSpPr/>
                <p:nvPr/>
              </p:nvSpPr>
              <p:spPr>
                <a:xfrm rot="5400000">
                  <a:off x="644821" y="3934587"/>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07" name="椭圆 406">
                  <a:extLst>
                    <a:ext uri="{FF2B5EF4-FFF2-40B4-BE49-F238E27FC236}">
                      <a16:creationId xmlns:a16="http://schemas.microsoft.com/office/drawing/2014/main" id="{89BB0641-4AD3-4138-A592-702193B7A135}"/>
                    </a:ext>
                  </a:extLst>
                </p:cNvPr>
                <p:cNvSpPr/>
                <p:nvPr/>
              </p:nvSpPr>
              <p:spPr>
                <a:xfrm rot="5400000">
                  <a:off x="644821" y="4064761"/>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nvGrpSpPr>
              <p:cNvPr id="379" name="组合 378">
                <a:extLst>
                  <a:ext uri="{FF2B5EF4-FFF2-40B4-BE49-F238E27FC236}">
                    <a16:creationId xmlns:a16="http://schemas.microsoft.com/office/drawing/2014/main" id="{1D7915DE-DF04-4892-9779-3A431C714F54}"/>
                  </a:ext>
                </a:extLst>
              </p:cNvPr>
              <p:cNvGrpSpPr/>
              <p:nvPr/>
            </p:nvGrpSpPr>
            <p:grpSpPr>
              <a:xfrm>
                <a:off x="1030525" y="2372535"/>
                <a:ext cx="75933" cy="1768159"/>
                <a:chOff x="644821" y="2372535"/>
                <a:chExt cx="75933" cy="1768159"/>
              </a:xfrm>
            </p:grpSpPr>
            <p:sp>
              <p:nvSpPr>
                <p:cNvPr id="380" name="椭圆 379">
                  <a:extLst>
                    <a:ext uri="{FF2B5EF4-FFF2-40B4-BE49-F238E27FC236}">
                      <a16:creationId xmlns:a16="http://schemas.microsoft.com/office/drawing/2014/main" id="{62BDD92E-B6EB-42B6-9CA5-70959D127FAD}"/>
                    </a:ext>
                  </a:extLst>
                </p:cNvPr>
                <p:cNvSpPr/>
                <p:nvPr/>
              </p:nvSpPr>
              <p:spPr>
                <a:xfrm rot="5400000">
                  <a:off x="644821" y="2372535"/>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81" name="椭圆 380">
                  <a:extLst>
                    <a:ext uri="{FF2B5EF4-FFF2-40B4-BE49-F238E27FC236}">
                      <a16:creationId xmlns:a16="http://schemas.microsoft.com/office/drawing/2014/main" id="{3D19F47C-6EE4-45C2-ACA5-4ADDC92F04F5}"/>
                    </a:ext>
                  </a:extLst>
                </p:cNvPr>
                <p:cNvSpPr/>
                <p:nvPr/>
              </p:nvSpPr>
              <p:spPr>
                <a:xfrm rot="5400000">
                  <a:off x="644821" y="2502706"/>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82" name="椭圆 381">
                  <a:extLst>
                    <a:ext uri="{FF2B5EF4-FFF2-40B4-BE49-F238E27FC236}">
                      <a16:creationId xmlns:a16="http://schemas.microsoft.com/office/drawing/2014/main" id="{D93A0676-790E-4ECE-B7A3-1CFC6D23D462}"/>
                    </a:ext>
                  </a:extLst>
                </p:cNvPr>
                <p:cNvSpPr/>
                <p:nvPr/>
              </p:nvSpPr>
              <p:spPr>
                <a:xfrm rot="5400000">
                  <a:off x="644821" y="2632877"/>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83" name="椭圆 382">
                  <a:extLst>
                    <a:ext uri="{FF2B5EF4-FFF2-40B4-BE49-F238E27FC236}">
                      <a16:creationId xmlns:a16="http://schemas.microsoft.com/office/drawing/2014/main" id="{9FD06642-A0EA-4AFF-97F4-D555E8B0CBF5}"/>
                    </a:ext>
                  </a:extLst>
                </p:cNvPr>
                <p:cNvSpPr/>
                <p:nvPr/>
              </p:nvSpPr>
              <p:spPr>
                <a:xfrm rot="5400000">
                  <a:off x="644821" y="2763048"/>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84" name="椭圆 383">
                  <a:extLst>
                    <a:ext uri="{FF2B5EF4-FFF2-40B4-BE49-F238E27FC236}">
                      <a16:creationId xmlns:a16="http://schemas.microsoft.com/office/drawing/2014/main" id="{71B2980E-71E0-4E26-9B89-2EAEE0695C49}"/>
                    </a:ext>
                  </a:extLst>
                </p:cNvPr>
                <p:cNvSpPr/>
                <p:nvPr/>
              </p:nvSpPr>
              <p:spPr>
                <a:xfrm rot="5400000">
                  <a:off x="644821" y="2893219"/>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85" name="椭圆 384">
                  <a:extLst>
                    <a:ext uri="{FF2B5EF4-FFF2-40B4-BE49-F238E27FC236}">
                      <a16:creationId xmlns:a16="http://schemas.microsoft.com/office/drawing/2014/main" id="{A5544579-B656-4F4A-8AC1-1966B4C0AE1B}"/>
                    </a:ext>
                  </a:extLst>
                </p:cNvPr>
                <p:cNvSpPr/>
                <p:nvPr/>
              </p:nvSpPr>
              <p:spPr>
                <a:xfrm rot="5400000">
                  <a:off x="644821" y="3023390"/>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86" name="椭圆 385">
                  <a:extLst>
                    <a:ext uri="{FF2B5EF4-FFF2-40B4-BE49-F238E27FC236}">
                      <a16:creationId xmlns:a16="http://schemas.microsoft.com/office/drawing/2014/main" id="{4B3FD579-501D-45C9-86F6-39D110505659}"/>
                    </a:ext>
                  </a:extLst>
                </p:cNvPr>
                <p:cNvSpPr/>
                <p:nvPr/>
              </p:nvSpPr>
              <p:spPr>
                <a:xfrm rot="5400000">
                  <a:off x="644821" y="3153561"/>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87" name="椭圆 386">
                  <a:extLst>
                    <a:ext uri="{FF2B5EF4-FFF2-40B4-BE49-F238E27FC236}">
                      <a16:creationId xmlns:a16="http://schemas.microsoft.com/office/drawing/2014/main" id="{7A7177FB-08CA-48FA-80DD-49FBC04C0351}"/>
                    </a:ext>
                  </a:extLst>
                </p:cNvPr>
                <p:cNvSpPr/>
                <p:nvPr/>
              </p:nvSpPr>
              <p:spPr>
                <a:xfrm rot="5400000">
                  <a:off x="644821" y="3283732"/>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88" name="椭圆 387">
                  <a:extLst>
                    <a:ext uri="{FF2B5EF4-FFF2-40B4-BE49-F238E27FC236}">
                      <a16:creationId xmlns:a16="http://schemas.microsoft.com/office/drawing/2014/main" id="{34D2F2FB-C83B-4829-A067-73CF69C594D9}"/>
                    </a:ext>
                  </a:extLst>
                </p:cNvPr>
                <p:cNvSpPr/>
                <p:nvPr/>
              </p:nvSpPr>
              <p:spPr>
                <a:xfrm rot="5400000">
                  <a:off x="644821" y="3413903"/>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89" name="椭圆 388">
                  <a:extLst>
                    <a:ext uri="{FF2B5EF4-FFF2-40B4-BE49-F238E27FC236}">
                      <a16:creationId xmlns:a16="http://schemas.microsoft.com/office/drawing/2014/main" id="{A9E51683-DAF4-4783-BF47-031FDB26B3D6}"/>
                    </a:ext>
                  </a:extLst>
                </p:cNvPr>
                <p:cNvSpPr/>
                <p:nvPr/>
              </p:nvSpPr>
              <p:spPr>
                <a:xfrm rot="5400000">
                  <a:off x="644821" y="3544074"/>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90" name="椭圆 389">
                  <a:extLst>
                    <a:ext uri="{FF2B5EF4-FFF2-40B4-BE49-F238E27FC236}">
                      <a16:creationId xmlns:a16="http://schemas.microsoft.com/office/drawing/2014/main" id="{DDBAE159-5021-49F7-B361-2EFF7BAFB714}"/>
                    </a:ext>
                  </a:extLst>
                </p:cNvPr>
                <p:cNvSpPr/>
                <p:nvPr/>
              </p:nvSpPr>
              <p:spPr>
                <a:xfrm rot="5400000">
                  <a:off x="644821" y="3674245"/>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91" name="椭圆 390">
                  <a:extLst>
                    <a:ext uri="{FF2B5EF4-FFF2-40B4-BE49-F238E27FC236}">
                      <a16:creationId xmlns:a16="http://schemas.microsoft.com/office/drawing/2014/main" id="{D46A99AB-02DD-44E2-BDFF-4893A1667F26}"/>
                    </a:ext>
                  </a:extLst>
                </p:cNvPr>
                <p:cNvSpPr/>
                <p:nvPr/>
              </p:nvSpPr>
              <p:spPr>
                <a:xfrm rot="5400000">
                  <a:off x="644821" y="3804416"/>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92" name="椭圆 391">
                  <a:extLst>
                    <a:ext uri="{FF2B5EF4-FFF2-40B4-BE49-F238E27FC236}">
                      <a16:creationId xmlns:a16="http://schemas.microsoft.com/office/drawing/2014/main" id="{E1B7C7C1-DD91-4AEA-A02E-D4518FF6BCC6}"/>
                    </a:ext>
                  </a:extLst>
                </p:cNvPr>
                <p:cNvSpPr/>
                <p:nvPr/>
              </p:nvSpPr>
              <p:spPr>
                <a:xfrm rot="5400000">
                  <a:off x="644821" y="3934587"/>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93" name="椭圆 392">
                  <a:extLst>
                    <a:ext uri="{FF2B5EF4-FFF2-40B4-BE49-F238E27FC236}">
                      <a16:creationId xmlns:a16="http://schemas.microsoft.com/office/drawing/2014/main" id="{86B78F0B-7D31-4E38-9BAF-6E1AE980E998}"/>
                    </a:ext>
                  </a:extLst>
                </p:cNvPr>
                <p:cNvSpPr/>
                <p:nvPr/>
              </p:nvSpPr>
              <p:spPr>
                <a:xfrm rot="5400000">
                  <a:off x="644821" y="4064761"/>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grpSp>
          <p:nvGrpSpPr>
            <p:cNvPr id="436" name="组合 435">
              <a:extLst>
                <a:ext uri="{FF2B5EF4-FFF2-40B4-BE49-F238E27FC236}">
                  <a16:creationId xmlns:a16="http://schemas.microsoft.com/office/drawing/2014/main" id="{ED79EA71-D67A-428F-9C25-77AAD95A0577}"/>
                </a:ext>
              </a:extLst>
            </p:cNvPr>
            <p:cNvGrpSpPr/>
            <p:nvPr/>
          </p:nvGrpSpPr>
          <p:grpSpPr>
            <a:xfrm>
              <a:off x="857170" y="3703149"/>
              <a:ext cx="3522231" cy="803190"/>
              <a:chOff x="1295400" y="4614866"/>
              <a:chExt cx="2744470" cy="803190"/>
            </a:xfrm>
            <a:effectLst>
              <a:outerShdw dist="25400" dir="5400000" algn="t" rotWithShape="0">
                <a:schemeClr val="accent2"/>
              </a:outerShdw>
            </a:effectLst>
          </p:grpSpPr>
          <p:cxnSp>
            <p:nvCxnSpPr>
              <p:cNvPr id="437" name="直接连接符 436">
                <a:extLst>
                  <a:ext uri="{FF2B5EF4-FFF2-40B4-BE49-F238E27FC236}">
                    <a16:creationId xmlns:a16="http://schemas.microsoft.com/office/drawing/2014/main" id="{0ECEEAFA-032E-4EAF-9A27-91418A13662E}"/>
                  </a:ext>
                </a:extLst>
              </p:cNvPr>
              <p:cNvCxnSpPr>
                <a:cxnSpLocks/>
              </p:cNvCxnSpPr>
              <p:nvPr/>
            </p:nvCxnSpPr>
            <p:spPr>
              <a:xfrm>
                <a:off x="1295400" y="5016461"/>
                <a:ext cx="2402681" cy="0"/>
              </a:xfrm>
              <a:prstGeom prst="line">
                <a:avLst/>
              </a:prstGeom>
              <a:ln w="38100" cap="sq">
                <a:solidFill>
                  <a:schemeClr val="tx1">
                    <a:lumMod val="95000"/>
                    <a:lumOff val="5000"/>
                  </a:schemeClr>
                </a:solidFill>
                <a:bevel/>
                <a:tailEnd type="none" w="sm" len="lg"/>
              </a:ln>
            </p:spPr>
            <p:style>
              <a:lnRef idx="1">
                <a:schemeClr val="accent1"/>
              </a:lnRef>
              <a:fillRef idx="0">
                <a:schemeClr val="accent1"/>
              </a:fillRef>
              <a:effectRef idx="0">
                <a:schemeClr val="accent1"/>
              </a:effectRef>
              <a:fontRef idx="minor">
                <a:schemeClr val="tx1"/>
              </a:fontRef>
            </p:style>
          </p:cxnSp>
          <p:grpSp>
            <p:nvGrpSpPr>
              <p:cNvPr id="438" name="组合 437">
                <a:extLst>
                  <a:ext uri="{FF2B5EF4-FFF2-40B4-BE49-F238E27FC236}">
                    <a16:creationId xmlns:a16="http://schemas.microsoft.com/office/drawing/2014/main" id="{348D207E-9A69-4519-892C-8C20C6878311}"/>
                  </a:ext>
                </a:extLst>
              </p:cNvPr>
              <p:cNvGrpSpPr/>
              <p:nvPr/>
            </p:nvGrpSpPr>
            <p:grpSpPr>
              <a:xfrm rot="10800000">
                <a:off x="3399156" y="4614866"/>
                <a:ext cx="640714" cy="803190"/>
                <a:chOff x="4655820" y="3764280"/>
                <a:chExt cx="1051560" cy="2103120"/>
              </a:xfrm>
            </p:grpSpPr>
            <p:sp>
              <p:nvSpPr>
                <p:cNvPr id="439" name="弧形 438">
                  <a:extLst>
                    <a:ext uri="{FF2B5EF4-FFF2-40B4-BE49-F238E27FC236}">
                      <a16:creationId xmlns:a16="http://schemas.microsoft.com/office/drawing/2014/main" id="{36B99E24-29C7-4681-8A38-43C4F0416C35}"/>
                    </a:ext>
                  </a:extLst>
                </p:cNvPr>
                <p:cNvSpPr/>
                <p:nvPr/>
              </p:nvSpPr>
              <p:spPr>
                <a:xfrm>
                  <a:off x="4655820" y="4815840"/>
                  <a:ext cx="1051560" cy="1051560"/>
                </a:xfrm>
                <a:prstGeom prst="arc">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zh-CN" altLang="en-US"/>
                </a:p>
              </p:txBody>
            </p:sp>
            <p:sp>
              <p:nvSpPr>
                <p:cNvPr id="440" name="弧形 439">
                  <a:extLst>
                    <a:ext uri="{FF2B5EF4-FFF2-40B4-BE49-F238E27FC236}">
                      <a16:creationId xmlns:a16="http://schemas.microsoft.com/office/drawing/2014/main" id="{4ECBEAB7-C02B-470E-9A15-8EE81ADB7C6C}"/>
                    </a:ext>
                  </a:extLst>
                </p:cNvPr>
                <p:cNvSpPr/>
                <p:nvPr/>
              </p:nvSpPr>
              <p:spPr>
                <a:xfrm flipV="1">
                  <a:off x="4655820" y="3764280"/>
                  <a:ext cx="1051560" cy="1051560"/>
                </a:xfrm>
                <a:prstGeom prst="arc">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zh-CN" altLang="en-US"/>
                </a:p>
              </p:txBody>
            </p:sp>
          </p:grpSp>
        </p:grpSp>
      </p:grpSp>
      <p:sp>
        <p:nvSpPr>
          <p:cNvPr id="5" name="文本框 4">
            <a:extLst>
              <a:ext uri="{FF2B5EF4-FFF2-40B4-BE49-F238E27FC236}">
                <a16:creationId xmlns:a16="http://schemas.microsoft.com/office/drawing/2014/main" id="{2F9B94CC-758A-4B63-AC33-AF5041BA73D3}"/>
              </a:ext>
            </a:extLst>
          </p:cNvPr>
          <p:cNvSpPr txBox="1"/>
          <p:nvPr/>
        </p:nvSpPr>
        <p:spPr>
          <a:xfrm>
            <a:off x="839788" y="2410119"/>
            <a:ext cx="5441139" cy="1231106"/>
          </a:xfrm>
          <a:prstGeom prst="rect">
            <a:avLst/>
          </a:prstGeom>
          <a:noFill/>
        </p:spPr>
        <p:txBody>
          <a:bodyPr wrap="square" lIns="0" tIns="0" rIns="0" bIns="0" rtlCol="0" anchor="t">
            <a:noAutofit/>
          </a:bodyPr>
          <a:lstStyle>
            <a:defPPr>
              <a:defRPr lang="zh-CN"/>
            </a:defPPr>
            <a:lvl1pPr algn="dist">
              <a:defRPr sz="9600">
                <a:ln w="25400">
                  <a:solidFill>
                    <a:schemeClr val="tx1"/>
                  </a:solidFill>
                </a:ln>
                <a:solidFill>
                  <a:schemeClr val="bg1"/>
                </a:solidFill>
                <a:effectLst>
                  <a:outerShdw dist="38100" dir="5400000" algn="t" rotWithShape="0">
                    <a:schemeClr val="accent2"/>
                  </a:outerShdw>
                </a:effectLst>
                <a:latin typeface="+mj-ea"/>
                <a:ea typeface="+mj-ea"/>
              </a:defRPr>
            </a:lvl1pPr>
          </a:lstStyle>
          <a:p>
            <a:r>
              <a:rPr lang="zh-CN" altLang="en-US" sz="8000" dirty="0">
                <a:ln w="25400">
                  <a:solidFill>
                    <a:schemeClr val="tx1">
                      <a:lumMod val="95000"/>
                      <a:lumOff val="5000"/>
                    </a:schemeClr>
                  </a:solidFill>
                </a:ln>
                <a:solidFill>
                  <a:schemeClr val="accent1"/>
                </a:solidFill>
              </a:rPr>
              <a:t>内容的策划</a:t>
            </a:r>
          </a:p>
        </p:txBody>
      </p:sp>
    </p:spTree>
    <p:extLst>
      <p:ext uri="{BB962C8B-B14F-4D97-AF65-F5344CB8AC3E}">
        <p14:creationId xmlns:p14="http://schemas.microsoft.com/office/powerpoint/2010/main" val="3918541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组合 45">
            <a:extLst>
              <a:ext uri="{FF2B5EF4-FFF2-40B4-BE49-F238E27FC236}">
                <a16:creationId xmlns:a16="http://schemas.microsoft.com/office/drawing/2014/main" id="{BA2FD4BD-53DD-4D4F-84DA-67139C86E100}"/>
              </a:ext>
            </a:extLst>
          </p:cNvPr>
          <p:cNvGrpSpPr/>
          <p:nvPr/>
        </p:nvGrpSpPr>
        <p:grpSpPr>
          <a:xfrm>
            <a:off x="8142776" y="1542397"/>
            <a:ext cx="3222308" cy="4363103"/>
            <a:chOff x="8142776" y="1542397"/>
            <a:chExt cx="3222308" cy="4363103"/>
          </a:xfrm>
        </p:grpSpPr>
        <p:grpSp>
          <p:nvGrpSpPr>
            <p:cNvPr id="30" name="组合 29">
              <a:extLst>
                <a:ext uri="{FF2B5EF4-FFF2-40B4-BE49-F238E27FC236}">
                  <a16:creationId xmlns:a16="http://schemas.microsoft.com/office/drawing/2014/main" id="{5CE2EE18-63BA-4BF2-B9C3-431C2A3A2725}"/>
                </a:ext>
              </a:extLst>
            </p:cNvPr>
            <p:cNvGrpSpPr/>
            <p:nvPr/>
          </p:nvGrpSpPr>
          <p:grpSpPr>
            <a:xfrm>
              <a:off x="8142776" y="1542397"/>
              <a:ext cx="3209435" cy="4363103"/>
              <a:chOff x="7836385" y="1542397"/>
              <a:chExt cx="3504880" cy="4363103"/>
            </a:xfrm>
            <a:effectLst>
              <a:outerShdw dist="292100" dir="5400000" sx="95000" sy="95000" algn="t" rotWithShape="0">
                <a:schemeClr val="accent2"/>
              </a:outerShdw>
            </a:effectLst>
          </p:grpSpPr>
          <p:sp>
            <p:nvSpPr>
              <p:cNvPr id="33" name="矩形: 圆角 32">
                <a:extLst>
                  <a:ext uri="{FF2B5EF4-FFF2-40B4-BE49-F238E27FC236}">
                    <a16:creationId xmlns:a16="http://schemas.microsoft.com/office/drawing/2014/main" id="{3244FAF2-6399-4A83-B0B8-484B152147D0}"/>
                  </a:ext>
                </a:extLst>
              </p:cNvPr>
              <p:cNvSpPr/>
              <p:nvPr/>
            </p:nvSpPr>
            <p:spPr>
              <a:xfrm>
                <a:off x="7836385" y="1542397"/>
                <a:ext cx="3504880" cy="4363103"/>
              </a:xfrm>
              <a:prstGeom prst="roundRect">
                <a:avLst>
                  <a:gd name="adj" fmla="val 0"/>
                </a:avLst>
              </a:prstGeom>
              <a:solidFill>
                <a:schemeClr val="bg1"/>
              </a:solidFill>
              <a:ln w="222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4" name="矩形: 圆角 33">
                <a:extLst>
                  <a:ext uri="{FF2B5EF4-FFF2-40B4-BE49-F238E27FC236}">
                    <a16:creationId xmlns:a16="http://schemas.microsoft.com/office/drawing/2014/main" id="{FACACA47-1BAB-43B5-8920-BB9FB4A353E5}"/>
                  </a:ext>
                </a:extLst>
              </p:cNvPr>
              <p:cNvSpPr/>
              <p:nvPr/>
            </p:nvSpPr>
            <p:spPr>
              <a:xfrm>
                <a:off x="7836385" y="1542397"/>
                <a:ext cx="3504880" cy="715028"/>
              </a:xfrm>
              <a:prstGeom prst="roundRect">
                <a:avLst>
                  <a:gd name="adj" fmla="val 0"/>
                </a:avLst>
              </a:prstGeom>
              <a:solidFill>
                <a:schemeClr val="accent1"/>
              </a:solidFill>
              <a:ln w="222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sp>
          <p:nvSpPr>
            <p:cNvPr id="42" name="矩形 41">
              <a:extLst>
                <a:ext uri="{FF2B5EF4-FFF2-40B4-BE49-F238E27FC236}">
                  <a16:creationId xmlns:a16="http://schemas.microsoft.com/office/drawing/2014/main" id="{BBD1B407-8C34-453C-9B45-A58E0643D8FE}"/>
                </a:ext>
              </a:extLst>
            </p:cNvPr>
            <p:cNvSpPr/>
            <p:nvPr/>
          </p:nvSpPr>
          <p:spPr>
            <a:xfrm>
              <a:off x="8155650" y="1817663"/>
              <a:ext cx="495300" cy="164495"/>
            </a:xfrm>
            <a:prstGeom prst="rect">
              <a:avLst/>
            </a:prstGeom>
            <a:solidFill>
              <a:schemeClr val="accent2"/>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3" name="矩形 42">
              <a:extLst>
                <a:ext uri="{FF2B5EF4-FFF2-40B4-BE49-F238E27FC236}">
                  <a16:creationId xmlns:a16="http://schemas.microsoft.com/office/drawing/2014/main" id="{DBB14F4C-C6F5-4C68-9C31-948814BD6E1A}"/>
                </a:ext>
              </a:extLst>
            </p:cNvPr>
            <p:cNvSpPr/>
            <p:nvPr/>
          </p:nvSpPr>
          <p:spPr>
            <a:xfrm>
              <a:off x="10869784" y="1817663"/>
              <a:ext cx="495300" cy="164495"/>
            </a:xfrm>
            <a:prstGeom prst="rect">
              <a:avLst/>
            </a:prstGeom>
            <a:solidFill>
              <a:schemeClr val="accent2"/>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nvGrpSpPr>
          <p:cNvPr id="45" name="组合 44">
            <a:extLst>
              <a:ext uri="{FF2B5EF4-FFF2-40B4-BE49-F238E27FC236}">
                <a16:creationId xmlns:a16="http://schemas.microsoft.com/office/drawing/2014/main" id="{EAEFECFA-44AA-400C-861F-B0CF2F73B3A3}"/>
              </a:ext>
            </a:extLst>
          </p:cNvPr>
          <p:cNvGrpSpPr/>
          <p:nvPr/>
        </p:nvGrpSpPr>
        <p:grpSpPr>
          <a:xfrm>
            <a:off x="4491282" y="1542397"/>
            <a:ext cx="3215871" cy="4363103"/>
            <a:chOff x="4491282" y="1542397"/>
            <a:chExt cx="3215871" cy="4363103"/>
          </a:xfrm>
        </p:grpSpPr>
        <p:grpSp>
          <p:nvGrpSpPr>
            <p:cNvPr id="24" name="组合 23">
              <a:extLst>
                <a:ext uri="{FF2B5EF4-FFF2-40B4-BE49-F238E27FC236}">
                  <a16:creationId xmlns:a16="http://schemas.microsoft.com/office/drawing/2014/main" id="{1AA268F3-0353-4389-B7A5-5B1B5937F4A0}"/>
                </a:ext>
              </a:extLst>
            </p:cNvPr>
            <p:cNvGrpSpPr/>
            <p:nvPr/>
          </p:nvGrpSpPr>
          <p:grpSpPr>
            <a:xfrm>
              <a:off x="4491282" y="1542397"/>
              <a:ext cx="3209435" cy="4363103"/>
              <a:chOff x="7836385" y="1542397"/>
              <a:chExt cx="3504880" cy="4363103"/>
            </a:xfrm>
            <a:effectLst>
              <a:outerShdw dist="292100" dir="5400000" sx="95000" sy="95000" algn="t" rotWithShape="0">
                <a:schemeClr val="accent2"/>
              </a:outerShdw>
            </a:effectLst>
          </p:grpSpPr>
          <p:sp>
            <p:nvSpPr>
              <p:cNvPr id="27" name="矩形: 圆角 26">
                <a:extLst>
                  <a:ext uri="{FF2B5EF4-FFF2-40B4-BE49-F238E27FC236}">
                    <a16:creationId xmlns:a16="http://schemas.microsoft.com/office/drawing/2014/main" id="{4D60B370-F023-412A-B13D-B70F1051CE4E}"/>
                  </a:ext>
                </a:extLst>
              </p:cNvPr>
              <p:cNvSpPr/>
              <p:nvPr/>
            </p:nvSpPr>
            <p:spPr>
              <a:xfrm>
                <a:off x="7836385" y="1542397"/>
                <a:ext cx="3504880" cy="4363103"/>
              </a:xfrm>
              <a:prstGeom prst="roundRect">
                <a:avLst>
                  <a:gd name="adj" fmla="val 0"/>
                </a:avLst>
              </a:prstGeom>
              <a:solidFill>
                <a:schemeClr val="bg1"/>
              </a:solidFill>
              <a:ln w="222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8" name="矩形: 圆角 27">
                <a:extLst>
                  <a:ext uri="{FF2B5EF4-FFF2-40B4-BE49-F238E27FC236}">
                    <a16:creationId xmlns:a16="http://schemas.microsoft.com/office/drawing/2014/main" id="{80E715D3-37EF-4596-8643-57E114B2D93D}"/>
                  </a:ext>
                </a:extLst>
              </p:cNvPr>
              <p:cNvSpPr/>
              <p:nvPr/>
            </p:nvSpPr>
            <p:spPr>
              <a:xfrm>
                <a:off x="7836385" y="1542397"/>
                <a:ext cx="3504880" cy="715028"/>
              </a:xfrm>
              <a:prstGeom prst="roundRect">
                <a:avLst>
                  <a:gd name="adj" fmla="val 0"/>
                </a:avLst>
              </a:prstGeom>
              <a:solidFill>
                <a:schemeClr val="accent1"/>
              </a:solidFill>
              <a:ln w="222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sp>
          <p:nvSpPr>
            <p:cNvPr id="39" name="矩形 38">
              <a:extLst>
                <a:ext uri="{FF2B5EF4-FFF2-40B4-BE49-F238E27FC236}">
                  <a16:creationId xmlns:a16="http://schemas.microsoft.com/office/drawing/2014/main" id="{A26C13E1-40AA-4288-BD51-730BA56B35A6}"/>
                </a:ext>
              </a:extLst>
            </p:cNvPr>
            <p:cNvSpPr/>
            <p:nvPr/>
          </p:nvSpPr>
          <p:spPr>
            <a:xfrm>
              <a:off x="4497719" y="1817663"/>
              <a:ext cx="495300" cy="164495"/>
            </a:xfrm>
            <a:prstGeom prst="rect">
              <a:avLst/>
            </a:prstGeom>
            <a:solidFill>
              <a:schemeClr val="accent2"/>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0" name="矩形 39">
              <a:extLst>
                <a:ext uri="{FF2B5EF4-FFF2-40B4-BE49-F238E27FC236}">
                  <a16:creationId xmlns:a16="http://schemas.microsoft.com/office/drawing/2014/main" id="{004718AC-9823-4F0F-BA67-60A40CA674DE}"/>
                </a:ext>
              </a:extLst>
            </p:cNvPr>
            <p:cNvSpPr/>
            <p:nvPr/>
          </p:nvSpPr>
          <p:spPr>
            <a:xfrm>
              <a:off x="7211853" y="1817663"/>
              <a:ext cx="495300" cy="164495"/>
            </a:xfrm>
            <a:prstGeom prst="rect">
              <a:avLst/>
            </a:prstGeom>
            <a:solidFill>
              <a:schemeClr val="accent2"/>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nvGrpSpPr>
          <p:cNvPr id="44" name="组合 43">
            <a:extLst>
              <a:ext uri="{FF2B5EF4-FFF2-40B4-BE49-F238E27FC236}">
                <a16:creationId xmlns:a16="http://schemas.microsoft.com/office/drawing/2014/main" id="{CE4D6916-114A-44AD-B307-FB65E9F9D023}"/>
              </a:ext>
            </a:extLst>
          </p:cNvPr>
          <p:cNvGrpSpPr/>
          <p:nvPr/>
        </p:nvGrpSpPr>
        <p:grpSpPr>
          <a:xfrm>
            <a:off x="839788" y="1542397"/>
            <a:ext cx="3209435" cy="4363103"/>
            <a:chOff x="839788" y="1542397"/>
            <a:chExt cx="3209435" cy="4363103"/>
          </a:xfrm>
        </p:grpSpPr>
        <p:grpSp>
          <p:nvGrpSpPr>
            <p:cNvPr id="5" name="组合 4">
              <a:extLst>
                <a:ext uri="{FF2B5EF4-FFF2-40B4-BE49-F238E27FC236}">
                  <a16:creationId xmlns:a16="http://schemas.microsoft.com/office/drawing/2014/main" id="{23C25822-9683-49DB-90F3-3CC57D5FBF48}"/>
                </a:ext>
              </a:extLst>
            </p:cNvPr>
            <p:cNvGrpSpPr/>
            <p:nvPr/>
          </p:nvGrpSpPr>
          <p:grpSpPr>
            <a:xfrm>
              <a:off x="839788" y="1542397"/>
              <a:ext cx="3209435" cy="4363103"/>
              <a:chOff x="7836385" y="1542397"/>
              <a:chExt cx="3504880" cy="4363103"/>
            </a:xfrm>
            <a:effectLst>
              <a:outerShdw dist="292100" dir="5400000" sx="95000" sy="95000" algn="t" rotWithShape="0">
                <a:schemeClr val="accent2"/>
              </a:outerShdw>
            </a:effectLst>
          </p:grpSpPr>
          <p:sp>
            <p:nvSpPr>
              <p:cNvPr id="6" name="矩形: 圆角 5">
                <a:extLst>
                  <a:ext uri="{FF2B5EF4-FFF2-40B4-BE49-F238E27FC236}">
                    <a16:creationId xmlns:a16="http://schemas.microsoft.com/office/drawing/2014/main" id="{473D86F5-060A-4486-A879-DD32C9EF0FAC}"/>
                  </a:ext>
                </a:extLst>
              </p:cNvPr>
              <p:cNvSpPr/>
              <p:nvPr/>
            </p:nvSpPr>
            <p:spPr>
              <a:xfrm>
                <a:off x="7836385" y="1542397"/>
                <a:ext cx="3504880" cy="4363103"/>
              </a:xfrm>
              <a:prstGeom prst="roundRect">
                <a:avLst>
                  <a:gd name="adj" fmla="val 0"/>
                </a:avLst>
              </a:prstGeom>
              <a:solidFill>
                <a:schemeClr val="bg1"/>
              </a:solidFill>
              <a:ln w="222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7" name="矩形: 圆角 6">
                <a:extLst>
                  <a:ext uri="{FF2B5EF4-FFF2-40B4-BE49-F238E27FC236}">
                    <a16:creationId xmlns:a16="http://schemas.microsoft.com/office/drawing/2014/main" id="{452343CD-83E0-42E5-A42D-1AD242BC4B44}"/>
                  </a:ext>
                </a:extLst>
              </p:cNvPr>
              <p:cNvSpPr/>
              <p:nvPr/>
            </p:nvSpPr>
            <p:spPr>
              <a:xfrm>
                <a:off x="7836385" y="1542397"/>
                <a:ext cx="3504880" cy="715028"/>
              </a:xfrm>
              <a:prstGeom prst="roundRect">
                <a:avLst>
                  <a:gd name="adj" fmla="val 0"/>
                </a:avLst>
              </a:prstGeom>
              <a:solidFill>
                <a:schemeClr val="accent1"/>
              </a:solidFill>
              <a:ln w="222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sp>
          <p:nvSpPr>
            <p:cNvPr id="35" name="矩形 34">
              <a:extLst>
                <a:ext uri="{FF2B5EF4-FFF2-40B4-BE49-F238E27FC236}">
                  <a16:creationId xmlns:a16="http://schemas.microsoft.com/office/drawing/2014/main" id="{32016731-505E-43BB-980F-71C269E40E22}"/>
                </a:ext>
              </a:extLst>
            </p:cNvPr>
            <p:cNvSpPr/>
            <p:nvPr/>
          </p:nvSpPr>
          <p:spPr>
            <a:xfrm>
              <a:off x="839788" y="1817663"/>
              <a:ext cx="495300" cy="164495"/>
            </a:xfrm>
            <a:prstGeom prst="rect">
              <a:avLst/>
            </a:prstGeom>
            <a:solidFill>
              <a:schemeClr val="accent2"/>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6" name="矩形 35">
              <a:extLst>
                <a:ext uri="{FF2B5EF4-FFF2-40B4-BE49-F238E27FC236}">
                  <a16:creationId xmlns:a16="http://schemas.microsoft.com/office/drawing/2014/main" id="{3A873C38-41D6-425A-8ADD-D26DE423780D}"/>
                </a:ext>
              </a:extLst>
            </p:cNvPr>
            <p:cNvSpPr/>
            <p:nvPr/>
          </p:nvSpPr>
          <p:spPr>
            <a:xfrm>
              <a:off x="3553922" y="1817663"/>
              <a:ext cx="495300" cy="164495"/>
            </a:xfrm>
            <a:prstGeom prst="rect">
              <a:avLst/>
            </a:prstGeom>
            <a:solidFill>
              <a:schemeClr val="accent2"/>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sp>
        <p:nvSpPr>
          <p:cNvPr id="2" name="标题 1">
            <a:extLst>
              <a:ext uri="{FF2B5EF4-FFF2-40B4-BE49-F238E27FC236}">
                <a16:creationId xmlns:a16="http://schemas.microsoft.com/office/drawing/2014/main" id="{729F0C87-93B4-45A8-9A68-E2DD8FF7CA3B}"/>
              </a:ext>
            </a:extLst>
          </p:cNvPr>
          <p:cNvSpPr>
            <a:spLocks noGrp="1"/>
          </p:cNvSpPr>
          <p:nvPr>
            <p:ph type="title"/>
          </p:nvPr>
        </p:nvSpPr>
        <p:spPr>
          <a:xfrm>
            <a:off x="838200" y="494451"/>
            <a:ext cx="2616101" cy="455509"/>
          </a:xfrm>
        </p:spPr>
        <p:txBody>
          <a:bodyPr>
            <a:noAutofit/>
          </a:bodyPr>
          <a:lstStyle/>
          <a:p>
            <a:r>
              <a:rPr lang="zh-CN" altLang="en-US" dirty="0"/>
              <a:t>确定内容类型</a:t>
            </a:r>
          </a:p>
        </p:txBody>
      </p:sp>
      <p:sp>
        <p:nvSpPr>
          <p:cNvPr id="8" name="文本框 7">
            <a:extLst>
              <a:ext uri="{FF2B5EF4-FFF2-40B4-BE49-F238E27FC236}">
                <a16:creationId xmlns:a16="http://schemas.microsoft.com/office/drawing/2014/main" id="{E361846F-CE3C-45DF-AF5D-567BF8E15CE5}"/>
              </a:ext>
            </a:extLst>
          </p:cNvPr>
          <p:cNvSpPr txBox="1"/>
          <p:nvPr/>
        </p:nvSpPr>
        <p:spPr>
          <a:xfrm>
            <a:off x="1074738" y="2505767"/>
            <a:ext cx="2739535" cy="2606483"/>
          </a:xfrm>
          <a:prstGeom prst="rect">
            <a:avLst/>
          </a:prstGeom>
          <a:noFill/>
        </p:spPr>
        <p:txBody>
          <a:bodyPr wrap="square" lIns="0" tIns="0" rIns="0" bIns="0" rtlCol="0" anchor="t">
            <a:noAutofit/>
          </a:bodyPr>
          <a:lstStyle/>
          <a:p>
            <a:pPr marL="177800" indent="-177800" algn="just">
              <a:lnSpc>
                <a:spcPct val="130000"/>
              </a:lnSpc>
              <a:spcBef>
                <a:spcPts val="600"/>
              </a:spcBef>
              <a:buClr>
                <a:schemeClr val="accent1"/>
              </a:buClr>
              <a:buFont typeface="Arial" panose="020B0604020202020204" pitchFamily="34" charset="0"/>
              <a:buChar char="•"/>
              <a:tabLst>
                <a:tab pos="177800" algn="l"/>
              </a:tabLst>
            </a:pPr>
            <a:r>
              <a:rPr lang="zh-CN" altLang="en-US" sz="1600" dirty="0">
                <a:solidFill>
                  <a:schemeClr val="tx1">
                    <a:lumMod val="75000"/>
                    <a:lumOff val="25000"/>
                  </a:schemeClr>
                </a:solidFill>
                <a:latin typeface="+mn-ea"/>
              </a:rPr>
              <a:t>对自身能力进行充分估计，尤其在账号创建前期，专注单一</a:t>
            </a:r>
            <a:r>
              <a:rPr lang="en-US" altLang="zh-CN" sz="1600" dirty="0">
                <a:solidFill>
                  <a:schemeClr val="tx1">
                    <a:lumMod val="75000"/>
                    <a:lumOff val="25000"/>
                  </a:schemeClr>
                </a:solidFill>
                <a:latin typeface="+mn-ea"/>
              </a:rPr>
              <a:t>"</a:t>
            </a:r>
            <a:r>
              <a:rPr lang="zh-CN" altLang="en-US" sz="1600" dirty="0">
                <a:solidFill>
                  <a:schemeClr val="tx1">
                    <a:lumMod val="75000"/>
                    <a:lumOff val="25000"/>
                  </a:schemeClr>
                </a:solidFill>
                <a:latin typeface="+mn-ea"/>
              </a:rPr>
              <a:t>赛道</a:t>
            </a:r>
            <a:r>
              <a:rPr lang="en-US" altLang="zh-CN" sz="1600" dirty="0">
                <a:solidFill>
                  <a:schemeClr val="tx1">
                    <a:lumMod val="75000"/>
                    <a:lumOff val="25000"/>
                  </a:schemeClr>
                </a:solidFill>
                <a:latin typeface="+mn-ea"/>
              </a:rPr>
              <a:t>"</a:t>
            </a:r>
            <a:r>
              <a:rPr lang="zh-CN" altLang="en-US" sz="1600" dirty="0">
                <a:solidFill>
                  <a:schemeClr val="tx1">
                    <a:lumMod val="75000"/>
                    <a:lumOff val="25000"/>
                  </a:schemeClr>
                </a:solidFill>
                <a:latin typeface="+mn-ea"/>
              </a:rPr>
              <a:t>更容易获得成功</a:t>
            </a:r>
            <a:endParaRPr lang="en-US" altLang="zh-CN" sz="1600" dirty="0">
              <a:solidFill>
                <a:schemeClr val="tx1">
                  <a:lumMod val="75000"/>
                  <a:lumOff val="25000"/>
                </a:schemeClr>
              </a:solidFill>
              <a:latin typeface="+mn-ea"/>
            </a:endParaRPr>
          </a:p>
          <a:p>
            <a:pPr marL="177800" indent="-177800" algn="just">
              <a:lnSpc>
                <a:spcPct val="130000"/>
              </a:lnSpc>
              <a:spcBef>
                <a:spcPts val="600"/>
              </a:spcBef>
              <a:buClr>
                <a:schemeClr val="accent1"/>
              </a:buClr>
              <a:buFont typeface="Arial" panose="020B0604020202020204" pitchFamily="34" charset="0"/>
              <a:buChar char="•"/>
              <a:tabLst>
                <a:tab pos="177800" algn="l"/>
              </a:tabLst>
            </a:pPr>
            <a:r>
              <a:rPr lang="zh-CN" altLang="en-US" sz="1600" dirty="0">
                <a:solidFill>
                  <a:schemeClr val="tx1">
                    <a:lumMod val="75000"/>
                    <a:lumOff val="25000"/>
                  </a:schemeClr>
                </a:solidFill>
                <a:latin typeface="+mn-ea"/>
              </a:rPr>
              <a:t>如果贸然进入目前竞争已相当激烈、内容形式已饱和的某一红海领域</a:t>
            </a:r>
            <a:r>
              <a:rPr lang="en-US" altLang="zh-CN" sz="1600" dirty="0">
                <a:solidFill>
                  <a:schemeClr val="tx1">
                    <a:lumMod val="75000"/>
                    <a:lumOff val="25000"/>
                  </a:schemeClr>
                </a:solidFill>
                <a:latin typeface="+mn-ea"/>
              </a:rPr>
              <a:t>,</a:t>
            </a:r>
            <a:r>
              <a:rPr lang="zh-CN" altLang="en-US" sz="1600" dirty="0">
                <a:solidFill>
                  <a:schemeClr val="tx1">
                    <a:lumMod val="75000"/>
                    <a:lumOff val="25000"/>
                  </a:schemeClr>
                </a:solidFill>
                <a:latin typeface="+mn-ea"/>
              </a:rPr>
              <a:t>就要在前期策划过程中找到不同于目前</a:t>
            </a:r>
            <a:r>
              <a:rPr lang="en-US" altLang="zh-CN" sz="1600" dirty="0">
                <a:solidFill>
                  <a:schemeClr val="tx1">
                    <a:lumMod val="75000"/>
                    <a:lumOff val="25000"/>
                  </a:schemeClr>
                </a:solidFill>
                <a:latin typeface="+mn-ea"/>
              </a:rPr>
              <a:t>"</a:t>
            </a:r>
            <a:r>
              <a:rPr lang="zh-CN" altLang="en-US" sz="1600" dirty="0">
                <a:solidFill>
                  <a:schemeClr val="tx1">
                    <a:lumMod val="75000"/>
                    <a:lumOff val="25000"/>
                  </a:schemeClr>
                </a:solidFill>
                <a:latin typeface="+mn-ea"/>
              </a:rPr>
              <a:t>赛道</a:t>
            </a:r>
            <a:r>
              <a:rPr lang="en-US" altLang="zh-CN" sz="1600" dirty="0">
                <a:solidFill>
                  <a:schemeClr val="tx1">
                    <a:lumMod val="75000"/>
                    <a:lumOff val="25000"/>
                  </a:schemeClr>
                </a:solidFill>
                <a:latin typeface="+mn-ea"/>
              </a:rPr>
              <a:t>"</a:t>
            </a:r>
            <a:r>
              <a:rPr lang="zh-CN" altLang="en-US" sz="1600" dirty="0">
                <a:solidFill>
                  <a:schemeClr val="tx1">
                    <a:lumMod val="75000"/>
                    <a:lumOff val="25000"/>
                  </a:schemeClr>
                </a:solidFill>
                <a:latin typeface="+mn-ea"/>
              </a:rPr>
              <a:t>内的特点</a:t>
            </a:r>
          </a:p>
        </p:txBody>
      </p:sp>
      <p:sp>
        <p:nvSpPr>
          <p:cNvPr id="9" name="文本框 8">
            <a:extLst>
              <a:ext uri="{FF2B5EF4-FFF2-40B4-BE49-F238E27FC236}">
                <a16:creationId xmlns:a16="http://schemas.microsoft.com/office/drawing/2014/main" id="{5E142A4A-4789-48C3-BC4A-D4E38ECDA607}"/>
              </a:ext>
            </a:extLst>
          </p:cNvPr>
          <p:cNvSpPr txBox="1"/>
          <p:nvPr/>
        </p:nvSpPr>
        <p:spPr>
          <a:xfrm>
            <a:off x="1164676" y="1735416"/>
            <a:ext cx="2559658" cy="369332"/>
          </a:xfrm>
          <a:prstGeom prst="rect">
            <a:avLst/>
          </a:prstGeom>
          <a:noFill/>
        </p:spPr>
        <p:txBody>
          <a:bodyPr wrap="square" lIns="0" tIns="0" rIns="0" bIns="0" rtlCol="0" anchor="t">
            <a:no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r>
              <a:rPr lang="zh-CN" altLang="en-US" sz="2400" dirty="0"/>
              <a:t>自身能力</a:t>
            </a:r>
          </a:p>
        </p:txBody>
      </p:sp>
      <p:sp>
        <p:nvSpPr>
          <p:cNvPr id="25" name="文本框 24">
            <a:extLst>
              <a:ext uri="{FF2B5EF4-FFF2-40B4-BE49-F238E27FC236}">
                <a16:creationId xmlns:a16="http://schemas.microsoft.com/office/drawing/2014/main" id="{36131B4A-C135-497C-A5A6-73884D3F16FB}"/>
              </a:ext>
            </a:extLst>
          </p:cNvPr>
          <p:cNvSpPr txBox="1"/>
          <p:nvPr/>
        </p:nvSpPr>
        <p:spPr>
          <a:xfrm>
            <a:off x="4726232" y="2505767"/>
            <a:ext cx="2739535" cy="2286395"/>
          </a:xfrm>
          <a:prstGeom prst="rect">
            <a:avLst/>
          </a:prstGeom>
          <a:noFill/>
        </p:spPr>
        <p:txBody>
          <a:bodyPr wrap="square" lIns="0" tIns="0" rIns="0" bIns="0" rtlCol="0" anchor="t">
            <a:noAutofit/>
          </a:bodyPr>
          <a:lstStyle/>
          <a:p>
            <a:pPr marL="177800" indent="-177800" algn="just">
              <a:lnSpc>
                <a:spcPct val="130000"/>
              </a:lnSpc>
              <a:spcBef>
                <a:spcPts val="600"/>
              </a:spcBef>
              <a:buClr>
                <a:schemeClr val="accent1"/>
              </a:buClr>
              <a:buFont typeface="Arial" panose="020B0604020202020204" pitchFamily="34" charset="0"/>
              <a:buChar char="•"/>
              <a:tabLst>
                <a:tab pos="177800" algn="l"/>
              </a:tabLst>
            </a:pPr>
            <a:r>
              <a:rPr lang="zh-CN" altLang="en-US" sz="1600" dirty="0">
                <a:solidFill>
                  <a:schemeClr val="tx1">
                    <a:lumMod val="75000"/>
                    <a:lumOff val="25000"/>
                  </a:schemeClr>
                </a:solidFill>
                <a:latin typeface="+mn-ea"/>
              </a:rPr>
              <a:t>个人优势其实是短视频账号最为直观呈现在用户面前的优势</a:t>
            </a:r>
            <a:endParaRPr lang="en-US" altLang="zh-CN" sz="1600" dirty="0">
              <a:solidFill>
                <a:schemeClr val="tx1">
                  <a:lumMod val="75000"/>
                  <a:lumOff val="25000"/>
                </a:schemeClr>
              </a:solidFill>
              <a:latin typeface="+mn-ea"/>
            </a:endParaRPr>
          </a:p>
          <a:p>
            <a:pPr marL="177800" indent="-177800" algn="just">
              <a:lnSpc>
                <a:spcPct val="130000"/>
              </a:lnSpc>
              <a:spcBef>
                <a:spcPts val="600"/>
              </a:spcBef>
              <a:buClr>
                <a:schemeClr val="accent1"/>
              </a:buClr>
              <a:buFont typeface="Arial" panose="020B0604020202020204" pitchFamily="34" charset="0"/>
              <a:buChar char="•"/>
              <a:tabLst>
                <a:tab pos="177800" algn="l"/>
              </a:tabLst>
            </a:pPr>
            <a:r>
              <a:rPr lang="zh-CN" altLang="en-US" sz="1600" dirty="0">
                <a:solidFill>
                  <a:schemeClr val="tx1">
                    <a:lumMod val="75000"/>
                    <a:lumOff val="25000"/>
                  </a:schemeClr>
                </a:solidFill>
                <a:latin typeface="+mn-ea"/>
              </a:rPr>
              <a:t>判断个人优势是否足以成为人设打造上的最大闪光点</a:t>
            </a:r>
            <a:r>
              <a:rPr lang="en-US" altLang="zh-CN" sz="1600" dirty="0">
                <a:solidFill>
                  <a:schemeClr val="tx1">
                    <a:lumMod val="75000"/>
                    <a:lumOff val="25000"/>
                  </a:schemeClr>
                </a:solidFill>
                <a:latin typeface="+mn-ea"/>
              </a:rPr>
              <a:t>,</a:t>
            </a:r>
            <a:r>
              <a:rPr lang="zh-CN" altLang="en-US" sz="1600" dirty="0">
                <a:solidFill>
                  <a:schemeClr val="tx1">
                    <a:lumMod val="75000"/>
                    <a:lumOff val="25000"/>
                  </a:schemeClr>
                </a:solidFill>
                <a:latin typeface="+mn-ea"/>
              </a:rPr>
              <a:t>能够直接影响短视频内容的最终输出效果</a:t>
            </a:r>
          </a:p>
        </p:txBody>
      </p:sp>
      <p:sp>
        <p:nvSpPr>
          <p:cNvPr id="26" name="文本框 25">
            <a:extLst>
              <a:ext uri="{FF2B5EF4-FFF2-40B4-BE49-F238E27FC236}">
                <a16:creationId xmlns:a16="http://schemas.microsoft.com/office/drawing/2014/main" id="{5E49DF74-6FB0-4521-BCE2-6D33A5F6C0CF}"/>
              </a:ext>
            </a:extLst>
          </p:cNvPr>
          <p:cNvSpPr txBox="1"/>
          <p:nvPr/>
        </p:nvSpPr>
        <p:spPr>
          <a:xfrm>
            <a:off x="4816170" y="1735416"/>
            <a:ext cx="2559658" cy="369332"/>
          </a:xfrm>
          <a:prstGeom prst="rect">
            <a:avLst/>
          </a:prstGeom>
          <a:noFill/>
        </p:spPr>
        <p:txBody>
          <a:bodyPr wrap="square" lIns="0" tIns="0" rIns="0" bIns="0" rtlCol="0" anchor="t">
            <a:no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r>
              <a:rPr lang="zh-CN" altLang="en-US" sz="2400" dirty="0"/>
              <a:t>个人优势</a:t>
            </a:r>
          </a:p>
        </p:txBody>
      </p:sp>
      <p:sp>
        <p:nvSpPr>
          <p:cNvPr id="31" name="文本框 30">
            <a:extLst>
              <a:ext uri="{FF2B5EF4-FFF2-40B4-BE49-F238E27FC236}">
                <a16:creationId xmlns:a16="http://schemas.microsoft.com/office/drawing/2014/main" id="{9680F539-8486-4D87-A21D-C7DB3EDB2F80}"/>
              </a:ext>
            </a:extLst>
          </p:cNvPr>
          <p:cNvSpPr txBox="1"/>
          <p:nvPr/>
        </p:nvSpPr>
        <p:spPr>
          <a:xfrm>
            <a:off x="8377726" y="2505767"/>
            <a:ext cx="2739535" cy="2760371"/>
          </a:xfrm>
          <a:prstGeom prst="rect">
            <a:avLst/>
          </a:prstGeom>
          <a:noFill/>
        </p:spPr>
        <p:txBody>
          <a:bodyPr wrap="square" lIns="0" tIns="0" rIns="0" bIns="0" rtlCol="0" anchor="t">
            <a:noAutofit/>
          </a:bodyPr>
          <a:lstStyle/>
          <a:p>
            <a:pPr marL="177800" indent="-177800" algn="just">
              <a:lnSpc>
                <a:spcPct val="130000"/>
              </a:lnSpc>
              <a:spcBef>
                <a:spcPts val="600"/>
              </a:spcBef>
              <a:buClr>
                <a:schemeClr val="accent1"/>
              </a:buClr>
              <a:buFont typeface="Arial" panose="020B0604020202020204" pitchFamily="34" charset="0"/>
              <a:buChar char="•"/>
              <a:tabLst>
                <a:tab pos="177800" algn="l"/>
              </a:tabLst>
            </a:pPr>
            <a:r>
              <a:rPr lang="zh-CN" altLang="en-US" sz="1600" dirty="0">
                <a:solidFill>
                  <a:schemeClr val="tx1">
                    <a:lumMod val="75000"/>
                    <a:lumOff val="25000"/>
                  </a:schemeClr>
                </a:solidFill>
                <a:latin typeface="+mn-ea"/>
              </a:rPr>
              <a:t>如果短视频内容创作有自己的团队，应该结合团队资源优势确定内容类型</a:t>
            </a:r>
            <a:endParaRPr lang="en-US" altLang="zh-CN" sz="1600" dirty="0">
              <a:solidFill>
                <a:schemeClr val="tx1">
                  <a:lumMod val="75000"/>
                  <a:lumOff val="25000"/>
                </a:schemeClr>
              </a:solidFill>
              <a:latin typeface="+mn-ea"/>
            </a:endParaRPr>
          </a:p>
          <a:p>
            <a:pPr marL="177800" indent="-177800" algn="just">
              <a:lnSpc>
                <a:spcPct val="130000"/>
              </a:lnSpc>
              <a:spcBef>
                <a:spcPts val="600"/>
              </a:spcBef>
              <a:buClr>
                <a:schemeClr val="accent1"/>
              </a:buClr>
              <a:buFont typeface="Arial" panose="020B0604020202020204" pitchFamily="34" charset="0"/>
              <a:buChar char="•"/>
              <a:tabLst>
                <a:tab pos="177800" algn="l"/>
              </a:tabLst>
            </a:pPr>
            <a:r>
              <a:rPr lang="zh-CN" altLang="en-US" sz="1600" dirty="0">
                <a:solidFill>
                  <a:schemeClr val="tx1">
                    <a:lumMod val="75000"/>
                    <a:lumOff val="25000"/>
                  </a:schemeClr>
                </a:solidFill>
                <a:latin typeface="+mn-ea"/>
              </a:rPr>
              <a:t>搭建专业的短视频团队，一定要对手中所掌握的人脉、人才优势提前逬行总结梳理，做到精准打造</a:t>
            </a:r>
          </a:p>
          <a:p>
            <a:pPr marL="177800" indent="-177800" algn="just">
              <a:lnSpc>
                <a:spcPct val="130000"/>
              </a:lnSpc>
              <a:spcBef>
                <a:spcPts val="600"/>
              </a:spcBef>
              <a:buClr>
                <a:schemeClr val="accent1"/>
              </a:buClr>
              <a:buFont typeface="Arial" panose="020B0604020202020204" pitchFamily="34" charset="0"/>
              <a:buChar char="•"/>
              <a:tabLst>
                <a:tab pos="177800" algn="l"/>
              </a:tabLst>
            </a:pPr>
            <a:endParaRPr lang="zh-CN" altLang="en-US" sz="1600" dirty="0">
              <a:solidFill>
                <a:schemeClr val="tx1">
                  <a:lumMod val="75000"/>
                  <a:lumOff val="25000"/>
                </a:schemeClr>
              </a:solidFill>
              <a:latin typeface="+mn-ea"/>
            </a:endParaRPr>
          </a:p>
        </p:txBody>
      </p:sp>
      <p:sp>
        <p:nvSpPr>
          <p:cNvPr id="32" name="文本框 31">
            <a:extLst>
              <a:ext uri="{FF2B5EF4-FFF2-40B4-BE49-F238E27FC236}">
                <a16:creationId xmlns:a16="http://schemas.microsoft.com/office/drawing/2014/main" id="{8A15FD59-69DF-4B09-B3DE-F4D19412982D}"/>
              </a:ext>
            </a:extLst>
          </p:cNvPr>
          <p:cNvSpPr txBox="1"/>
          <p:nvPr/>
        </p:nvSpPr>
        <p:spPr>
          <a:xfrm>
            <a:off x="8467664" y="1735416"/>
            <a:ext cx="2559658" cy="369332"/>
          </a:xfrm>
          <a:prstGeom prst="rect">
            <a:avLst/>
          </a:prstGeom>
          <a:noFill/>
        </p:spPr>
        <p:txBody>
          <a:bodyPr wrap="square" lIns="0" tIns="0" rIns="0" bIns="0" rtlCol="0" anchor="t">
            <a:no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r>
              <a:rPr lang="zh-CN" altLang="en-US" sz="2400" dirty="0"/>
              <a:t>团队优势</a:t>
            </a:r>
          </a:p>
        </p:txBody>
      </p:sp>
    </p:spTree>
    <p:extLst>
      <p:ext uri="{BB962C8B-B14F-4D97-AF65-F5344CB8AC3E}">
        <p14:creationId xmlns:p14="http://schemas.microsoft.com/office/powerpoint/2010/main" val="3821288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2BC4A9D-37BA-4290-9FBD-8DC196DA4BE6}"/>
              </a:ext>
            </a:extLst>
          </p:cNvPr>
          <p:cNvSpPr>
            <a:spLocks noGrp="1"/>
          </p:cNvSpPr>
          <p:nvPr>
            <p:ph type="title"/>
          </p:nvPr>
        </p:nvSpPr>
        <p:spPr>
          <a:xfrm>
            <a:off x="838200" y="494451"/>
            <a:ext cx="4579780" cy="455509"/>
          </a:xfrm>
        </p:spPr>
        <p:txBody>
          <a:bodyPr>
            <a:noAutofit/>
          </a:bodyPr>
          <a:lstStyle/>
          <a:p>
            <a:r>
              <a:rPr lang="zh-CN" altLang="en-US" dirty="0"/>
              <a:t>创作内容脚本</a:t>
            </a:r>
            <a:r>
              <a:rPr lang="en-US" altLang="zh-CN" dirty="0"/>
              <a:t>-</a:t>
            </a:r>
            <a:r>
              <a:rPr lang="zh-CN" altLang="en-US" dirty="0"/>
              <a:t>脚本概述</a:t>
            </a:r>
          </a:p>
        </p:txBody>
      </p:sp>
      <p:grpSp>
        <p:nvGrpSpPr>
          <p:cNvPr id="5" name="组合 4">
            <a:extLst>
              <a:ext uri="{FF2B5EF4-FFF2-40B4-BE49-F238E27FC236}">
                <a16:creationId xmlns:a16="http://schemas.microsoft.com/office/drawing/2014/main" id="{35E5F130-2E40-4616-9DBC-D393C3D82896}"/>
              </a:ext>
            </a:extLst>
          </p:cNvPr>
          <p:cNvGrpSpPr/>
          <p:nvPr/>
        </p:nvGrpSpPr>
        <p:grpSpPr>
          <a:xfrm>
            <a:off x="6610351" y="1410518"/>
            <a:ext cx="4741862" cy="4558244"/>
            <a:chOff x="839788" y="1342197"/>
            <a:chExt cx="4741862" cy="4558244"/>
          </a:xfrm>
          <a:effectLst>
            <a:outerShdw dist="165100" dir="5400000" sx="97000" sy="97000" algn="t" rotWithShape="0">
              <a:schemeClr val="accent2"/>
            </a:outerShdw>
          </a:effectLst>
        </p:grpSpPr>
        <p:sp>
          <p:nvSpPr>
            <p:cNvPr id="6" name="矩形: 圆角 5">
              <a:extLst>
                <a:ext uri="{FF2B5EF4-FFF2-40B4-BE49-F238E27FC236}">
                  <a16:creationId xmlns:a16="http://schemas.microsoft.com/office/drawing/2014/main" id="{46150E4A-F572-4CC0-A439-60F4A84D0FA0}"/>
                </a:ext>
              </a:extLst>
            </p:cNvPr>
            <p:cNvSpPr/>
            <p:nvPr/>
          </p:nvSpPr>
          <p:spPr>
            <a:xfrm>
              <a:off x="839788" y="1851680"/>
              <a:ext cx="4741862" cy="4048761"/>
            </a:xfrm>
            <a:prstGeom prst="roundRect">
              <a:avLst>
                <a:gd name="adj" fmla="val 0"/>
              </a:avLst>
            </a:prstGeom>
            <a:solidFill>
              <a:schemeClr val="bg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7" name="矩形: 圆角 6">
              <a:extLst>
                <a:ext uri="{FF2B5EF4-FFF2-40B4-BE49-F238E27FC236}">
                  <a16:creationId xmlns:a16="http://schemas.microsoft.com/office/drawing/2014/main" id="{B6DC71CC-AAEB-434F-A3F2-6D2FDB61A4F0}"/>
                </a:ext>
              </a:extLst>
            </p:cNvPr>
            <p:cNvSpPr/>
            <p:nvPr/>
          </p:nvSpPr>
          <p:spPr>
            <a:xfrm>
              <a:off x="839788" y="1342197"/>
              <a:ext cx="4741862" cy="509484"/>
            </a:xfrm>
            <a:prstGeom prst="roundRect">
              <a:avLst>
                <a:gd name="adj" fmla="val 0"/>
              </a:avLst>
            </a:prstGeom>
            <a:solidFill>
              <a:schemeClr val="bg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nvGrpSpPr>
            <p:cNvPr id="8" name="组合 7">
              <a:extLst>
                <a:ext uri="{FF2B5EF4-FFF2-40B4-BE49-F238E27FC236}">
                  <a16:creationId xmlns:a16="http://schemas.microsoft.com/office/drawing/2014/main" id="{6024E29C-7887-423D-A48E-996172310ADE}"/>
                </a:ext>
              </a:extLst>
            </p:cNvPr>
            <p:cNvGrpSpPr/>
            <p:nvPr/>
          </p:nvGrpSpPr>
          <p:grpSpPr>
            <a:xfrm>
              <a:off x="990933" y="1486513"/>
              <a:ext cx="947738" cy="220853"/>
              <a:chOff x="1259517" y="1291075"/>
              <a:chExt cx="1181126" cy="275240"/>
            </a:xfrm>
          </p:grpSpPr>
          <p:sp>
            <p:nvSpPr>
              <p:cNvPr id="9" name="椭圆 8">
                <a:extLst>
                  <a:ext uri="{FF2B5EF4-FFF2-40B4-BE49-F238E27FC236}">
                    <a16:creationId xmlns:a16="http://schemas.microsoft.com/office/drawing/2014/main" id="{736952DD-18CC-48F7-BDA8-517418327A25}"/>
                  </a:ext>
                </a:extLst>
              </p:cNvPr>
              <p:cNvSpPr/>
              <p:nvPr userDrawn="1"/>
            </p:nvSpPr>
            <p:spPr>
              <a:xfrm>
                <a:off x="1259517" y="1291075"/>
                <a:ext cx="275240" cy="275240"/>
              </a:xfrm>
              <a:prstGeom prst="ellipse">
                <a:avLst/>
              </a:prstGeom>
              <a:solidFill>
                <a:schemeClr val="accent1"/>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0" name="椭圆 9">
                <a:extLst>
                  <a:ext uri="{FF2B5EF4-FFF2-40B4-BE49-F238E27FC236}">
                    <a16:creationId xmlns:a16="http://schemas.microsoft.com/office/drawing/2014/main" id="{0330EC06-64FA-4866-8702-75C67F18B4EF}"/>
                  </a:ext>
                </a:extLst>
              </p:cNvPr>
              <p:cNvSpPr/>
              <p:nvPr userDrawn="1"/>
            </p:nvSpPr>
            <p:spPr>
              <a:xfrm>
                <a:off x="1712460" y="1291075"/>
                <a:ext cx="275240" cy="275240"/>
              </a:xfrm>
              <a:prstGeom prst="ellipse">
                <a:avLst/>
              </a:prstGeom>
              <a:solidFill>
                <a:schemeClr val="accent2"/>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1" name="椭圆 10">
                <a:extLst>
                  <a:ext uri="{FF2B5EF4-FFF2-40B4-BE49-F238E27FC236}">
                    <a16:creationId xmlns:a16="http://schemas.microsoft.com/office/drawing/2014/main" id="{855A840B-88D5-43F4-A028-1587EAE78CFE}"/>
                  </a:ext>
                </a:extLst>
              </p:cNvPr>
              <p:cNvSpPr/>
              <p:nvPr userDrawn="1"/>
            </p:nvSpPr>
            <p:spPr>
              <a:xfrm>
                <a:off x="2165403" y="1291075"/>
                <a:ext cx="275240" cy="275240"/>
              </a:xfrm>
              <a:prstGeom prst="ellipse">
                <a:avLst/>
              </a:prstGeom>
              <a:solidFill>
                <a:schemeClr val="accent3"/>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sp>
        <p:nvSpPr>
          <p:cNvPr id="12" name="文本框 11">
            <a:extLst>
              <a:ext uri="{FF2B5EF4-FFF2-40B4-BE49-F238E27FC236}">
                <a16:creationId xmlns:a16="http://schemas.microsoft.com/office/drawing/2014/main" id="{CFF91217-5325-4629-B1C0-1F09AB48CD3F}"/>
              </a:ext>
            </a:extLst>
          </p:cNvPr>
          <p:cNvSpPr txBox="1"/>
          <p:nvPr/>
        </p:nvSpPr>
        <p:spPr>
          <a:xfrm>
            <a:off x="8783290" y="1572927"/>
            <a:ext cx="2417778" cy="184666"/>
          </a:xfrm>
          <a:prstGeom prst="rect">
            <a:avLst/>
          </a:prstGeom>
          <a:noFill/>
        </p:spPr>
        <p:txBody>
          <a:bodyPr wrap="none" lIns="0" tIns="0" rIns="0" bIns="0">
            <a:noAutofit/>
          </a:bodyPr>
          <a:lstStyle/>
          <a:p>
            <a:pPr algn="r"/>
            <a:r>
              <a:rPr lang="en-US" altLang="zh-CN" sz="1200" dirty="0">
                <a:solidFill>
                  <a:schemeClr val="tx1">
                    <a:lumMod val="50000"/>
                    <a:lumOff val="50000"/>
                  </a:schemeClr>
                </a:solidFill>
              </a:rPr>
              <a:t>AUTHORING CONTENT SCRIPTS</a:t>
            </a:r>
            <a:endParaRPr lang="zh-CN" altLang="en-US" sz="1200" dirty="0">
              <a:solidFill>
                <a:schemeClr val="tx1">
                  <a:lumMod val="50000"/>
                  <a:lumOff val="50000"/>
                </a:schemeClr>
              </a:solidFill>
            </a:endParaRPr>
          </a:p>
        </p:txBody>
      </p:sp>
      <p:pic>
        <p:nvPicPr>
          <p:cNvPr id="34" name="图形 33">
            <a:extLst>
              <a:ext uri="{FF2B5EF4-FFF2-40B4-BE49-F238E27FC236}">
                <a16:creationId xmlns:a16="http://schemas.microsoft.com/office/drawing/2014/main" id="{6750D241-9D41-42E9-8F76-C0FBB5009690}"/>
              </a:ext>
            </a:extLst>
          </p:cNvPr>
          <p:cNvPicPr>
            <a:picLocks/>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91300" y="1431925"/>
            <a:ext cx="4762500" cy="4762500"/>
          </a:xfrm>
          <a:prstGeom prst="rect">
            <a:avLst/>
          </a:prstGeom>
        </p:spPr>
      </p:pic>
      <p:sp>
        <p:nvSpPr>
          <p:cNvPr id="13" name="文本框 12">
            <a:extLst>
              <a:ext uri="{FF2B5EF4-FFF2-40B4-BE49-F238E27FC236}">
                <a16:creationId xmlns:a16="http://schemas.microsoft.com/office/drawing/2014/main" id="{0987372A-9199-4F3A-BAC0-241E555FA50B}"/>
              </a:ext>
            </a:extLst>
          </p:cNvPr>
          <p:cNvSpPr txBox="1"/>
          <p:nvPr/>
        </p:nvSpPr>
        <p:spPr>
          <a:xfrm>
            <a:off x="838200" y="1857019"/>
            <a:ext cx="4741862" cy="929100"/>
          </a:xfrm>
          <a:prstGeom prst="rect">
            <a:avLst/>
          </a:prstGeom>
          <a:noFill/>
        </p:spPr>
        <p:txBody>
          <a:bodyPr wrap="square" lIns="0" tIns="0" rIns="0" bIns="0" rtlCol="0" anchor="t">
            <a:noAutofit/>
          </a:bodyPr>
          <a:lstStyle/>
          <a:p>
            <a:pPr hangingPunct="0">
              <a:lnSpc>
                <a:spcPct val="130000"/>
              </a:lnSpc>
              <a:spcBef>
                <a:spcPts val="600"/>
              </a:spcBef>
              <a:buClr>
                <a:schemeClr val="accent1"/>
              </a:buClr>
              <a:tabLst>
                <a:tab pos="177800" algn="l"/>
              </a:tabLst>
            </a:pPr>
            <a:r>
              <a:rPr lang="zh-CN" altLang="en-US" sz="1600" dirty="0">
                <a:solidFill>
                  <a:schemeClr val="tx1">
                    <a:lumMod val="75000"/>
                    <a:lumOff val="25000"/>
                  </a:schemeClr>
                </a:solidFill>
                <a:latin typeface="+mn-ea"/>
              </a:rPr>
              <a:t>脚本通常出现在影视、戏剧领域中，通常是指表演戏剧、拍摄电影等所依据的底本或书稿的底本，作为故事的发展大纲，用以确定故事的发展方向。</a:t>
            </a:r>
          </a:p>
        </p:txBody>
      </p:sp>
      <p:sp>
        <p:nvSpPr>
          <p:cNvPr id="14" name="文本框 13">
            <a:extLst>
              <a:ext uri="{FF2B5EF4-FFF2-40B4-BE49-F238E27FC236}">
                <a16:creationId xmlns:a16="http://schemas.microsoft.com/office/drawing/2014/main" id="{929FD6DD-6712-4B02-BF63-332156998CC9}"/>
              </a:ext>
            </a:extLst>
          </p:cNvPr>
          <p:cNvSpPr txBox="1"/>
          <p:nvPr/>
        </p:nvSpPr>
        <p:spPr>
          <a:xfrm>
            <a:off x="1593632" y="1432743"/>
            <a:ext cx="1231106" cy="369332"/>
          </a:xfrm>
          <a:prstGeom prst="rect">
            <a:avLst/>
          </a:prstGeom>
          <a:noFill/>
        </p:spPr>
        <p:txBody>
          <a:bodyPr wrap="none" lIns="0" tIns="0" rIns="0" bIns="0" rtlCol="0" anchor="t">
            <a:noAutofit/>
          </a:bodyPr>
          <a:lstStyle>
            <a:defPPr>
              <a:defRPr lang="zh-CN"/>
            </a:defPPr>
            <a:lvl1pPr>
              <a:defRPr sz="2400">
                <a:ln w="3175">
                  <a:solidFill>
                    <a:schemeClr val="tx1">
                      <a:lumMod val="95000"/>
                      <a:lumOff val="5000"/>
                    </a:schemeClr>
                  </a:solidFill>
                </a:ln>
                <a:solidFill>
                  <a:schemeClr val="accent1"/>
                </a:solidFill>
                <a:latin typeface="+mj-ea"/>
                <a:ea typeface="+mj-ea"/>
              </a:defRPr>
            </a:lvl1pPr>
          </a:lstStyle>
          <a:p>
            <a:r>
              <a:rPr lang="zh-CN" altLang="en-US" dirty="0"/>
              <a:t>视频脚本</a:t>
            </a:r>
          </a:p>
        </p:txBody>
      </p:sp>
      <p:grpSp>
        <p:nvGrpSpPr>
          <p:cNvPr id="15" name="组合 14">
            <a:extLst>
              <a:ext uri="{FF2B5EF4-FFF2-40B4-BE49-F238E27FC236}">
                <a16:creationId xmlns:a16="http://schemas.microsoft.com/office/drawing/2014/main" id="{459FD04D-29B8-49AD-B4B2-772842E400BD}"/>
              </a:ext>
            </a:extLst>
          </p:cNvPr>
          <p:cNvGrpSpPr/>
          <p:nvPr/>
        </p:nvGrpSpPr>
        <p:grpSpPr>
          <a:xfrm>
            <a:off x="848245" y="1505884"/>
            <a:ext cx="625750" cy="197651"/>
            <a:chOff x="7765723" y="-798866"/>
            <a:chExt cx="3358126" cy="1060704"/>
          </a:xfrm>
        </p:grpSpPr>
        <p:sp>
          <p:nvSpPr>
            <p:cNvPr id="16" name="等腰三角形 15">
              <a:extLst>
                <a:ext uri="{FF2B5EF4-FFF2-40B4-BE49-F238E27FC236}">
                  <a16:creationId xmlns:a16="http://schemas.microsoft.com/office/drawing/2014/main" id="{7C4EBED8-4BB5-409A-B075-848162F5BD66}"/>
                </a:ext>
              </a:extLst>
            </p:cNvPr>
            <p:cNvSpPr/>
            <p:nvPr/>
          </p:nvSpPr>
          <p:spPr>
            <a:xfrm rot="5400000">
              <a:off x="7692571" y="-725714"/>
              <a:ext cx="1060704" cy="914400"/>
            </a:xfrm>
            <a:prstGeom prst="triangle">
              <a:avLst/>
            </a:prstGeom>
            <a:solidFill>
              <a:schemeClr val="accent1"/>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7" name="等腰三角形 16">
              <a:extLst>
                <a:ext uri="{FF2B5EF4-FFF2-40B4-BE49-F238E27FC236}">
                  <a16:creationId xmlns:a16="http://schemas.microsoft.com/office/drawing/2014/main" id="{D19F4778-FC51-49ED-9B32-1ED93A6A4ED7}"/>
                </a:ext>
              </a:extLst>
            </p:cNvPr>
            <p:cNvSpPr/>
            <p:nvPr/>
          </p:nvSpPr>
          <p:spPr>
            <a:xfrm rot="5400000">
              <a:off x="8914434" y="-725714"/>
              <a:ext cx="1060704" cy="914400"/>
            </a:xfrm>
            <a:prstGeom prst="triangle">
              <a:avLst/>
            </a:prstGeom>
            <a:solidFill>
              <a:schemeClr val="accent1">
                <a:lumMod val="60000"/>
                <a:lumOff val="40000"/>
              </a:schemeClr>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8" name="等腰三角形 17">
              <a:extLst>
                <a:ext uri="{FF2B5EF4-FFF2-40B4-BE49-F238E27FC236}">
                  <a16:creationId xmlns:a16="http://schemas.microsoft.com/office/drawing/2014/main" id="{26D2E819-7B53-408A-B12E-225455325AC6}"/>
                </a:ext>
              </a:extLst>
            </p:cNvPr>
            <p:cNvSpPr/>
            <p:nvPr/>
          </p:nvSpPr>
          <p:spPr>
            <a:xfrm rot="5400000">
              <a:off x="10136297" y="-725714"/>
              <a:ext cx="1060704" cy="914400"/>
            </a:xfrm>
            <a:prstGeom prst="triangle">
              <a:avLst/>
            </a:prstGeom>
            <a:solidFill>
              <a:schemeClr val="accent1">
                <a:lumMod val="40000"/>
                <a:lumOff val="60000"/>
              </a:schemeClr>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p>
          </p:txBody>
        </p:sp>
      </p:grpSp>
      <p:sp>
        <p:nvSpPr>
          <p:cNvPr id="21" name="文本框 20">
            <a:extLst>
              <a:ext uri="{FF2B5EF4-FFF2-40B4-BE49-F238E27FC236}">
                <a16:creationId xmlns:a16="http://schemas.microsoft.com/office/drawing/2014/main" id="{F4F17D11-88E5-452A-A39C-E94815445F14}"/>
              </a:ext>
            </a:extLst>
          </p:cNvPr>
          <p:cNvSpPr txBox="1"/>
          <p:nvPr/>
        </p:nvSpPr>
        <p:spPr>
          <a:xfrm>
            <a:off x="838200" y="3608384"/>
            <a:ext cx="4741862" cy="929100"/>
          </a:xfrm>
          <a:prstGeom prst="rect">
            <a:avLst/>
          </a:prstGeom>
          <a:noFill/>
        </p:spPr>
        <p:txBody>
          <a:bodyPr wrap="square" lIns="0" tIns="0" rIns="0" bIns="0" rtlCol="0" anchor="t">
            <a:noAutofit/>
          </a:bodyPr>
          <a:lstStyle/>
          <a:p>
            <a:pPr hangingPunct="0">
              <a:lnSpc>
                <a:spcPct val="130000"/>
              </a:lnSpc>
              <a:spcBef>
                <a:spcPts val="600"/>
              </a:spcBef>
              <a:buClr>
                <a:schemeClr val="accent1"/>
              </a:buClr>
              <a:tabLst>
                <a:tab pos="177800" algn="l"/>
              </a:tabLst>
            </a:pPr>
            <a:r>
              <a:rPr lang="zh-CN" altLang="en-US" sz="1600" dirty="0">
                <a:solidFill>
                  <a:schemeClr val="tx1">
                    <a:lumMod val="75000"/>
                    <a:lumOff val="25000"/>
                  </a:schemeClr>
                </a:solidFill>
                <a:latin typeface="+mn-ea"/>
              </a:rPr>
              <a:t>短视频恰恰是要用非常短的时间表现一个丰富完整的故事和情节，十分具有挑战性，因为不能浪费每一个镜头，要充分利用好每个镜头的表现力。</a:t>
            </a:r>
          </a:p>
        </p:txBody>
      </p:sp>
      <p:sp>
        <p:nvSpPr>
          <p:cNvPr id="22" name="文本框 21">
            <a:extLst>
              <a:ext uri="{FF2B5EF4-FFF2-40B4-BE49-F238E27FC236}">
                <a16:creationId xmlns:a16="http://schemas.microsoft.com/office/drawing/2014/main" id="{5ADBFE1F-2A0B-47D4-B5CF-30D88DCDA265}"/>
              </a:ext>
            </a:extLst>
          </p:cNvPr>
          <p:cNvSpPr txBox="1"/>
          <p:nvPr/>
        </p:nvSpPr>
        <p:spPr>
          <a:xfrm>
            <a:off x="1593632" y="3184108"/>
            <a:ext cx="1846659" cy="369332"/>
          </a:xfrm>
          <a:prstGeom prst="rect">
            <a:avLst/>
          </a:prstGeom>
          <a:noFill/>
        </p:spPr>
        <p:txBody>
          <a:bodyPr wrap="none" lIns="0" tIns="0" rIns="0" bIns="0" rtlCol="0" anchor="t">
            <a:noAutofit/>
          </a:bodyPr>
          <a:lstStyle>
            <a:defPPr>
              <a:defRPr lang="zh-CN"/>
            </a:defPPr>
            <a:lvl1pPr>
              <a:defRPr sz="2400">
                <a:ln w="3175">
                  <a:solidFill>
                    <a:schemeClr val="tx1">
                      <a:lumMod val="95000"/>
                      <a:lumOff val="5000"/>
                    </a:schemeClr>
                  </a:solidFill>
                </a:ln>
                <a:solidFill>
                  <a:schemeClr val="accent1"/>
                </a:solidFill>
                <a:latin typeface="+mj-ea"/>
                <a:ea typeface="+mj-ea"/>
              </a:defRPr>
            </a:lvl1pPr>
          </a:lstStyle>
          <a:p>
            <a:r>
              <a:rPr lang="zh-CN" altLang="en-US" dirty="0"/>
              <a:t>短视频的应用</a:t>
            </a:r>
          </a:p>
        </p:txBody>
      </p:sp>
      <p:grpSp>
        <p:nvGrpSpPr>
          <p:cNvPr id="23" name="组合 22">
            <a:extLst>
              <a:ext uri="{FF2B5EF4-FFF2-40B4-BE49-F238E27FC236}">
                <a16:creationId xmlns:a16="http://schemas.microsoft.com/office/drawing/2014/main" id="{1430A97C-8A45-4D53-B0CE-49C0EE33D183}"/>
              </a:ext>
            </a:extLst>
          </p:cNvPr>
          <p:cNvGrpSpPr/>
          <p:nvPr/>
        </p:nvGrpSpPr>
        <p:grpSpPr>
          <a:xfrm>
            <a:off x="848245" y="3257249"/>
            <a:ext cx="625750" cy="197651"/>
            <a:chOff x="7765723" y="-798866"/>
            <a:chExt cx="3358126" cy="1060704"/>
          </a:xfrm>
        </p:grpSpPr>
        <p:sp>
          <p:nvSpPr>
            <p:cNvPr id="24" name="等腰三角形 23">
              <a:extLst>
                <a:ext uri="{FF2B5EF4-FFF2-40B4-BE49-F238E27FC236}">
                  <a16:creationId xmlns:a16="http://schemas.microsoft.com/office/drawing/2014/main" id="{78D2E12C-916B-4425-BA80-5EAAF47DA56B}"/>
                </a:ext>
              </a:extLst>
            </p:cNvPr>
            <p:cNvSpPr/>
            <p:nvPr/>
          </p:nvSpPr>
          <p:spPr>
            <a:xfrm rot="5400000">
              <a:off x="7692571" y="-725714"/>
              <a:ext cx="1060704" cy="914400"/>
            </a:xfrm>
            <a:prstGeom prst="triangle">
              <a:avLst/>
            </a:prstGeom>
            <a:solidFill>
              <a:schemeClr val="accent1"/>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5" name="等腰三角形 24">
              <a:extLst>
                <a:ext uri="{FF2B5EF4-FFF2-40B4-BE49-F238E27FC236}">
                  <a16:creationId xmlns:a16="http://schemas.microsoft.com/office/drawing/2014/main" id="{DF8A4F6D-2E20-4174-A607-8D65638DFF03}"/>
                </a:ext>
              </a:extLst>
            </p:cNvPr>
            <p:cNvSpPr/>
            <p:nvPr/>
          </p:nvSpPr>
          <p:spPr>
            <a:xfrm rot="5400000">
              <a:off x="8914434" y="-725714"/>
              <a:ext cx="1060704" cy="914400"/>
            </a:xfrm>
            <a:prstGeom prst="triangle">
              <a:avLst/>
            </a:prstGeom>
            <a:solidFill>
              <a:schemeClr val="accent1">
                <a:lumMod val="60000"/>
                <a:lumOff val="40000"/>
              </a:schemeClr>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6" name="等腰三角形 25">
              <a:extLst>
                <a:ext uri="{FF2B5EF4-FFF2-40B4-BE49-F238E27FC236}">
                  <a16:creationId xmlns:a16="http://schemas.microsoft.com/office/drawing/2014/main" id="{03848C10-F471-4FD7-90C2-72D4DADEC891}"/>
                </a:ext>
              </a:extLst>
            </p:cNvPr>
            <p:cNvSpPr/>
            <p:nvPr/>
          </p:nvSpPr>
          <p:spPr>
            <a:xfrm rot="5400000">
              <a:off x="10136297" y="-725714"/>
              <a:ext cx="1060704" cy="914400"/>
            </a:xfrm>
            <a:prstGeom prst="triangle">
              <a:avLst/>
            </a:prstGeom>
            <a:solidFill>
              <a:schemeClr val="accent1">
                <a:lumMod val="40000"/>
                <a:lumOff val="60000"/>
              </a:schemeClr>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p>
          </p:txBody>
        </p:sp>
      </p:grpSp>
      <p:sp>
        <p:nvSpPr>
          <p:cNvPr id="28" name="文本框 27">
            <a:extLst>
              <a:ext uri="{FF2B5EF4-FFF2-40B4-BE49-F238E27FC236}">
                <a16:creationId xmlns:a16="http://schemas.microsoft.com/office/drawing/2014/main" id="{D35976B7-CC21-4400-8EC9-059C618FFF82}"/>
              </a:ext>
            </a:extLst>
          </p:cNvPr>
          <p:cNvSpPr txBox="1"/>
          <p:nvPr/>
        </p:nvSpPr>
        <p:spPr>
          <a:xfrm>
            <a:off x="838200" y="5359749"/>
            <a:ext cx="4741862" cy="609013"/>
          </a:xfrm>
          <a:prstGeom prst="rect">
            <a:avLst/>
          </a:prstGeom>
          <a:noFill/>
        </p:spPr>
        <p:txBody>
          <a:bodyPr wrap="square" lIns="0" tIns="0" rIns="0" bIns="0" rtlCol="0" anchor="t">
            <a:noAutofit/>
          </a:bodyPr>
          <a:lstStyle/>
          <a:p>
            <a:pPr hangingPunct="0">
              <a:lnSpc>
                <a:spcPct val="130000"/>
              </a:lnSpc>
              <a:spcBef>
                <a:spcPts val="600"/>
              </a:spcBef>
              <a:buClr>
                <a:schemeClr val="accent1"/>
              </a:buClr>
              <a:tabLst>
                <a:tab pos="177800" algn="l"/>
              </a:tabLst>
            </a:pPr>
            <a:r>
              <a:rPr lang="zh-CN" altLang="en-US" sz="1600" dirty="0">
                <a:solidFill>
                  <a:schemeClr val="tx1">
                    <a:lumMod val="75000"/>
                    <a:lumOff val="25000"/>
                  </a:schemeClr>
                </a:solidFill>
                <a:latin typeface="+mn-ea"/>
              </a:rPr>
              <a:t>拍摄什么主题，拍摄时间、地点，镜头如何运用以及后期的视频剪辑等都是依据脚本进行的。</a:t>
            </a:r>
          </a:p>
        </p:txBody>
      </p:sp>
      <p:sp>
        <p:nvSpPr>
          <p:cNvPr id="29" name="文本框 28">
            <a:extLst>
              <a:ext uri="{FF2B5EF4-FFF2-40B4-BE49-F238E27FC236}">
                <a16:creationId xmlns:a16="http://schemas.microsoft.com/office/drawing/2014/main" id="{33767C0E-224C-4967-9638-142F94914A28}"/>
              </a:ext>
            </a:extLst>
          </p:cNvPr>
          <p:cNvSpPr txBox="1"/>
          <p:nvPr/>
        </p:nvSpPr>
        <p:spPr>
          <a:xfrm>
            <a:off x="1593632" y="4935473"/>
            <a:ext cx="1538883" cy="369332"/>
          </a:xfrm>
          <a:prstGeom prst="rect">
            <a:avLst/>
          </a:prstGeom>
          <a:noFill/>
        </p:spPr>
        <p:txBody>
          <a:bodyPr wrap="none" lIns="0" tIns="0" rIns="0" bIns="0" rtlCol="0" anchor="t">
            <a:noAutofit/>
          </a:bodyPr>
          <a:lstStyle>
            <a:defPPr>
              <a:defRPr lang="zh-CN"/>
            </a:defPPr>
            <a:lvl1pPr>
              <a:defRPr sz="2400">
                <a:ln w="3175">
                  <a:solidFill>
                    <a:schemeClr val="tx1">
                      <a:lumMod val="95000"/>
                      <a:lumOff val="5000"/>
                    </a:schemeClr>
                  </a:solidFill>
                </a:ln>
                <a:solidFill>
                  <a:schemeClr val="accent1"/>
                </a:solidFill>
                <a:latin typeface="+mj-ea"/>
                <a:ea typeface="+mj-ea"/>
              </a:defRPr>
            </a:lvl1pPr>
          </a:lstStyle>
          <a:p>
            <a:r>
              <a:rPr lang="zh-CN" altLang="en-US" dirty="0"/>
              <a:t>脚本的用处</a:t>
            </a:r>
          </a:p>
        </p:txBody>
      </p:sp>
      <p:grpSp>
        <p:nvGrpSpPr>
          <p:cNvPr id="30" name="组合 29">
            <a:extLst>
              <a:ext uri="{FF2B5EF4-FFF2-40B4-BE49-F238E27FC236}">
                <a16:creationId xmlns:a16="http://schemas.microsoft.com/office/drawing/2014/main" id="{1DD9B409-ADF3-4454-9A27-80EE8CFD90EA}"/>
              </a:ext>
            </a:extLst>
          </p:cNvPr>
          <p:cNvGrpSpPr/>
          <p:nvPr/>
        </p:nvGrpSpPr>
        <p:grpSpPr>
          <a:xfrm>
            <a:off x="848245" y="5008614"/>
            <a:ext cx="625750" cy="197651"/>
            <a:chOff x="7765723" y="-798866"/>
            <a:chExt cx="3358126" cy="1060704"/>
          </a:xfrm>
        </p:grpSpPr>
        <p:sp>
          <p:nvSpPr>
            <p:cNvPr id="31" name="等腰三角形 30">
              <a:extLst>
                <a:ext uri="{FF2B5EF4-FFF2-40B4-BE49-F238E27FC236}">
                  <a16:creationId xmlns:a16="http://schemas.microsoft.com/office/drawing/2014/main" id="{37E53FBA-C084-40A0-982D-DE4550D6DBE4}"/>
                </a:ext>
              </a:extLst>
            </p:cNvPr>
            <p:cNvSpPr/>
            <p:nvPr/>
          </p:nvSpPr>
          <p:spPr>
            <a:xfrm rot="5400000">
              <a:off x="7692571" y="-725714"/>
              <a:ext cx="1060704" cy="914400"/>
            </a:xfrm>
            <a:prstGeom prst="triangle">
              <a:avLst/>
            </a:prstGeom>
            <a:solidFill>
              <a:schemeClr val="accent1"/>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2" name="等腰三角形 31">
              <a:extLst>
                <a:ext uri="{FF2B5EF4-FFF2-40B4-BE49-F238E27FC236}">
                  <a16:creationId xmlns:a16="http://schemas.microsoft.com/office/drawing/2014/main" id="{A4222049-BE12-40DB-97C2-DCD642F007CE}"/>
                </a:ext>
              </a:extLst>
            </p:cNvPr>
            <p:cNvSpPr/>
            <p:nvPr/>
          </p:nvSpPr>
          <p:spPr>
            <a:xfrm rot="5400000">
              <a:off x="8914434" y="-725714"/>
              <a:ext cx="1060704" cy="914400"/>
            </a:xfrm>
            <a:prstGeom prst="triangle">
              <a:avLst/>
            </a:prstGeom>
            <a:solidFill>
              <a:schemeClr val="accent1">
                <a:lumMod val="60000"/>
                <a:lumOff val="40000"/>
              </a:schemeClr>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3" name="等腰三角形 32">
              <a:extLst>
                <a:ext uri="{FF2B5EF4-FFF2-40B4-BE49-F238E27FC236}">
                  <a16:creationId xmlns:a16="http://schemas.microsoft.com/office/drawing/2014/main" id="{48D72709-17A1-42DE-BAFB-95227392A2FF}"/>
                </a:ext>
              </a:extLst>
            </p:cNvPr>
            <p:cNvSpPr/>
            <p:nvPr/>
          </p:nvSpPr>
          <p:spPr>
            <a:xfrm rot="5400000">
              <a:off x="10136297" y="-725714"/>
              <a:ext cx="1060704" cy="914400"/>
            </a:xfrm>
            <a:prstGeom prst="triangle">
              <a:avLst/>
            </a:prstGeom>
            <a:solidFill>
              <a:schemeClr val="accent1">
                <a:lumMod val="40000"/>
                <a:lumOff val="60000"/>
              </a:schemeClr>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p>
          </p:txBody>
        </p:sp>
      </p:grpSp>
    </p:spTree>
    <p:extLst>
      <p:ext uri="{BB962C8B-B14F-4D97-AF65-F5344CB8AC3E}">
        <p14:creationId xmlns:p14="http://schemas.microsoft.com/office/powerpoint/2010/main" val="2930505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组合 68">
            <a:extLst>
              <a:ext uri="{FF2B5EF4-FFF2-40B4-BE49-F238E27FC236}">
                <a16:creationId xmlns:a16="http://schemas.microsoft.com/office/drawing/2014/main" id="{76849577-EFC8-4E4E-BFD4-15FB570305C8}"/>
              </a:ext>
            </a:extLst>
          </p:cNvPr>
          <p:cNvGrpSpPr/>
          <p:nvPr/>
        </p:nvGrpSpPr>
        <p:grpSpPr>
          <a:xfrm>
            <a:off x="839788" y="2151063"/>
            <a:ext cx="10512425" cy="2914650"/>
            <a:chOff x="839788" y="2151063"/>
            <a:chExt cx="10512425" cy="2914650"/>
          </a:xfrm>
        </p:grpSpPr>
        <p:grpSp>
          <p:nvGrpSpPr>
            <p:cNvPr id="66" name="组合 65">
              <a:extLst>
                <a:ext uri="{FF2B5EF4-FFF2-40B4-BE49-F238E27FC236}">
                  <a16:creationId xmlns:a16="http://schemas.microsoft.com/office/drawing/2014/main" id="{1FBEA4B0-EFEA-4283-9BAC-529D1855BEDA}"/>
                </a:ext>
              </a:extLst>
            </p:cNvPr>
            <p:cNvGrpSpPr/>
            <p:nvPr/>
          </p:nvGrpSpPr>
          <p:grpSpPr>
            <a:xfrm>
              <a:off x="4638675" y="2151063"/>
              <a:ext cx="2914650" cy="2914650"/>
              <a:chOff x="4638675" y="2151063"/>
              <a:chExt cx="2914650" cy="2914650"/>
            </a:xfrm>
          </p:grpSpPr>
          <p:sp>
            <p:nvSpPr>
              <p:cNvPr id="3" name="菱形 2">
                <a:extLst>
                  <a:ext uri="{FF2B5EF4-FFF2-40B4-BE49-F238E27FC236}">
                    <a16:creationId xmlns:a16="http://schemas.microsoft.com/office/drawing/2014/main" id="{058B7AB8-B6F7-494C-84C2-55829FF10C26}"/>
                  </a:ext>
                </a:extLst>
              </p:cNvPr>
              <p:cNvSpPr/>
              <p:nvPr/>
            </p:nvSpPr>
            <p:spPr>
              <a:xfrm>
                <a:off x="4638675" y="2151063"/>
                <a:ext cx="2914650" cy="2914650"/>
              </a:xfrm>
              <a:prstGeom prst="diamond">
                <a:avLst/>
              </a:prstGeom>
              <a:solidFill>
                <a:schemeClr val="bg1"/>
              </a:solidFill>
              <a:ln w="2540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7" name="菱形 26">
                <a:extLst>
                  <a:ext uri="{FF2B5EF4-FFF2-40B4-BE49-F238E27FC236}">
                    <a16:creationId xmlns:a16="http://schemas.microsoft.com/office/drawing/2014/main" id="{2241DC71-52DF-4017-99CB-F8086C17C19A}"/>
                  </a:ext>
                </a:extLst>
              </p:cNvPr>
              <p:cNvSpPr/>
              <p:nvPr/>
            </p:nvSpPr>
            <p:spPr>
              <a:xfrm>
                <a:off x="5005387" y="2517775"/>
                <a:ext cx="2181226" cy="2181226"/>
              </a:xfrm>
              <a:prstGeom prst="diamond">
                <a:avLst/>
              </a:prstGeom>
              <a:solidFill>
                <a:schemeClr val="bg1"/>
              </a:solidFill>
              <a:ln w="12700" cap="flat" cmpd="sng" algn="ctr">
                <a:solidFill>
                  <a:schemeClr val="accent2"/>
                </a:solidFill>
                <a:prstDash val="sysDash"/>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1" name="文本框 40">
                <a:extLst>
                  <a:ext uri="{FF2B5EF4-FFF2-40B4-BE49-F238E27FC236}">
                    <a16:creationId xmlns:a16="http://schemas.microsoft.com/office/drawing/2014/main" id="{36E289B1-FFD3-4961-BD28-8B900AB37781}"/>
                  </a:ext>
                </a:extLst>
              </p:cNvPr>
              <p:cNvSpPr txBox="1"/>
              <p:nvPr/>
            </p:nvSpPr>
            <p:spPr>
              <a:xfrm>
                <a:off x="5377855" y="3406140"/>
                <a:ext cx="1436291" cy="430887"/>
              </a:xfrm>
              <a:prstGeom prst="rect">
                <a:avLst/>
              </a:prstGeom>
              <a:noFill/>
            </p:spPr>
            <p:txBody>
              <a:bodyPr wrap="none" lIns="0" tIns="0" rIns="0" bIns="0" rtlCol="0" anchor="t">
                <a:noAutofit/>
              </a:bodyPr>
              <a:lstStyle/>
              <a:p>
                <a:pPr algn="ctr"/>
                <a:r>
                  <a:rPr lang="zh-CN" altLang="en-US" sz="2800" dirty="0">
                    <a:ln w="12700">
                      <a:solidFill>
                        <a:schemeClr val="tx1">
                          <a:lumMod val="95000"/>
                          <a:lumOff val="5000"/>
                        </a:schemeClr>
                      </a:solidFill>
                    </a:ln>
                    <a:noFill/>
                    <a:latin typeface="+mj-ea"/>
                    <a:ea typeface="+mj-ea"/>
                  </a:rPr>
                  <a:t>四大作用</a:t>
                </a:r>
              </a:p>
            </p:txBody>
          </p:sp>
        </p:grpSp>
        <p:cxnSp>
          <p:nvCxnSpPr>
            <p:cNvPr id="64" name="直接连接符 63">
              <a:extLst>
                <a:ext uri="{FF2B5EF4-FFF2-40B4-BE49-F238E27FC236}">
                  <a16:creationId xmlns:a16="http://schemas.microsoft.com/office/drawing/2014/main" id="{544E2E3C-91E7-40B4-9076-59C72384F18D}"/>
                </a:ext>
              </a:extLst>
            </p:cNvPr>
            <p:cNvCxnSpPr>
              <a:stCxn id="3" idx="3"/>
            </p:cNvCxnSpPr>
            <p:nvPr/>
          </p:nvCxnSpPr>
          <p:spPr>
            <a:xfrm>
              <a:off x="7553325" y="3608388"/>
              <a:ext cx="3798888" cy="0"/>
            </a:xfrm>
            <a:prstGeom prst="line">
              <a:avLst/>
            </a:prstGeom>
            <a:ln w="12700">
              <a:solidFill>
                <a:schemeClr val="tx1">
                  <a:lumMod val="95000"/>
                  <a:lumOff val="5000"/>
                  <a:alpha val="3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直接连接符 64">
              <a:extLst>
                <a:ext uri="{FF2B5EF4-FFF2-40B4-BE49-F238E27FC236}">
                  <a16:creationId xmlns:a16="http://schemas.microsoft.com/office/drawing/2014/main" id="{9F739018-C420-4AFB-A994-1C9884D4C762}"/>
                </a:ext>
              </a:extLst>
            </p:cNvPr>
            <p:cNvCxnSpPr/>
            <p:nvPr/>
          </p:nvCxnSpPr>
          <p:spPr>
            <a:xfrm>
              <a:off x="839788" y="3608388"/>
              <a:ext cx="3798888" cy="0"/>
            </a:xfrm>
            <a:prstGeom prst="line">
              <a:avLst/>
            </a:prstGeom>
            <a:ln w="12700">
              <a:solidFill>
                <a:schemeClr val="tx1">
                  <a:lumMod val="95000"/>
                  <a:lumOff val="5000"/>
                  <a:alpha val="30000"/>
                </a:schemeClr>
              </a:solidFill>
              <a:prstDash val="lgDash"/>
            </a:ln>
          </p:spPr>
          <p:style>
            <a:lnRef idx="1">
              <a:schemeClr val="accent1"/>
            </a:lnRef>
            <a:fillRef idx="0">
              <a:schemeClr val="accent1"/>
            </a:fillRef>
            <a:effectRef idx="0">
              <a:schemeClr val="accent1"/>
            </a:effectRef>
            <a:fontRef idx="minor">
              <a:schemeClr val="tx1"/>
            </a:fontRef>
          </p:style>
        </p:cxnSp>
      </p:grpSp>
      <p:sp>
        <p:nvSpPr>
          <p:cNvPr id="2" name="标题 1">
            <a:extLst>
              <a:ext uri="{FF2B5EF4-FFF2-40B4-BE49-F238E27FC236}">
                <a16:creationId xmlns:a16="http://schemas.microsoft.com/office/drawing/2014/main" id="{0D29CFEB-31F0-47F4-851D-821C4F74C342}"/>
              </a:ext>
            </a:extLst>
          </p:cNvPr>
          <p:cNvSpPr>
            <a:spLocks noGrp="1"/>
          </p:cNvSpPr>
          <p:nvPr>
            <p:ph type="title"/>
          </p:nvPr>
        </p:nvSpPr>
        <p:spPr>
          <a:xfrm>
            <a:off x="838200" y="494451"/>
            <a:ext cx="4579780" cy="455509"/>
          </a:xfrm>
        </p:spPr>
        <p:txBody>
          <a:bodyPr>
            <a:noAutofit/>
          </a:bodyPr>
          <a:lstStyle/>
          <a:p>
            <a:r>
              <a:rPr lang="zh-CN" altLang="en-US" dirty="0"/>
              <a:t>创作内容脚本</a:t>
            </a:r>
            <a:r>
              <a:rPr lang="en-US" altLang="zh-CN" dirty="0"/>
              <a:t>-</a:t>
            </a:r>
            <a:r>
              <a:rPr lang="zh-CN" altLang="en-US" dirty="0"/>
              <a:t>脚本作用</a:t>
            </a:r>
          </a:p>
        </p:txBody>
      </p:sp>
      <p:sp>
        <p:nvSpPr>
          <p:cNvPr id="29" name="文本框 28">
            <a:extLst>
              <a:ext uri="{FF2B5EF4-FFF2-40B4-BE49-F238E27FC236}">
                <a16:creationId xmlns:a16="http://schemas.microsoft.com/office/drawing/2014/main" id="{3A9FEFB0-F021-4A37-90C2-B177E5F5B0FC}"/>
              </a:ext>
            </a:extLst>
          </p:cNvPr>
          <p:cNvSpPr txBox="1"/>
          <p:nvPr/>
        </p:nvSpPr>
        <p:spPr>
          <a:xfrm>
            <a:off x="838200" y="2168075"/>
            <a:ext cx="3322320" cy="609013"/>
          </a:xfrm>
          <a:prstGeom prst="rect">
            <a:avLst/>
          </a:prstGeom>
          <a:noFill/>
        </p:spPr>
        <p:txBody>
          <a:bodyPr wrap="square" lIns="0" tIns="0" rIns="0" bIns="0" rtlCol="0" anchor="t">
            <a:noAutofit/>
          </a:bodyPr>
          <a:lstStyle/>
          <a:p>
            <a:pPr hangingPunct="0">
              <a:lnSpc>
                <a:spcPct val="130000"/>
              </a:lnSpc>
              <a:spcBef>
                <a:spcPts val="600"/>
              </a:spcBef>
              <a:buClr>
                <a:schemeClr val="accent1"/>
              </a:buClr>
              <a:tabLst>
                <a:tab pos="177800" algn="l"/>
              </a:tabLst>
            </a:pPr>
            <a:r>
              <a:rPr lang="zh-CN" altLang="en-US" sz="1600" dirty="0">
                <a:solidFill>
                  <a:schemeClr val="tx1">
                    <a:lumMod val="75000"/>
                    <a:lumOff val="25000"/>
                  </a:schemeClr>
                </a:solidFill>
                <a:latin typeface="+mn-ea"/>
              </a:rPr>
              <a:t>脚本是短视频的一个拍摄框架，对于故事的发展方向起着决定性的作用</a:t>
            </a:r>
          </a:p>
        </p:txBody>
      </p:sp>
      <p:sp>
        <p:nvSpPr>
          <p:cNvPr id="30" name="文本框 29">
            <a:extLst>
              <a:ext uri="{FF2B5EF4-FFF2-40B4-BE49-F238E27FC236}">
                <a16:creationId xmlns:a16="http://schemas.microsoft.com/office/drawing/2014/main" id="{4D96E8D7-B514-4522-BFFD-EF767C975C8B}"/>
              </a:ext>
            </a:extLst>
          </p:cNvPr>
          <p:cNvSpPr txBox="1"/>
          <p:nvPr/>
        </p:nvSpPr>
        <p:spPr>
          <a:xfrm>
            <a:off x="839788" y="1741370"/>
            <a:ext cx="1846659" cy="369332"/>
          </a:xfrm>
          <a:prstGeom prst="rect">
            <a:avLst/>
          </a:prstGeom>
          <a:noFill/>
        </p:spPr>
        <p:txBody>
          <a:bodyPr wrap="none" lIns="0" tIns="0" rIns="0" bIns="0" rtlCol="0" anchor="t">
            <a:noAutofit/>
          </a:bodyPr>
          <a:lstStyle>
            <a:defPPr>
              <a:defRPr lang="zh-CN"/>
            </a:defPPr>
            <a:lvl1pPr>
              <a:defRPr sz="2400">
                <a:ln w="3175">
                  <a:solidFill>
                    <a:schemeClr val="tx1">
                      <a:lumMod val="95000"/>
                      <a:lumOff val="5000"/>
                    </a:schemeClr>
                  </a:solidFill>
                </a:ln>
                <a:solidFill>
                  <a:schemeClr val="accent1"/>
                </a:solidFill>
                <a:latin typeface="+mj-ea"/>
                <a:ea typeface="+mj-ea"/>
              </a:defRPr>
            </a:lvl1pPr>
          </a:lstStyle>
          <a:p>
            <a:r>
              <a:rPr lang="zh-CN" altLang="en-US" dirty="0"/>
              <a:t>确定发展方向</a:t>
            </a:r>
          </a:p>
        </p:txBody>
      </p:sp>
      <p:sp>
        <p:nvSpPr>
          <p:cNvPr id="35" name="文本框 34">
            <a:extLst>
              <a:ext uri="{FF2B5EF4-FFF2-40B4-BE49-F238E27FC236}">
                <a16:creationId xmlns:a16="http://schemas.microsoft.com/office/drawing/2014/main" id="{946C61D0-EE69-4D1F-AF65-D7B9C341E698}"/>
              </a:ext>
            </a:extLst>
          </p:cNvPr>
          <p:cNvSpPr txBox="1"/>
          <p:nvPr/>
        </p:nvSpPr>
        <p:spPr>
          <a:xfrm>
            <a:off x="8031480" y="2168075"/>
            <a:ext cx="3322320" cy="609013"/>
          </a:xfrm>
          <a:prstGeom prst="rect">
            <a:avLst/>
          </a:prstGeom>
          <a:noFill/>
        </p:spPr>
        <p:txBody>
          <a:bodyPr wrap="square" lIns="0" tIns="0" rIns="0" bIns="0" rtlCol="0" anchor="t">
            <a:noAutofit/>
          </a:bodyPr>
          <a:lstStyle/>
          <a:p>
            <a:pPr algn="r" hangingPunct="0">
              <a:lnSpc>
                <a:spcPct val="130000"/>
              </a:lnSpc>
              <a:spcBef>
                <a:spcPts val="600"/>
              </a:spcBef>
              <a:buClr>
                <a:schemeClr val="accent1"/>
              </a:buClr>
              <a:tabLst>
                <a:tab pos="177800" algn="l"/>
              </a:tabLst>
            </a:pPr>
            <a:r>
              <a:rPr lang="zh-CN" altLang="en-US" sz="1600" dirty="0">
                <a:solidFill>
                  <a:schemeClr val="tx1">
                    <a:lumMod val="75000"/>
                    <a:lumOff val="25000"/>
                  </a:schemeClr>
                </a:solidFill>
                <a:latin typeface="+mn-ea"/>
              </a:rPr>
              <a:t>确定了故事脚本，才能在拍摄和剪辑过程中更加顺利</a:t>
            </a:r>
          </a:p>
        </p:txBody>
      </p:sp>
      <p:sp>
        <p:nvSpPr>
          <p:cNvPr id="36" name="文本框 35">
            <a:extLst>
              <a:ext uri="{FF2B5EF4-FFF2-40B4-BE49-F238E27FC236}">
                <a16:creationId xmlns:a16="http://schemas.microsoft.com/office/drawing/2014/main" id="{5660C9D3-736D-4356-8787-556B4278F9D1}"/>
              </a:ext>
            </a:extLst>
          </p:cNvPr>
          <p:cNvSpPr txBox="1"/>
          <p:nvPr/>
        </p:nvSpPr>
        <p:spPr>
          <a:xfrm>
            <a:off x="9507141" y="1741370"/>
            <a:ext cx="1846659" cy="369332"/>
          </a:xfrm>
          <a:prstGeom prst="rect">
            <a:avLst/>
          </a:prstGeom>
          <a:noFill/>
        </p:spPr>
        <p:txBody>
          <a:bodyPr wrap="none" lIns="0" tIns="0" rIns="0" bIns="0" rtlCol="0" anchor="t">
            <a:noAutofit/>
          </a:bodyPr>
          <a:lstStyle>
            <a:defPPr>
              <a:defRPr lang="zh-CN"/>
            </a:defPPr>
            <a:lvl1pPr>
              <a:defRPr sz="2400">
                <a:ln w="3175">
                  <a:solidFill>
                    <a:schemeClr val="tx1">
                      <a:lumMod val="95000"/>
                      <a:lumOff val="5000"/>
                    </a:schemeClr>
                  </a:solidFill>
                </a:ln>
                <a:solidFill>
                  <a:schemeClr val="accent1"/>
                </a:solidFill>
                <a:latin typeface="+mj-ea"/>
                <a:ea typeface="+mj-ea"/>
              </a:defRPr>
            </a:lvl1pPr>
          </a:lstStyle>
          <a:p>
            <a:pPr algn="r"/>
            <a:r>
              <a:rPr lang="zh-CN" altLang="en-US" dirty="0"/>
              <a:t>提高拍摄效率</a:t>
            </a:r>
          </a:p>
        </p:txBody>
      </p:sp>
      <p:sp>
        <p:nvSpPr>
          <p:cNvPr id="37" name="文本框 36">
            <a:extLst>
              <a:ext uri="{FF2B5EF4-FFF2-40B4-BE49-F238E27FC236}">
                <a16:creationId xmlns:a16="http://schemas.microsoft.com/office/drawing/2014/main" id="{89C03C2C-0F97-42DE-B538-0981286917BF}"/>
              </a:ext>
            </a:extLst>
          </p:cNvPr>
          <p:cNvSpPr txBox="1"/>
          <p:nvPr/>
        </p:nvSpPr>
        <p:spPr>
          <a:xfrm>
            <a:off x="838200" y="5103359"/>
            <a:ext cx="3322320" cy="609013"/>
          </a:xfrm>
          <a:prstGeom prst="rect">
            <a:avLst/>
          </a:prstGeom>
          <a:noFill/>
        </p:spPr>
        <p:txBody>
          <a:bodyPr wrap="square" lIns="0" tIns="0" rIns="0" bIns="0" rtlCol="0" anchor="t">
            <a:noAutofit/>
          </a:bodyPr>
          <a:lstStyle/>
          <a:p>
            <a:pPr hangingPunct="0">
              <a:lnSpc>
                <a:spcPct val="130000"/>
              </a:lnSpc>
              <a:spcBef>
                <a:spcPts val="600"/>
              </a:spcBef>
              <a:buClr>
                <a:schemeClr val="accent1"/>
              </a:buClr>
              <a:tabLst>
                <a:tab pos="177800" algn="l"/>
              </a:tabLst>
            </a:pPr>
            <a:r>
              <a:rPr lang="zh-CN" altLang="en-US" sz="1600" dirty="0">
                <a:solidFill>
                  <a:schemeClr val="tx1">
                    <a:lumMod val="75000"/>
                    <a:lumOff val="25000"/>
                  </a:schemeClr>
                </a:solidFill>
                <a:latin typeface="+mn-ea"/>
              </a:rPr>
              <a:t>发展方向的确定和拍摄效率的提高，也有利于拍摄质量的提高</a:t>
            </a:r>
          </a:p>
        </p:txBody>
      </p:sp>
      <p:sp>
        <p:nvSpPr>
          <p:cNvPr id="38" name="文本框 37">
            <a:extLst>
              <a:ext uri="{FF2B5EF4-FFF2-40B4-BE49-F238E27FC236}">
                <a16:creationId xmlns:a16="http://schemas.microsoft.com/office/drawing/2014/main" id="{843AB271-265C-47DB-90D8-C10F5A26929A}"/>
              </a:ext>
            </a:extLst>
          </p:cNvPr>
          <p:cNvSpPr txBox="1"/>
          <p:nvPr/>
        </p:nvSpPr>
        <p:spPr>
          <a:xfrm>
            <a:off x="839788" y="4676654"/>
            <a:ext cx="1846659" cy="369332"/>
          </a:xfrm>
          <a:prstGeom prst="rect">
            <a:avLst/>
          </a:prstGeom>
          <a:noFill/>
        </p:spPr>
        <p:txBody>
          <a:bodyPr wrap="none" lIns="0" tIns="0" rIns="0" bIns="0" rtlCol="0" anchor="t">
            <a:noAutofit/>
          </a:bodyPr>
          <a:lstStyle>
            <a:defPPr>
              <a:defRPr lang="zh-CN"/>
            </a:defPPr>
            <a:lvl1pPr>
              <a:defRPr sz="2400">
                <a:ln w="3175">
                  <a:solidFill>
                    <a:schemeClr val="tx1">
                      <a:lumMod val="95000"/>
                      <a:lumOff val="5000"/>
                    </a:schemeClr>
                  </a:solidFill>
                </a:ln>
                <a:solidFill>
                  <a:schemeClr val="accent1"/>
                </a:solidFill>
                <a:latin typeface="+mj-ea"/>
                <a:ea typeface="+mj-ea"/>
              </a:defRPr>
            </a:lvl1pPr>
          </a:lstStyle>
          <a:p>
            <a:r>
              <a:rPr lang="zh-CN" altLang="en-US" dirty="0"/>
              <a:t>提高拍摄质量</a:t>
            </a:r>
          </a:p>
        </p:txBody>
      </p:sp>
      <p:sp>
        <p:nvSpPr>
          <p:cNvPr id="39" name="文本框 38">
            <a:extLst>
              <a:ext uri="{FF2B5EF4-FFF2-40B4-BE49-F238E27FC236}">
                <a16:creationId xmlns:a16="http://schemas.microsoft.com/office/drawing/2014/main" id="{449D072A-E229-45AA-ACFD-3A14BBF5C86F}"/>
              </a:ext>
            </a:extLst>
          </p:cNvPr>
          <p:cNvSpPr txBox="1"/>
          <p:nvPr/>
        </p:nvSpPr>
        <p:spPr>
          <a:xfrm>
            <a:off x="8031480" y="5103359"/>
            <a:ext cx="3322320" cy="609013"/>
          </a:xfrm>
          <a:prstGeom prst="rect">
            <a:avLst/>
          </a:prstGeom>
          <a:noFill/>
        </p:spPr>
        <p:txBody>
          <a:bodyPr wrap="square" lIns="0" tIns="0" rIns="0" bIns="0" rtlCol="0" anchor="t">
            <a:noAutofit/>
          </a:bodyPr>
          <a:lstStyle/>
          <a:p>
            <a:pPr algn="r" hangingPunct="0">
              <a:lnSpc>
                <a:spcPct val="130000"/>
              </a:lnSpc>
              <a:spcBef>
                <a:spcPts val="600"/>
              </a:spcBef>
              <a:buClr>
                <a:schemeClr val="accent1"/>
              </a:buClr>
              <a:tabLst>
                <a:tab pos="177800" algn="l"/>
              </a:tabLst>
            </a:pPr>
            <a:r>
              <a:rPr lang="zh-CN" altLang="en-US" sz="1600" dirty="0">
                <a:solidFill>
                  <a:schemeClr val="tx1">
                    <a:lumMod val="75000"/>
                    <a:lumOff val="25000"/>
                  </a:schemeClr>
                </a:solidFill>
                <a:latin typeface="+mn-ea"/>
              </a:rPr>
              <a:t>按照脚本进行，能提高剪辑的效率，指导剪辑的剧情安排</a:t>
            </a:r>
          </a:p>
        </p:txBody>
      </p:sp>
      <p:sp>
        <p:nvSpPr>
          <p:cNvPr id="40" name="文本框 39">
            <a:extLst>
              <a:ext uri="{FF2B5EF4-FFF2-40B4-BE49-F238E27FC236}">
                <a16:creationId xmlns:a16="http://schemas.microsoft.com/office/drawing/2014/main" id="{3E552266-B5BA-45EB-9B8A-44DC52F68EC6}"/>
              </a:ext>
            </a:extLst>
          </p:cNvPr>
          <p:cNvSpPr txBox="1"/>
          <p:nvPr/>
        </p:nvSpPr>
        <p:spPr>
          <a:xfrm>
            <a:off x="9507141" y="4676654"/>
            <a:ext cx="1846659" cy="369332"/>
          </a:xfrm>
          <a:prstGeom prst="rect">
            <a:avLst/>
          </a:prstGeom>
          <a:noFill/>
        </p:spPr>
        <p:txBody>
          <a:bodyPr wrap="none" lIns="0" tIns="0" rIns="0" bIns="0" rtlCol="0" anchor="t">
            <a:noAutofit/>
          </a:bodyPr>
          <a:lstStyle>
            <a:defPPr>
              <a:defRPr lang="zh-CN"/>
            </a:defPPr>
            <a:lvl1pPr>
              <a:defRPr sz="2400">
                <a:ln w="3175">
                  <a:solidFill>
                    <a:schemeClr val="tx1">
                      <a:lumMod val="95000"/>
                      <a:lumOff val="5000"/>
                    </a:schemeClr>
                  </a:solidFill>
                </a:ln>
                <a:solidFill>
                  <a:schemeClr val="accent1"/>
                </a:solidFill>
                <a:latin typeface="+mj-ea"/>
                <a:ea typeface="+mj-ea"/>
              </a:defRPr>
            </a:lvl1pPr>
          </a:lstStyle>
          <a:p>
            <a:pPr algn="r"/>
            <a:r>
              <a:rPr lang="zh-CN" altLang="en-US" dirty="0"/>
              <a:t>指导视频剪辑</a:t>
            </a:r>
          </a:p>
        </p:txBody>
      </p:sp>
      <p:grpSp>
        <p:nvGrpSpPr>
          <p:cNvPr id="71" name="组合 70">
            <a:extLst>
              <a:ext uri="{FF2B5EF4-FFF2-40B4-BE49-F238E27FC236}">
                <a16:creationId xmlns:a16="http://schemas.microsoft.com/office/drawing/2014/main" id="{6C2BCCB2-AD46-4E4A-90EC-01B17600B904}"/>
              </a:ext>
            </a:extLst>
          </p:cNvPr>
          <p:cNvGrpSpPr/>
          <p:nvPr/>
        </p:nvGrpSpPr>
        <p:grpSpPr>
          <a:xfrm>
            <a:off x="839788" y="3980815"/>
            <a:ext cx="4893310" cy="1082674"/>
            <a:chOff x="839788" y="3980815"/>
            <a:chExt cx="4893310" cy="1082674"/>
          </a:xfrm>
        </p:grpSpPr>
        <p:sp>
          <p:nvSpPr>
            <p:cNvPr id="16" name="矩形 15">
              <a:extLst>
                <a:ext uri="{FF2B5EF4-FFF2-40B4-BE49-F238E27FC236}">
                  <a16:creationId xmlns:a16="http://schemas.microsoft.com/office/drawing/2014/main" id="{1876A13A-D35E-4D22-9F32-97884E7A751B}"/>
                </a:ext>
              </a:extLst>
            </p:cNvPr>
            <p:cNvSpPr/>
            <p:nvPr/>
          </p:nvSpPr>
          <p:spPr>
            <a:xfrm rot="5400000">
              <a:off x="5014912" y="3980815"/>
              <a:ext cx="718186" cy="718186"/>
            </a:xfrm>
            <a:prstGeom prst="rect">
              <a:avLst/>
            </a:prstGeom>
            <a:solidFill>
              <a:schemeClr val="accent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6" name="任意多边形: 形状 25">
              <a:extLst>
                <a:ext uri="{FF2B5EF4-FFF2-40B4-BE49-F238E27FC236}">
                  <a16:creationId xmlns:a16="http://schemas.microsoft.com/office/drawing/2014/main" id="{ECFD8C5E-AFCF-41B9-BB2F-6B25BD29803E}"/>
                </a:ext>
              </a:extLst>
            </p:cNvPr>
            <p:cNvSpPr/>
            <p:nvPr/>
          </p:nvSpPr>
          <p:spPr>
            <a:xfrm flipH="1" flipV="1">
              <a:off x="839788" y="4699000"/>
              <a:ext cx="4181475" cy="364489"/>
            </a:xfrm>
            <a:custGeom>
              <a:avLst/>
              <a:gdLst>
                <a:gd name="connsiteX0" fmla="*/ 0 w 4181475"/>
                <a:gd name="connsiteY0" fmla="*/ 561975 h 561975"/>
                <a:gd name="connsiteX1" fmla="*/ 561975 w 4181475"/>
                <a:gd name="connsiteY1" fmla="*/ 0 h 561975"/>
                <a:gd name="connsiteX2" fmla="*/ 4181475 w 4181475"/>
                <a:gd name="connsiteY2" fmla="*/ 0 h 561975"/>
              </a:gdLst>
              <a:ahLst/>
              <a:cxnLst>
                <a:cxn ang="0">
                  <a:pos x="connsiteX0" y="connsiteY0"/>
                </a:cxn>
                <a:cxn ang="0">
                  <a:pos x="connsiteX1" y="connsiteY1"/>
                </a:cxn>
                <a:cxn ang="0">
                  <a:pos x="connsiteX2" y="connsiteY2"/>
                </a:cxn>
              </a:cxnLst>
              <a:rect l="l" t="t" r="r" b="b"/>
              <a:pathLst>
                <a:path w="4181475" h="561975">
                  <a:moveTo>
                    <a:pt x="0" y="561975"/>
                  </a:moveTo>
                  <a:lnTo>
                    <a:pt x="561975" y="0"/>
                  </a:lnTo>
                  <a:lnTo>
                    <a:pt x="4181475" y="0"/>
                  </a:lnTo>
                </a:path>
              </a:pathLst>
            </a:custGeom>
            <a:ln w="19050">
              <a:solidFill>
                <a:schemeClr val="tx1">
                  <a:lumMod val="95000"/>
                  <a:lumOff val="5000"/>
                </a:schemeClr>
              </a:solidFill>
              <a:headEnd type="oval" w="med" len="med"/>
              <a:tailEnd type="none"/>
            </a:ln>
            <a:effectLst>
              <a:outerShdw dist="12700" dir="5400000" algn="t" rotWithShape="0">
                <a:schemeClr val="accent1"/>
              </a:outerShdw>
            </a:effectLst>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zh-CN" altLang="en-US"/>
            </a:p>
          </p:txBody>
        </p:sp>
        <p:pic>
          <p:nvPicPr>
            <p:cNvPr id="54" name="图形 53">
              <a:extLst>
                <a:ext uri="{FF2B5EF4-FFF2-40B4-BE49-F238E27FC236}">
                  <a16:creationId xmlns:a16="http://schemas.microsoft.com/office/drawing/2014/main" id="{82420468-3DEA-4B8D-95E4-B07D7665C0F3}"/>
                </a:ext>
              </a:extLst>
            </p:cNvPr>
            <p:cNvPicPr>
              <a:picLocks/>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43182" y="4109085"/>
              <a:ext cx="461646" cy="461646"/>
            </a:xfrm>
            <a:prstGeom prst="rect">
              <a:avLst/>
            </a:prstGeom>
            <a:effectLst>
              <a:outerShdw dist="25400" dir="5400000" algn="t" rotWithShape="0">
                <a:schemeClr val="bg1"/>
              </a:outerShdw>
            </a:effectLst>
          </p:spPr>
        </p:pic>
      </p:grpSp>
      <p:grpSp>
        <p:nvGrpSpPr>
          <p:cNvPr id="70" name="组合 69">
            <a:extLst>
              <a:ext uri="{FF2B5EF4-FFF2-40B4-BE49-F238E27FC236}">
                <a16:creationId xmlns:a16="http://schemas.microsoft.com/office/drawing/2014/main" id="{E255611A-613F-4D13-A8A6-CC3C36A2F095}"/>
              </a:ext>
            </a:extLst>
          </p:cNvPr>
          <p:cNvGrpSpPr/>
          <p:nvPr/>
        </p:nvGrpSpPr>
        <p:grpSpPr>
          <a:xfrm>
            <a:off x="6458902" y="3980815"/>
            <a:ext cx="4904423" cy="1082674"/>
            <a:chOff x="6458902" y="3980815"/>
            <a:chExt cx="4904423" cy="1082674"/>
          </a:xfrm>
        </p:grpSpPr>
        <p:sp>
          <p:nvSpPr>
            <p:cNvPr id="17" name="矩形 16">
              <a:extLst>
                <a:ext uri="{FF2B5EF4-FFF2-40B4-BE49-F238E27FC236}">
                  <a16:creationId xmlns:a16="http://schemas.microsoft.com/office/drawing/2014/main" id="{A68CB9EE-9435-42E1-8193-6C43E5F11FEE}"/>
                </a:ext>
              </a:extLst>
            </p:cNvPr>
            <p:cNvSpPr/>
            <p:nvPr/>
          </p:nvSpPr>
          <p:spPr>
            <a:xfrm rot="5400000">
              <a:off x="6458902" y="3980815"/>
              <a:ext cx="718186" cy="718186"/>
            </a:xfrm>
            <a:prstGeom prst="rect">
              <a:avLst/>
            </a:prstGeom>
            <a:solidFill>
              <a:schemeClr val="accent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5" name="任意多边形: 形状 24">
              <a:extLst>
                <a:ext uri="{FF2B5EF4-FFF2-40B4-BE49-F238E27FC236}">
                  <a16:creationId xmlns:a16="http://schemas.microsoft.com/office/drawing/2014/main" id="{8E995B75-3E03-4037-B3C4-982E0410D7DE}"/>
                </a:ext>
              </a:extLst>
            </p:cNvPr>
            <p:cNvSpPr/>
            <p:nvPr/>
          </p:nvSpPr>
          <p:spPr>
            <a:xfrm flipV="1">
              <a:off x="7181850" y="4699000"/>
              <a:ext cx="4181475" cy="364489"/>
            </a:xfrm>
            <a:custGeom>
              <a:avLst/>
              <a:gdLst>
                <a:gd name="connsiteX0" fmla="*/ 0 w 4181475"/>
                <a:gd name="connsiteY0" fmla="*/ 561975 h 561975"/>
                <a:gd name="connsiteX1" fmla="*/ 561975 w 4181475"/>
                <a:gd name="connsiteY1" fmla="*/ 0 h 561975"/>
                <a:gd name="connsiteX2" fmla="*/ 4181475 w 4181475"/>
                <a:gd name="connsiteY2" fmla="*/ 0 h 561975"/>
              </a:gdLst>
              <a:ahLst/>
              <a:cxnLst>
                <a:cxn ang="0">
                  <a:pos x="connsiteX0" y="connsiteY0"/>
                </a:cxn>
                <a:cxn ang="0">
                  <a:pos x="connsiteX1" y="connsiteY1"/>
                </a:cxn>
                <a:cxn ang="0">
                  <a:pos x="connsiteX2" y="connsiteY2"/>
                </a:cxn>
              </a:cxnLst>
              <a:rect l="l" t="t" r="r" b="b"/>
              <a:pathLst>
                <a:path w="4181475" h="561975">
                  <a:moveTo>
                    <a:pt x="0" y="561975"/>
                  </a:moveTo>
                  <a:lnTo>
                    <a:pt x="561975" y="0"/>
                  </a:lnTo>
                  <a:lnTo>
                    <a:pt x="4181475" y="0"/>
                  </a:lnTo>
                </a:path>
              </a:pathLst>
            </a:custGeom>
            <a:ln w="19050">
              <a:solidFill>
                <a:schemeClr val="tx1">
                  <a:lumMod val="95000"/>
                  <a:lumOff val="5000"/>
                </a:schemeClr>
              </a:solidFill>
              <a:headEnd type="oval" w="med" len="med"/>
              <a:tailEnd type="none"/>
            </a:ln>
            <a:effectLst>
              <a:outerShdw dist="12700" dir="5400000" algn="t" rotWithShape="0">
                <a:schemeClr val="accent1"/>
              </a:outerShdw>
            </a:effectLst>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zh-CN" altLang="en-US"/>
            </a:p>
          </p:txBody>
        </p:sp>
        <p:pic>
          <p:nvPicPr>
            <p:cNvPr id="58" name="图形 57">
              <a:extLst>
                <a:ext uri="{FF2B5EF4-FFF2-40B4-BE49-F238E27FC236}">
                  <a16:creationId xmlns:a16="http://schemas.microsoft.com/office/drawing/2014/main" id="{AE8529EA-F733-4E89-9846-ABB59D25CC5D}"/>
                </a:ext>
              </a:extLst>
            </p:cNvPr>
            <p:cNvPicPr>
              <a:picLocks/>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87172" y="4109085"/>
              <a:ext cx="461646" cy="461646"/>
            </a:xfrm>
            <a:prstGeom prst="rect">
              <a:avLst/>
            </a:prstGeom>
            <a:effectLst>
              <a:outerShdw dist="25400" dir="5400000" algn="t" rotWithShape="0">
                <a:schemeClr val="bg1"/>
              </a:outerShdw>
            </a:effectLst>
          </p:spPr>
        </p:pic>
      </p:grpSp>
      <p:grpSp>
        <p:nvGrpSpPr>
          <p:cNvPr id="68" name="组合 67">
            <a:extLst>
              <a:ext uri="{FF2B5EF4-FFF2-40B4-BE49-F238E27FC236}">
                <a16:creationId xmlns:a16="http://schemas.microsoft.com/office/drawing/2014/main" id="{9A9581D6-317B-44AF-972D-F0D8129ABD5E}"/>
              </a:ext>
            </a:extLst>
          </p:cNvPr>
          <p:cNvGrpSpPr/>
          <p:nvPr/>
        </p:nvGrpSpPr>
        <p:grpSpPr>
          <a:xfrm>
            <a:off x="6458902" y="2133960"/>
            <a:ext cx="4904423" cy="1101999"/>
            <a:chOff x="6458902" y="2133960"/>
            <a:chExt cx="4904423" cy="1101999"/>
          </a:xfrm>
        </p:grpSpPr>
        <p:sp>
          <p:nvSpPr>
            <p:cNvPr id="15" name="矩形 14">
              <a:extLst>
                <a:ext uri="{FF2B5EF4-FFF2-40B4-BE49-F238E27FC236}">
                  <a16:creationId xmlns:a16="http://schemas.microsoft.com/office/drawing/2014/main" id="{81171C39-44DA-4CA3-807D-ABC77073D277}"/>
                </a:ext>
              </a:extLst>
            </p:cNvPr>
            <p:cNvSpPr/>
            <p:nvPr/>
          </p:nvSpPr>
          <p:spPr>
            <a:xfrm rot="5400000">
              <a:off x="6458902" y="2517773"/>
              <a:ext cx="718186" cy="718186"/>
            </a:xfrm>
            <a:prstGeom prst="rect">
              <a:avLst/>
            </a:prstGeom>
            <a:solidFill>
              <a:schemeClr val="accent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1" name="任意多边形: 形状 20">
              <a:extLst>
                <a:ext uri="{FF2B5EF4-FFF2-40B4-BE49-F238E27FC236}">
                  <a16:creationId xmlns:a16="http://schemas.microsoft.com/office/drawing/2014/main" id="{E7382858-DD7A-4358-AB81-990A5FE531FC}"/>
                </a:ext>
              </a:extLst>
            </p:cNvPr>
            <p:cNvSpPr/>
            <p:nvPr/>
          </p:nvSpPr>
          <p:spPr>
            <a:xfrm>
              <a:off x="7181850" y="2133960"/>
              <a:ext cx="4181475" cy="364489"/>
            </a:xfrm>
            <a:custGeom>
              <a:avLst/>
              <a:gdLst>
                <a:gd name="connsiteX0" fmla="*/ 0 w 4181475"/>
                <a:gd name="connsiteY0" fmla="*/ 561975 h 561975"/>
                <a:gd name="connsiteX1" fmla="*/ 561975 w 4181475"/>
                <a:gd name="connsiteY1" fmla="*/ 0 h 561975"/>
                <a:gd name="connsiteX2" fmla="*/ 4181475 w 4181475"/>
                <a:gd name="connsiteY2" fmla="*/ 0 h 561975"/>
              </a:gdLst>
              <a:ahLst/>
              <a:cxnLst>
                <a:cxn ang="0">
                  <a:pos x="connsiteX0" y="connsiteY0"/>
                </a:cxn>
                <a:cxn ang="0">
                  <a:pos x="connsiteX1" y="connsiteY1"/>
                </a:cxn>
                <a:cxn ang="0">
                  <a:pos x="connsiteX2" y="connsiteY2"/>
                </a:cxn>
              </a:cxnLst>
              <a:rect l="l" t="t" r="r" b="b"/>
              <a:pathLst>
                <a:path w="4181475" h="561975">
                  <a:moveTo>
                    <a:pt x="0" y="561975"/>
                  </a:moveTo>
                  <a:lnTo>
                    <a:pt x="561975" y="0"/>
                  </a:lnTo>
                  <a:lnTo>
                    <a:pt x="4181475" y="0"/>
                  </a:lnTo>
                </a:path>
              </a:pathLst>
            </a:custGeom>
            <a:ln w="19050">
              <a:solidFill>
                <a:schemeClr val="tx1">
                  <a:lumMod val="95000"/>
                  <a:lumOff val="5000"/>
                </a:schemeClr>
              </a:solidFill>
              <a:headEnd type="oval" w="med" len="med"/>
              <a:tailEnd type="none"/>
            </a:ln>
            <a:effectLst>
              <a:outerShdw dist="12700" dir="5400000" algn="t" rotWithShape="0">
                <a:schemeClr val="accent1"/>
              </a:outerShdw>
            </a:effectLst>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zh-CN" altLang="en-US"/>
            </a:p>
          </p:txBody>
        </p:sp>
        <p:pic>
          <p:nvPicPr>
            <p:cNvPr id="60" name="图形 59">
              <a:extLst>
                <a:ext uri="{FF2B5EF4-FFF2-40B4-BE49-F238E27FC236}">
                  <a16:creationId xmlns:a16="http://schemas.microsoft.com/office/drawing/2014/main" id="{8D783BE8-4997-4302-9239-15188E922906}"/>
                </a:ext>
              </a:extLst>
            </p:cNvPr>
            <p:cNvPicPr>
              <a:picLocks/>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52966" y="2611837"/>
              <a:ext cx="530058" cy="530058"/>
            </a:xfrm>
            <a:prstGeom prst="rect">
              <a:avLst/>
            </a:prstGeom>
            <a:effectLst>
              <a:outerShdw dist="25400" dir="5400000" algn="t" rotWithShape="0">
                <a:schemeClr val="bg1"/>
              </a:outerShdw>
            </a:effectLst>
          </p:spPr>
        </p:pic>
      </p:grpSp>
      <p:grpSp>
        <p:nvGrpSpPr>
          <p:cNvPr id="67" name="组合 66">
            <a:extLst>
              <a:ext uri="{FF2B5EF4-FFF2-40B4-BE49-F238E27FC236}">
                <a16:creationId xmlns:a16="http://schemas.microsoft.com/office/drawing/2014/main" id="{3D04F84C-D5FD-4956-98E0-CB3283C430BC}"/>
              </a:ext>
            </a:extLst>
          </p:cNvPr>
          <p:cNvGrpSpPr/>
          <p:nvPr/>
        </p:nvGrpSpPr>
        <p:grpSpPr>
          <a:xfrm>
            <a:off x="839788" y="2133960"/>
            <a:ext cx="4893310" cy="1101999"/>
            <a:chOff x="839788" y="2133960"/>
            <a:chExt cx="4893310" cy="1101999"/>
          </a:xfrm>
        </p:grpSpPr>
        <p:sp>
          <p:nvSpPr>
            <p:cNvPr id="14" name="矩形 13">
              <a:extLst>
                <a:ext uri="{FF2B5EF4-FFF2-40B4-BE49-F238E27FC236}">
                  <a16:creationId xmlns:a16="http://schemas.microsoft.com/office/drawing/2014/main" id="{39D9746B-EC2D-4702-AE4E-71309DC226D1}"/>
                </a:ext>
              </a:extLst>
            </p:cNvPr>
            <p:cNvSpPr/>
            <p:nvPr/>
          </p:nvSpPr>
          <p:spPr>
            <a:xfrm rot="5400000">
              <a:off x="5014912" y="2517773"/>
              <a:ext cx="718186" cy="718186"/>
            </a:xfrm>
            <a:prstGeom prst="rect">
              <a:avLst/>
            </a:prstGeom>
            <a:solidFill>
              <a:schemeClr val="accent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2" name="任意多边形: 形状 21">
              <a:extLst>
                <a:ext uri="{FF2B5EF4-FFF2-40B4-BE49-F238E27FC236}">
                  <a16:creationId xmlns:a16="http://schemas.microsoft.com/office/drawing/2014/main" id="{48A6B82F-DF54-49BA-AE81-7661E87CAFE8}"/>
                </a:ext>
              </a:extLst>
            </p:cNvPr>
            <p:cNvSpPr/>
            <p:nvPr/>
          </p:nvSpPr>
          <p:spPr>
            <a:xfrm flipH="1">
              <a:off x="839788" y="2133960"/>
              <a:ext cx="4181475" cy="364489"/>
            </a:xfrm>
            <a:custGeom>
              <a:avLst/>
              <a:gdLst>
                <a:gd name="connsiteX0" fmla="*/ 0 w 4181475"/>
                <a:gd name="connsiteY0" fmla="*/ 561975 h 561975"/>
                <a:gd name="connsiteX1" fmla="*/ 561975 w 4181475"/>
                <a:gd name="connsiteY1" fmla="*/ 0 h 561975"/>
                <a:gd name="connsiteX2" fmla="*/ 4181475 w 4181475"/>
                <a:gd name="connsiteY2" fmla="*/ 0 h 561975"/>
              </a:gdLst>
              <a:ahLst/>
              <a:cxnLst>
                <a:cxn ang="0">
                  <a:pos x="connsiteX0" y="connsiteY0"/>
                </a:cxn>
                <a:cxn ang="0">
                  <a:pos x="connsiteX1" y="connsiteY1"/>
                </a:cxn>
                <a:cxn ang="0">
                  <a:pos x="connsiteX2" y="connsiteY2"/>
                </a:cxn>
              </a:cxnLst>
              <a:rect l="l" t="t" r="r" b="b"/>
              <a:pathLst>
                <a:path w="4181475" h="561975">
                  <a:moveTo>
                    <a:pt x="0" y="561975"/>
                  </a:moveTo>
                  <a:lnTo>
                    <a:pt x="561975" y="0"/>
                  </a:lnTo>
                  <a:lnTo>
                    <a:pt x="4181475" y="0"/>
                  </a:lnTo>
                </a:path>
              </a:pathLst>
            </a:custGeom>
            <a:ln w="19050">
              <a:solidFill>
                <a:schemeClr val="tx1">
                  <a:lumMod val="95000"/>
                  <a:lumOff val="5000"/>
                </a:schemeClr>
              </a:solidFill>
              <a:headEnd type="oval" w="med" len="med"/>
              <a:tailEnd type="none"/>
            </a:ln>
            <a:effectLst>
              <a:outerShdw dist="12700" dir="5400000" algn="t" rotWithShape="0">
                <a:schemeClr val="accent1"/>
              </a:outerShdw>
            </a:effectLst>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zh-CN" altLang="en-US"/>
            </a:p>
          </p:txBody>
        </p:sp>
        <p:pic>
          <p:nvPicPr>
            <p:cNvPr id="62" name="图形 61">
              <a:extLst>
                <a:ext uri="{FF2B5EF4-FFF2-40B4-BE49-F238E27FC236}">
                  <a16:creationId xmlns:a16="http://schemas.microsoft.com/office/drawing/2014/main" id="{CFF1B456-02C9-460C-B0C7-172A073C08D7}"/>
                </a:ext>
              </a:extLst>
            </p:cNvPr>
            <p:cNvPicPr>
              <a:picLocks/>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143182" y="2646043"/>
              <a:ext cx="461646" cy="461646"/>
            </a:xfrm>
            <a:prstGeom prst="rect">
              <a:avLst/>
            </a:prstGeom>
            <a:effectLst>
              <a:outerShdw dist="25400" dir="5400000" algn="t" rotWithShape="0">
                <a:schemeClr val="bg1"/>
              </a:outerShdw>
            </a:effectLst>
          </p:spPr>
        </p:pic>
      </p:grpSp>
    </p:spTree>
    <p:extLst>
      <p:ext uri="{BB962C8B-B14F-4D97-AF65-F5344CB8AC3E}">
        <p14:creationId xmlns:p14="http://schemas.microsoft.com/office/powerpoint/2010/main" val="1301590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AF1FC1A-0963-4148-A380-8BA7D3CB2A64}"/>
              </a:ext>
            </a:extLst>
          </p:cNvPr>
          <p:cNvSpPr>
            <a:spLocks noGrp="1"/>
          </p:cNvSpPr>
          <p:nvPr>
            <p:ph type="title"/>
          </p:nvPr>
        </p:nvSpPr>
        <p:spPr>
          <a:xfrm>
            <a:off x="838200" y="494451"/>
            <a:ext cx="4579780" cy="455509"/>
          </a:xfrm>
        </p:spPr>
        <p:txBody>
          <a:bodyPr>
            <a:noAutofit/>
          </a:bodyPr>
          <a:lstStyle/>
          <a:p>
            <a:r>
              <a:rPr lang="zh-CN" altLang="en-US" dirty="0"/>
              <a:t>创作内容脚本</a:t>
            </a:r>
            <a:r>
              <a:rPr lang="en-US" altLang="zh-CN" dirty="0"/>
              <a:t>-</a:t>
            </a:r>
            <a:r>
              <a:rPr lang="zh-CN" altLang="en-US" dirty="0"/>
              <a:t>创作思路</a:t>
            </a:r>
          </a:p>
        </p:txBody>
      </p:sp>
      <p:sp>
        <p:nvSpPr>
          <p:cNvPr id="16" name="文本框 15">
            <a:extLst>
              <a:ext uri="{FF2B5EF4-FFF2-40B4-BE49-F238E27FC236}">
                <a16:creationId xmlns:a16="http://schemas.microsoft.com/office/drawing/2014/main" id="{C82DC519-29BC-4D84-9EEF-E02A5E716633}"/>
              </a:ext>
            </a:extLst>
          </p:cNvPr>
          <p:cNvSpPr txBox="1"/>
          <p:nvPr/>
        </p:nvSpPr>
        <p:spPr>
          <a:xfrm>
            <a:off x="5172671" y="2884681"/>
            <a:ext cx="1846659" cy="369332"/>
          </a:xfrm>
          <a:prstGeom prst="rect">
            <a:avLst/>
          </a:prstGeom>
          <a:noFill/>
        </p:spPr>
        <p:txBody>
          <a:bodyPr wrap="none" lIns="0" tIns="0" rIns="0" bIns="0" rtlCol="0" anchor="t">
            <a:noAutofit/>
          </a:bodyPr>
          <a:lstStyle>
            <a:defPPr>
              <a:defRPr lang="zh-CN"/>
            </a:defPPr>
            <a:lvl1pPr>
              <a:defRPr sz="2400">
                <a:ln w="3175">
                  <a:solidFill>
                    <a:schemeClr val="tx1">
                      <a:lumMod val="95000"/>
                      <a:lumOff val="5000"/>
                    </a:schemeClr>
                  </a:solidFill>
                </a:ln>
                <a:solidFill>
                  <a:schemeClr val="accent1"/>
                </a:solidFill>
                <a:latin typeface="+mj-ea"/>
                <a:ea typeface="+mj-ea"/>
              </a:defRPr>
            </a:lvl1pPr>
          </a:lstStyle>
          <a:p>
            <a:pPr algn="ctr"/>
            <a:r>
              <a:rPr lang="zh-CN" altLang="en-US" dirty="0"/>
              <a:t>规划内容框架</a:t>
            </a:r>
          </a:p>
        </p:txBody>
      </p:sp>
      <p:sp>
        <p:nvSpPr>
          <p:cNvPr id="15" name="文本框 14">
            <a:extLst>
              <a:ext uri="{FF2B5EF4-FFF2-40B4-BE49-F238E27FC236}">
                <a16:creationId xmlns:a16="http://schemas.microsoft.com/office/drawing/2014/main" id="{2F8F92CC-CDFA-4370-A5CE-0E593FF15D0B}"/>
              </a:ext>
            </a:extLst>
          </p:cNvPr>
          <p:cNvSpPr txBox="1"/>
          <p:nvPr/>
        </p:nvSpPr>
        <p:spPr>
          <a:xfrm>
            <a:off x="1464895" y="3964411"/>
            <a:ext cx="1846659" cy="369332"/>
          </a:xfrm>
          <a:prstGeom prst="rect">
            <a:avLst/>
          </a:prstGeom>
          <a:noFill/>
        </p:spPr>
        <p:txBody>
          <a:bodyPr wrap="none" lIns="0" tIns="0" rIns="0" bIns="0" rtlCol="0" anchor="t">
            <a:noAutofit/>
          </a:bodyPr>
          <a:lstStyle>
            <a:defPPr>
              <a:defRPr lang="zh-CN"/>
            </a:defPPr>
            <a:lvl1pPr>
              <a:defRPr sz="2400">
                <a:ln w="3175">
                  <a:solidFill>
                    <a:schemeClr val="tx1">
                      <a:lumMod val="95000"/>
                      <a:lumOff val="5000"/>
                    </a:schemeClr>
                  </a:solidFill>
                </a:ln>
                <a:solidFill>
                  <a:schemeClr val="accent1"/>
                </a:solidFill>
                <a:latin typeface="+mj-ea"/>
                <a:ea typeface="+mj-ea"/>
              </a:defRPr>
            </a:lvl1pPr>
          </a:lstStyle>
          <a:p>
            <a:pPr algn="ctr"/>
            <a:r>
              <a:rPr lang="zh-CN" altLang="en-US" dirty="0"/>
              <a:t>确定拍摄主题</a:t>
            </a:r>
          </a:p>
        </p:txBody>
      </p:sp>
      <p:sp>
        <p:nvSpPr>
          <p:cNvPr id="18" name="文本框 17">
            <a:extLst>
              <a:ext uri="{FF2B5EF4-FFF2-40B4-BE49-F238E27FC236}">
                <a16:creationId xmlns:a16="http://schemas.microsoft.com/office/drawing/2014/main" id="{3FAFD4B0-7C73-4B98-AC13-AAA2F5EEECC0}"/>
              </a:ext>
            </a:extLst>
          </p:cNvPr>
          <p:cNvSpPr txBox="1"/>
          <p:nvPr/>
        </p:nvSpPr>
        <p:spPr>
          <a:xfrm>
            <a:off x="838200" y="4486340"/>
            <a:ext cx="3100048" cy="929100"/>
          </a:xfrm>
          <a:prstGeom prst="rect">
            <a:avLst/>
          </a:prstGeom>
          <a:noFill/>
        </p:spPr>
        <p:txBody>
          <a:bodyPr wrap="square" lIns="0" tIns="0" rIns="0" bIns="0" rtlCol="0" anchor="t">
            <a:noAutofit/>
          </a:bodyPr>
          <a:lstStyle/>
          <a:p>
            <a:pPr hangingPunct="0">
              <a:lnSpc>
                <a:spcPct val="130000"/>
              </a:lnSpc>
              <a:buClr>
                <a:schemeClr val="accent1"/>
              </a:buClr>
              <a:tabLst>
                <a:tab pos="177800" algn="l"/>
              </a:tabLst>
            </a:pPr>
            <a:r>
              <a:rPr lang="zh-CN" altLang="en-US" sz="1600" dirty="0">
                <a:solidFill>
                  <a:schemeClr val="tx1">
                    <a:lumMod val="75000"/>
                    <a:lumOff val="25000"/>
                  </a:schemeClr>
                </a:solidFill>
                <a:latin typeface="+mn-ea"/>
              </a:rPr>
              <a:t>主题才是一组作品的灵魂和统帅，他在一组摄影作品当中起到了至关重要的作用</a:t>
            </a:r>
          </a:p>
        </p:txBody>
      </p:sp>
      <p:sp>
        <p:nvSpPr>
          <p:cNvPr id="19" name="文本框 18">
            <a:extLst>
              <a:ext uri="{FF2B5EF4-FFF2-40B4-BE49-F238E27FC236}">
                <a16:creationId xmlns:a16="http://schemas.microsoft.com/office/drawing/2014/main" id="{58BA38B4-284C-4BD2-80D2-AA2EFD0B2594}"/>
              </a:ext>
            </a:extLst>
          </p:cNvPr>
          <p:cNvSpPr txBox="1"/>
          <p:nvPr/>
        </p:nvSpPr>
        <p:spPr>
          <a:xfrm>
            <a:off x="4545976" y="1727512"/>
            <a:ext cx="3100048" cy="929100"/>
          </a:xfrm>
          <a:prstGeom prst="rect">
            <a:avLst/>
          </a:prstGeom>
          <a:noFill/>
        </p:spPr>
        <p:txBody>
          <a:bodyPr wrap="square" lIns="0" tIns="0" rIns="0" bIns="0" rtlCol="0" anchor="t">
            <a:noAutofit/>
          </a:bodyPr>
          <a:lstStyle/>
          <a:p>
            <a:pPr hangingPunct="0">
              <a:lnSpc>
                <a:spcPct val="130000"/>
              </a:lnSpc>
              <a:buClr>
                <a:schemeClr val="accent1"/>
              </a:buClr>
              <a:tabLst>
                <a:tab pos="177800" algn="l"/>
              </a:tabLst>
            </a:pPr>
            <a:r>
              <a:rPr lang="zh-CN" altLang="en-US" sz="1600" dirty="0">
                <a:solidFill>
                  <a:schemeClr val="tx1">
                    <a:lumMod val="75000"/>
                    <a:lumOff val="25000"/>
                  </a:schemeClr>
                </a:solidFill>
                <a:latin typeface="+mn-ea"/>
              </a:rPr>
              <a:t>创意至上，内容为王，我们输出的内容一定要有趣，内容一定要符合优质内容的本质</a:t>
            </a:r>
          </a:p>
        </p:txBody>
      </p:sp>
      <p:grpSp>
        <p:nvGrpSpPr>
          <p:cNvPr id="23" name="组合 22">
            <a:extLst>
              <a:ext uri="{FF2B5EF4-FFF2-40B4-BE49-F238E27FC236}">
                <a16:creationId xmlns:a16="http://schemas.microsoft.com/office/drawing/2014/main" id="{ECD905BE-FE73-4C9A-886B-2A97F8D4BC7A}"/>
              </a:ext>
            </a:extLst>
          </p:cNvPr>
          <p:cNvGrpSpPr/>
          <p:nvPr/>
        </p:nvGrpSpPr>
        <p:grpSpPr>
          <a:xfrm>
            <a:off x="0" y="3191582"/>
            <a:ext cx="12157792" cy="803190"/>
            <a:chOff x="0" y="3191582"/>
            <a:chExt cx="12157792" cy="803190"/>
          </a:xfrm>
        </p:grpSpPr>
        <p:grpSp>
          <p:nvGrpSpPr>
            <p:cNvPr id="3" name="组合 2">
              <a:extLst>
                <a:ext uri="{FF2B5EF4-FFF2-40B4-BE49-F238E27FC236}">
                  <a16:creationId xmlns:a16="http://schemas.microsoft.com/office/drawing/2014/main" id="{4054BCE4-D345-43CC-A431-702FC2AE9D19}"/>
                </a:ext>
              </a:extLst>
            </p:cNvPr>
            <p:cNvGrpSpPr/>
            <p:nvPr/>
          </p:nvGrpSpPr>
          <p:grpSpPr>
            <a:xfrm>
              <a:off x="0" y="3191582"/>
              <a:ext cx="12157792" cy="803190"/>
              <a:chOff x="628430" y="4614866"/>
              <a:chExt cx="9669675" cy="803190"/>
            </a:xfrm>
            <a:effectLst>
              <a:outerShdw dist="25400" dir="5400000" algn="t" rotWithShape="0">
                <a:schemeClr val="accent1"/>
              </a:outerShdw>
            </a:effectLst>
          </p:grpSpPr>
          <p:cxnSp>
            <p:nvCxnSpPr>
              <p:cNvPr id="4" name="直接连接符 3">
                <a:extLst>
                  <a:ext uri="{FF2B5EF4-FFF2-40B4-BE49-F238E27FC236}">
                    <a16:creationId xmlns:a16="http://schemas.microsoft.com/office/drawing/2014/main" id="{5B75A3B1-CC70-49DA-8A39-87C31EBDB1CE}"/>
                  </a:ext>
                </a:extLst>
              </p:cNvPr>
              <p:cNvCxnSpPr>
                <a:cxnSpLocks/>
              </p:cNvCxnSpPr>
              <p:nvPr/>
            </p:nvCxnSpPr>
            <p:spPr>
              <a:xfrm>
                <a:off x="628430" y="5016461"/>
                <a:ext cx="9236280" cy="0"/>
              </a:xfrm>
              <a:prstGeom prst="line">
                <a:avLst/>
              </a:prstGeom>
              <a:ln w="38100" cap="sq">
                <a:solidFill>
                  <a:schemeClr val="tx1">
                    <a:lumMod val="95000"/>
                    <a:lumOff val="5000"/>
                  </a:schemeClr>
                </a:solidFill>
                <a:bevel/>
                <a:tailEnd type="none" w="sm" len="lg"/>
              </a:ln>
            </p:spPr>
            <p:style>
              <a:lnRef idx="1">
                <a:schemeClr val="accent1"/>
              </a:lnRef>
              <a:fillRef idx="0">
                <a:schemeClr val="accent1"/>
              </a:fillRef>
              <a:effectRef idx="0">
                <a:schemeClr val="accent1"/>
              </a:effectRef>
              <a:fontRef idx="minor">
                <a:schemeClr val="tx1"/>
              </a:fontRef>
            </p:style>
          </p:cxnSp>
          <p:grpSp>
            <p:nvGrpSpPr>
              <p:cNvPr id="5" name="组合 4">
                <a:extLst>
                  <a:ext uri="{FF2B5EF4-FFF2-40B4-BE49-F238E27FC236}">
                    <a16:creationId xmlns:a16="http://schemas.microsoft.com/office/drawing/2014/main" id="{567A4B83-E8D4-4FDA-BD01-A3097D0F57BF}"/>
                  </a:ext>
                </a:extLst>
              </p:cNvPr>
              <p:cNvGrpSpPr/>
              <p:nvPr/>
            </p:nvGrpSpPr>
            <p:grpSpPr>
              <a:xfrm rot="10800000">
                <a:off x="9657389" y="4614866"/>
                <a:ext cx="640716" cy="803190"/>
                <a:chOff x="-5615391" y="3764280"/>
                <a:chExt cx="1051563" cy="2103120"/>
              </a:xfrm>
            </p:grpSpPr>
            <p:sp>
              <p:nvSpPr>
                <p:cNvPr id="6" name="弧形 5">
                  <a:extLst>
                    <a:ext uri="{FF2B5EF4-FFF2-40B4-BE49-F238E27FC236}">
                      <a16:creationId xmlns:a16="http://schemas.microsoft.com/office/drawing/2014/main" id="{0D85BFC8-3DD0-4814-931C-383ECB9652E7}"/>
                    </a:ext>
                  </a:extLst>
                </p:cNvPr>
                <p:cNvSpPr/>
                <p:nvPr/>
              </p:nvSpPr>
              <p:spPr>
                <a:xfrm>
                  <a:off x="-5615388" y="4815840"/>
                  <a:ext cx="1051560" cy="1051560"/>
                </a:xfrm>
                <a:prstGeom prst="arc">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zh-CN" altLang="en-US"/>
                </a:p>
              </p:txBody>
            </p:sp>
            <p:sp>
              <p:nvSpPr>
                <p:cNvPr id="7" name="弧形 6">
                  <a:extLst>
                    <a:ext uri="{FF2B5EF4-FFF2-40B4-BE49-F238E27FC236}">
                      <a16:creationId xmlns:a16="http://schemas.microsoft.com/office/drawing/2014/main" id="{9284E8C4-0A41-4C72-94EF-60ED0D2F9638}"/>
                    </a:ext>
                  </a:extLst>
                </p:cNvPr>
                <p:cNvSpPr/>
                <p:nvPr/>
              </p:nvSpPr>
              <p:spPr>
                <a:xfrm flipV="1">
                  <a:off x="-5615391" y="3764280"/>
                  <a:ext cx="1051560" cy="1051560"/>
                </a:xfrm>
                <a:prstGeom prst="arc">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zh-CN" altLang="en-US"/>
                </a:p>
              </p:txBody>
            </p:sp>
          </p:grpSp>
        </p:grpSp>
        <p:sp>
          <p:nvSpPr>
            <p:cNvPr id="12" name="菱形 11">
              <a:extLst>
                <a:ext uri="{FF2B5EF4-FFF2-40B4-BE49-F238E27FC236}">
                  <a16:creationId xmlns:a16="http://schemas.microsoft.com/office/drawing/2014/main" id="{B90FE7CA-5C3E-43F9-B933-65FD0E2B89EC}"/>
                </a:ext>
              </a:extLst>
            </p:cNvPr>
            <p:cNvSpPr/>
            <p:nvPr/>
          </p:nvSpPr>
          <p:spPr>
            <a:xfrm>
              <a:off x="5919908" y="3421530"/>
              <a:ext cx="352184" cy="352184"/>
            </a:xfrm>
            <a:prstGeom prst="diamond">
              <a:avLst/>
            </a:prstGeom>
            <a:solidFill>
              <a:schemeClr val="accent1"/>
            </a:solidFill>
            <a:ln w="19050" cap="flat" cmpd="sng" algn="ctr">
              <a:solidFill>
                <a:schemeClr val="tx1">
                  <a:lumMod val="95000"/>
                  <a:lumOff val="5000"/>
                </a:schemeClr>
              </a:solidFill>
              <a:prstDash val="solid"/>
              <a:miter lim="800000"/>
            </a:ln>
            <a:effectLst>
              <a:outerShdw dist="12700" dir="5400000" algn="t" rotWithShape="0">
                <a:schemeClr val="accent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1" name="菱形 10">
              <a:extLst>
                <a:ext uri="{FF2B5EF4-FFF2-40B4-BE49-F238E27FC236}">
                  <a16:creationId xmlns:a16="http://schemas.microsoft.com/office/drawing/2014/main" id="{2D1018CF-E72B-4A32-8AAE-0082A21762CB}"/>
                </a:ext>
              </a:extLst>
            </p:cNvPr>
            <p:cNvSpPr/>
            <p:nvPr/>
          </p:nvSpPr>
          <p:spPr>
            <a:xfrm>
              <a:off x="2212133" y="3421530"/>
              <a:ext cx="352184" cy="352184"/>
            </a:xfrm>
            <a:prstGeom prst="diamond">
              <a:avLst/>
            </a:prstGeom>
            <a:solidFill>
              <a:schemeClr val="accent1"/>
            </a:solidFill>
            <a:ln w="19050" cap="flat" cmpd="sng" algn="ctr">
              <a:solidFill>
                <a:schemeClr val="tx1">
                  <a:lumMod val="95000"/>
                  <a:lumOff val="5000"/>
                </a:schemeClr>
              </a:solidFill>
              <a:prstDash val="solid"/>
              <a:miter lim="800000"/>
            </a:ln>
            <a:effectLst>
              <a:outerShdw dist="12700" dir="5400000" algn="t" rotWithShape="0">
                <a:schemeClr val="accent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3" name="菱形 12">
              <a:extLst>
                <a:ext uri="{FF2B5EF4-FFF2-40B4-BE49-F238E27FC236}">
                  <a16:creationId xmlns:a16="http://schemas.microsoft.com/office/drawing/2014/main" id="{063AE49D-CACF-477D-A5CB-2DA28D0AB9A0}"/>
                </a:ext>
              </a:extLst>
            </p:cNvPr>
            <p:cNvSpPr/>
            <p:nvPr/>
          </p:nvSpPr>
          <p:spPr>
            <a:xfrm>
              <a:off x="9627684" y="3421530"/>
              <a:ext cx="352184" cy="352184"/>
            </a:xfrm>
            <a:prstGeom prst="diamond">
              <a:avLst/>
            </a:prstGeom>
            <a:solidFill>
              <a:schemeClr val="accent1"/>
            </a:solidFill>
            <a:ln w="19050" cap="flat" cmpd="sng" algn="ctr">
              <a:solidFill>
                <a:schemeClr val="tx1">
                  <a:lumMod val="95000"/>
                  <a:lumOff val="5000"/>
                </a:schemeClr>
              </a:solidFill>
              <a:prstDash val="solid"/>
              <a:miter lim="800000"/>
            </a:ln>
            <a:effectLst>
              <a:outerShdw dist="12700" dir="5400000" algn="t" rotWithShape="0">
                <a:schemeClr val="accent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sp>
        <p:nvSpPr>
          <p:cNvPr id="17" name="文本框 16">
            <a:extLst>
              <a:ext uri="{FF2B5EF4-FFF2-40B4-BE49-F238E27FC236}">
                <a16:creationId xmlns:a16="http://schemas.microsoft.com/office/drawing/2014/main" id="{071DDFA3-56ED-403C-9DD0-770AC2117ED2}"/>
              </a:ext>
            </a:extLst>
          </p:cNvPr>
          <p:cNvSpPr txBox="1"/>
          <p:nvPr/>
        </p:nvSpPr>
        <p:spPr>
          <a:xfrm>
            <a:off x="8880447" y="3964411"/>
            <a:ext cx="1846659" cy="369332"/>
          </a:xfrm>
          <a:prstGeom prst="rect">
            <a:avLst/>
          </a:prstGeom>
          <a:noFill/>
        </p:spPr>
        <p:txBody>
          <a:bodyPr wrap="none" lIns="0" tIns="0" rIns="0" bIns="0" rtlCol="0" anchor="t">
            <a:noAutofit/>
          </a:bodyPr>
          <a:lstStyle>
            <a:defPPr>
              <a:defRPr lang="zh-CN"/>
            </a:defPPr>
            <a:lvl1pPr>
              <a:defRPr sz="2400">
                <a:ln w="3175">
                  <a:solidFill>
                    <a:schemeClr val="tx1">
                      <a:lumMod val="95000"/>
                      <a:lumOff val="5000"/>
                    </a:schemeClr>
                  </a:solidFill>
                </a:ln>
                <a:solidFill>
                  <a:schemeClr val="accent1"/>
                </a:solidFill>
                <a:latin typeface="+mj-ea"/>
                <a:ea typeface="+mj-ea"/>
              </a:defRPr>
            </a:lvl1pPr>
          </a:lstStyle>
          <a:p>
            <a:pPr algn="ctr"/>
            <a:r>
              <a:rPr lang="zh-CN" altLang="en-US" dirty="0"/>
              <a:t>填充内容细节</a:t>
            </a:r>
          </a:p>
        </p:txBody>
      </p:sp>
      <p:sp>
        <p:nvSpPr>
          <p:cNvPr id="20" name="文本框 19">
            <a:extLst>
              <a:ext uri="{FF2B5EF4-FFF2-40B4-BE49-F238E27FC236}">
                <a16:creationId xmlns:a16="http://schemas.microsoft.com/office/drawing/2014/main" id="{2478FB30-89C9-4DF8-AED7-9E7EACBEB17C}"/>
              </a:ext>
            </a:extLst>
          </p:cNvPr>
          <p:cNvSpPr txBox="1"/>
          <p:nvPr/>
        </p:nvSpPr>
        <p:spPr>
          <a:xfrm>
            <a:off x="8253752" y="4486340"/>
            <a:ext cx="3100048" cy="929100"/>
          </a:xfrm>
          <a:prstGeom prst="rect">
            <a:avLst/>
          </a:prstGeom>
          <a:noFill/>
        </p:spPr>
        <p:txBody>
          <a:bodyPr wrap="square" lIns="0" tIns="0" rIns="0" bIns="0" rtlCol="0" anchor="t">
            <a:noAutofit/>
          </a:bodyPr>
          <a:lstStyle/>
          <a:p>
            <a:pPr hangingPunct="0">
              <a:lnSpc>
                <a:spcPct val="130000"/>
              </a:lnSpc>
              <a:buClr>
                <a:schemeClr val="accent1"/>
              </a:buClr>
              <a:tabLst>
                <a:tab pos="177800" algn="l"/>
              </a:tabLst>
            </a:pPr>
            <a:r>
              <a:rPr lang="zh-CN" altLang="en-US" sz="1600" dirty="0">
                <a:solidFill>
                  <a:schemeClr val="tx1">
                    <a:lumMod val="75000"/>
                    <a:lumOff val="25000"/>
                  </a:schemeClr>
                </a:solidFill>
                <a:latin typeface="+mn-ea"/>
              </a:rPr>
              <a:t>对应标题的内容小点，疑问的解答等等，通过细节的内容设置让用户们完成整个短视频的浏览</a:t>
            </a:r>
          </a:p>
        </p:txBody>
      </p:sp>
    </p:spTree>
    <p:extLst>
      <p:ext uri="{BB962C8B-B14F-4D97-AF65-F5344CB8AC3E}">
        <p14:creationId xmlns:p14="http://schemas.microsoft.com/office/powerpoint/2010/main" val="1760764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任意多边形: 形状 21">
            <a:extLst>
              <a:ext uri="{FF2B5EF4-FFF2-40B4-BE49-F238E27FC236}">
                <a16:creationId xmlns:a16="http://schemas.microsoft.com/office/drawing/2014/main" id="{53FBBABD-76F6-473C-8E4F-36CA2E38E7DD}"/>
              </a:ext>
            </a:extLst>
          </p:cNvPr>
          <p:cNvSpPr/>
          <p:nvPr/>
        </p:nvSpPr>
        <p:spPr>
          <a:xfrm rot="5400000">
            <a:off x="3981367" y="2161021"/>
            <a:ext cx="4229268" cy="3228974"/>
          </a:xfrm>
          <a:custGeom>
            <a:avLst/>
            <a:gdLst>
              <a:gd name="connsiteX0" fmla="*/ 0 w 4378841"/>
              <a:gd name="connsiteY0" fmla="*/ 2921000 h 2921000"/>
              <a:gd name="connsiteX1" fmla="*/ 0 w 4378841"/>
              <a:gd name="connsiteY1" fmla="*/ 0 h 2921000"/>
              <a:gd name="connsiteX2" fmla="*/ 1849180 w 4378841"/>
              <a:gd name="connsiteY2" fmla="*/ 0 h 2921000"/>
              <a:gd name="connsiteX3" fmla="*/ 2871788 w 4378841"/>
              <a:gd name="connsiteY3" fmla="*/ 0 h 2921000"/>
              <a:gd name="connsiteX4" fmla="*/ 3535620 w 4378841"/>
              <a:gd name="connsiteY4" fmla="*/ 0 h 2921000"/>
              <a:gd name="connsiteX5" fmla="*/ 4378841 w 4378841"/>
              <a:gd name="connsiteY5" fmla="*/ 1460500 h 2921000"/>
              <a:gd name="connsiteX6" fmla="*/ 3535620 w 4378841"/>
              <a:gd name="connsiteY6" fmla="*/ 2921000 h 2921000"/>
              <a:gd name="connsiteX7" fmla="*/ 2871788 w 4378841"/>
              <a:gd name="connsiteY7" fmla="*/ 2921000 h 2921000"/>
              <a:gd name="connsiteX8" fmla="*/ 1849180 w 4378841"/>
              <a:gd name="connsiteY8" fmla="*/ 2921000 h 2921000"/>
              <a:gd name="connsiteX0" fmla="*/ 0 w 4378841"/>
              <a:gd name="connsiteY0" fmla="*/ 0 h 2921000"/>
              <a:gd name="connsiteX1" fmla="*/ 1849180 w 4378841"/>
              <a:gd name="connsiteY1" fmla="*/ 0 h 2921000"/>
              <a:gd name="connsiteX2" fmla="*/ 2871788 w 4378841"/>
              <a:gd name="connsiteY2" fmla="*/ 0 h 2921000"/>
              <a:gd name="connsiteX3" fmla="*/ 3535620 w 4378841"/>
              <a:gd name="connsiteY3" fmla="*/ 0 h 2921000"/>
              <a:gd name="connsiteX4" fmla="*/ 4378841 w 4378841"/>
              <a:gd name="connsiteY4" fmla="*/ 1460500 h 2921000"/>
              <a:gd name="connsiteX5" fmla="*/ 3535620 w 4378841"/>
              <a:gd name="connsiteY5" fmla="*/ 2921000 h 2921000"/>
              <a:gd name="connsiteX6" fmla="*/ 2871788 w 4378841"/>
              <a:gd name="connsiteY6" fmla="*/ 2921000 h 2921000"/>
              <a:gd name="connsiteX7" fmla="*/ 1849180 w 4378841"/>
              <a:gd name="connsiteY7" fmla="*/ 2921000 h 2921000"/>
              <a:gd name="connsiteX8" fmla="*/ 0 w 4378841"/>
              <a:gd name="connsiteY8" fmla="*/ 2921000 h 2921000"/>
              <a:gd name="connsiteX9" fmla="*/ 91440 w 4378841"/>
              <a:gd name="connsiteY9" fmla="*/ 91440 h 2921000"/>
              <a:gd name="connsiteX0" fmla="*/ 0 w 4378841"/>
              <a:gd name="connsiteY0" fmla="*/ 0 h 2921000"/>
              <a:gd name="connsiteX1" fmla="*/ 1849180 w 4378841"/>
              <a:gd name="connsiteY1" fmla="*/ 0 h 2921000"/>
              <a:gd name="connsiteX2" fmla="*/ 2871788 w 4378841"/>
              <a:gd name="connsiteY2" fmla="*/ 0 h 2921000"/>
              <a:gd name="connsiteX3" fmla="*/ 3535620 w 4378841"/>
              <a:gd name="connsiteY3" fmla="*/ 0 h 2921000"/>
              <a:gd name="connsiteX4" fmla="*/ 4378841 w 4378841"/>
              <a:gd name="connsiteY4" fmla="*/ 1460500 h 2921000"/>
              <a:gd name="connsiteX5" fmla="*/ 3535620 w 4378841"/>
              <a:gd name="connsiteY5" fmla="*/ 2921000 h 2921000"/>
              <a:gd name="connsiteX6" fmla="*/ 2871788 w 4378841"/>
              <a:gd name="connsiteY6" fmla="*/ 2921000 h 2921000"/>
              <a:gd name="connsiteX7" fmla="*/ 1849180 w 4378841"/>
              <a:gd name="connsiteY7" fmla="*/ 2921000 h 2921000"/>
              <a:gd name="connsiteX8" fmla="*/ 0 w 4378841"/>
              <a:gd name="connsiteY8" fmla="*/ 2921000 h 292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78841" h="2921000">
                <a:moveTo>
                  <a:pt x="0" y="0"/>
                </a:moveTo>
                <a:lnTo>
                  <a:pt x="1849180" y="0"/>
                </a:lnTo>
                <a:lnTo>
                  <a:pt x="2871788" y="0"/>
                </a:lnTo>
                <a:lnTo>
                  <a:pt x="3535620" y="0"/>
                </a:lnTo>
                <a:lnTo>
                  <a:pt x="4378841" y="1460500"/>
                </a:lnTo>
                <a:lnTo>
                  <a:pt x="3535620" y="2921000"/>
                </a:lnTo>
                <a:lnTo>
                  <a:pt x="2871788" y="2921000"/>
                </a:lnTo>
                <a:lnTo>
                  <a:pt x="1849180" y="2921000"/>
                </a:lnTo>
                <a:lnTo>
                  <a:pt x="0" y="2921000"/>
                </a:lnTo>
              </a:path>
            </a:pathLst>
          </a:custGeom>
          <a:solidFill>
            <a:schemeClr val="bg1"/>
          </a:solidFill>
          <a:ln w="25400" cap="flat" cmpd="sng" algn="ctr">
            <a:solidFill>
              <a:schemeClr val="tx1"/>
            </a:solidFill>
            <a:prstDash val="solid"/>
            <a:miter lim="800000"/>
          </a:ln>
          <a:effectLst>
            <a:outerShdw dist="38100" dir="5400000" algn="t"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pic>
        <p:nvPicPr>
          <p:cNvPr id="4" name="图形 3">
            <a:extLst>
              <a:ext uri="{FF2B5EF4-FFF2-40B4-BE49-F238E27FC236}">
                <a16:creationId xmlns:a16="http://schemas.microsoft.com/office/drawing/2014/main" id="{0F71788B-CDE7-41EE-A8E1-156FE17D6703}"/>
              </a:ext>
            </a:extLst>
          </p:cNvPr>
          <p:cNvPicPr>
            <a:picLocks/>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95750" y="1722400"/>
            <a:ext cx="3400500" cy="3400500"/>
          </a:xfrm>
          <a:prstGeom prst="rect">
            <a:avLst/>
          </a:prstGeom>
        </p:spPr>
      </p:pic>
      <p:sp>
        <p:nvSpPr>
          <p:cNvPr id="2" name="标题 1">
            <a:extLst>
              <a:ext uri="{FF2B5EF4-FFF2-40B4-BE49-F238E27FC236}">
                <a16:creationId xmlns:a16="http://schemas.microsoft.com/office/drawing/2014/main" id="{AAF1FC1A-0963-4148-A380-8BA7D3CB2A64}"/>
              </a:ext>
            </a:extLst>
          </p:cNvPr>
          <p:cNvSpPr>
            <a:spLocks noGrp="1"/>
          </p:cNvSpPr>
          <p:nvPr>
            <p:ph type="title"/>
          </p:nvPr>
        </p:nvSpPr>
        <p:spPr>
          <a:xfrm>
            <a:off x="838200" y="494451"/>
            <a:ext cx="4579780" cy="455509"/>
          </a:xfrm>
        </p:spPr>
        <p:txBody>
          <a:bodyPr>
            <a:noAutofit/>
          </a:bodyPr>
          <a:lstStyle/>
          <a:p>
            <a:r>
              <a:rPr lang="zh-CN" altLang="en-US" dirty="0"/>
              <a:t>创作内容脚本</a:t>
            </a:r>
            <a:r>
              <a:rPr lang="en-US" altLang="zh-CN" dirty="0"/>
              <a:t>-</a:t>
            </a:r>
            <a:r>
              <a:rPr lang="zh-CN" altLang="en-US" dirty="0"/>
              <a:t>脚本制作</a:t>
            </a:r>
          </a:p>
        </p:txBody>
      </p:sp>
      <p:sp>
        <p:nvSpPr>
          <p:cNvPr id="15" name="文本框 14">
            <a:extLst>
              <a:ext uri="{FF2B5EF4-FFF2-40B4-BE49-F238E27FC236}">
                <a16:creationId xmlns:a16="http://schemas.microsoft.com/office/drawing/2014/main" id="{2F8F92CC-CDFA-4370-A5CE-0E593FF15D0B}"/>
              </a:ext>
            </a:extLst>
          </p:cNvPr>
          <p:cNvSpPr txBox="1"/>
          <p:nvPr/>
        </p:nvSpPr>
        <p:spPr>
          <a:xfrm>
            <a:off x="2807492" y="1746081"/>
            <a:ext cx="1231107" cy="369332"/>
          </a:xfrm>
          <a:prstGeom prst="rect">
            <a:avLst/>
          </a:prstGeom>
          <a:noFill/>
        </p:spPr>
        <p:txBody>
          <a:bodyPr wrap="none" lIns="0" tIns="0" rIns="0" bIns="0" rtlCol="0" anchor="t">
            <a:noAutofit/>
          </a:bodyPr>
          <a:lstStyle>
            <a:defPPr>
              <a:defRPr lang="zh-CN"/>
            </a:defPPr>
            <a:lvl1pPr>
              <a:defRPr sz="2400">
                <a:ln w="3175">
                  <a:solidFill>
                    <a:schemeClr val="tx1">
                      <a:lumMod val="95000"/>
                      <a:lumOff val="5000"/>
                    </a:schemeClr>
                  </a:solidFill>
                </a:ln>
                <a:solidFill>
                  <a:schemeClr val="accent1"/>
                </a:solidFill>
                <a:latin typeface="+mj-ea"/>
                <a:ea typeface="+mj-ea"/>
              </a:defRPr>
            </a:lvl1pPr>
          </a:lstStyle>
          <a:p>
            <a:pPr algn="r"/>
            <a:r>
              <a:rPr lang="zh-CN" altLang="en-US" dirty="0"/>
              <a:t>内容规划</a:t>
            </a:r>
          </a:p>
        </p:txBody>
      </p:sp>
      <p:sp>
        <p:nvSpPr>
          <p:cNvPr id="18" name="文本框 17">
            <a:extLst>
              <a:ext uri="{FF2B5EF4-FFF2-40B4-BE49-F238E27FC236}">
                <a16:creationId xmlns:a16="http://schemas.microsoft.com/office/drawing/2014/main" id="{3FAFD4B0-7C73-4B98-AC13-AAA2F5EEECC0}"/>
              </a:ext>
            </a:extLst>
          </p:cNvPr>
          <p:cNvSpPr txBox="1"/>
          <p:nvPr/>
        </p:nvSpPr>
        <p:spPr>
          <a:xfrm>
            <a:off x="938551" y="2115413"/>
            <a:ext cx="3100048" cy="288925"/>
          </a:xfrm>
          <a:prstGeom prst="rect">
            <a:avLst/>
          </a:prstGeom>
          <a:noFill/>
        </p:spPr>
        <p:txBody>
          <a:bodyPr wrap="square" lIns="0" tIns="0" rIns="0" bIns="0" rtlCol="0" anchor="t">
            <a:noAutofit/>
          </a:bodyPr>
          <a:lstStyle/>
          <a:p>
            <a:pPr algn="r" hangingPunct="0">
              <a:lnSpc>
                <a:spcPct val="130000"/>
              </a:lnSpc>
              <a:spcBef>
                <a:spcPts val="600"/>
              </a:spcBef>
              <a:buClr>
                <a:schemeClr val="accent1"/>
              </a:buClr>
              <a:tabLst>
                <a:tab pos="177800" algn="l"/>
              </a:tabLst>
            </a:pPr>
            <a:r>
              <a:rPr lang="zh-CN" altLang="en-US" sz="1600" dirty="0">
                <a:solidFill>
                  <a:schemeClr val="tx1">
                    <a:lumMod val="75000"/>
                    <a:lumOff val="25000"/>
                  </a:schemeClr>
                </a:solidFill>
                <a:latin typeface="+mn-ea"/>
              </a:rPr>
              <a:t>提前对内容进行一个整体的规划</a:t>
            </a:r>
          </a:p>
        </p:txBody>
      </p:sp>
      <p:grpSp>
        <p:nvGrpSpPr>
          <p:cNvPr id="35" name="组合 34">
            <a:extLst>
              <a:ext uri="{FF2B5EF4-FFF2-40B4-BE49-F238E27FC236}">
                <a16:creationId xmlns:a16="http://schemas.microsoft.com/office/drawing/2014/main" id="{447D5B7D-8092-4F89-B59F-49C343689DCC}"/>
              </a:ext>
            </a:extLst>
          </p:cNvPr>
          <p:cNvGrpSpPr/>
          <p:nvPr/>
        </p:nvGrpSpPr>
        <p:grpSpPr>
          <a:xfrm>
            <a:off x="4211637" y="1660872"/>
            <a:ext cx="539750" cy="539750"/>
            <a:chOff x="4365625" y="1660872"/>
            <a:chExt cx="539750" cy="539750"/>
          </a:xfrm>
        </p:grpSpPr>
        <p:sp>
          <p:nvSpPr>
            <p:cNvPr id="23" name="菱形 22">
              <a:extLst>
                <a:ext uri="{FF2B5EF4-FFF2-40B4-BE49-F238E27FC236}">
                  <a16:creationId xmlns:a16="http://schemas.microsoft.com/office/drawing/2014/main" id="{73D31ACD-5B6C-4E54-B8D7-411F84621249}"/>
                </a:ext>
              </a:extLst>
            </p:cNvPr>
            <p:cNvSpPr/>
            <p:nvPr/>
          </p:nvSpPr>
          <p:spPr>
            <a:xfrm>
              <a:off x="4365625" y="1660872"/>
              <a:ext cx="539750" cy="539750"/>
            </a:xfrm>
            <a:prstGeom prst="diamond">
              <a:avLst/>
            </a:prstGeom>
            <a:solidFill>
              <a:schemeClr val="accent1"/>
            </a:solidFill>
            <a:ln w="19050" cap="flat" cmpd="sng" algn="ctr">
              <a:solidFill>
                <a:schemeClr val="tx1">
                  <a:lumMod val="95000"/>
                  <a:lumOff val="5000"/>
                </a:schemeClr>
              </a:solidFill>
              <a:prstDash val="solid"/>
              <a:miter lim="800000"/>
            </a:ln>
            <a:effectLst>
              <a:outerShdw dist="12700" dir="5400000" algn="t"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9" name="文本框 28">
              <a:extLst>
                <a:ext uri="{FF2B5EF4-FFF2-40B4-BE49-F238E27FC236}">
                  <a16:creationId xmlns:a16="http://schemas.microsoft.com/office/drawing/2014/main" id="{F9B5361B-FF68-4481-884A-E50C55488307}"/>
                </a:ext>
              </a:extLst>
            </p:cNvPr>
            <p:cNvSpPr txBox="1"/>
            <p:nvPr/>
          </p:nvSpPr>
          <p:spPr>
            <a:xfrm>
              <a:off x="4549739" y="1746081"/>
              <a:ext cx="171522" cy="369332"/>
            </a:xfrm>
            <a:prstGeom prst="rect">
              <a:avLst/>
            </a:prstGeom>
            <a:noFill/>
          </p:spPr>
          <p:txBody>
            <a:bodyPr wrap="none" lIns="0" tIns="0" rIns="0" bIns="0" rtlCol="0" anchor="t">
              <a:noAutofit/>
            </a:bodyPr>
            <a:lstStyle/>
            <a:p>
              <a:pPr algn="ctr"/>
              <a:r>
                <a:rPr lang="en-US" altLang="zh-CN" sz="2400" b="1" dirty="0">
                  <a:ln>
                    <a:solidFill>
                      <a:schemeClr val="tx1">
                        <a:lumMod val="95000"/>
                        <a:lumOff val="5000"/>
                      </a:schemeClr>
                    </a:solidFill>
                  </a:ln>
                  <a:solidFill>
                    <a:schemeClr val="bg1"/>
                  </a:solidFill>
                </a:rPr>
                <a:t>1</a:t>
              </a:r>
              <a:endParaRPr lang="zh-CN" altLang="en-US" sz="2400" b="1" dirty="0">
                <a:ln>
                  <a:solidFill>
                    <a:schemeClr val="tx1">
                      <a:lumMod val="95000"/>
                      <a:lumOff val="5000"/>
                    </a:schemeClr>
                  </a:solidFill>
                </a:ln>
                <a:solidFill>
                  <a:schemeClr val="bg1"/>
                </a:solidFill>
              </a:endParaRPr>
            </a:p>
          </p:txBody>
        </p:sp>
      </p:grpSp>
      <p:grpSp>
        <p:nvGrpSpPr>
          <p:cNvPr id="36" name="组合 35">
            <a:extLst>
              <a:ext uri="{FF2B5EF4-FFF2-40B4-BE49-F238E27FC236}">
                <a16:creationId xmlns:a16="http://schemas.microsoft.com/office/drawing/2014/main" id="{60ECCFF3-7135-4313-9B1A-3608A87B5AE4}"/>
              </a:ext>
            </a:extLst>
          </p:cNvPr>
          <p:cNvGrpSpPr/>
          <p:nvPr/>
        </p:nvGrpSpPr>
        <p:grpSpPr>
          <a:xfrm>
            <a:off x="4211637" y="2963386"/>
            <a:ext cx="539750" cy="539750"/>
            <a:chOff x="4365625" y="2963386"/>
            <a:chExt cx="539750" cy="539750"/>
          </a:xfrm>
        </p:grpSpPr>
        <p:sp>
          <p:nvSpPr>
            <p:cNvPr id="24" name="菱形 23">
              <a:extLst>
                <a:ext uri="{FF2B5EF4-FFF2-40B4-BE49-F238E27FC236}">
                  <a16:creationId xmlns:a16="http://schemas.microsoft.com/office/drawing/2014/main" id="{5B3FFDFD-6B9E-4F02-9595-4A8C7F82453A}"/>
                </a:ext>
              </a:extLst>
            </p:cNvPr>
            <p:cNvSpPr/>
            <p:nvPr/>
          </p:nvSpPr>
          <p:spPr>
            <a:xfrm>
              <a:off x="4365625" y="2963386"/>
              <a:ext cx="539750" cy="539750"/>
            </a:xfrm>
            <a:prstGeom prst="diamond">
              <a:avLst/>
            </a:prstGeom>
            <a:solidFill>
              <a:schemeClr val="accent1"/>
            </a:solidFill>
            <a:ln w="19050" cap="flat" cmpd="sng" algn="ctr">
              <a:solidFill>
                <a:schemeClr val="tx1">
                  <a:lumMod val="95000"/>
                  <a:lumOff val="5000"/>
                </a:schemeClr>
              </a:solidFill>
              <a:prstDash val="solid"/>
              <a:miter lim="800000"/>
            </a:ln>
            <a:effectLst>
              <a:outerShdw dist="12700" dir="5400000" algn="t"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0" name="文本框 29">
              <a:extLst>
                <a:ext uri="{FF2B5EF4-FFF2-40B4-BE49-F238E27FC236}">
                  <a16:creationId xmlns:a16="http://schemas.microsoft.com/office/drawing/2014/main" id="{501D9F2D-06DC-49F8-8EC6-9B66D17B5816}"/>
                </a:ext>
              </a:extLst>
            </p:cNvPr>
            <p:cNvSpPr txBox="1"/>
            <p:nvPr/>
          </p:nvSpPr>
          <p:spPr>
            <a:xfrm>
              <a:off x="4549739" y="3048595"/>
              <a:ext cx="171522" cy="369332"/>
            </a:xfrm>
            <a:prstGeom prst="rect">
              <a:avLst/>
            </a:prstGeom>
            <a:noFill/>
          </p:spPr>
          <p:txBody>
            <a:bodyPr wrap="none" lIns="0" tIns="0" rIns="0" bIns="0" rtlCol="0" anchor="t">
              <a:noAutofit/>
            </a:bodyPr>
            <a:lstStyle/>
            <a:p>
              <a:pPr algn="ctr"/>
              <a:r>
                <a:rPr lang="en-US" altLang="zh-CN" sz="2400" b="1" dirty="0">
                  <a:ln>
                    <a:solidFill>
                      <a:schemeClr val="tx1">
                        <a:lumMod val="95000"/>
                        <a:lumOff val="5000"/>
                      </a:schemeClr>
                    </a:solidFill>
                  </a:ln>
                  <a:solidFill>
                    <a:schemeClr val="bg1"/>
                  </a:solidFill>
                </a:rPr>
                <a:t>2</a:t>
              </a:r>
              <a:endParaRPr lang="zh-CN" altLang="en-US" sz="2400" b="1" dirty="0">
                <a:ln>
                  <a:solidFill>
                    <a:schemeClr val="tx1">
                      <a:lumMod val="95000"/>
                      <a:lumOff val="5000"/>
                    </a:schemeClr>
                  </a:solidFill>
                </a:ln>
                <a:solidFill>
                  <a:schemeClr val="bg1"/>
                </a:solidFill>
              </a:endParaRPr>
            </a:p>
          </p:txBody>
        </p:sp>
      </p:grpSp>
      <p:grpSp>
        <p:nvGrpSpPr>
          <p:cNvPr id="37" name="组合 36">
            <a:extLst>
              <a:ext uri="{FF2B5EF4-FFF2-40B4-BE49-F238E27FC236}">
                <a16:creationId xmlns:a16="http://schemas.microsoft.com/office/drawing/2014/main" id="{F63CBD40-0B65-47D1-977B-2D5410C0BC46}"/>
              </a:ext>
            </a:extLst>
          </p:cNvPr>
          <p:cNvGrpSpPr/>
          <p:nvPr/>
        </p:nvGrpSpPr>
        <p:grpSpPr>
          <a:xfrm>
            <a:off x="4211637" y="4265900"/>
            <a:ext cx="539750" cy="539750"/>
            <a:chOff x="4365625" y="4265900"/>
            <a:chExt cx="539750" cy="539750"/>
          </a:xfrm>
        </p:grpSpPr>
        <p:sp>
          <p:nvSpPr>
            <p:cNvPr id="25" name="菱形 24">
              <a:extLst>
                <a:ext uri="{FF2B5EF4-FFF2-40B4-BE49-F238E27FC236}">
                  <a16:creationId xmlns:a16="http://schemas.microsoft.com/office/drawing/2014/main" id="{2420A8FA-07E1-4404-8D5B-A61D883B3475}"/>
                </a:ext>
              </a:extLst>
            </p:cNvPr>
            <p:cNvSpPr/>
            <p:nvPr/>
          </p:nvSpPr>
          <p:spPr>
            <a:xfrm>
              <a:off x="4365625" y="4265900"/>
              <a:ext cx="539750" cy="539750"/>
            </a:xfrm>
            <a:prstGeom prst="diamond">
              <a:avLst/>
            </a:prstGeom>
            <a:solidFill>
              <a:schemeClr val="accent1"/>
            </a:solidFill>
            <a:ln w="19050" cap="flat" cmpd="sng" algn="ctr">
              <a:solidFill>
                <a:schemeClr val="tx1">
                  <a:lumMod val="95000"/>
                  <a:lumOff val="5000"/>
                </a:schemeClr>
              </a:solidFill>
              <a:prstDash val="solid"/>
              <a:miter lim="800000"/>
            </a:ln>
            <a:effectLst>
              <a:outerShdw dist="12700" dir="5400000" algn="t"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1" name="文本框 30">
              <a:extLst>
                <a:ext uri="{FF2B5EF4-FFF2-40B4-BE49-F238E27FC236}">
                  <a16:creationId xmlns:a16="http://schemas.microsoft.com/office/drawing/2014/main" id="{BC1477DC-EB7F-4EB5-B106-2FA20E92F2A9}"/>
                </a:ext>
              </a:extLst>
            </p:cNvPr>
            <p:cNvSpPr txBox="1"/>
            <p:nvPr/>
          </p:nvSpPr>
          <p:spPr>
            <a:xfrm>
              <a:off x="4549739" y="4351109"/>
              <a:ext cx="171522" cy="369332"/>
            </a:xfrm>
            <a:prstGeom prst="rect">
              <a:avLst/>
            </a:prstGeom>
            <a:noFill/>
          </p:spPr>
          <p:txBody>
            <a:bodyPr wrap="none" lIns="0" tIns="0" rIns="0" bIns="0" rtlCol="0" anchor="t">
              <a:noAutofit/>
            </a:bodyPr>
            <a:lstStyle/>
            <a:p>
              <a:pPr algn="ctr"/>
              <a:r>
                <a:rPr lang="en-US" altLang="zh-CN" sz="2400" b="1" dirty="0">
                  <a:ln>
                    <a:solidFill>
                      <a:schemeClr val="tx1">
                        <a:lumMod val="95000"/>
                        <a:lumOff val="5000"/>
                      </a:schemeClr>
                    </a:solidFill>
                  </a:ln>
                  <a:solidFill>
                    <a:schemeClr val="bg1"/>
                  </a:solidFill>
                </a:rPr>
                <a:t>3</a:t>
              </a:r>
              <a:endParaRPr lang="zh-CN" altLang="en-US" sz="2400" b="1" dirty="0">
                <a:ln>
                  <a:solidFill>
                    <a:schemeClr val="tx1">
                      <a:lumMod val="95000"/>
                      <a:lumOff val="5000"/>
                    </a:schemeClr>
                  </a:solidFill>
                </a:ln>
                <a:solidFill>
                  <a:schemeClr val="bg1"/>
                </a:solidFill>
              </a:endParaRPr>
            </a:p>
          </p:txBody>
        </p:sp>
      </p:grpSp>
      <p:grpSp>
        <p:nvGrpSpPr>
          <p:cNvPr id="40" name="组合 39">
            <a:extLst>
              <a:ext uri="{FF2B5EF4-FFF2-40B4-BE49-F238E27FC236}">
                <a16:creationId xmlns:a16="http://schemas.microsoft.com/office/drawing/2014/main" id="{E021AAA5-0A08-4748-8340-39A4817DBCCC}"/>
              </a:ext>
            </a:extLst>
          </p:cNvPr>
          <p:cNvGrpSpPr/>
          <p:nvPr/>
        </p:nvGrpSpPr>
        <p:grpSpPr>
          <a:xfrm>
            <a:off x="7440614" y="1660872"/>
            <a:ext cx="539750" cy="539750"/>
            <a:chOff x="7286626" y="1660872"/>
            <a:chExt cx="539750" cy="539750"/>
          </a:xfrm>
        </p:grpSpPr>
        <p:sp>
          <p:nvSpPr>
            <p:cNvPr id="26" name="菱形 25">
              <a:extLst>
                <a:ext uri="{FF2B5EF4-FFF2-40B4-BE49-F238E27FC236}">
                  <a16:creationId xmlns:a16="http://schemas.microsoft.com/office/drawing/2014/main" id="{B2288172-FB4A-4388-A539-505904C81619}"/>
                </a:ext>
              </a:extLst>
            </p:cNvPr>
            <p:cNvSpPr/>
            <p:nvPr/>
          </p:nvSpPr>
          <p:spPr>
            <a:xfrm>
              <a:off x="7286626" y="1660872"/>
              <a:ext cx="539750" cy="539750"/>
            </a:xfrm>
            <a:prstGeom prst="diamond">
              <a:avLst/>
            </a:prstGeom>
            <a:solidFill>
              <a:schemeClr val="accent1"/>
            </a:solidFill>
            <a:ln w="19050" cap="flat" cmpd="sng" algn="ctr">
              <a:solidFill>
                <a:schemeClr val="tx1">
                  <a:lumMod val="95000"/>
                  <a:lumOff val="5000"/>
                </a:schemeClr>
              </a:solidFill>
              <a:prstDash val="solid"/>
              <a:miter lim="800000"/>
            </a:ln>
            <a:effectLst>
              <a:outerShdw dist="12700" dir="5400000" algn="t"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2" name="文本框 31">
              <a:extLst>
                <a:ext uri="{FF2B5EF4-FFF2-40B4-BE49-F238E27FC236}">
                  <a16:creationId xmlns:a16="http://schemas.microsoft.com/office/drawing/2014/main" id="{46583A16-AE3C-45AF-A652-E87C2A7E4CF2}"/>
                </a:ext>
              </a:extLst>
            </p:cNvPr>
            <p:cNvSpPr txBox="1"/>
            <p:nvPr/>
          </p:nvSpPr>
          <p:spPr>
            <a:xfrm>
              <a:off x="7470740" y="1746081"/>
              <a:ext cx="171522" cy="369332"/>
            </a:xfrm>
            <a:prstGeom prst="rect">
              <a:avLst/>
            </a:prstGeom>
            <a:noFill/>
          </p:spPr>
          <p:txBody>
            <a:bodyPr wrap="none" lIns="0" tIns="0" rIns="0" bIns="0" rtlCol="0" anchor="t">
              <a:noAutofit/>
            </a:bodyPr>
            <a:lstStyle/>
            <a:p>
              <a:pPr algn="ctr"/>
              <a:r>
                <a:rPr lang="en-US" altLang="zh-CN" sz="2400" b="1" dirty="0">
                  <a:ln>
                    <a:solidFill>
                      <a:schemeClr val="tx1">
                        <a:lumMod val="95000"/>
                        <a:lumOff val="5000"/>
                      </a:schemeClr>
                    </a:solidFill>
                  </a:ln>
                  <a:solidFill>
                    <a:schemeClr val="bg1"/>
                  </a:solidFill>
                </a:rPr>
                <a:t>6</a:t>
              </a:r>
              <a:endParaRPr lang="zh-CN" altLang="en-US" sz="2400" b="1" dirty="0">
                <a:ln>
                  <a:solidFill>
                    <a:schemeClr val="tx1">
                      <a:lumMod val="95000"/>
                      <a:lumOff val="5000"/>
                    </a:schemeClr>
                  </a:solidFill>
                </a:ln>
                <a:solidFill>
                  <a:schemeClr val="bg1"/>
                </a:solidFill>
              </a:endParaRPr>
            </a:p>
          </p:txBody>
        </p:sp>
      </p:grpSp>
      <p:grpSp>
        <p:nvGrpSpPr>
          <p:cNvPr id="39" name="组合 38">
            <a:extLst>
              <a:ext uri="{FF2B5EF4-FFF2-40B4-BE49-F238E27FC236}">
                <a16:creationId xmlns:a16="http://schemas.microsoft.com/office/drawing/2014/main" id="{EF0E55D9-75C6-460C-B9CB-ED23498EFA99}"/>
              </a:ext>
            </a:extLst>
          </p:cNvPr>
          <p:cNvGrpSpPr/>
          <p:nvPr/>
        </p:nvGrpSpPr>
        <p:grpSpPr>
          <a:xfrm>
            <a:off x="7440614" y="2963386"/>
            <a:ext cx="539750" cy="539750"/>
            <a:chOff x="7286626" y="2963386"/>
            <a:chExt cx="539750" cy="539750"/>
          </a:xfrm>
        </p:grpSpPr>
        <p:sp>
          <p:nvSpPr>
            <p:cNvPr id="27" name="菱形 26">
              <a:extLst>
                <a:ext uri="{FF2B5EF4-FFF2-40B4-BE49-F238E27FC236}">
                  <a16:creationId xmlns:a16="http://schemas.microsoft.com/office/drawing/2014/main" id="{77DAC0B8-38F4-41A3-BC38-0D70A85702EA}"/>
                </a:ext>
              </a:extLst>
            </p:cNvPr>
            <p:cNvSpPr/>
            <p:nvPr/>
          </p:nvSpPr>
          <p:spPr>
            <a:xfrm>
              <a:off x="7286626" y="2963386"/>
              <a:ext cx="539750" cy="539750"/>
            </a:xfrm>
            <a:prstGeom prst="diamond">
              <a:avLst/>
            </a:prstGeom>
            <a:solidFill>
              <a:schemeClr val="accent1"/>
            </a:solidFill>
            <a:ln w="19050" cap="flat" cmpd="sng" algn="ctr">
              <a:solidFill>
                <a:schemeClr val="tx1">
                  <a:lumMod val="95000"/>
                  <a:lumOff val="5000"/>
                </a:schemeClr>
              </a:solidFill>
              <a:prstDash val="solid"/>
              <a:miter lim="800000"/>
            </a:ln>
            <a:effectLst>
              <a:outerShdw dist="12700" dir="5400000" algn="t"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3" name="文本框 32">
              <a:extLst>
                <a:ext uri="{FF2B5EF4-FFF2-40B4-BE49-F238E27FC236}">
                  <a16:creationId xmlns:a16="http://schemas.microsoft.com/office/drawing/2014/main" id="{CD6BA0DA-0C39-4716-AAC7-694B5AF96330}"/>
                </a:ext>
              </a:extLst>
            </p:cNvPr>
            <p:cNvSpPr txBox="1"/>
            <p:nvPr/>
          </p:nvSpPr>
          <p:spPr>
            <a:xfrm>
              <a:off x="7470740" y="3048595"/>
              <a:ext cx="171522" cy="369332"/>
            </a:xfrm>
            <a:prstGeom prst="rect">
              <a:avLst/>
            </a:prstGeom>
            <a:noFill/>
          </p:spPr>
          <p:txBody>
            <a:bodyPr wrap="none" lIns="0" tIns="0" rIns="0" bIns="0" rtlCol="0" anchor="t">
              <a:noAutofit/>
            </a:bodyPr>
            <a:lstStyle/>
            <a:p>
              <a:pPr algn="ctr"/>
              <a:r>
                <a:rPr lang="en-US" altLang="zh-CN" sz="2400" b="1" dirty="0">
                  <a:ln>
                    <a:solidFill>
                      <a:schemeClr val="tx1">
                        <a:lumMod val="95000"/>
                        <a:lumOff val="5000"/>
                      </a:schemeClr>
                    </a:solidFill>
                  </a:ln>
                  <a:solidFill>
                    <a:schemeClr val="bg1"/>
                  </a:solidFill>
                </a:rPr>
                <a:t>5</a:t>
              </a:r>
              <a:endParaRPr lang="zh-CN" altLang="en-US" sz="2400" b="1" dirty="0">
                <a:ln>
                  <a:solidFill>
                    <a:schemeClr val="tx1">
                      <a:lumMod val="95000"/>
                      <a:lumOff val="5000"/>
                    </a:schemeClr>
                  </a:solidFill>
                </a:ln>
                <a:solidFill>
                  <a:schemeClr val="bg1"/>
                </a:solidFill>
              </a:endParaRPr>
            </a:p>
          </p:txBody>
        </p:sp>
      </p:grpSp>
      <p:grpSp>
        <p:nvGrpSpPr>
          <p:cNvPr id="38" name="组合 37">
            <a:extLst>
              <a:ext uri="{FF2B5EF4-FFF2-40B4-BE49-F238E27FC236}">
                <a16:creationId xmlns:a16="http://schemas.microsoft.com/office/drawing/2014/main" id="{A1014C1A-81C4-458E-9760-1588A3181127}"/>
              </a:ext>
            </a:extLst>
          </p:cNvPr>
          <p:cNvGrpSpPr/>
          <p:nvPr/>
        </p:nvGrpSpPr>
        <p:grpSpPr>
          <a:xfrm>
            <a:off x="7440614" y="4265900"/>
            <a:ext cx="539750" cy="539750"/>
            <a:chOff x="7286626" y="4265900"/>
            <a:chExt cx="539750" cy="539750"/>
          </a:xfrm>
        </p:grpSpPr>
        <p:sp>
          <p:nvSpPr>
            <p:cNvPr id="28" name="菱形 27">
              <a:extLst>
                <a:ext uri="{FF2B5EF4-FFF2-40B4-BE49-F238E27FC236}">
                  <a16:creationId xmlns:a16="http://schemas.microsoft.com/office/drawing/2014/main" id="{5AA31885-FCCE-4776-A87C-B42BB8E60890}"/>
                </a:ext>
              </a:extLst>
            </p:cNvPr>
            <p:cNvSpPr/>
            <p:nvPr/>
          </p:nvSpPr>
          <p:spPr>
            <a:xfrm>
              <a:off x="7286626" y="4265900"/>
              <a:ext cx="539750" cy="539750"/>
            </a:xfrm>
            <a:prstGeom prst="diamond">
              <a:avLst/>
            </a:prstGeom>
            <a:solidFill>
              <a:schemeClr val="accent1"/>
            </a:solidFill>
            <a:ln w="19050" cap="flat" cmpd="sng" algn="ctr">
              <a:solidFill>
                <a:schemeClr val="tx1">
                  <a:lumMod val="95000"/>
                  <a:lumOff val="5000"/>
                </a:schemeClr>
              </a:solidFill>
              <a:prstDash val="solid"/>
              <a:miter lim="800000"/>
            </a:ln>
            <a:effectLst>
              <a:outerShdw dist="12700" dir="5400000" algn="t"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4" name="文本框 33">
              <a:extLst>
                <a:ext uri="{FF2B5EF4-FFF2-40B4-BE49-F238E27FC236}">
                  <a16:creationId xmlns:a16="http://schemas.microsoft.com/office/drawing/2014/main" id="{D66CAFCE-D053-4E5A-B464-61C18686487E}"/>
                </a:ext>
              </a:extLst>
            </p:cNvPr>
            <p:cNvSpPr txBox="1"/>
            <p:nvPr/>
          </p:nvSpPr>
          <p:spPr>
            <a:xfrm>
              <a:off x="7470740" y="4351109"/>
              <a:ext cx="171522" cy="369332"/>
            </a:xfrm>
            <a:prstGeom prst="rect">
              <a:avLst/>
            </a:prstGeom>
            <a:noFill/>
          </p:spPr>
          <p:txBody>
            <a:bodyPr wrap="none" lIns="0" tIns="0" rIns="0" bIns="0" rtlCol="0" anchor="t">
              <a:noAutofit/>
            </a:bodyPr>
            <a:lstStyle/>
            <a:p>
              <a:pPr algn="ctr"/>
              <a:r>
                <a:rPr lang="en-US" altLang="zh-CN" sz="2400" b="1" dirty="0">
                  <a:ln>
                    <a:solidFill>
                      <a:schemeClr val="tx1">
                        <a:lumMod val="95000"/>
                        <a:lumOff val="5000"/>
                      </a:schemeClr>
                    </a:solidFill>
                  </a:ln>
                  <a:solidFill>
                    <a:schemeClr val="bg1"/>
                  </a:solidFill>
                </a:rPr>
                <a:t>4</a:t>
              </a:r>
              <a:endParaRPr lang="zh-CN" altLang="en-US" sz="2400" b="1" dirty="0">
                <a:ln>
                  <a:solidFill>
                    <a:schemeClr val="tx1">
                      <a:lumMod val="95000"/>
                      <a:lumOff val="5000"/>
                    </a:schemeClr>
                  </a:solidFill>
                </a:ln>
                <a:solidFill>
                  <a:schemeClr val="bg1"/>
                </a:solidFill>
              </a:endParaRPr>
            </a:p>
          </p:txBody>
        </p:sp>
      </p:grpSp>
      <p:sp>
        <p:nvSpPr>
          <p:cNvPr id="41" name="文本框 40">
            <a:extLst>
              <a:ext uri="{FF2B5EF4-FFF2-40B4-BE49-F238E27FC236}">
                <a16:creationId xmlns:a16="http://schemas.microsoft.com/office/drawing/2014/main" id="{DDEC1021-4CB9-4726-97BF-3528E8A5E481}"/>
              </a:ext>
            </a:extLst>
          </p:cNvPr>
          <p:cNvSpPr txBox="1"/>
          <p:nvPr/>
        </p:nvSpPr>
        <p:spPr>
          <a:xfrm>
            <a:off x="2807493" y="3048595"/>
            <a:ext cx="1231106" cy="369332"/>
          </a:xfrm>
          <a:prstGeom prst="rect">
            <a:avLst/>
          </a:prstGeom>
          <a:noFill/>
        </p:spPr>
        <p:txBody>
          <a:bodyPr wrap="none" lIns="0" tIns="0" rIns="0" bIns="0" rtlCol="0" anchor="t">
            <a:noAutofit/>
          </a:bodyPr>
          <a:lstStyle>
            <a:defPPr>
              <a:defRPr lang="zh-CN"/>
            </a:defPPr>
            <a:lvl1pPr>
              <a:defRPr sz="2400">
                <a:ln w="3175">
                  <a:solidFill>
                    <a:schemeClr val="tx1">
                      <a:lumMod val="95000"/>
                      <a:lumOff val="5000"/>
                    </a:schemeClr>
                  </a:solidFill>
                </a:ln>
                <a:solidFill>
                  <a:schemeClr val="accent1"/>
                </a:solidFill>
                <a:latin typeface="+mj-ea"/>
                <a:ea typeface="+mj-ea"/>
              </a:defRPr>
            </a:lvl1pPr>
          </a:lstStyle>
          <a:p>
            <a:pPr algn="r"/>
            <a:r>
              <a:rPr lang="zh-CN" altLang="en-US" dirty="0"/>
              <a:t>镜头时长</a:t>
            </a:r>
          </a:p>
        </p:txBody>
      </p:sp>
      <p:sp>
        <p:nvSpPr>
          <p:cNvPr id="42" name="文本框 41">
            <a:extLst>
              <a:ext uri="{FF2B5EF4-FFF2-40B4-BE49-F238E27FC236}">
                <a16:creationId xmlns:a16="http://schemas.microsoft.com/office/drawing/2014/main" id="{CDCEFC7D-EFCF-4B8B-BAFE-1021AB143018}"/>
              </a:ext>
            </a:extLst>
          </p:cNvPr>
          <p:cNvSpPr txBox="1"/>
          <p:nvPr/>
        </p:nvSpPr>
        <p:spPr>
          <a:xfrm>
            <a:off x="2807493" y="4351109"/>
            <a:ext cx="1231106" cy="369332"/>
          </a:xfrm>
          <a:prstGeom prst="rect">
            <a:avLst/>
          </a:prstGeom>
          <a:noFill/>
        </p:spPr>
        <p:txBody>
          <a:bodyPr wrap="none" lIns="0" tIns="0" rIns="0" bIns="0" rtlCol="0" anchor="t">
            <a:noAutofit/>
          </a:bodyPr>
          <a:lstStyle>
            <a:defPPr>
              <a:defRPr lang="zh-CN"/>
            </a:defPPr>
            <a:lvl1pPr>
              <a:defRPr sz="2400">
                <a:ln w="3175">
                  <a:solidFill>
                    <a:schemeClr val="tx1">
                      <a:lumMod val="95000"/>
                      <a:lumOff val="5000"/>
                    </a:schemeClr>
                  </a:solidFill>
                </a:ln>
                <a:solidFill>
                  <a:schemeClr val="accent1"/>
                </a:solidFill>
                <a:latin typeface="+mj-ea"/>
                <a:ea typeface="+mj-ea"/>
              </a:defRPr>
            </a:lvl1pPr>
          </a:lstStyle>
          <a:p>
            <a:pPr algn="r"/>
            <a:r>
              <a:rPr lang="zh-CN" altLang="en-US" dirty="0"/>
              <a:t>镜头景别</a:t>
            </a:r>
          </a:p>
        </p:txBody>
      </p:sp>
      <p:sp>
        <p:nvSpPr>
          <p:cNvPr id="43" name="文本框 42">
            <a:extLst>
              <a:ext uri="{FF2B5EF4-FFF2-40B4-BE49-F238E27FC236}">
                <a16:creationId xmlns:a16="http://schemas.microsoft.com/office/drawing/2014/main" id="{8CA05AAB-3816-42CD-830C-01DB59FFA951}"/>
              </a:ext>
            </a:extLst>
          </p:cNvPr>
          <p:cNvSpPr txBox="1"/>
          <p:nvPr/>
        </p:nvSpPr>
        <p:spPr>
          <a:xfrm>
            <a:off x="8153401" y="1746081"/>
            <a:ext cx="615553" cy="369332"/>
          </a:xfrm>
          <a:prstGeom prst="rect">
            <a:avLst/>
          </a:prstGeom>
          <a:noFill/>
        </p:spPr>
        <p:txBody>
          <a:bodyPr wrap="none" lIns="0" tIns="0" rIns="0" bIns="0" rtlCol="0" anchor="t">
            <a:noAutofit/>
          </a:bodyPr>
          <a:lstStyle>
            <a:defPPr>
              <a:defRPr lang="zh-CN"/>
            </a:defPPr>
            <a:lvl1pPr>
              <a:defRPr sz="2400">
                <a:ln w="3175">
                  <a:solidFill>
                    <a:schemeClr val="tx1">
                      <a:lumMod val="95000"/>
                      <a:lumOff val="5000"/>
                    </a:schemeClr>
                  </a:solidFill>
                </a:ln>
                <a:solidFill>
                  <a:schemeClr val="accent1"/>
                </a:solidFill>
                <a:latin typeface="+mj-ea"/>
                <a:ea typeface="+mj-ea"/>
              </a:defRPr>
            </a:lvl1pPr>
          </a:lstStyle>
          <a:p>
            <a:r>
              <a:rPr lang="zh-CN" altLang="en-US" dirty="0"/>
              <a:t>音乐</a:t>
            </a:r>
          </a:p>
        </p:txBody>
      </p:sp>
      <p:sp>
        <p:nvSpPr>
          <p:cNvPr id="44" name="文本框 43">
            <a:extLst>
              <a:ext uri="{FF2B5EF4-FFF2-40B4-BE49-F238E27FC236}">
                <a16:creationId xmlns:a16="http://schemas.microsoft.com/office/drawing/2014/main" id="{549B328D-572E-4CFE-94DA-AFB51825B179}"/>
              </a:ext>
            </a:extLst>
          </p:cNvPr>
          <p:cNvSpPr txBox="1"/>
          <p:nvPr/>
        </p:nvSpPr>
        <p:spPr>
          <a:xfrm>
            <a:off x="8153401" y="3048595"/>
            <a:ext cx="615553" cy="369332"/>
          </a:xfrm>
          <a:prstGeom prst="rect">
            <a:avLst/>
          </a:prstGeom>
          <a:noFill/>
        </p:spPr>
        <p:txBody>
          <a:bodyPr wrap="none" lIns="0" tIns="0" rIns="0" bIns="0" rtlCol="0" anchor="t">
            <a:noAutofit/>
          </a:bodyPr>
          <a:lstStyle>
            <a:defPPr>
              <a:defRPr lang="zh-CN"/>
            </a:defPPr>
            <a:lvl1pPr>
              <a:defRPr sz="2400">
                <a:ln w="3175">
                  <a:solidFill>
                    <a:schemeClr val="tx1">
                      <a:lumMod val="95000"/>
                      <a:lumOff val="5000"/>
                    </a:schemeClr>
                  </a:solidFill>
                </a:ln>
                <a:solidFill>
                  <a:schemeClr val="accent1"/>
                </a:solidFill>
                <a:latin typeface="+mj-ea"/>
                <a:ea typeface="+mj-ea"/>
              </a:defRPr>
            </a:lvl1pPr>
          </a:lstStyle>
          <a:p>
            <a:r>
              <a:rPr lang="zh-CN" altLang="en-US" dirty="0"/>
              <a:t>台词</a:t>
            </a:r>
          </a:p>
        </p:txBody>
      </p:sp>
      <p:sp>
        <p:nvSpPr>
          <p:cNvPr id="45" name="文本框 44">
            <a:extLst>
              <a:ext uri="{FF2B5EF4-FFF2-40B4-BE49-F238E27FC236}">
                <a16:creationId xmlns:a16="http://schemas.microsoft.com/office/drawing/2014/main" id="{C4B9B2F3-5800-4B73-B345-9A4FE3883437}"/>
              </a:ext>
            </a:extLst>
          </p:cNvPr>
          <p:cNvSpPr txBox="1"/>
          <p:nvPr/>
        </p:nvSpPr>
        <p:spPr>
          <a:xfrm>
            <a:off x="8153400" y="4351109"/>
            <a:ext cx="1231106" cy="369332"/>
          </a:xfrm>
          <a:prstGeom prst="rect">
            <a:avLst/>
          </a:prstGeom>
          <a:noFill/>
        </p:spPr>
        <p:txBody>
          <a:bodyPr wrap="none" lIns="0" tIns="0" rIns="0" bIns="0" rtlCol="0" anchor="t">
            <a:noAutofit/>
          </a:bodyPr>
          <a:lstStyle>
            <a:defPPr>
              <a:defRPr lang="zh-CN"/>
            </a:defPPr>
            <a:lvl1pPr>
              <a:defRPr sz="2400">
                <a:ln w="3175">
                  <a:solidFill>
                    <a:schemeClr val="tx1">
                      <a:lumMod val="95000"/>
                      <a:lumOff val="5000"/>
                    </a:schemeClr>
                  </a:solidFill>
                </a:ln>
                <a:solidFill>
                  <a:schemeClr val="accent1"/>
                </a:solidFill>
                <a:latin typeface="+mj-ea"/>
                <a:ea typeface="+mj-ea"/>
              </a:defRPr>
            </a:lvl1pPr>
          </a:lstStyle>
          <a:p>
            <a:r>
              <a:rPr lang="zh-CN" altLang="en-US" dirty="0"/>
              <a:t>拍摄技巧</a:t>
            </a:r>
          </a:p>
        </p:txBody>
      </p:sp>
      <p:sp>
        <p:nvSpPr>
          <p:cNvPr id="46" name="文本框 45">
            <a:extLst>
              <a:ext uri="{FF2B5EF4-FFF2-40B4-BE49-F238E27FC236}">
                <a16:creationId xmlns:a16="http://schemas.microsoft.com/office/drawing/2014/main" id="{34FC86CE-14AD-40BC-ADC2-83082FE92094}"/>
              </a:ext>
            </a:extLst>
          </p:cNvPr>
          <p:cNvSpPr txBox="1"/>
          <p:nvPr/>
        </p:nvSpPr>
        <p:spPr>
          <a:xfrm>
            <a:off x="938551" y="3417927"/>
            <a:ext cx="3100048" cy="288925"/>
          </a:xfrm>
          <a:prstGeom prst="rect">
            <a:avLst/>
          </a:prstGeom>
          <a:noFill/>
        </p:spPr>
        <p:txBody>
          <a:bodyPr wrap="square" lIns="0" tIns="0" rIns="0" bIns="0" rtlCol="0" anchor="t">
            <a:noAutofit/>
          </a:bodyPr>
          <a:lstStyle/>
          <a:p>
            <a:pPr algn="r" hangingPunct="0">
              <a:lnSpc>
                <a:spcPct val="130000"/>
              </a:lnSpc>
              <a:spcBef>
                <a:spcPts val="600"/>
              </a:spcBef>
              <a:buClr>
                <a:schemeClr val="accent1"/>
              </a:buClr>
              <a:tabLst>
                <a:tab pos="177800" algn="l"/>
              </a:tabLst>
            </a:pPr>
            <a:r>
              <a:rPr lang="zh-CN" altLang="en-US" sz="1600" dirty="0">
                <a:solidFill>
                  <a:schemeClr val="tx1">
                    <a:lumMod val="75000"/>
                    <a:lumOff val="25000"/>
                  </a:schemeClr>
                </a:solidFill>
                <a:latin typeface="+mn-ea"/>
              </a:rPr>
              <a:t>提前确定好每个镜头所需的时长</a:t>
            </a:r>
          </a:p>
        </p:txBody>
      </p:sp>
      <p:sp>
        <p:nvSpPr>
          <p:cNvPr id="47" name="文本框 46">
            <a:extLst>
              <a:ext uri="{FF2B5EF4-FFF2-40B4-BE49-F238E27FC236}">
                <a16:creationId xmlns:a16="http://schemas.microsoft.com/office/drawing/2014/main" id="{1095A369-DCE4-4213-8F4D-2F819B15797F}"/>
              </a:ext>
            </a:extLst>
          </p:cNvPr>
          <p:cNvSpPr txBox="1"/>
          <p:nvPr/>
        </p:nvSpPr>
        <p:spPr>
          <a:xfrm>
            <a:off x="938551" y="4720441"/>
            <a:ext cx="3100048" cy="288925"/>
          </a:xfrm>
          <a:prstGeom prst="rect">
            <a:avLst/>
          </a:prstGeom>
          <a:noFill/>
        </p:spPr>
        <p:txBody>
          <a:bodyPr wrap="square" lIns="0" tIns="0" rIns="0" bIns="0" rtlCol="0" anchor="t">
            <a:noAutofit/>
          </a:bodyPr>
          <a:lstStyle/>
          <a:p>
            <a:pPr algn="r" hangingPunct="0">
              <a:lnSpc>
                <a:spcPct val="130000"/>
              </a:lnSpc>
              <a:spcBef>
                <a:spcPts val="600"/>
              </a:spcBef>
              <a:buClr>
                <a:schemeClr val="accent1"/>
              </a:buClr>
              <a:tabLst>
                <a:tab pos="177800" algn="l"/>
              </a:tabLst>
            </a:pPr>
            <a:r>
              <a:rPr lang="zh-CN" altLang="en-US" sz="1600" dirty="0">
                <a:solidFill>
                  <a:schemeClr val="tx1">
                    <a:lumMod val="75000"/>
                    <a:lumOff val="25000"/>
                  </a:schemeClr>
                </a:solidFill>
                <a:latin typeface="+mn-ea"/>
              </a:rPr>
              <a:t>提前确定好每个镜头所用的景别</a:t>
            </a:r>
          </a:p>
        </p:txBody>
      </p:sp>
      <p:sp>
        <p:nvSpPr>
          <p:cNvPr id="48" name="文本框 47">
            <a:extLst>
              <a:ext uri="{FF2B5EF4-FFF2-40B4-BE49-F238E27FC236}">
                <a16:creationId xmlns:a16="http://schemas.microsoft.com/office/drawing/2014/main" id="{9A8FAB5E-3E41-4A2A-96B8-C8D6C541A94F}"/>
              </a:ext>
            </a:extLst>
          </p:cNvPr>
          <p:cNvSpPr txBox="1"/>
          <p:nvPr/>
        </p:nvSpPr>
        <p:spPr>
          <a:xfrm>
            <a:off x="8153401" y="2115413"/>
            <a:ext cx="3100048" cy="288925"/>
          </a:xfrm>
          <a:prstGeom prst="rect">
            <a:avLst/>
          </a:prstGeom>
          <a:noFill/>
        </p:spPr>
        <p:txBody>
          <a:bodyPr wrap="square" lIns="0" tIns="0" rIns="0" bIns="0" rtlCol="0" anchor="t">
            <a:noAutofit/>
          </a:bodyPr>
          <a:lstStyle/>
          <a:p>
            <a:pPr hangingPunct="0">
              <a:lnSpc>
                <a:spcPct val="130000"/>
              </a:lnSpc>
              <a:spcBef>
                <a:spcPts val="600"/>
              </a:spcBef>
              <a:buClr>
                <a:schemeClr val="accent1"/>
              </a:buClr>
              <a:tabLst>
                <a:tab pos="177800" algn="l"/>
              </a:tabLst>
            </a:pPr>
            <a:r>
              <a:rPr lang="zh-CN" altLang="en-US" sz="1600" dirty="0">
                <a:solidFill>
                  <a:schemeClr val="tx1">
                    <a:lumMod val="75000"/>
                    <a:lumOff val="25000"/>
                  </a:schemeClr>
                </a:solidFill>
                <a:latin typeface="+mn-ea"/>
              </a:rPr>
              <a:t>对视频整体起到画龙点睛的作用</a:t>
            </a:r>
          </a:p>
        </p:txBody>
      </p:sp>
      <p:sp>
        <p:nvSpPr>
          <p:cNvPr id="49" name="文本框 48">
            <a:extLst>
              <a:ext uri="{FF2B5EF4-FFF2-40B4-BE49-F238E27FC236}">
                <a16:creationId xmlns:a16="http://schemas.microsoft.com/office/drawing/2014/main" id="{80F9C9B7-3282-4032-B376-7D0498DD4FFB}"/>
              </a:ext>
            </a:extLst>
          </p:cNvPr>
          <p:cNvSpPr txBox="1"/>
          <p:nvPr/>
        </p:nvSpPr>
        <p:spPr>
          <a:xfrm>
            <a:off x="8153400" y="3417927"/>
            <a:ext cx="3252787" cy="288925"/>
          </a:xfrm>
          <a:prstGeom prst="rect">
            <a:avLst/>
          </a:prstGeom>
          <a:noFill/>
        </p:spPr>
        <p:txBody>
          <a:bodyPr wrap="square" lIns="0" tIns="0" rIns="0" bIns="0" rtlCol="0" anchor="t">
            <a:noAutofit/>
          </a:bodyPr>
          <a:lstStyle/>
          <a:p>
            <a:pPr hangingPunct="0">
              <a:lnSpc>
                <a:spcPct val="130000"/>
              </a:lnSpc>
              <a:spcBef>
                <a:spcPts val="600"/>
              </a:spcBef>
              <a:buClr>
                <a:schemeClr val="accent1"/>
              </a:buClr>
              <a:tabLst>
                <a:tab pos="177800" algn="l"/>
              </a:tabLst>
            </a:pPr>
            <a:r>
              <a:rPr lang="zh-CN" altLang="en-US" sz="1600" dirty="0">
                <a:solidFill>
                  <a:schemeClr val="tx1">
                    <a:lumMod val="75000"/>
                    <a:lumOff val="25000"/>
                  </a:schemeClr>
                </a:solidFill>
                <a:latin typeface="+mn-ea"/>
              </a:rPr>
              <a:t>写台词时，要考虑达到什么目的</a:t>
            </a:r>
          </a:p>
        </p:txBody>
      </p:sp>
      <p:sp>
        <p:nvSpPr>
          <p:cNvPr id="50" name="文本框 49">
            <a:extLst>
              <a:ext uri="{FF2B5EF4-FFF2-40B4-BE49-F238E27FC236}">
                <a16:creationId xmlns:a16="http://schemas.microsoft.com/office/drawing/2014/main" id="{22101C98-E70D-4334-A47C-411370253200}"/>
              </a:ext>
            </a:extLst>
          </p:cNvPr>
          <p:cNvSpPr txBox="1"/>
          <p:nvPr/>
        </p:nvSpPr>
        <p:spPr>
          <a:xfrm>
            <a:off x="8153400" y="4720441"/>
            <a:ext cx="3100048" cy="288925"/>
          </a:xfrm>
          <a:prstGeom prst="rect">
            <a:avLst/>
          </a:prstGeom>
          <a:noFill/>
        </p:spPr>
        <p:txBody>
          <a:bodyPr wrap="square" lIns="0" tIns="0" rIns="0" bIns="0" rtlCol="0" anchor="t">
            <a:noAutofit/>
          </a:bodyPr>
          <a:lstStyle/>
          <a:p>
            <a:pPr hangingPunct="0">
              <a:lnSpc>
                <a:spcPct val="130000"/>
              </a:lnSpc>
              <a:spcBef>
                <a:spcPts val="600"/>
              </a:spcBef>
              <a:buClr>
                <a:schemeClr val="accent1"/>
              </a:buClr>
              <a:tabLst>
                <a:tab pos="177800" algn="l"/>
              </a:tabLst>
            </a:pPr>
            <a:r>
              <a:rPr lang="zh-CN" altLang="en-US" sz="1600" dirty="0">
                <a:solidFill>
                  <a:schemeClr val="tx1">
                    <a:lumMod val="75000"/>
                    <a:lumOff val="25000"/>
                  </a:schemeClr>
                </a:solidFill>
                <a:latin typeface="+mn-ea"/>
              </a:rPr>
              <a:t>包括镜头的运镜和机位的摆放等</a:t>
            </a:r>
          </a:p>
        </p:txBody>
      </p:sp>
    </p:spTree>
    <p:extLst>
      <p:ext uri="{BB962C8B-B14F-4D97-AF65-F5344CB8AC3E}">
        <p14:creationId xmlns:p14="http://schemas.microsoft.com/office/powerpoint/2010/main" val="10869326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4A83B2E-A7FD-46CE-922A-3DE06179BAFB}"/>
              </a:ext>
            </a:extLst>
          </p:cNvPr>
          <p:cNvSpPr>
            <a:spLocks noGrp="1"/>
          </p:cNvSpPr>
          <p:nvPr>
            <p:ph type="title"/>
          </p:nvPr>
        </p:nvSpPr>
        <p:spPr>
          <a:xfrm>
            <a:off x="838200" y="494451"/>
            <a:ext cx="3488134" cy="455509"/>
          </a:xfrm>
        </p:spPr>
        <p:txBody>
          <a:bodyPr>
            <a:noAutofit/>
          </a:bodyPr>
          <a:lstStyle/>
          <a:p>
            <a:r>
              <a:rPr lang="zh-CN" altLang="en-US" dirty="0"/>
              <a:t>设置内容场景道具</a:t>
            </a:r>
          </a:p>
        </p:txBody>
      </p:sp>
      <p:grpSp>
        <p:nvGrpSpPr>
          <p:cNvPr id="55" name="组合 54">
            <a:extLst>
              <a:ext uri="{FF2B5EF4-FFF2-40B4-BE49-F238E27FC236}">
                <a16:creationId xmlns:a16="http://schemas.microsoft.com/office/drawing/2014/main" id="{B1B1A291-E8E3-4EE9-93B8-E47255C62F4F}"/>
              </a:ext>
            </a:extLst>
          </p:cNvPr>
          <p:cNvGrpSpPr/>
          <p:nvPr/>
        </p:nvGrpSpPr>
        <p:grpSpPr>
          <a:xfrm>
            <a:off x="839788" y="1426469"/>
            <a:ext cx="10485437" cy="1445930"/>
            <a:chOff x="839788" y="1426469"/>
            <a:chExt cx="10485437" cy="1445930"/>
          </a:xfrm>
          <a:effectLst>
            <a:outerShdw dist="38100" dir="2700000" algn="tl" rotWithShape="0">
              <a:schemeClr val="accent2"/>
            </a:outerShdw>
          </a:effectLst>
        </p:grpSpPr>
        <p:sp>
          <p:nvSpPr>
            <p:cNvPr id="53" name="任意多边形: 形状 52">
              <a:extLst>
                <a:ext uri="{FF2B5EF4-FFF2-40B4-BE49-F238E27FC236}">
                  <a16:creationId xmlns:a16="http://schemas.microsoft.com/office/drawing/2014/main" id="{9368E18C-6A70-4498-AD9E-BCD65BFD7CA5}"/>
                </a:ext>
              </a:extLst>
            </p:cNvPr>
            <p:cNvSpPr/>
            <p:nvPr/>
          </p:nvSpPr>
          <p:spPr>
            <a:xfrm>
              <a:off x="1541842" y="1507649"/>
              <a:ext cx="9783383" cy="1283570"/>
            </a:xfrm>
            <a:custGeom>
              <a:avLst/>
              <a:gdLst>
                <a:gd name="connsiteX0" fmla="*/ 0 w 9810371"/>
                <a:gd name="connsiteY0" fmla="*/ 0 h 1283570"/>
                <a:gd name="connsiteX1" fmla="*/ 9260213 w 9810371"/>
                <a:gd name="connsiteY1" fmla="*/ 0 h 1283570"/>
                <a:gd name="connsiteX2" fmla="*/ 9260213 w 9810371"/>
                <a:gd name="connsiteY2" fmla="*/ 3260 h 1283570"/>
                <a:gd name="connsiteX3" fmla="*/ 9810371 w 9810371"/>
                <a:gd name="connsiteY3" fmla="*/ 320894 h 1283570"/>
                <a:gd name="connsiteX4" fmla="*/ 9810371 w 9810371"/>
                <a:gd name="connsiteY4" fmla="*/ 962677 h 1283570"/>
                <a:gd name="connsiteX5" fmla="*/ 9260213 w 9810371"/>
                <a:gd name="connsiteY5" fmla="*/ 1280311 h 1283570"/>
                <a:gd name="connsiteX6" fmla="*/ 9260213 w 9810371"/>
                <a:gd name="connsiteY6" fmla="*/ 1283570 h 1283570"/>
                <a:gd name="connsiteX7" fmla="*/ 0 w 9810371"/>
                <a:gd name="connsiteY7" fmla="*/ 1283570 h 128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10371" h="1283570">
                  <a:moveTo>
                    <a:pt x="0" y="0"/>
                  </a:moveTo>
                  <a:lnTo>
                    <a:pt x="9260213" y="0"/>
                  </a:lnTo>
                  <a:lnTo>
                    <a:pt x="9260213" y="3260"/>
                  </a:lnTo>
                  <a:lnTo>
                    <a:pt x="9810371" y="320894"/>
                  </a:lnTo>
                  <a:lnTo>
                    <a:pt x="9810371" y="962677"/>
                  </a:lnTo>
                  <a:lnTo>
                    <a:pt x="9260213" y="1280311"/>
                  </a:lnTo>
                  <a:lnTo>
                    <a:pt x="9260213" y="1283570"/>
                  </a:lnTo>
                  <a:lnTo>
                    <a:pt x="0" y="1283570"/>
                  </a:lnTo>
                  <a:close/>
                </a:path>
              </a:pathLst>
            </a:custGeom>
            <a:solidFill>
              <a:schemeClr val="bg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 name="任意多边形: 形状 5">
              <a:extLst>
                <a:ext uri="{FF2B5EF4-FFF2-40B4-BE49-F238E27FC236}">
                  <a16:creationId xmlns:a16="http://schemas.microsoft.com/office/drawing/2014/main" id="{8F118106-AA59-4F9A-B82E-BF0B9E9EBFE5}"/>
                </a:ext>
              </a:extLst>
            </p:cNvPr>
            <p:cNvSpPr/>
            <p:nvPr/>
          </p:nvSpPr>
          <p:spPr>
            <a:xfrm rot="5400000">
              <a:off x="742929" y="1523328"/>
              <a:ext cx="1445930" cy="1252212"/>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199704">
                  <a:moveTo>
                    <a:pt x="2540000" y="1099852"/>
                  </a:moveTo>
                  <a:lnTo>
                    <a:pt x="1905000" y="2199704"/>
                  </a:lnTo>
                  <a:lnTo>
                    <a:pt x="635000" y="2199704"/>
                  </a:lnTo>
                  <a:lnTo>
                    <a:pt x="0" y="1099852"/>
                  </a:lnTo>
                  <a:lnTo>
                    <a:pt x="635000" y="0"/>
                  </a:lnTo>
                  <a:lnTo>
                    <a:pt x="1905000" y="0"/>
                  </a:lnTo>
                  <a:lnTo>
                    <a:pt x="2540000" y="1099852"/>
                  </a:lnTo>
                  <a:close/>
                </a:path>
              </a:pathLst>
            </a:custGeom>
            <a:solidFill>
              <a:schemeClr val="accent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p>
          </p:txBody>
        </p:sp>
        <p:grpSp>
          <p:nvGrpSpPr>
            <p:cNvPr id="7" name="组合 6">
              <a:extLst>
                <a:ext uri="{FF2B5EF4-FFF2-40B4-BE49-F238E27FC236}">
                  <a16:creationId xmlns:a16="http://schemas.microsoft.com/office/drawing/2014/main" id="{2E12BC1E-9EFA-4DE6-A85C-31B6C3C50E8E}"/>
                </a:ext>
              </a:extLst>
            </p:cNvPr>
            <p:cNvGrpSpPr/>
            <p:nvPr/>
          </p:nvGrpSpPr>
          <p:grpSpPr>
            <a:xfrm>
              <a:off x="894008" y="1507649"/>
              <a:ext cx="1143772" cy="1283568"/>
              <a:chOff x="5322360" y="2020147"/>
              <a:chExt cx="1547281" cy="1736395"/>
            </a:xfrm>
          </p:grpSpPr>
          <p:sp>
            <p:nvSpPr>
              <p:cNvPr id="8" name="椭圆 7">
                <a:extLst>
                  <a:ext uri="{FF2B5EF4-FFF2-40B4-BE49-F238E27FC236}">
                    <a16:creationId xmlns:a16="http://schemas.microsoft.com/office/drawing/2014/main" id="{6E1E5DAC-13A0-422B-A6F4-6B068953B22B}"/>
                  </a:ext>
                </a:extLst>
              </p:cNvPr>
              <p:cNvSpPr/>
              <p:nvPr/>
            </p:nvSpPr>
            <p:spPr>
              <a:xfrm>
                <a:off x="6066609" y="202014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9" name="椭圆 8">
                <a:extLst>
                  <a:ext uri="{FF2B5EF4-FFF2-40B4-BE49-F238E27FC236}">
                    <a16:creationId xmlns:a16="http://schemas.microsoft.com/office/drawing/2014/main" id="{5D0BBCD4-15CA-415B-ADA1-756E3EECE751}"/>
                  </a:ext>
                </a:extLst>
              </p:cNvPr>
              <p:cNvSpPr/>
              <p:nvPr/>
            </p:nvSpPr>
            <p:spPr>
              <a:xfrm>
                <a:off x="6066609" y="3697759"/>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0" name="椭圆 9">
                <a:extLst>
                  <a:ext uri="{FF2B5EF4-FFF2-40B4-BE49-F238E27FC236}">
                    <a16:creationId xmlns:a16="http://schemas.microsoft.com/office/drawing/2014/main" id="{9257D6A1-8D54-4D7C-A711-742B51C04E3C}"/>
                  </a:ext>
                </a:extLst>
              </p:cNvPr>
              <p:cNvSpPr/>
              <p:nvPr/>
            </p:nvSpPr>
            <p:spPr>
              <a:xfrm>
                <a:off x="6810858"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1" name="椭圆 10">
                <a:extLst>
                  <a:ext uri="{FF2B5EF4-FFF2-40B4-BE49-F238E27FC236}">
                    <a16:creationId xmlns:a16="http://schemas.microsoft.com/office/drawing/2014/main" id="{0698E27B-9990-4EC8-8CF9-C41758AAD741}"/>
                  </a:ext>
                </a:extLst>
              </p:cNvPr>
              <p:cNvSpPr/>
              <p:nvPr/>
            </p:nvSpPr>
            <p:spPr>
              <a:xfrm>
                <a:off x="6810858"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2" name="椭圆 11">
                <a:extLst>
                  <a:ext uri="{FF2B5EF4-FFF2-40B4-BE49-F238E27FC236}">
                    <a16:creationId xmlns:a16="http://schemas.microsoft.com/office/drawing/2014/main" id="{5BFDBBDC-A3D2-49ED-8014-BBFCE88AF3AB}"/>
                  </a:ext>
                </a:extLst>
              </p:cNvPr>
              <p:cNvSpPr/>
              <p:nvPr/>
            </p:nvSpPr>
            <p:spPr>
              <a:xfrm>
                <a:off x="5322360"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3" name="椭圆 12">
                <a:extLst>
                  <a:ext uri="{FF2B5EF4-FFF2-40B4-BE49-F238E27FC236}">
                    <a16:creationId xmlns:a16="http://schemas.microsoft.com/office/drawing/2014/main" id="{12ECE4D0-C626-408F-862B-3E82E07F204A}"/>
                  </a:ext>
                </a:extLst>
              </p:cNvPr>
              <p:cNvSpPr/>
              <p:nvPr/>
            </p:nvSpPr>
            <p:spPr>
              <a:xfrm>
                <a:off x="5322360"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sp>
        <p:nvSpPr>
          <p:cNvPr id="14" name="文本框 13">
            <a:extLst>
              <a:ext uri="{FF2B5EF4-FFF2-40B4-BE49-F238E27FC236}">
                <a16:creationId xmlns:a16="http://schemas.microsoft.com/office/drawing/2014/main" id="{BD43D9A2-AD38-42DA-B20F-7A9671254C8E}"/>
              </a:ext>
            </a:extLst>
          </p:cNvPr>
          <p:cNvSpPr txBox="1"/>
          <p:nvPr/>
        </p:nvSpPr>
        <p:spPr>
          <a:xfrm>
            <a:off x="937461" y="1780101"/>
            <a:ext cx="1056866" cy="738664"/>
          </a:xfrm>
          <a:prstGeom prst="rect">
            <a:avLst/>
          </a:prstGeom>
          <a:noFill/>
        </p:spPr>
        <p:txBody>
          <a:bodyPr wrap="square" lIns="0" tIns="0" rIns="0" bIns="0" rtlCol="0" anchor="t">
            <a:no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r>
              <a:rPr lang="zh-CN" altLang="en-US" sz="2400" dirty="0">
                <a:ln w="6350">
                  <a:solidFill>
                    <a:schemeClr val="tx1">
                      <a:lumMod val="95000"/>
                      <a:lumOff val="5000"/>
                    </a:schemeClr>
                  </a:solidFill>
                </a:ln>
              </a:rPr>
              <a:t>城市</a:t>
            </a:r>
            <a:endParaRPr lang="en-US" altLang="zh-CN" sz="2400" dirty="0">
              <a:ln w="6350">
                <a:solidFill>
                  <a:schemeClr val="tx1">
                    <a:lumMod val="95000"/>
                    <a:lumOff val="5000"/>
                  </a:schemeClr>
                </a:solidFill>
              </a:ln>
            </a:endParaRPr>
          </a:p>
          <a:p>
            <a:pPr algn="ctr"/>
            <a:r>
              <a:rPr lang="zh-CN" altLang="en-US" sz="2400" dirty="0">
                <a:ln w="6350">
                  <a:solidFill>
                    <a:schemeClr val="tx1">
                      <a:lumMod val="95000"/>
                      <a:lumOff val="5000"/>
                    </a:schemeClr>
                  </a:solidFill>
                </a:ln>
              </a:rPr>
              <a:t>外景</a:t>
            </a:r>
          </a:p>
        </p:txBody>
      </p:sp>
      <p:sp>
        <p:nvSpPr>
          <p:cNvPr id="56" name="文本框 55">
            <a:extLst>
              <a:ext uri="{FF2B5EF4-FFF2-40B4-BE49-F238E27FC236}">
                <a16:creationId xmlns:a16="http://schemas.microsoft.com/office/drawing/2014/main" id="{168FF8D6-8E71-46C8-AE6B-3619908A7A29}"/>
              </a:ext>
            </a:extLst>
          </p:cNvPr>
          <p:cNvSpPr txBox="1"/>
          <p:nvPr/>
        </p:nvSpPr>
        <p:spPr>
          <a:xfrm>
            <a:off x="2294112" y="1780101"/>
            <a:ext cx="8278842" cy="685957"/>
          </a:xfrm>
          <a:prstGeom prst="rect">
            <a:avLst/>
          </a:prstGeom>
          <a:noFill/>
        </p:spPr>
        <p:txBody>
          <a:bodyPr wrap="square" lIns="0" tIns="0" rIns="0" bIns="0" rtlCol="0" anchor="t">
            <a:noAutofit/>
          </a:bodyPr>
          <a:lstStyle/>
          <a:p>
            <a:pPr marL="180975" indent="-180975" algn="just" hangingPunct="0">
              <a:lnSpc>
                <a:spcPct val="130000"/>
              </a:lnSpc>
              <a:spcBef>
                <a:spcPts val="600"/>
              </a:spcBef>
              <a:buClr>
                <a:schemeClr val="accent1"/>
              </a:buClr>
              <a:buFont typeface="Arial" panose="020B0604020202020204" pitchFamily="34" charset="0"/>
              <a:buChar char="•"/>
              <a:tabLst>
                <a:tab pos="177800" algn="l"/>
              </a:tabLst>
            </a:pPr>
            <a:r>
              <a:rPr lang="zh-CN" altLang="en-US" sz="1600" dirty="0">
                <a:solidFill>
                  <a:schemeClr val="tx1">
                    <a:lumMod val="75000"/>
                    <a:lumOff val="25000"/>
                  </a:schemeClr>
                </a:solidFill>
                <a:latin typeface="+mn-ea"/>
              </a:rPr>
              <a:t>城市外景在短视频的视觉呈现上能给用户带来开阔、真实和极具代入感的观看体验</a:t>
            </a:r>
            <a:endParaRPr lang="en-US" altLang="zh-CN" sz="1600" dirty="0">
              <a:solidFill>
                <a:schemeClr val="tx1">
                  <a:lumMod val="75000"/>
                  <a:lumOff val="25000"/>
                </a:schemeClr>
              </a:solidFill>
              <a:latin typeface="+mn-ea"/>
            </a:endParaRPr>
          </a:p>
          <a:p>
            <a:pPr marL="180975" indent="-180975" algn="just" hangingPunct="0">
              <a:lnSpc>
                <a:spcPct val="130000"/>
              </a:lnSpc>
              <a:spcBef>
                <a:spcPts val="600"/>
              </a:spcBef>
              <a:buClr>
                <a:schemeClr val="accent1"/>
              </a:buClr>
              <a:buFont typeface="Arial" panose="020B0604020202020204" pitchFamily="34" charset="0"/>
              <a:buChar char="•"/>
              <a:tabLst>
                <a:tab pos="177800" algn="l"/>
              </a:tabLst>
            </a:pPr>
            <a:r>
              <a:rPr lang="zh-CN" altLang="en-US" sz="1600" dirty="0">
                <a:solidFill>
                  <a:schemeClr val="tx1">
                    <a:lumMod val="75000"/>
                    <a:lumOff val="25000"/>
                  </a:schemeClr>
                </a:solidFill>
                <a:latin typeface="+mn-ea"/>
              </a:rPr>
              <a:t>更能覆盖到生活环境为所选城市外景周围、该城市的大量人群及周围城市、潜在外地游客</a:t>
            </a:r>
          </a:p>
        </p:txBody>
      </p:sp>
      <p:grpSp>
        <p:nvGrpSpPr>
          <p:cNvPr id="3" name="组合 2">
            <a:extLst>
              <a:ext uri="{FF2B5EF4-FFF2-40B4-BE49-F238E27FC236}">
                <a16:creationId xmlns:a16="http://schemas.microsoft.com/office/drawing/2014/main" id="{75220B0C-E567-4C5D-B46A-52C809E52A3B}"/>
              </a:ext>
            </a:extLst>
          </p:cNvPr>
          <p:cNvGrpSpPr/>
          <p:nvPr/>
        </p:nvGrpSpPr>
        <p:grpSpPr>
          <a:xfrm>
            <a:off x="866776" y="3071067"/>
            <a:ext cx="10485437" cy="1445930"/>
            <a:chOff x="866776" y="3071067"/>
            <a:chExt cx="10485437" cy="1445930"/>
          </a:xfrm>
          <a:effectLst>
            <a:outerShdw dist="38100" dir="8100000" algn="tr" rotWithShape="0">
              <a:schemeClr val="accent2"/>
            </a:outerShdw>
          </a:effectLst>
        </p:grpSpPr>
        <p:sp>
          <p:nvSpPr>
            <p:cNvPr id="58" name="任意多边形: 形状 57">
              <a:extLst>
                <a:ext uri="{FF2B5EF4-FFF2-40B4-BE49-F238E27FC236}">
                  <a16:creationId xmlns:a16="http://schemas.microsoft.com/office/drawing/2014/main" id="{E6EDC26B-84BC-407A-9CBA-BDD0BA2A499E}"/>
                </a:ext>
              </a:extLst>
            </p:cNvPr>
            <p:cNvSpPr/>
            <p:nvPr/>
          </p:nvSpPr>
          <p:spPr>
            <a:xfrm flipH="1">
              <a:off x="866776" y="3152247"/>
              <a:ext cx="9783383" cy="1283570"/>
            </a:xfrm>
            <a:custGeom>
              <a:avLst/>
              <a:gdLst>
                <a:gd name="connsiteX0" fmla="*/ 0 w 9810371"/>
                <a:gd name="connsiteY0" fmla="*/ 0 h 1283570"/>
                <a:gd name="connsiteX1" fmla="*/ 9260213 w 9810371"/>
                <a:gd name="connsiteY1" fmla="*/ 0 h 1283570"/>
                <a:gd name="connsiteX2" fmla="*/ 9260213 w 9810371"/>
                <a:gd name="connsiteY2" fmla="*/ 3260 h 1283570"/>
                <a:gd name="connsiteX3" fmla="*/ 9810371 w 9810371"/>
                <a:gd name="connsiteY3" fmla="*/ 320894 h 1283570"/>
                <a:gd name="connsiteX4" fmla="*/ 9810371 w 9810371"/>
                <a:gd name="connsiteY4" fmla="*/ 962677 h 1283570"/>
                <a:gd name="connsiteX5" fmla="*/ 9260213 w 9810371"/>
                <a:gd name="connsiteY5" fmla="*/ 1280311 h 1283570"/>
                <a:gd name="connsiteX6" fmla="*/ 9260213 w 9810371"/>
                <a:gd name="connsiteY6" fmla="*/ 1283570 h 1283570"/>
                <a:gd name="connsiteX7" fmla="*/ 0 w 9810371"/>
                <a:gd name="connsiteY7" fmla="*/ 1283570 h 128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10371" h="1283570">
                  <a:moveTo>
                    <a:pt x="0" y="0"/>
                  </a:moveTo>
                  <a:lnTo>
                    <a:pt x="9260213" y="0"/>
                  </a:lnTo>
                  <a:lnTo>
                    <a:pt x="9260213" y="3260"/>
                  </a:lnTo>
                  <a:lnTo>
                    <a:pt x="9810371" y="320894"/>
                  </a:lnTo>
                  <a:lnTo>
                    <a:pt x="9810371" y="962677"/>
                  </a:lnTo>
                  <a:lnTo>
                    <a:pt x="9260213" y="1280311"/>
                  </a:lnTo>
                  <a:lnTo>
                    <a:pt x="9260213" y="1283570"/>
                  </a:lnTo>
                  <a:lnTo>
                    <a:pt x="0" y="1283570"/>
                  </a:lnTo>
                  <a:close/>
                </a:path>
              </a:pathLst>
            </a:custGeom>
            <a:solidFill>
              <a:schemeClr val="bg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9" name="任意多边形: 形状 58">
              <a:extLst>
                <a:ext uri="{FF2B5EF4-FFF2-40B4-BE49-F238E27FC236}">
                  <a16:creationId xmlns:a16="http://schemas.microsoft.com/office/drawing/2014/main" id="{1D3DA61B-036A-4F50-893D-3E37422EEBEE}"/>
                </a:ext>
              </a:extLst>
            </p:cNvPr>
            <p:cNvSpPr/>
            <p:nvPr/>
          </p:nvSpPr>
          <p:spPr>
            <a:xfrm rot="16200000" flipH="1">
              <a:off x="10003142" y="3167926"/>
              <a:ext cx="1445930" cy="1252212"/>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199704">
                  <a:moveTo>
                    <a:pt x="2540000" y="1099852"/>
                  </a:moveTo>
                  <a:lnTo>
                    <a:pt x="1905000" y="2199704"/>
                  </a:lnTo>
                  <a:lnTo>
                    <a:pt x="635000" y="2199704"/>
                  </a:lnTo>
                  <a:lnTo>
                    <a:pt x="0" y="1099852"/>
                  </a:lnTo>
                  <a:lnTo>
                    <a:pt x="635000" y="0"/>
                  </a:lnTo>
                  <a:lnTo>
                    <a:pt x="1905000" y="0"/>
                  </a:lnTo>
                  <a:lnTo>
                    <a:pt x="2540000" y="1099852"/>
                  </a:lnTo>
                  <a:close/>
                </a:path>
              </a:pathLst>
            </a:custGeom>
            <a:solidFill>
              <a:schemeClr val="accent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p>
          </p:txBody>
        </p:sp>
        <p:grpSp>
          <p:nvGrpSpPr>
            <p:cNvPr id="60" name="组合 59">
              <a:extLst>
                <a:ext uri="{FF2B5EF4-FFF2-40B4-BE49-F238E27FC236}">
                  <a16:creationId xmlns:a16="http://schemas.microsoft.com/office/drawing/2014/main" id="{656A9229-2D58-463D-AE9C-EFCAE6074822}"/>
                </a:ext>
              </a:extLst>
            </p:cNvPr>
            <p:cNvGrpSpPr/>
            <p:nvPr/>
          </p:nvGrpSpPr>
          <p:grpSpPr>
            <a:xfrm flipH="1">
              <a:off x="10154221" y="3152247"/>
              <a:ext cx="1143772" cy="1283568"/>
              <a:chOff x="5322360" y="2020147"/>
              <a:chExt cx="1547281" cy="1736395"/>
            </a:xfrm>
          </p:grpSpPr>
          <p:sp>
            <p:nvSpPr>
              <p:cNvPr id="61" name="椭圆 60">
                <a:extLst>
                  <a:ext uri="{FF2B5EF4-FFF2-40B4-BE49-F238E27FC236}">
                    <a16:creationId xmlns:a16="http://schemas.microsoft.com/office/drawing/2014/main" id="{AFEC24F9-76E6-46A6-867E-66F3637CDD06}"/>
                  </a:ext>
                </a:extLst>
              </p:cNvPr>
              <p:cNvSpPr/>
              <p:nvPr/>
            </p:nvSpPr>
            <p:spPr>
              <a:xfrm>
                <a:off x="6066609" y="202014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62" name="椭圆 61">
                <a:extLst>
                  <a:ext uri="{FF2B5EF4-FFF2-40B4-BE49-F238E27FC236}">
                    <a16:creationId xmlns:a16="http://schemas.microsoft.com/office/drawing/2014/main" id="{55DCA166-2802-4D71-A2D3-F65E754CFBE8}"/>
                  </a:ext>
                </a:extLst>
              </p:cNvPr>
              <p:cNvSpPr/>
              <p:nvPr/>
            </p:nvSpPr>
            <p:spPr>
              <a:xfrm>
                <a:off x="6066609" y="3697759"/>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63" name="椭圆 62">
                <a:extLst>
                  <a:ext uri="{FF2B5EF4-FFF2-40B4-BE49-F238E27FC236}">
                    <a16:creationId xmlns:a16="http://schemas.microsoft.com/office/drawing/2014/main" id="{22C7A073-C042-4997-95E4-29F5ED362FB8}"/>
                  </a:ext>
                </a:extLst>
              </p:cNvPr>
              <p:cNvSpPr/>
              <p:nvPr/>
            </p:nvSpPr>
            <p:spPr>
              <a:xfrm>
                <a:off x="6810858"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64" name="椭圆 63">
                <a:extLst>
                  <a:ext uri="{FF2B5EF4-FFF2-40B4-BE49-F238E27FC236}">
                    <a16:creationId xmlns:a16="http://schemas.microsoft.com/office/drawing/2014/main" id="{5853740E-87B8-49E2-8066-F76A30D49618}"/>
                  </a:ext>
                </a:extLst>
              </p:cNvPr>
              <p:cNvSpPr/>
              <p:nvPr/>
            </p:nvSpPr>
            <p:spPr>
              <a:xfrm>
                <a:off x="6810858"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65" name="椭圆 64">
                <a:extLst>
                  <a:ext uri="{FF2B5EF4-FFF2-40B4-BE49-F238E27FC236}">
                    <a16:creationId xmlns:a16="http://schemas.microsoft.com/office/drawing/2014/main" id="{27A83529-5E92-4285-B75E-EEED45E72C93}"/>
                  </a:ext>
                </a:extLst>
              </p:cNvPr>
              <p:cNvSpPr/>
              <p:nvPr/>
            </p:nvSpPr>
            <p:spPr>
              <a:xfrm>
                <a:off x="5322360"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66" name="椭圆 65">
                <a:extLst>
                  <a:ext uri="{FF2B5EF4-FFF2-40B4-BE49-F238E27FC236}">
                    <a16:creationId xmlns:a16="http://schemas.microsoft.com/office/drawing/2014/main" id="{F6B90170-CE17-46F5-9A70-2B594E1AC24D}"/>
                  </a:ext>
                </a:extLst>
              </p:cNvPr>
              <p:cNvSpPr/>
              <p:nvPr/>
            </p:nvSpPr>
            <p:spPr>
              <a:xfrm>
                <a:off x="5322360"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sp>
        <p:nvSpPr>
          <p:cNvPr id="67" name="文本框 66">
            <a:extLst>
              <a:ext uri="{FF2B5EF4-FFF2-40B4-BE49-F238E27FC236}">
                <a16:creationId xmlns:a16="http://schemas.microsoft.com/office/drawing/2014/main" id="{3476860E-D5D4-4ABB-BB5B-A1FB59DBA5EF}"/>
              </a:ext>
            </a:extLst>
          </p:cNvPr>
          <p:cNvSpPr txBox="1"/>
          <p:nvPr/>
        </p:nvSpPr>
        <p:spPr>
          <a:xfrm flipH="1">
            <a:off x="10197674" y="3424699"/>
            <a:ext cx="1056866" cy="738664"/>
          </a:xfrm>
          <a:prstGeom prst="rect">
            <a:avLst/>
          </a:prstGeom>
          <a:noFill/>
        </p:spPr>
        <p:txBody>
          <a:bodyPr wrap="square" lIns="0" tIns="0" rIns="0" bIns="0" rtlCol="0" anchor="t">
            <a:no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r>
              <a:rPr lang="zh-CN" altLang="en-US" sz="2400" dirty="0">
                <a:ln w="6350">
                  <a:solidFill>
                    <a:schemeClr val="tx1">
                      <a:lumMod val="95000"/>
                      <a:lumOff val="5000"/>
                    </a:schemeClr>
                  </a:solidFill>
                </a:ln>
              </a:rPr>
              <a:t>室内</a:t>
            </a:r>
            <a:endParaRPr lang="en-US" altLang="zh-CN" sz="2400" dirty="0">
              <a:ln w="6350">
                <a:solidFill>
                  <a:schemeClr val="tx1">
                    <a:lumMod val="95000"/>
                    <a:lumOff val="5000"/>
                  </a:schemeClr>
                </a:solidFill>
              </a:ln>
            </a:endParaRPr>
          </a:p>
          <a:p>
            <a:pPr algn="ctr"/>
            <a:r>
              <a:rPr lang="zh-CN" altLang="en-US" sz="2400" dirty="0">
                <a:ln w="6350">
                  <a:solidFill>
                    <a:schemeClr val="tx1">
                      <a:lumMod val="95000"/>
                      <a:lumOff val="5000"/>
                    </a:schemeClr>
                  </a:solidFill>
                </a:ln>
              </a:rPr>
              <a:t>场景</a:t>
            </a:r>
          </a:p>
        </p:txBody>
      </p:sp>
      <p:sp>
        <p:nvSpPr>
          <p:cNvPr id="68" name="文本框 67">
            <a:extLst>
              <a:ext uri="{FF2B5EF4-FFF2-40B4-BE49-F238E27FC236}">
                <a16:creationId xmlns:a16="http://schemas.microsoft.com/office/drawing/2014/main" id="{C8DA596D-C235-4A96-9769-AF58C4BF841D}"/>
              </a:ext>
            </a:extLst>
          </p:cNvPr>
          <p:cNvSpPr txBox="1"/>
          <p:nvPr/>
        </p:nvSpPr>
        <p:spPr>
          <a:xfrm flipH="1">
            <a:off x="1619047" y="3424699"/>
            <a:ext cx="8278842" cy="685957"/>
          </a:xfrm>
          <a:prstGeom prst="rect">
            <a:avLst/>
          </a:prstGeom>
          <a:noFill/>
        </p:spPr>
        <p:txBody>
          <a:bodyPr wrap="square" lIns="0" tIns="0" rIns="0" bIns="0" rtlCol="0" anchor="t">
            <a:noAutofit/>
          </a:bodyPr>
          <a:lstStyle/>
          <a:p>
            <a:pPr marL="180975" indent="-180975" algn="just" hangingPunct="0">
              <a:lnSpc>
                <a:spcPct val="130000"/>
              </a:lnSpc>
              <a:spcBef>
                <a:spcPts val="600"/>
              </a:spcBef>
              <a:buClr>
                <a:schemeClr val="accent1"/>
              </a:buClr>
              <a:buFont typeface="Arial" panose="020B0604020202020204" pitchFamily="34" charset="0"/>
              <a:buChar char="•"/>
              <a:tabLst>
                <a:tab pos="177800" algn="l"/>
              </a:tabLst>
            </a:pPr>
            <a:r>
              <a:rPr lang="zh-CN" altLang="en-US" sz="1600" dirty="0">
                <a:solidFill>
                  <a:schemeClr val="tx1">
                    <a:lumMod val="75000"/>
                    <a:lumOff val="25000"/>
                  </a:schemeClr>
                </a:solidFill>
                <a:latin typeface="+mn-ea"/>
              </a:rPr>
              <a:t>根据账号和人设的定位进行室内场景搭建</a:t>
            </a:r>
            <a:endParaRPr lang="en-US" altLang="zh-CN" sz="1600" dirty="0">
              <a:solidFill>
                <a:schemeClr val="tx1">
                  <a:lumMod val="75000"/>
                  <a:lumOff val="25000"/>
                </a:schemeClr>
              </a:solidFill>
              <a:latin typeface="+mn-ea"/>
            </a:endParaRPr>
          </a:p>
          <a:p>
            <a:pPr marL="180975" indent="-180975" algn="just" hangingPunct="0">
              <a:lnSpc>
                <a:spcPct val="130000"/>
              </a:lnSpc>
              <a:spcBef>
                <a:spcPts val="600"/>
              </a:spcBef>
              <a:buClr>
                <a:schemeClr val="accent1"/>
              </a:buClr>
              <a:buFont typeface="Arial" panose="020B0604020202020204" pitchFamily="34" charset="0"/>
              <a:buChar char="•"/>
              <a:tabLst>
                <a:tab pos="177800" algn="l"/>
              </a:tabLst>
            </a:pPr>
            <a:r>
              <a:rPr lang="zh-CN" altLang="en-US" sz="1600" dirty="0">
                <a:solidFill>
                  <a:schemeClr val="tx1">
                    <a:lumMod val="75000"/>
                    <a:lumOff val="25000"/>
                  </a:schemeClr>
                </a:solidFill>
                <a:latin typeface="+mn-ea"/>
              </a:rPr>
              <a:t>优势在于主动权更高，能结合账号和人设定位、剧情需要创造出更符合内容呈现的场景</a:t>
            </a:r>
          </a:p>
        </p:txBody>
      </p:sp>
      <p:grpSp>
        <p:nvGrpSpPr>
          <p:cNvPr id="69" name="组合 68">
            <a:extLst>
              <a:ext uri="{FF2B5EF4-FFF2-40B4-BE49-F238E27FC236}">
                <a16:creationId xmlns:a16="http://schemas.microsoft.com/office/drawing/2014/main" id="{DEEF5878-7AAF-4F15-A251-34D7780C9933}"/>
              </a:ext>
            </a:extLst>
          </p:cNvPr>
          <p:cNvGrpSpPr/>
          <p:nvPr/>
        </p:nvGrpSpPr>
        <p:grpSpPr>
          <a:xfrm>
            <a:off x="839788" y="4715666"/>
            <a:ext cx="10485437" cy="1445930"/>
            <a:chOff x="839788" y="1426469"/>
            <a:chExt cx="10485437" cy="1445930"/>
          </a:xfrm>
          <a:effectLst>
            <a:outerShdw dist="38100" dir="2700000" algn="tl" rotWithShape="0">
              <a:schemeClr val="accent2"/>
            </a:outerShdw>
          </a:effectLst>
        </p:grpSpPr>
        <p:sp>
          <p:nvSpPr>
            <p:cNvPr id="70" name="任意多边形: 形状 69">
              <a:extLst>
                <a:ext uri="{FF2B5EF4-FFF2-40B4-BE49-F238E27FC236}">
                  <a16:creationId xmlns:a16="http://schemas.microsoft.com/office/drawing/2014/main" id="{DEA3D7DA-9632-4ED7-8BCB-678DF0E12D30}"/>
                </a:ext>
              </a:extLst>
            </p:cNvPr>
            <p:cNvSpPr/>
            <p:nvPr/>
          </p:nvSpPr>
          <p:spPr>
            <a:xfrm>
              <a:off x="1541842" y="1507649"/>
              <a:ext cx="9783383" cy="1283570"/>
            </a:xfrm>
            <a:custGeom>
              <a:avLst/>
              <a:gdLst>
                <a:gd name="connsiteX0" fmla="*/ 0 w 9810371"/>
                <a:gd name="connsiteY0" fmla="*/ 0 h 1283570"/>
                <a:gd name="connsiteX1" fmla="*/ 9260213 w 9810371"/>
                <a:gd name="connsiteY1" fmla="*/ 0 h 1283570"/>
                <a:gd name="connsiteX2" fmla="*/ 9260213 w 9810371"/>
                <a:gd name="connsiteY2" fmla="*/ 3260 h 1283570"/>
                <a:gd name="connsiteX3" fmla="*/ 9810371 w 9810371"/>
                <a:gd name="connsiteY3" fmla="*/ 320894 h 1283570"/>
                <a:gd name="connsiteX4" fmla="*/ 9810371 w 9810371"/>
                <a:gd name="connsiteY4" fmla="*/ 962677 h 1283570"/>
                <a:gd name="connsiteX5" fmla="*/ 9260213 w 9810371"/>
                <a:gd name="connsiteY5" fmla="*/ 1280311 h 1283570"/>
                <a:gd name="connsiteX6" fmla="*/ 9260213 w 9810371"/>
                <a:gd name="connsiteY6" fmla="*/ 1283570 h 1283570"/>
                <a:gd name="connsiteX7" fmla="*/ 0 w 9810371"/>
                <a:gd name="connsiteY7" fmla="*/ 1283570 h 128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10371" h="1283570">
                  <a:moveTo>
                    <a:pt x="0" y="0"/>
                  </a:moveTo>
                  <a:lnTo>
                    <a:pt x="9260213" y="0"/>
                  </a:lnTo>
                  <a:lnTo>
                    <a:pt x="9260213" y="3260"/>
                  </a:lnTo>
                  <a:lnTo>
                    <a:pt x="9810371" y="320894"/>
                  </a:lnTo>
                  <a:lnTo>
                    <a:pt x="9810371" y="962677"/>
                  </a:lnTo>
                  <a:lnTo>
                    <a:pt x="9260213" y="1280311"/>
                  </a:lnTo>
                  <a:lnTo>
                    <a:pt x="9260213" y="1283570"/>
                  </a:lnTo>
                  <a:lnTo>
                    <a:pt x="0" y="1283570"/>
                  </a:lnTo>
                  <a:close/>
                </a:path>
              </a:pathLst>
            </a:custGeom>
            <a:solidFill>
              <a:schemeClr val="bg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1" name="任意多边形: 形状 70">
              <a:extLst>
                <a:ext uri="{FF2B5EF4-FFF2-40B4-BE49-F238E27FC236}">
                  <a16:creationId xmlns:a16="http://schemas.microsoft.com/office/drawing/2014/main" id="{F19E0A59-51A7-41B2-BA5E-3DE3786EA5D2}"/>
                </a:ext>
              </a:extLst>
            </p:cNvPr>
            <p:cNvSpPr/>
            <p:nvPr/>
          </p:nvSpPr>
          <p:spPr>
            <a:xfrm rot="5400000">
              <a:off x="742929" y="1523328"/>
              <a:ext cx="1445930" cy="1252212"/>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199704">
                  <a:moveTo>
                    <a:pt x="2540000" y="1099852"/>
                  </a:moveTo>
                  <a:lnTo>
                    <a:pt x="1905000" y="2199704"/>
                  </a:lnTo>
                  <a:lnTo>
                    <a:pt x="635000" y="2199704"/>
                  </a:lnTo>
                  <a:lnTo>
                    <a:pt x="0" y="1099852"/>
                  </a:lnTo>
                  <a:lnTo>
                    <a:pt x="635000" y="0"/>
                  </a:lnTo>
                  <a:lnTo>
                    <a:pt x="1905000" y="0"/>
                  </a:lnTo>
                  <a:lnTo>
                    <a:pt x="2540000" y="1099852"/>
                  </a:lnTo>
                  <a:close/>
                </a:path>
              </a:pathLst>
            </a:custGeom>
            <a:solidFill>
              <a:schemeClr val="accent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p>
          </p:txBody>
        </p:sp>
        <p:grpSp>
          <p:nvGrpSpPr>
            <p:cNvPr id="72" name="组合 71">
              <a:extLst>
                <a:ext uri="{FF2B5EF4-FFF2-40B4-BE49-F238E27FC236}">
                  <a16:creationId xmlns:a16="http://schemas.microsoft.com/office/drawing/2014/main" id="{AD173C8C-B0EF-40EE-812E-BA6336F32122}"/>
                </a:ext>
              </a:extLst>
            </p:cNvPr>
            <p:cNvGrpSpPr/>
            <p:nvPr/>
          </p:nvGrpSpPr>
          <p:grpSpPr>
            <a:xfrm>
              <a:off x="894008" y="1507649"/>
              <a:ext cx="1143772" cy="1283568"/>
              <a:chOff x="5322360" y="2020147"/>
              <a:chExt cx="1547281" cy="1736395"/>
            </a:xfrm>
          </p:grpSpPr>
          <p:sp>
            <p:nvSpPr>
              <p:cNvPr id="73" name="椭圆 72">
                <a:extLst>
                  <a:ext uri="{FF2B5EF4-FFF2-40B4-BE49-F238E27FC236}">
                    <a16:creationId xmlns:a16="http://schemas.microsoft.com/office/drawing/2014/main" id="{7A87AEAA-0341-4C0B-9B7A-5B5FF69DD5BD}"/>
                  </a:ext>
                </a:extLst>
              </p:cNvPr>
              <p:cNvSpPr/>
              <p:nvPr/>
            </p:nvSpPr>
            <p:spPr>
              <a:xfrm>
                <a:off x="6066609" y="202014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74" name="椭圆 73">
                <a:extLst>
                  <a:ext uri="{FF2B5EF4-FFF2-40B4-BE49-F238E27FC236}">
                    <a16:creationId xmlns:a16="http://schemas.microsoft.com/office/drawing/2014/main" id="{71A3678F-1CF7-4384-941A-8892704103A7}"/>
                  </a:ext>
                </a:extLst>
              </p:cNvPr>
              <p:cNvSpPr/>
              <p:nvPr/>
            </p:nvSpPr>
            <p:spPr>
              <a:xfrm>
                <a:off x="6066609" y="3697759"/>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75" name="椭圆 74">
                <a:extLst>
                  <a:ext uri="{FF2B5EF4-FFF2-40B4-BE49-F238E27FC236}">
                    <a16:creationId xmlns:a16="http://schemas.microsoft.com/office/drawing/2014/main" id="{C9FF37B5-EE1A-4EDD-BF02-9FC0A861D3F5}"/>
                  </a:ext>
                </a:extLst>
              </p:cNvPr>
              <p:cNvSpPr/>
              <p:nvPr/>
            </p:nvSpPr>
            <p:spPr>
              <a:xfrm>
                <a:off x="6810858"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76" name="椭圆 75">
                <a:extLst>
                  <a:ext uri="{FF2B5EF4-FFF2-40B4-BE49-F238E27FC236}">
                    <a16:creationId xmlns:a16="http://schemas.microsoft.com/office/drawing/2014/main" id="{293ED0E5-CD6B-4611-83CB-8CEDDCBB87AD}"/>
                  </a:ext>
                </a:extLst>
              </p:cNvPr>
              <p:cNvSpPr/>
              <p:nvPr/>
            </p:nvSpPr>
            <p:spPr>
              <a:xfrm>
                <a:off x="6810858"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77" name="椭圆 76">
                <a:extLst>
                  <a:ext uri="{FF2B5EF4-FFF2-40B4-BE49-F238E27FC236}">
                    <a16:creationId xmlns:a16="http://schemas.microsoft.com/office/drawing/2014/main" id="{AA481DD6-F74F-485D-BD17-EEC248D43CE3}"/>
                  </a:ext>
                </a:extLst>
              </p:cNvPr>
              <p:cNvSpPr/>
              <p:nvPr/>
            </p:nvSpPr>
            <p:spPr>
              <a:xfrm>
                <a:off x="5322360"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78" name="椭圆 77">
                <a:extLst>
                  <a:ext uri="{FF2B5EF4-FFF2-40B4-BE49-F238E27FC236}">
                    <a16:creationId xmlns:a16="http://schemas.microsoft.com/office/drawing/2014/main" id="{04620D76-FE2F-4BAC-937B-0D34A419F049}"/>
                  </a:ext>
                </a:extLst>
              </p:cNvPr>
              <p:cNvSpPr/>
              <p:nvPr/>
            </p:nvSpPr>
            <p:spPr>
              <a:xfrm>
                <a:off x="5322360"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sp>
        <p:nvSpPr>
          <p:cNvPr id="79" name="文本框 78">
            <a:extLst>
              <a:ext uri="{FF2B5EF4-FFF2-40B4-BE49-F238E27FC236}">
                <a16:creationId xmlns:a16="http://schemas.microsoft.com/office/drawing/2014/main" id="{4099DA38-39C0-40F2-A3A7-BCE3874E12B6}"/>
              </a:ext>
            </a:extLst>
          </p:cNvPr>
          <p:cNvSpPr txBox="1"/>
          <p:nvPr/>
        </p:nvSpPr>
        <p:spPr>
          <a:xfrm>
            <a:off x="937461" y="5069298"/>
            <a:ext cx="1056866" cy="738664"/>
          </a:xfrm>
          <a:prstGeom prst="rect">
            <a:avLst/>
          </a:prstGeom>
          <a:noFill/>
        </p:spPr>
        <p:txBody>
          <a:bodyPr wrap="square" lIns="0" tIns="0" rIns="0" bIns="0" rtlCol="0" anchor="t">
            <a:no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r>
              <a:rPr lang="zh-CN" altLang="en-US" sz="2400" dirty="0">
                <a:ln w="6350">
                  <a:solidFill>
                    <a:schemeClr val="tx1">
                      <a:lumMod val="95000"/>
                      <a:lumOff val="5000"/>
                    </a:schemeClr>
                  </a:solidFill>
                </a:ln>
              </a:rPr>
              <a:t>现有</a:t>
            </a:r>
            <a:endParaRPr lang="en-US" altLang="zh-CN" sz="2400" dirty="0">
              <a:ln w="6350">
                <a:solidFill>
                  <a:schemeClr val="tx1">
                    <a:lumMod val="95000"/>
                    <a:lumOff val="5000"/>
                  </a:schemeClr>
                </a:solidFill>
              </a:ln>
            </a:endParaRPr>
          </a:p>
          <a:p>
            <a:pPr algn="ctr"/>
            <a:r>
              <a:rPr lang="zh-CN" altLang="en-US" sz="2400" dirty="0">
                <a:ln w="6350">
                  <a:solidFill>
                    <a:schemeClr val="tx1">
                      <a:lumMod val="95000"/>
                      <a:lumOff val="5000"/>
                    </a:schemeClr>
                  </a:solidFill>
                </a:ln>
              </a:rPr>
              <a:t>场景</a:t>
            </a:r>
          </a:p>
        </p:txBody>
      </p:sp>
      <p:sp>
        <p:nvSpPr>
          <p:cNvPr id="80" name="文本框 79">
            <a:extLst>
              <a:ext uri="{FF2B5EF4-FFF2-40B4-BE49-F238E27FC236}">
                <a16:creationId xmlns:a16="http://schemas.microsoft.com/office/drawing/2014/main" id="{D4BB8468-B4DF-4BBE-B15A-822C680581B1}"/>
              </a:ext>
            </a:extLst>
          </p:cNvPr>
          <p:cNvSpPr txBox="1"/>
          <p:nvPr/>
        </p:nvSpPr>
        <p:spPr>
          <a:xfrm>
            <a:off x="2294112" y="5069298"/>
            <a:ext cx="8278842" cy="685957"/>
          </a:xfrm>
          <a:prstGeom prst="rect">
            <a:avLst/>
          </a:prstGeom>
          <a:noFill/>
        </p:spPr>
        <p:txBody>
          <a:bodyPr wrap="square" lIns="0" tIns="0" rIns="0" bIns="0" rtlCol="0" anchor="t">
            <a:noAutofit/>
          </a:bodyPr>
          <a:lstStyle/>
          <a:p>
            <a:pPr marL="180975" indent="-180975" algn="just" hangingPunct="0">
              <a:lnSpc>
                <a:spcPct val="130000"/>
              </a:lnSpc>
              <a:spcBef>
                <a:spcPts val="600"/>
              </a:spcBef>
              <a:buClr>
                <a:schemeClr val="accent1"/>
              </a:buClr>
              <a:buFont typeface="Arial" panose="020B0604020202020204" pitchFamily="34" charset="0"/>
              <a:buChar char="•"/>
              <a:tabLst>
                <a:tab pos="177800" algn="l"/>
              </a:tabLst>
            </a:pPr>
            <a:r>
              <a:rPr lang="zh-CN" altLang="en-US" sz="1600" dirty="0">
                <a:solidFill>
                  <a:schemeClr val="tx1">
                    <a:lumMod val="75000"/>
                    <a:lumOff val="25000"/>
                  </a:schemeClr>
                </a:solidFill>
                <a:latin typeface="+mn-ea"/>
              </a:rPr>
              <a:t>以现有场景作为视频背景进行拍摄</a:t>
            </a:r>
            <a:endParaRPr lang="en-US" altLang="zh-CN" sz="1600" dirty="0">
              <a:solidFill>
                <a:schemeClr val="tx1">
                  <a:lumMod val="75000"/>
                  <a:lumOff val="25000"/>
                </a:schemeClr>
              </a:solidFill>
              <a:latin typeface="+mn-ea"/>
            </a:endParaRPr>
          </a:p>
          <a:p>
            <a:pPr marL="180975" indent="-180975" algn="just" hangingPunct="0">
              <a:lnSpc>
                <a:spcPct val="130000"/>
              </a:lnSpc>
              <a:spcBef>
                <a:spcPts val="600"/>
              </a:spcBef>
              <a:buClr>
                <a:schemeClr val="accent1"/>
              </a:buClr>
              <a:buFont typeface="Arial" panose="020B0604020202020204" pitchFamily="34" charset="0"/>
              <a:buChar char="•"/>
              <a:tabLst>
                <a:tab pos="177800" algn="l"/>
              </a:tabLst>
            </a:pPr>
            <a:r>
              <a:rPr lang="zh-CN" altLang="en-US" sz="1600" dirty="0">
                <a:solidFill>
                  <a:schemeClr val="tx1">
                    <a:lumMod val="75000"/>
                    <a:lumOff val="25000"/>
                  </a:schemeClr>
                </a:solidFill>
                <a:latin typeface="+mn-ea"/>
              </a:rPr>
              <a:t>最大优势是能节约拍摄成本、引发用户评论、帮助用户更好地聚焦于视频内容和剧情发展</a:t>
            </a:r>
          </a:p>
        </p:txBody>
      </p:sp>
    </p:spTree>
    <p:extLst>
      <p:ext uri="{BB962C8B-B14F-4D97-AF65-F5344CB8AC3E}">
        <p14:creationId xmlns:p14="http://schemas.microsoft.com/office/powerpoint/2010/main" val="1937272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6F49D396-B962-4778-8AB3-57BCE8EE373B}"/>
              </a:ext>
            </a:extLst>
          </p:cNvPr>
          <p:cNvSpPr txBox="1"/>
          <p:nvPr/>
        </p:nvSpPr>
        <p:spPr>
          <a:xfrm>
            <a:off x="5264150" y="-33486"/>
            <a:ext cx="6341480" cy="6924973"/>
          </a:xfrm>
          <a:prstGeom prst="rect">
            <a:avLst/>
          </a:prstGeom>
          <a:noFill/>
        </p:spPr>
        <p:txBody>
          <a:bodyPr wrap="none" lIns="0" tIns="0" rIns="0" bIns="0" rtlCol="0" anchor="t">
            <a:noAutofit/>
          </a:bodyPr>
          <a:lstStyle/>
          <a:p>
            <a:pPr algn="l"/>
            <a:r>
              <a:rPr lang="en-US" altLang="zh-CN" sz="45000" spc="-300" dirty="0">
                <a:ln w="47625">
                  <a:solidFill>
                    <a:schemeClr val="bg1"/>
                  </a:solidFill>
                </a:ln>
                <a:pattFill prst="pct90">
                  <a:fgClr>
                    <a:schemeClr val="accent1"/>
                  </a:fgClr>
                  <a:bgClr>
                    <a:schemeClr val="bg1"/>
                  </a:bgClr>
                </a:pattFill>
                <a:effectLst>
                  <a:outerShdw dist="25400" dir="2700000" algn="tl" rotWithShape="0">
                    <a:schemeClr val="accent2"/>
                  </a:outerShdw>
                </a:effectLst>
                <a:latin typeface="+mj-lt"/>
              </a:rPr>
              <a:t>03</a:t>
            </a:r>
            <a:endParaRPr lang="zh-CN" altLang="en-US" sz="45000" spc="-300" dirty="0">
              <a:ln w="47625">
                <a:solidFill>
                  <a:schemeClr val="bg1"/>
                </a:solidFill>
              </a:ln>
              <a:pattFill prst="pct90">
                <a:fgClr>
                  <a:schemeClr val="accent1"/>
                </a:fgClr>
                <a:bgClr>
                  <a:schemeClr val="bg1"/>
                </a:bgClr>
              </a:pattFill>
              <a:effectLst>
                <a:outerShdw dist="25400" dir="2700000" algn="tl" rotWithShape="0">
                  <a:schemeClr val="accent2"/>
                </a:outerShdw>
              </a:effectLst>
              <a:latin typeface="+mj-lt"/>
            </a:endParaRPr>
          </a:p>
        </p:txBody>
      </p:sp>
      <p:grpSp>
        <p:nvGrpSpPr>
          <p:cNvPr id="2" name="组合 1">
            <a:extLst>
              <a:ext uri="{FF2B5EF4-FFF2-40B4-BE49-F238E27FC236}">
                <a16:creationId xmlns:a16="http://schemas.microsoft.com/office/drawing/2014/main" id="{4E3CCCA5-D414-43C9-9594-F753DD805EC1}"/>
              </a:ext>
            </a:extLst>
          </p:cNvPr>
          <p:cNvGrpSpPr/>
          <p:nvPr/>
        </p:nvGrpSpPr>
        <p:grpSpPr>
          <a:xfrm>
            <a:off x="-57151" y="2101322"/>
            <a:ext cx="6991351" cy="2655356"/>
            <a:chOff x="-57151" y="2101322"/>
            <a:chExt cx="7136375" cy="2655356"/>
          </a:xfrm>
        </p:grpSpPr>
        <p:sp>
          <p:nvSpPr>
            <p:cNvPr id="194" name="矩形 193">
              <a:extLst>
                <a:ext uri="{FF2B5EF4-FFF2-40B4-BE49-F238E27FC236}">
                  <a16:creationId xmlns:a16="http://schemas.microsoft.com/office/drawing/2014/main" id="{9D790B35-C006-4A35-9CBC-B09C223231C4}"/>
                </a:ext>
              </a:extLst>
            </p:cNvPr>
            <p:cNvSpPr/>
            <p:nvPr/>
          </p:nvSpPr>
          <p:spPr>
            <a:xfrm>
              <a:off x="-57151" y="2242078"/>
              <a:ext cx="7136375" cy="2514600"/>
            </a:xfrm>
            <a:prstGeom prst="rect">
              <a:avLst/>
            </a:prstGeom>
            <a:solidFill>
              <a:schemeClr val="accent1"/>
            </a:solidFill>
            <a:ln w="28575"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95" name="矩形 194">
              <a:extLst>
                <a:ext uri="{FF2B5EF4-FFF2-40B4-BE49-F238E27FC236}">
                  <a16:creationId xmlns:a16="http://schemas.microsoft.com/office/drawing/2014/main" id="{664DBF5E-2140-4F31-A017-33A16FBF6506}"/>
                </a:ext>
              </a:extLst>
            </p:cNvPr>
            <p:cNvSpPr/>
            <p:nvPr/>
          </p:nvSpPr>
          <p:spPr>
            <a:xfrm>
              <a:off x="-57150" y="2101322"/>
              <a:ext cx="6999418" cy="2514600"/>
            </a:xfrm>
            <a:prstGeom prst="rect">
              <a:avLst/>
            </a:prstGeom>
            <a:solidFill>
              <a:schemeClr val="bg1"/>
            </a:solidFill>
            <a:ln w="28575"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p>
          </p:txBody>
        </p:sp>
        <p:grpSp>
          <p:nvGrpSpPr>
            <p:cNvPr id="196" name="组合 195">
              <a:extLst>
                <a:ext uri="{FF2B5EF4-FFF2-40B4-BE49-F238E27FC236}">
                  <a16:creationId xmlns:a16="http://schemas.microsoft.com/office/drawing/2014/main" id="{B9AAB6F9-B475-4826-90C4-C37645EF85B2}"/>
                </a:ext>
              </a:extLst>
            </p:cNvPr>
            <p:cNvGrpSpPr/>
            <p:nvPr/>
          </p:nvGrpSpPr>
          <p:grpSpPr>
            <a:xfrm>
              <a:off x="4721737" y="3459465"/>
              <a:ext cx="1559190" cy="693929"/>
              <a:chOff x="4721737" y="3446765"/>
              <a:chExt cx="1559190" cy="693929"/>
            </a:xfrm>
          </p:grpSpPr>
          <p:grpSp>
            <p:nvGrpSpPr>
              <p:cNvPr id="197" name="组合 196">
                <a:extLst>
                  <a:ext uri="{FF2B5EF4-FFF2-40B4-BE49-F238E27FC236}">
                    <a16:creationId xmlns:a16="http://schemas.microsoft.com/office/drawing/2014/main" id="{B3EFAF21-EC1D-4562-8CC2-9A15D390E654}"/>
                  </a:ext>
                </a:extLst>
              </p:cNvPr>
              <p:cNvGrpSpPr/>
              <p:nvPr/>
            </p:nvGrpSpPr>
            <p:grpSpPr>
              <a:xfrm>
                <a:off x="4721737" y="3446765"/>
                <a:ext cx="1559190" cy="78924"/>
                <a:chOff x="4721737" y="3446765"/>
                <a:chExt cx="1559190" cy="78924"/>
              </a:xfrm>
              <a:solidFill>
                <a:schemeClr val="accent1">
                  <a:lumMod val="40000"/>
                  <a:lumOff val="60000"/>
                </a:schemeClr>
              </a:solidFill>
            </p:grpSpPr>
            <p:sp>
              <p:nvSpPr>
                <p:cNvPr id="363" name="椭圆 362">
                  <a:extLst>
                    <a:ext uri="{FF2B5EF4-FFF2-40B4-BE49-F238E27FC236}">
                      <a16:creationId xmlns:a16="http://schemas.microsoft.com/office/drawing/2014/main" id="{ED49960E-826D-4D5D-8EDB-7B288F4F3638}"/>
                    </a:ext>
                  </a:extLst>
                </p:cNvPr>
                <p:cNvSpPr/>
                <p:nvPr/>
              </p:nvSpPr>
              <p:spPr>
                <a:xfrm>
                  <a:off x="47217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64" name="椭圆 363">
                  <a:extLst>
                    <a:ext uri="{FF2B5EF4-FFF2-40B4-BE49-F238E27FC236}">
                      <a16:creationId xmlns:a16="http://schemas.microsoft.com/office/drawing/2014/main" id="{79259307-CBDE-4AAB-95CB-DF3AFC7D6C7E}"/>
                    </a:ext>
                  </a:extLst>
                </p:cNvPr>
                <p:cNvSpPr/>
                <p:nvPr/>
              </p:nvSpPr>
              <p:spPr>
                <a:xfrm>
                  <a:off x="485630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65" name="椭圆 364">
                  <a:extLst>
                    <a:ext uri="{FF2B5EF4-FFF2-40B4-BE49-F238E27FC236}">
                      <a16:creationId xmlns:a16="http://schemas.microsoft.com/office/drawing/2014/main" id="{B3515673-0F59-40C0-B0B2-ADA53C8DBE63}"/>
                    </a:ext>
                  </a:extLst>
                </p:cNvPr>
                <p:cNvSpPr/>
                <p:nvPr/>
              </p:nvSpPr>
              <p:spPr>
                <a:xfrm>
                  <a:off x="499087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66" name="椭圆 365">
                  <a:extLst>
                    <a:ext uri="{FF2B5EF4-FFF2-40B4-BE49-F238E27FC236}">
                      <a16:creationId xmlns:a16="http://schemas.microsoft.com/office/drawing/2014/main" id="{B9898A9C-8870-4419-AA21-A327376C12B3}"/>
                    </a:ext>
                  </a:extLst>
                </p:cNvPr>
                <p:cNvSpPr/>
                <p:nvPr/>
              </p:nvSpPr>
              <p:spPr>
                <a:xfrm>
                  <a:off x="512544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67" name="椭圆 366">
                  <a:extLst>
                    <a:ext uri="{FF2B5EF4-FFF2-40B4-BE49-F238E27FC236}">
                      <a16:creationId xmlns:a16="http://schemas.microsoft.com/office/drawing/2014/main" id="{85CCFC6F-9AE0-4CEF-A317-5885176F7303}"/>
                    </a:ext>
                  </a:extLst>
                </p:cNvPr>
                <p:cNvSpPr/>
                <p:nvPr/>
              </p:nvSpPr>
              <p:spPr>
                <a:xfrm>
                  <a:off x="526001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68" name="椭圆 367">
                  <a:extLst>
                    <a:ext uri="{FF2B5EF4-FFF2-40B4-BE49-F238E27FC236}">
                      <a16:creationId xmlns:a16="http://schemas.microsoft.com/office/drawing/2014/main" id="{DA71B1CF-C313-4775-B756-2AA14ECA0CA8}"/>
                    </a:ext>
                  </a:extLst>
                </p:cNvPr>
                <p:cNvSpPr/>
                <p:nvPr/>
              </p:nvSpPr>
              <p:spPr>
                <a:xfrm>
                  <a:off x="539458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69" name="椭圆 368">
                  <a:extLst>
                    <a:ext uri="{FF2B5EF4-FFF2-40B4-BE49-F238E27FC236}">
                      <a16:creationId xmlns:a16="http://schemas.microsoft.com/office/drawing/2014/main" id="{3A10C607-0DB9-4B58-923C-5D8C8CB26D8B}"/>
                    </a:ext>
                  </a:extLst>
                </p:cNvPr>
                <p:cNvSpPr/>
                <p:nvPr/>
              </p:nvSpPr>
              <p:spPr>
                <a:xfrm>
                  <a:off x="552915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70" name="椭圆 369">
                  <a:extLst>
                    <a:ext uri="{FF2B5EF4-FFF2-40B4-BE49-F238E27FC236}">
                      <a16:creationId xmlns:a16="http://schemas.microsoft.com/office/drawing/2014/main" id="{0E0C8AD1-0092-438D-B675-07B998FF6F05}"/>
                    </a:ext>
                  </a:extLst>
                </p:cNvPr>
                <p:cNvSpPr/>
                <p:nvPr/>
              </p:nvSpPr>
              <p:spPr>
                <a:xfrm>
                  <a:off x="566372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71" name="椭圆 370">
                  <a:extLst>
                    <a:ext uri="{FF2B5EF4-FFF2-40B4-BE49-F238E27FC236}">
                      <a16:creationId xmlns:a16="http://schemas.microsoft.com/office/drawing/2014/main" id="{4522BA70-18BF-4643-B675-3CF513600E57}"/>
                    </a:ext>
                  </a:extLst>
                </p:cNvPr>
                <p:cNvSpPr/>
                <p:nvPr/>
              </p:nvSpPr>
              <p:spPr>
                <a:xfrm>
                  <a:off x="579829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72" name="椭圆 371">
                  <a:extLst>
                    <a:ext uri="{FF2B5EF4-FFF2-40B4-BE49-F238E27FC236}">
                      <a16:creationId xmlns:a16="http://schemas.microsoft.com/office/drawing/2014/main" id="{85D00F79-A214-4CA2-BBE2-4E24B93F522C}"/>
                    </a:ext>
                  </a:extLst>
                </p:cNvPr>
                <p:cNvSpPr/>
                <p:nvPr/>
              </p:nvSpPr>
              <p:spPr>
                <a:xfrm>
                  <a:off x="593286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73" name="椭圆 372">
                  <a:extLst>
                    <a:ext uri="{FF2B5EF4-FFF2-40B4-BE49-F238E27FC236}">
                      <a16:creationId xmlns:a16="http://schemas.microsoft.com/office/drawing/2014/main" id="{CCADEB5E-33C1-48FB-98F3-BBE2ABB55930}"/>
                    </a:ext>
                  </a:extLst>
                </p:cNvPr>
                <p:cNvSpPr/>
                <p:nvPr/>
              </p:nvSpPr>
              <p:spPr>
                <a:xfrm>
                  <a:off x="60674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74" name="椭圆 373">
                  <a:extLst>
                    <a:ext uri="{FF2B5EF4-FFF2-40B4-BE49-F238E27FC236}">
                      <a16:creationId xmlns:a16="http://schemas.microsoft.com/office/drawing/2014/main" id="{7891372B-95A8-4D65-97B2-779A4021603D}"/>
                    </a:ext>
                  </a:extLst>
                </p:cNvPr>
                <p:cNvSpPr/>
                <p:nvPr/>
              </p:nvSpPr>
              <p:spPr>
                <a:xfrm>
                  <a:off x="6202003"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nvGrpSpPr>
              <p:cNvPr id="198" name="组合 197">
                <a:extLst>
                  <a:ext uri="{FF2B5EF4-FFF2-40B4-BE49-F238E27FC236}">
                    <a16:creationId xmlns:a16="http://schemas.microsoft.com/office/drawing/2014/main" id="{C42026BA-C091-4041-A9B7-4B9F8E445359}"/>
                  </a:ext>
                </a:extLst>
              </p:cNvPr>
              <p:cNvGrpSpPr/>
              <p:nvPr/>
            </p:nvGrpSpPr>
            <p:grpSpPr>
              <a:xfrm>
                <a:off x="4721737" y="3599930"/>
                <a:ext cx="1559190" cy="78924"/>
                <a:chOff x="4721737" y="3446765"/>
                <a:chExt cx="1559190" cy="78924"/>
              </a:xfrm>
              <a:solidFill>
                <a:schemeClr val="accent1">
                  <a:lumMod val="40000"/>
                  <a:lumOff val="60000"/>
                </a:schemeClr>
              </a:solidFill>
            </p:grpSpPr>
            <p:sp>
              <p:nvSpPr>
                <p:cNvPr id="351" name="椭圆 350">
                  <a:extLst>
                    <a:ext uri="{FF2B5EF4-FFF2-40B4-BE49-F238E27FC236}">
                      <a16:creationId xmlns:a16="http://schemas.microsoft.com/office/drawing/2014/main" id="{B4086C0E-8B77-43A5-8A02-688ABA6F07CF}"/>
                    </a:ext>
                  </a:extLst>
                </p:cNvPr>
                <p:cNvSpPr/>
                <p:nvPr/>
              </p:nvSpPr>
              <p:spPr>
                <a:xfrm>
                  <a:off x="47217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52" name="椭圆 351">
                  <a:extLst>
                    <a:ext uri="{FF2B5EF4-FFF2-40B4-BE49-F238E27FC236}">
                      <a16:creationId xmlns:a16="http://schemas.microsoft.com/office/drawing/2014/main" id="{A8EA0A4F-5287-48C4-ACA4-31291F8B8060}"/>
                    </a:ext>
                  </a:extLst>
                </p:cNvPr>
                <p:cNvSpPr/>
                <p:nvPr/>
              </p:nvSpPr>
              <p:spPr>
                <a:xfrm>
                  <a:off x="485630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53" name="椭圆 352">
                  <a:extLst>
                    <a:ext uri="{FF2B5EF4-FFF2-40B4-BE49-F238E27FC236}">
                      <a16:creationId xmlns:a16="http://schemas.microsoft.com/office/drawing/2014/main" id="{AF8A0759-CE63-4A59-8137-75DFB06B2B46}"/>
                    </a:ext>
                  </a:extLst>
                </p:cNvPr>
                <p:cNvSpPr/>
                <p:nvPr/>
              </p:nvSpPr>
              <p:spPr>
                <a:xfrm>
                  <a:off x="499087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54" name="椭圆 353">
                  <a:extLst>
                    <a:ext uri="{FF2B5EF4-FFF2-40B4-BE49-F238E27FC236}">
                      <a16:creationId xmlns:a16="http://schemas.microsoft.com/office/drawing/2014/main" id="{8AD2EC2B-3842-429D-AF2F-376FE99253E6}"/>
                    </a:ext>
                  </a:extLst>
                </p:cNvPr>
                <p:cNvSpPr/>
                <p:nvPr/>
              </p:nvSpPr>
              <p:spPr>
                <a:xfrm>
                  <a:off x="512544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55" name="椭圆 354">
                  <a:extLst>
                    <a:ext uri="{FF2B5EF4-FFF2-40B4-BE49-F238E27FC236}">
                      <a16:creationId xmlns:a16="http://schemas.microsoft.com/office/drawing/2014/main" id="{47C150EB-6748-4A45-AD6E-99F1008B3BD6}"/>
                    </a:ext>
                  </a:extLst>
                </p:cNvPr>
                <p:cNvSpPr/>
                <p:nvPr/>
              </p:nvSpPr>
              <p:spPr>
                <a:xfrm>
                  <a:off x="526001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56" name="椭圆 355">
                  <a:extLst>
                    <a:ext uri="{FF2B5EF4-FFF2-40B4-BE49-F238E27FC236}">
                      <a16:creationId xmlns:a16="http://schemas.microsoft.com/office/drawing/2014/main" id="{2422D239-3922-4468-9709-F0499B42B4B5}"/>
                    </a:ext>
                  </a:extLst>
                </p:cNvPr>
                <p:cNvSpPr/>
                <p:nvPr/>
              </p:nvSpPr>
              <p:spPr>
                <a:xfrm>
                  <a:off x="539458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57" name="椭圆 356">
                  <a:extLst>
                    <a:ext uri="{FF2B5EF4-FFF2-40B4-BE49-F238E27FC236}">
                      <a16:creationId xmlns:a16="http://schemas.microsoft.com/office/drawing/2014/main" id="{6812FD42-8A4C-495C-B5FC-81FD79003BAC}"/>
                    </a:ext>
                  </a:extLst>
                </p:cNvPr>
                <p:cNvSpPr/>
                <p:nvPr/>
              </p:nvSpPr>
              <p:spPr>
                <a:xfrm>
                  <a:off x="552915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58" name="椭圆 357">
                  <a:extLst>
                    <a:ext uri="{FF2B5EF4-FFF2-40B4-BE49-F238E27FC236}">
                      <a16:creationId xmlns:a16="http://schemas.microsoft.com/office/drawing/2014/main" id="{8D4D1DE1-D8CA-4DB1-BFAE-58CDA876A440}"/>
                    </a:ext>
                  </a:extLst>
                </p:cNvPr>
                <p:cNvSpPr/>
                <p:nvPr/>
              </p:nvSpPr>
              <p:spPr>
                <a:xfrm>
                  <a:off x="566372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59" name="椭圆 358">
                  <a:extLst>
                    <a:ext uri="{FF2B5EF4-FFF2-40B4-BE49-F238E27FC236}">
                      <a16:creationId xmlns:a16="http://schemas.microsoft.com/office/drawing/2014/main" id="{80FA0D14-866E-48F4-A990-CC512FC80D16}"/>
                    </a:ext>
                  </a:extLst>
                </p:cNvPr>
                <p:cNvSpPr/>
                <p:nvPr/>
              </p:nvSpPr>
              <p:spPr>
                <a:xfrm>
                  <a:off x="579829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60" name="椭圆 359">
                  <a:extLst>
                    <a:ext uri="{FF2B5EF4-FFF2-40B4-BE49-F238E27FC236}">
                      <a16:creationId xmlns:a16="http://schemas.microsoft.com/office/drawing/2014/main" id="{07EFB010-FCB0-4CFA-B228-FF2DCB8A04ED}"/>
                    </a:ext>
                  </a:extLst>
                </p:cNvPr>
                <p:cNvSpPr/>
                <p:nvPr/>
              </p:nvSpPr>
              <p:spPr>
                <a:xfrm>
                  <a:off x="593286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61" name="椭圆 360">
                  <a:extLst>
                    <a:ext uri="{FF2B5EF4-FFF2-40B4-BE49-F238E27FC236}">
                      <a16:creationId xmlns:a16="http://schemas.microsoft.com/office/drawing/2014/main" id="{7D1C3A45-A52A-47DC-BC1E-92B3E59E689B}"/>
                    </a:ext>
                  </a:extLst>
                </p:cNvPr>
                <p:cNvSpPr/>
                <p:nvPr/>
              </p:nvSpPr>
              <p:spPr>
                <a:xfrm>
                  <a:off x="60674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62" name="椭圆 361">
                  <a:extLst>
                    <a:ext uri="{FF2B5EF4-FFF2-40B4-BE49-F238E27FC236}">
                      <a16:creationId xmlns:a16="http://schemas.microsoft.com/office/drawing/2014/main" id="{825546FD-BFB0-4202-978C-D37357240298}"/>
                    </a:ext>
                  </a:extLst>
                </p:cNvPr>
                <p:cNvSpPr/>
                <p:nvPr/>
              </p:nvSpPr>
              <p:spPr>
                <a:xfrm>
                  <a:off x="6202003"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nvGrpSpPr>
              <p:cNvPr id="199" name="组合 198">
                <a:extLst>
                  <a:ext uri="{FF2B5EF4-FFF2-40B4-BE49-F238E27FC236}">
                    <a16:creationId xmlns:a16="http://schemas.microsoft.com/office/drawing/2014/main" id="{F044B029-CCD1-4151-9ADF-647D876D2960}"/>
                  </a:ext>
                </a:extLst>
              </p:cNvPr>
              <p:cNvGrpSpPr/>
              <p:nvPr/>
            </p:nvGrpSpPr>
            <p:grpSpPr>
              <a:xfrm>
                <a:off x="4721737" y="3753095"/>
                <a:ext cx="1559190" cy="78924"/>
                <a:chOff x="4721737" y="3446765"/>
                <a:chExt cx="1559190" cy="78924"/>
              </a:xfrm>
              <a:solidFill>
                <a:schemeClr val="accent1">
                  <a:lumMod val="40000"/>
                  <a:lumOff val="60000"/>
                </a:schemeClr>
              </a:solidFill>
            </p:grpSpPr>
            <p:sp>
              <p:nvSpPr>
                <p:cNvPr id="291" name="椭圆 290">
                  <a:extLst>
                    <a:ext uri="{FF2B5EF4-FFF2-40B4-BE49-F238E27FC236}">
                      <a16:creationId xmlns:a16="http://schemas.microsoft.com/office/drawing/2014/main" id="{2926A96B-6C84-4193-9ED6-5E8735D6EB3A}"/>
                    </a:ext>
                  </a:extLst>
                </p:cNvPr>
                <p:cNvSpPr/>
                <p:nvPr/>
              </p:nvSpPr>
              <p:spPr>
                <a:xfrm>
                  <a:off x="47217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92" name="椭圆 291">
                  <a:extLst>
                    <a:ext uri="{FF2B5EF4-FFF2-40B4-BE49-F238E27FC236}">
                      <a16:creationId xmlns:a16="http://schemas.microsoft.com/office/drawing/2014/main" id="{3E3C0375-C198-4F62-9B42-6250EEBA33E6}"/>
                    </a:ext>
                  </a:extLst>
                </p:cNvPr>
                <p:cNvSpPr/>
                <p:nvPr/>
              </p:nvSpPr>
              <p:spPr>
                <a:xfrm>
                  <a:off x="485630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93" name="椭圆 292">
                  <a:extLst>
                    <a:ext uri="{FF2B5EF4-FFF2-40B4-BE49-F238E27FC236}">
                      <a16:creationId xmlns:a16="http://schemas.microsoft.com/office/drawing/2014/main" id="{5D475A95-8F46-414F-B07F-6BCEC75372A6}"/>
                    </a:ext>
                  </a:extLst>
                </p:cNvPr>
                <p:cNvSpPr/>
                <p:nvPr/>
              </p:nvSpPr>
              <p:spPr>
                <a:xfrm>
                  <a:off x="499087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94" name="椭圆 293">
                  <a:extLst>
                    <a:ext uri="{FF2B5EF4-FFF2-40B4-BE49-F238E27FC236}">
                      <a16:creationId xmlns:a16="http://schemas.microsoft.com/office/drawing/2014/main" id="{ECA3FA19-00FC-46DB-A822-3406666FC276}"/>
                    </a:ext>
                  </a:extLst>
                </p:cNvPr>
                <p:cNvSpPr/>
                <p:nvPr/>
              </p:nvSpPr>
              <p:spPr>
                <a:xfrm>
                  <a:off x="512544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95" name="椭圆 294">
                  <a:extLst>
                    <a:ext uri="{FF2B5EF4-FFF2-40B4-BE49-F238E27FC236}">
                      <a16:creationId xmlns:a16="http://schemas.microsoft.com/office/drawing/2014/main" id="{823350DE-71E4-42FC-BA4C-B778E98B7DE4}"/>
                    </a:ext>
                  </a:extLst>
                </p:cNvPr>
                <p:cNvSpPr/>
                <p:nvPr/>
              </p:nvSpPr>
              <p:spPr>
                <a:xfrm>
                  <a:off x="526001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44" name="椭圆 343">
                  <a:extLst>
                    <a:ext uri="{FF2B5EF4-FFF2-40B4-BE49-F238E27FC236}">
                      <a16:creationId xmlns:a16="http://schemas.microsoft.com/office/drawing/2014/main" id="{316F9F3F-1E42-4BBF-AE85-4E00AA4ED1D8}"/>
                    </a:ext>
                  </a:extLst>
                </p:cNvPr>
                <p:cNvSpPr/>
                <p:nvPr/>
              </p:nvSpPr>
              <p:spPr>
                <a:xfrm>
                  <a:off x="539458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45" name="椭圆 344">
                  <a:extLst>
                    <a:ext uri="{FF2B5EF4-FFF2-40B4-BE49-F238E27FC236}">
                      <a16:creationId xmlns:a16="http://schemas.microsoft.com/office/drawing/2014/main" id="{41104E0F-6C9C-464F-8862-8FA1A2C546AA}"/>
                    </a:ext>
                  </a:extLst>
                </p:cNvPr>
                <p:cNvSpPr/>
                <p:nvPr/>
              </p:nvSpPr>
              <p:spPr>
                <a:xfrm>
                  <a:off x="552915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46" name="椭圆 345">
                  <a:extLst>
                    <a:ext uri="{FF2B5EF4-FFF2-40B4-BE49-F238E27FC236}">
                      <a16:creationId xmlns:a16="http://schemas.microsoft.com/office/drawing/2014/main" id="{04D128C4-238F-42B4-84A8-EEE2E067E792}"/>
                    </a:ext>
                  </a:extLst>
                </p:cNvPr>
                <p:cNvSpPr/>
                <p:nvPr/>
              </p:nvSpPr>
              <p:spPr>
                <a:xfrm>
                  <a:off x="566372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47" name="椭圆 346">
                  <a:extLst>
                    <a:ext uri="{FF2B5EF4-FFF2-40B4-BE49-F238E27FC236}">
                      <a16:creationId xmlns:a16="http://schemas.microsoft.com/office/drawing/2014/main" id="{FF149BF8-559E-469C-8961-4AEC523B5A72}"/>
                    </a:ext>
                  </a:extLst>
                </p:cNvPr>
                <p:cNvSpPr/>
                <p:nvPr/>
              </p:nvSpPr>
              <p:spPr>
                <a:xfrm>
                  <a:off x="579829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48" name="椭圆 347">
                  <a:extLst>
                    <a:ext uri="{FF2B5EF4-FFF2-40B4-BE49-F238E27FC236}">
                      <a16:creationId xmlns:a16="http://schemas.microsoft.com/office/drawing/2014/main" id="{18D57FCD-CAEF-4248-9925-314CE7B7C81D}"/>
                    </a:ext>
                  </a:extLst>
                </p:cNvPr>
                <p:cNvSpPr/>
                <p:nvPr/>
              </p:nvSpPr>
              <p:spPr>
                <a:xfrm>
                  <a:off x="593286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49" name="椭圆 348">
                  <a:extLst>
                    <a:ext uri="{FF2B5EF4-FFF2-40B4-BE49-F238E27FC236}">
                      <a16:creationId xmlns:a16="http://schemas.microsoft.com/office/drawing/2014/main" id="{D37BF17A-D9B0-4498-9442-017B0ACD9382}"/>
                    </a:ext>
                  </a:extLst>
                </p:cNvPr>
                <p:cNvSpPr/>
                <p:nvPr/>
              </p:nvSpPr>
              <p:spPr>
                <a:xfrm>
                  <a:off x="60674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50" name="椭圆 349">
                  <a:extLst>
                    <a:ext uri="{FF2B5EF4-FFF2-40B4-BE49-F238E27FC236}">
                      <a16:creationId xmlns:a16="http://schemas.microsoft.com/office/drawing/2014/main" id="{41328781-24F4-4ECA-8639-E31A7309299F}"/>
                    </a:ext>
                  </a:extLst>
                </p:cNvPr>
                <p:cNvSpPr/>
                <p:nvPr/>
              </p:nvSpPr>
              <p:spPr>
                <a:xfrm>
                  <a:off x="6202003"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nvGrpSpPr>
              <p:cNvPr id="200" name="组合 199">
                <a:extLst>
                  <a:ext uri="{FF2B5EF4-FFF2-40B4-BE49-F238E27FC236}">
                    <a16:creationId xmlns:a16="http://schemas.microsoft.com/office/drawing/2014/main" id="{EDD71E62-9620-41BF-BF31-038BA03CA49D}"/>
                  </a:ext>
                </a:extLst>
              </p:cNvPr>
              <p:cNvGrpSpPr/>
              <p:nvPr/>
            </p:nvGrpSpPr>
            <p:grpSpPr>
              <a:xfrm>
                <a:off x="4721737" y="3906260"/>
                <a:ext cx="1559190" cy="78924"/>
                <a:chOff x="4721737" y="3446765"/>
                <a:chExt cx="1559190" cy="78924"/>
              </a:xfrm>
              <a:solidFill>
                <a:schemeClr val="accent1">
                  <a:lumMod val="40000"/>
                  <a:lumOff val="60000"/>
                </a:schemeClr>
              </a:solidFill>
            </p:grpSpPr>
            <p:sp>
              <p:nvSpPr>
                <p:cNvPr id="226" name="椭圆 225">
                  <a:extLst>
                    <a:ext uri="{FF2B5EF4-FFF2-40B4-BE49-F238E27FC236}">
                      <a16:creationId xmlns:a16="http://schemas.microsoft.com/office/drawing/2014/main" id="{2DA53A06-86E2-4A8F-8050-3D81576FDF1B}"/>
                    </a:ext>
                  </a:extLst>
                </p:cNvPr>
                <p:cNvSpPr/>
                <p:nvPr/>
              </p:nvSpPr>
              <p:spPr>
                <a:xfrm>
                  <a:off x="47217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27" name="椭圆 226">
                  <a:extLst>
                    <a:ext uri="{FF2B5EF4-FFF2-40B4-BE49-F238E27FC236}">
                      <a16:creationId xmlns:a16="http://schemas.microsoft.com/office/drawing/2014/main" id="{215E85F2-D8ED-4C78-8FE1-215A074D32CE}"/>
                    </a:ext>
                  </a:extLst>
                </p:cNvPr>
                <p:cNvSpPr/>
                <p:nvPr/>
              </p:nvSpPr>
              <p:spPr>
                <a:xfrm>
                  <a:off x="485630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28" name="椭圆 227">
                  <a:extLst>
                    <a:ext uri="{FF2B5EF4-FFF2-40B4-BE49-F238E27FC236}">
                      <a16:creationId xmlns:a16="http://schemas.microsoft.com/office/drawing/2014/main" id="{711EDBA9-B0CD-4C15-A5CF-AB283509C34C}"/>
                    </a:ext>
                  </a:extLst>
                </p:cNvPr>
                <p:cNvSpPr/>
                <p:nvPr/>
              </p:nvSpPr>
              <p:spPr>
                <a:xfrm>
                  <a:off x="499087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82" name="椭圆 281">
                  <a:extLst>
                    <a:ext uri="{FF2B5EF4-FFF2-40B4-BE49-F238E27FC236}">
                      <a16:creationId xmlns:a16="http://schemas.microsoft.com/office/drawing/2014/main" id="{CE0B4895-7462-47AC-9D7A-7E5E254CBE29}"/>
                    </a:ext>
                  </a:extLst>
                </p:cNvPr>
                <p:cNvSpPr/>
                <p:nvPr/>
              </p:nvSpPr>
              <p:spPr>
                <a:xfrm>
                  <a:off x="512544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83" name="椭圆 282">
                  <a:extLst>
                    <a:ext uri="{FF2B5EF4-FFF2-40B4-BE49-F238E27FC236}">
                      <a16:creationId xmlns:a16="http://schemas.microsoft.com/office/drawing/2014/main" id="{F361B0A2-CB60-40E0-A1B1-4076EBFA00B2}"/>
                    </a:ext>
                  </a:extLst>
                </p:cNvPr>
                <p:cNvSpPr/>
                <p:nvPr/>
              </p:nvSpPr>
              <p:spPr>
                <a:xfrm>
                  <a:off x="526001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84" name="椭圆 283">
                  <a:extLst>
                    <a:ext uri="{FF2B5EF4-FFF2-40B4-BE49-F238E27FC236}">
                      <a16:creationId xmlns:a16="http://schemas.microsoft.com/office/drawing/2014/main" id="{21640900-77FE-473F-98E7-AF235B99FD71}"/>
                    </a:ext>
                  </a:extLst>
                </p:cNvPr>
                <p:cNvSpPr/>
                <p:nvPr/>
              </p:nvSpPr>
              <p:spPr>
                <a:xfrm>
                  <a:off x="539458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85" name="椭圆 284">
                  <a:extLst>
                    <a:ext uri="{FF2B5EF4-FFF2-40B4-BE49-F238E27FC236}">
                      <a16:creationId xmlns:a16="http://schemas.microsoft.com/office/drawing/2014/main" id="{DC8E1ABA-727D-4912-A0D9-91C883B85CA6}"/>
                    </a:ext>
                  </a:extLst>
                </p:cNvPr>
                <p:cNvSpPr/>
                <p:nvPr/>
              </p:nvSpPr>
              <p:spPr>
                <a:xfrm>
                  <a:off x="552915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86" name="椭圆 285">
                  <a:extLst>
                    <a:ext uri="{FF2B5EF4-FFF2-40B4-BE49-F238E27FC236}">
                      <a16:creationId xmlns:a16="http://schemas.microsoft.com/office/drawing/2014/main" id="{A739225D-DB86-4127-AAA4-7802362CAFE9}"/>
                    </a:ext>
                  </a:extLst>
                </p:cNvPr>
                <p:cNvSpPr/>
                <p:nvPr/>
              </p:nvSpPr>
              <p:spPr>
                <a:xfrm>
                  <a:off x="566372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87" name="椭圆 286">
                  <a:extLst>
                    <a:ext uri="{FF2B5EF4-FFF2-40B4-BE49-F238E27FC236}">
                      <a16:creationId xmlns:a16="http://schemas.microsoft.com/office/drawing/2014/main" id="{D7B910EB-D57C-4D42-8386-FD3E53DE9C9E}"/>
                    </a:ext>
                  </a:extLst>
                </p:cNvPr>
                <p:cNvSpPr/>
                <p:nvPr/>
              </p:nvSpPr>
              <p:spPr>
                <a:xfrm>
                  <a:off x="579829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88" name="椭圆 287">
                  <a:extLst>
                    <a:ext uri="{FF2B5EF4-FFF2-40B4-BE49-F238E27FC236}">
                      <a16:creationId xmlns:a16="http://schemas.microsoft.com/office/drawing/2014/main" id="{CB8443E8-4A5E-4DBA-9309-217284E8E7CE}"/>
                    </a:ext>
                  </a:extLst>
                </p:cNvPr>
                <p:cNvSpPr/>
                <p:nvPr/>
              </p:nvSpPr>
              <p:spPr>
                <a:xfrm>
                  <a:off x="593286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89" name="椭圆 288">
                  <a:extLst>
                    <a:ext uri="{FF2B5EF4-FFF2-40B4-BE49-F238E27FC236}">
                      <a16:creationId xmlns:a16="http://schemas.microsoft.com/office/drawing/2014/main" id="{1F86AE0E-516B-4F30-A603-F1F0421D1DB5}"/>
                    </a:ext>
                  </a:extLst>
                </p:cNvPr>
                <p:cNvSpPr/>
                <p:nvPr/>
              </p:nvSpPr>
              <p:spPr>
                <a:xfrm>
                  <a:off x="60674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90" name="椭圆 289">
                  <a:extLst>
                    <a:ext uri="{FF2B5EF4-FFF2-40B4-BE49-F238E27FC236}">
                      <a16:creationId xmlns:a16="http://schemas.microsoft.com/office/drawing/2014/main" id="{37D395F7-241B-4D8C-AC56-BA80ECC63534}"/>
                    </a:ext>
                  </a:extLst>
                </p:cNvPr>
                <p:cNvSpPr/>
                <p:nvPr/>
              </p:nvSpPr>
              <p:spPr>
                <a:xfrm>
                  <a:off x="6202003"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nvGrpSpPr>
              <p:cNvPr id="201" name="组合 200">
                <a:extLst>
                  <a:ext uri="{FF2B5EF4-FFF2-40B4-BE49-F238E27FC236}">
                    <a16:creationId xmlns:a16="http://schemas.microsoft.com/office/drawing/2014/main" id="{BF42CCE5-6165-4753-8B38-612DAB7A1605}"/>
                  </a:ext>
                </a:extLst>
              </p:cNvPr>
              <p:cNvGrpSpPr/>
              <p:nvPr/>
            </p:nvGrpSpPr>
            <p:grpSpPr>
              <a:xfrm>
                <a:off x="4721737" y="4061770"/>
                <a:ext cx="1559190" cy="78924"/>
                <a:chOff x="4721737" y="3446765"/>
                <a:chExt cx="1559190" cy="78924"/>
              </a:xfrm>
              <a:solidFill>
                <a:schemeClr val="accent1">
                  <a:lumMod val="40000"/>
                  <a:lumOff val="60000"/>
                </a:schemeClr>
              </a:solidFill>
            </p:grpSpPr>
            <p:sp>
              <p:nvSpPr>
                <p:cNvPr id="202" name="椭圆 201">
                  <a:extLst>
                    <a:ext uri="{FF2B5EF4-FFF2-40B4-BE49-F238E27FC236}">
                      <a16:creationId xmlns:a16="http://schemas.microsoft.com/office/drawing/2014/main" id="{FF0D5244-CD7D-4251-A371-82499803DD9B}"/>
                    </a:ext>
                  </a:extLst>
                </p:cNvPr>
                <p:cNvSpPr/>
                <p:nvPr/>
              </p:nvSpPr>
              <p:spPr>
                <a:xfrm>
                  <a:off x="47217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03" name="椭圆 202">
                  <a:extLst>
                    <a:ext uri="{FF2B5EF4-FFF2-40B4-BE49-F238E27FC236}">
                      <a16:creationId xmlns:a16="http://schemas.microsoft.com/office/drawing/2014/main" id="{9ED9E185-8343-4536-AFE5-AA9C685136AD}"/>
                    </a:ext>
                  </a:extLst>
                </p:cNvPr>
                <p:cNvSpPr/>
                <p:nvPr/>
              </p:nvSpPr>
              <p:spPr>
                <a:xfrm>
                  <a:off x="485630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16" name="椭圆 215">
                  <a:extLst>
                    <a:ext uri="{FF2B5EF4-FFF2-40B4-BE49-F238E27FC236}">
                      <a16:creationId xmlns:a16="http://schemas.microsoft.com/office/drawing/2014/main" id="{0442AF3B-9688-459B-87B4-BCF898980B3B}"/>
                    </a:ext>
                  </a:extLst>
                </p:cNvPr>
                <p:cNvSpPr/>
                <p:nvPr/>
              </p:nvSpPr>
              <p:spPr>
                <a:xfrm>
                  <a:off x="499087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17" name="椭圆 216">
                  <a:extLst>
                    <a:ext uri="{FF2B5EF4-FFF2-40B4-BE49-F238E27FC236}">
                      <a16:creationId xmlns:a16="http://schemas.microsoft.com/office/drawing/2014/main" id="{26E4F1B4-EAC8-4C66-88C6-B2390F1814BB}"/>
                    </a:ext>
                  </a:extLst>
                </p:cNvPr>
                <p:cNvSpPr/>
                <p:nvPr/>
              </p:nvSpPr>
              <p:spPr>
                <a:xfrm>
                  <a:off x="512544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18" name="椭圆 217">
                  <a:extLst>
                    <a:ext uri="{FF2B5EF4-FFF2-40B4-BE49-F238E27FC236}">
                      <a16:creationId xmlns:a16="http://schemas.microsoft.com/office/drawing/2014/main" id="{FA7A74F4-D657-4E99-8EAF-404DBFE07192}"/>
                    </a:ext>
                  </a:extLst>
                </p:cNvPr>
                <p:cNvSpPr/>
                <p:nvPr/>
              </p:nvSpPr>
              <p:spPr>
                <a:xfrm>
                  <a:off x="526001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19" name="椭圆 218">
                  <a:extLst>
                    <a:ext uri="{FF2B5EF4-FFF2-40B4-BE49-F238E27FC236}">
                      <a16:creationId xmlns:a16="http://schemas.microsoft.com/office/drawing/2014/main" id="{B0C59C9F-7483-4E41-90C5-A1BBCABD1E28}"/>
                    </a:ext>
                  </a:extLst>
                </p:cNvPr>
                <p:cNvSpPr/>
                <p:nvPr/>
              </p:nvSpPr>
              <p:spPr>
                <a:xfrm>
                  <a:off x="539458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20" name="椭圆 219">
                  <a:extLst>
                    <a:ext uri="{FF2B5EF4-FFF2-40B4-BE49-F238E27FC236}">
                      <a16:creationId xmlns:a16="http://schemas.microsoft.com/office/drawing/2014/main" id="{4B2D2217-12B8-478C-B2A5-46652010EAA8}"/>
                    </a:ext>
                  </a:extLst>
                </p:cNvPr>
                <p:cNvSpPr/>
                <p:nvPr/>
              </p:nvSpPr>
              <p:spPr>
                <a:xfrm>
                  <a:off x="552915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21" name="椭圆 220">
                  <a:extLst>
                    <a:ext uri="{FF2B5EF4-FFF2-40B4-BE49-F238E27FC236}">
                      <a16:creationId xmlns:a16="http://schemas.microsoft.com/office/drawing/2014/main" id="{E79E5448-4714-4C80-BCD0-F0FCF49B6094}"/>
                    </a:ext>
                  </a:extLst>
                </p:cNvPr>
                <p:cNvSpPr/>
                <p:nvPr/>
              </p:nvSpPr>
              <p:spPr>
                <a:xfrm>
                  <a:off x="566372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22" name="椭圆 221">
                  <a:extLst>
                    <a:ext uri="{FF2B5EF4-FFF2-40B4-BE49-F238E27FC236}">
                      <a16:creationId xmlns:a16="http://schemas.microsoft.com/office/drawing/2014/main" id="{9BFB2B10-905D-4A7A-B10A-9B0653CDFFCF}"/>
                    </a:ext>
                  </a:extLst>
                </p:cNvPr>
                <p:cNvSpPr/>
                <p:nvPr/>
              </p:nvSpPr>
              <p:spPr>
                <a:xfrm>
                  <a:off x="579829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23" name="椭圆 222">
                  <a:extLst>
                    <a:ext uri="{FF2B5EF4-FFF2-40B4-BE49-F238E27FC236}">
                      <a16:creationId xmlns:a16="http://schemas.microsoft.com/office/drawing/2014/main" id="{B6AE1802-AC0D-48EC-BC84-44C9017DDE36}"/>
                    </a:ext>
                  </a:extLst>
                </p:cNvPr>
                <p:cNvSpPr/>
                <p:nvPr/>
              </p:nvSpPr>
              <p:spPr>
                <a:xfrm>
                  <a:off x="593286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24" name="椭圆 223">
                  <a:extLst>
                    <a:ext uri="{FF2B5EF4-FFF2-40B4-BE49-F238E27FC236}">
                      <a16:creationId xmlns:a16="http://schemas.microsoft.com/office/drawing/2014/main" id="{9A083004-A285-4E1F-B3B0-6A7B200FE31B}"/>
                    </a:ext>
                  </a:extLst>
                </p:cNvPr>
                <p:cNvSpPr/>
                <p:nvPr/>
              </p:nvSpPr>
              <p:spPr>
                <a:xfrm>
                  <a:off x="60674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25" name="椭圆 224">
                  <a:extLst>
                    <a:ext uri="{FF2B5EF4-FFF2-40B4-BE49-F238E27FC236}">
                      <a16:creationId xmlns:a16="http://schemas.microsoft.com/office/drawing/2014/main" id="{8655A6B9-AE73-4832-8DA8-B3FD0D8C7EE6}"/>
                    </a:ext>
                  </a:extLst>
                </p:cNvPr>
                <p:cNvSpPr/>
                <p:nvPr/>
              </p:nvSpPr>
              <p:spPr>
                <a:xfrm>
                  <a:off x="6202003"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grpSp>
          <p:nvGrpSpPr>
            <p:cNvPr id="375" name="组合 374">
              <a:extLst>
                <a:ext uri="{FF2B5EF4-FFF2-40B4-BE49-F238E27FC236}">
                  <a16:creationId xmlns:a16="http://schemas.microsoft.com/office/drawing/2014/main" id="{F46FB1D3-6C50-4449-BFBC-F5FB96A287AF}"/>
                </a:ext>
              </a:extLst>
            </p:cNvPr>
            <p:cNvGrpSpPr/>
            <p:nvPr/>
          </p:nvGrpSpPr>
          <p:grpSpPr>
            <a:xfrm>
              <a:off x="644821" y="2385235"/>
              <a:ext cx="461637" cy="1768159"/>
              <a:chOff x="644821" y="2372535"/>
              <a:chExt cx="461637" cy="1768159"/>
            </a:xfrm>
          </p:grpSpPr>
          <p:grpSp>
            <p:nvGrpSpPr>
              <p:cNvPr id="376" name="组合 375">
                <a:extLst>
                  <a:ext uri="{FF2B5EF4-FFF2-40B4-BE49-F238E27FC236}">
                    <a16:creationId xmlns:a16="http://schemas.microsoft.com/office/drawing/2014/main" id="{F2B3397F-A066-4C94-A073-40E4145783C9}"/>
                  </a:ext>
                </a:extLst>
              </p:cNvPr>
              <p:cNvGrpSpPr/>
              <p:nvPr/>
            </p:nvGrpSpPr>
            <p:grpSpPr>
              <a:xfrm>
                <a:off x="644821" y="2372535"/>
                <a:ext cx="75933" cy="1768159"/>
                <a:chOff x="644821" y="2372535"/>
                <a:chExt cx="75933" cy="1768159"/>
              </a:xfrm>
            </p:grpSpPr>
            <p:sp>
              <p:nvSpPr>
                <p:cNvPr id="422" name="椭圆 421">
                  <a:extLst>
                    <a:ext uri="{FF2B5EF4-FFF2-40B4-BE49-F238E27FC236}">
                      <a16:creationId xmlns:a16="http://schemas.microsoft.com/office/drawing/2014/main" id="{753A9CB7-702C-44E4-9824-B371DB574AE8}"/>
                    </a:ext>
                  </a:extLst>
                </p:cNvPr>
                <p:cNvSpPr/>
                <p:nvPr/>
              </p:nvSpPr>
              <p:spPr>
                <a:xfrm rot="5400000">
                  <a:off x="644821" y="2372535"/>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23" name="椭圆 422">
                  <a:extLst>
                    <a:ext uri="{FF2B5EF4-FFF2-40B4-BE49-F238E27FC236}">
                      <a16:creationId xmlns:a16="http://schemas.microsoft.com/office/drawing/2014/main" id="{46858391-34F2-49FC-B36B-75E26F4AC1D5}"/>
                    </a:ext>
                  </a:extLst>
                </p:cNvPr>
                <p:cNvSpPr/>
                <p:nvPr/>
              </p:nvSpPr>
              <p:spPr>
                <a:xfrm rot="5400000">
                  <a:off x="644821" y="2502706"/>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24" name="椭圆 423">
                  <a:extLst>
                    <a:ext uri="{FF2B5EF4-FFF2-40B4-BE49-F238E27FC236}">
                      <a16:creationId xmlns:a16="http://schemas.microsoft.com/office/drawing/2014/main" id="{C2EEAE82-22A4-48E2-8B49-2BADC7607FD9}"/>
                    </a:ext>
                  </a:extLst>
                </p:cNvPr>
                <p:cNvSpPr/>
                <p:nvPr/>
              </p:nvSpPr>
              <p:spPr>
                <a:xfrm rot="5400000">
                  <a:off x="644821" y="2632877"/>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25" name="椭圆 424">
                  <a:extLst>
                    <a:ext uri="{FF2B5EF4-FFF2-40B4-BE49-F238E27FC236}">
                      <a16:creationId xmlns:a16="http://schemas.microsoft.com/office/drawing/2014/main" id="{18118D24-8FE5-479B-8832-9281CDFAFE3E}"/>
                    </a:ext>
                  </a:extLst>
                </p:cNvPr>
                <p:cNvSpPr/>
                <p:nvPr/>
              </p:nvSpPr>
              <p:spPr>
                <a:xfrm rot="5400000">
                  <a:off x="644821" y="2763048"/>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26" name="椭圆 425">
                  <a:extLst>
                    <a:ext uri="{FF2B5EF4-FFF2-40B4-BE49-F238E27FC236}">
                      <a16:creationId xmlns:a16="http://schemas.microsoft.com/office/drawing/2014/main" id="{642C74BA-AE4F-4963-B4DA-8A0F8B17D08C}"/>
                    </a:ext>
                  </a:extLst>
                </p:cNvPr>
                <p:cNvSpPr/>
                <p:nvPr/>
              </p:nvSpPr>
              <p:spPr>
                <a:xfrm rot="5400000">
                  <a:off x="644821" y="2893219"/>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27" name="椭圆 426">
                  <a:extLst>
                    <a:ext uri="{FF2B5EF4-FFF2-40B4-BE49-F238E27FC236}">
                      <a16:creationId xmlns:a16="http://schemas.microsoft.com/office/drawing/2014/main" id="{26FCC4E9-1940-4DA4-BE6B-1F127B4DCE19}"/>
                    </a:ext>
                  </a:extLst>
                </p:cNvPr>
                <p:cNvSpPr/>
                <p:nvPr/>
              </p:nvSpPr>
              <p:spPr>
                <a:xfrm rot="5400000">
                  <a:off x="644821" y="3023390"/>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28" name="椭圆 427">
                  <a:extLst>
                    <a:ext uri="{FF2B5EF4-FFF2-40B4-BE49-F238E27FC236}">
                      <a16:creationId xmlns:a16="http://schemas.microsoft.com/office/drawing/2014/main" id="{832B4E78-25ED-4564-BED8-2C4333A67CA3}"/>
                    </a:ext>
                  </a:extLst>
                </p:cNvPr>
                <p:cNvSpPr/>
                <p:nvPr/>
              </p:nvSpPr>
              <p:spPr>
                <a:xfrm rot="5400000">
                  <a:off x="644821" y="3153561"/>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29" name="椭圆 428">
                  <a:extLst>
                    <a:ext uri="{FF2B5EF4-FFF2-40B4-BE49-F238E27FC236}">
                      <a16:creationId xmlns:a16="http://schemas.microsoft.com/office/drawing/2014/main" id="{CFEC680C-959A-4D89-ADA0-266FB3D7FE7C}"/>
                    </a:ext>
                  </a:extLst>
                </p:cNvPr>
                <p:cNvSpPr/>
                <p:nvPr/>
              </p:nvSpPr>
              <p:spPr>
                <a:xfrm rot="5400000">
                  <a:off x="644821" y="3283732"/>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30" name="椭圆 429">
                  <a:extLst>
                    <a:ext uri="{FF2B5EF4-FFF2-40B4-BE49-F238E27FC236}">
                      <a16:creationId xmlns:a16="http://schemas.microsoft.com/office/drawing/2014/main" id="{F6969123-C47F-4591-8439-1B3193E56CD8}"/>
                    </a:ext>
                  </a:extLst>
                </p:cNvPr>
                <p:cNvSpPr/>
                <p:nvPr/>
              </p:nvSpPr>
              <p:spPr>
                <a:xfrm rot="5400000">
                  <a:off x="644821" y="3413903"/>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31" name="椭圆 430">
                  <a:extLst>
                    <a:ext uri="{FF2B5EF4-FFF2-40B4-BE49-F238E27FC236}">
                      <a16:creationId xmlns:a16="http://schemas.microsoft.com/office/drawing/2014/main" id="{9A9FFD69-4838-46B4-B66A-9471C28300FD}"/>
                    </a:ext>
                  </a:extLst>
                </p:cNvPr>
                <p:cNvSpPr/>
                <p:nvPr/>
              </p:nvSpPr>
              <p:spPr>
                <a:xfrm rot="5400000">
                  <a:off x="644821" y="3544074"/>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32" name="椭圆 431">
                  <a:extLst>
                    <a:ext uri="{FF2B5EF4-FFF2-40B4-BE49-F238E27FC236}">
                      <a16:creationId xmlns:a16="http://schemas.microsoft.com/office/drawing/2014/main" id="{26493542-2261-416A-A12E-819AE75A126C}"/>
                    </a:ext>
                  </a:extLst>
                </p:cNvPr>
                <p:cNvSpPr/>
                <p:nvPr/>
              </p:nvSpPr>
              <p:spPr>
                <a:xfrm rot="5400000">
                  <a:off x="644821" y="3674245"/>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33" name="椭圆 432">
                  <a:extLst>
                    <a:ext uri="{FF2B5EF4-FFF2-40B4-BE49-F238E27FC236}">
                      <a16:creationId xmlns:a16="http://schemas.microsoft.com/office/drawing/2014/main" id="{571F3092-357D-402D-B4FB-FBFA3BE419A3}"/>
                    </a:ext>
                  </a:extLst>
                </p:cNvPr>
                <p:cNvSpPr/>
                <p:nvPr/>
              </p:nvSpPr>
              <p:spPr>
                <a:xfrm rot="5400000">
                  <a:off x="644821" y="3804416"/>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34" name="椭圆 433">
                  <a:extLst>
                    <a:ext uri="{FF2B5EF4-FFF2-40B4-BE49-F238E27FC236}">
                      <a16:creationId xmlns:a16="http://schemas.microsoft.com/office/drawing/2014/main" id="{5C588C79-5FBC-4C69-8A7D-B2909891EED3}"/>
                    </a:ext>
                  </a:extLst>
                </p:cNvPr>
                <p:cNvSpPr/>
                <p:nvPr/>
              </p:nvSpPr>
              <p:spPr>
                <a:xfrm rot="5400000">
                  <a:off x="644821" y="3934587"/>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35" name="椭圆 434">
                  <a:extLst>
                    <a:ext uri="{FF2B5EF4-FFF2-40B4-BE49-F238E27FC236}">
                      <a16:creationId xmlns:a16="http://schemas.microsoft.com/office/drawing/2014/main" id="{236FA0DC-BBAE-4290-BA08-E03EFD09F9C8}"/>
                    </a:ext>
                  </a:extLst>
                </p:cNvPr>
                <p:cNvSpPr/>
                <p:nvPr/>
              </p:nvSpPr>
              <p:spPr>
                <a:xfrm rot="5400000">
                  <a:off x="644821" y="4064761"/>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nvGrpSpPr>
              <p:cNvPr id="377" name="组合 376">
                <a:extLst>
                  <a:ext uri="{FF2B5EF4-FFF2-40B4-BE49-F238E27FC236}">
                    <a16:creationId xmlns:a16="http://schemas.microsoft.com/office/drawing/2014/main" id="{CE9BF8E9-E468-4176-A48C-BA8FA799DC90}"/>
                  </a:ext>
                </a:extLst>
              </p:cNvPr>
              <p:cNvGrpSpPr/>
              <p:nvPr/>
            </p:nvGrpSpPr>
            <p:grpSpPr>
              <a:xfrm>
                <a:off x="773389" y="2372535"/>
                <a:ext cx="75933" cy="1768159"/>
                <a:chOff x="644821" y="2372535"/>
                <a:chExt cx="75933" cy="1768159"/>
              </a:xfrm>
            </p:grpSpPr>
            <p:sp>
              <p:nvSpPr>
                <p:cNvPr id="408" name="椭圆 407">
                  <a:extLst>
                    <a:ext uri="{FF2B5EF4-FFF2-40B4-BE49-F238E27FC236}">
                      <a16:creationId xmlns:a16="http://schemas.microsoft.com/office/drawing/2014/main" id="{0C085EC5-55AA-4C3A-AFC4-BCFB5223F8AA}"/>
                    </a:ext>
                  </a:extLst>
                </p:cNvPr>
                <p:cNvSpPr/>
                <p:nvPr/>
              </p:nvSpPr>
              <p:spPr>
                <a:xfrm rot="5400000">
                  <a:off x="644821" y="2372535"/>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09" name="椭圆 408">
                  <a:extLst>
                    <a:ext uri="{FF2B5EF4-FFF2-40B4-BE49-F238E27FC236}">
                      <a16:creationId xmlns:a16="http://schemas.microsoft.com/office/drawing/2014/main" id="{980ECCA0-AE7B-4007-AB1F-24F0953B47BD}"/>
                    </a:ext>
                  </a:extLst>
                </p:cNvPr>
                <p:cNvSpPr/>
                <p:nvPr/>
              </p:nvSpPr>
              <p:spPr>
                <a:xfrm rot="5400000">
                  <a:off x="644821" y="2502706"/>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10" name="椭圆 409">
                  <a:extLst>
                    <a:ext uri="{FF2B5EF4-FFF2-40B4-BE49-F238E27FC236}">
                      <a16:creationId xmlns:a16="http://schemas.microsoft.com/office/drawing/2014/main" id="{5C0D41C3-2559-4E4C-9C80-1644EBC79D9B}"/>
                    </a:ext>
                  </a:extLst>
                </p:cNvPr>
                <p:cNvSpPr/>
                <p:nvPr/>
              </p:nvSpPr>
              <p:spPr>
                <a:xfrm rot="5400000">
                  <a:off x="644821" y="2632877"/>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11" name="椭圆 410">
                  <a:extLst>
                    <a:ext uri="{FF2B5EF4-FFF2-40B4-BE49-F238E27FC236}">
                      <a16:creationId xmlns:a16="http://schemas.microsoft.com/office/drawing/2014/main" id="{AA8AA9EE-7C72-4216-AB9A-B88BF7D4490E}"/>
                    </a:ext>
                  </a:extLst>
                </p:cNvPr>
                <p:cNvSpPr/>
                <p:nvPr/>
              </p:nvSpPr>
              <p:spPr>
                <a:xfrm rot="5400000">
                  <a:off x="644821" y="2763048"/>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12" name="椭圆 411">
                  <a:extLst>
                    <a:ext uri="{FF2B5EF4-FFF2-40B4-BE49-F238E27FC236}">
                      <a16:creationId xmlns:a16="http://schemas.microsoft.com/office/drawing/2014/main" id="{403780F6-F586-42B8-B310-5600A38530B5}"/>
                    </a:ext>
                  </a:extLst>
                </p:cNvPr>
                <p:cNvSpPr/>
                <p:nvPr/>
              </p:nvSpPr>
              <p:spPr>
                <a:xfrm rot="5400000">
                  <a:off x="644821" y="2893219"/>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13" name="椭圆 412">
                  <a:extLst>
                    <a:ext uri="{FF2B5EF4-FFF2-40B4-BE49-F238E27FC236}">
                      <a16:creationId xmlns:a16="http://schemas.microsoft.com/office/drawing/2014/main" id="{6A20D1B4-02D7-4E66-B08C-E5DFA7243D62}"/>
                    </a:ext>
                  </a:extLst>
                </p:cNvPr>
                <p:cNvSpPr/>
                <p:nvPr/>
              </p:nvSpPr>
              <p:spPr>
                <a:xfrm rot="5400000">
                  <a:off x="644821" y="3023390"/>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14" name="椭圆 413">
                  <a:extLst>
                    <a:ext uri="{FF2B5EF4-FFF2-40B4-BE49-F238E27FC236}">
                      <a16:creationId xmlns:a16="http://schemas.microsoft.com/office/drawing/2014/main" id="{15678FCA-12B3-46F9-9E96-0C9B0CEB1E5C}"/>
                    </a:ext>
                  </a:extLst>
                </p:cNvPr>
                <p:cNvSpPr/>
                <p:nvPr/>
              </p:nvSpPr>
              <p:spPr>
                <a:xfrm rot="5400000">
                  <a:off x="644821" y="3153561"/>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15" name="椭圆 414">
                  <a:extLst>
                    <a:ext uri="{FF2B5EF4-FFF2-40B4-BE49-F238E27FC236}">
                      <a16:creationId xmlns:a16="http://schemas.microsoft.com/office/drawing/2014/main" id="{97EA72E3-90C0-43D1-BB81-C34A66F30CB4}"/>
                    </a:ext>
                  </a:extLst>
                </p:cNvPr>
                <p:cNvSpPr/>
                <p:nvPr/>
              </p:nvSpPr>
              <p:spPr>
                <a:xfrm rot="5400000">
                  <a:off x="644821" y="3283732"/>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16" name="椭圆 415">
                  <a:extLst>
                    <a:ext uri="{FF2B5EF4-FFF2-40B4-BE49-F238E27FC236}">
                      <a16:creationId xmlns:a16="http://schemas.microsoft.com/office/drawing/2014/main" id="{FDE6CF3C-2F67-43A5-8D51-2AC1E98E2B1C}"/>
                    </a:ext>
                  </a:extLst>
                </p:cNvPr>
                <p:cNvSpPr/>
                <p:nvPr/>
              </p:nvSpPr>
              <p:spPr>
                <a:xfrm rot="5400000">
                  <a:off x="644821" y="3413903"/>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17" name="椭圆 416">
                  <a:extLst>
                    <a:ext uri="{FF2B5EF4-FFF2-40B4-BE49-F238E27FC236}">
                      <a16:creationId xmlns:a16="http://schemas.microsoft.com/office/drawing/2014/main" id="{BC8E8555-DAF1-4378-8484-A80E1EF2EDA1}"/>
                    </a:ext>
                  </a:extLst>
                </p:cNvPr>
                <p:cNvSpPr/>
                <p:nvPr/>
              </p:nvSpPr>
              <p:spPr>
                <a:xfrm rot="5400000">
                  <a:off x="644821" y="3544074"/>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18" name="椭圆 417">
                  <a:extLst>
                    <a:ext uri="{FF2B5EF4-FFF2-40B4-BE49-F238E27FC236}">
                      <a16:creationId xmlns:a16="http://schemas.microsoft.com/office/drawing/2014/main" id="{CE3A7A91-A8AF-4688-AE43-FD2FE6650CF1}"/>
                    </a:ext>
                  </a:extLst>
                </p:cNvPr>
                <p:cNvSpPr/>
                <p:nvPr/>
              </p:nvSpPr>
              <p:spPr>
                <a:xfrm rot="5400000">
                  <a:off x="644821" y="3674245"/>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19" name="椭圆 418">
                  <a:extLst>
                    <a:ext uri="{FF2B5EF4-FFF2-40B4-BE49-F238E27FC236}">
                      <a16:creationId xmlns:a16="http://schemas.microsoft.com/office/drawing/2014/main" id="{D78B961D-44A0-43E7-9EE1-692D521CBB6F}"/>
                    </a:ext>
                  </a:extLst>
                </p:cNvPr>
                <p:cNvSpPr/>
                <p:nvPr/>
              </p:nvSpPr>
              <p:spPr>
                <a:xfrm rot="5400000">
                  <a:off x="644821" y="3804416"/>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20" name="椭圆 419">
                  <a:extLst>
                    <a:ext uri="{FF2B5EF4-FFF2-40B4-BE49-F238E27FC236}">
                      <a16:creationId xmlns:a16="http://schemas.microsoft.com/office/drawing/2014/main" id="{B94E297F-836D-4168-A7CC-2F71252F15D4}"/>
                    </a:ext>
                  </a:extLst>
                </p:cNvPr>
                <p:cNvSpPr/>
                <p:nvPr/>
              </p:nvSpPr>
              <p:spPr>
                <a:xfrm rot="5400000">
                  <a:off x="644821" y="3934587"/>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21" name="椭圆 420">
                  <a:extLst>
                    <a:ext uri="{FF2B5EF4-FFF2-40B4-BE49-F238E27FC236}">
                      <a16:creationId xmlns:a16="http://schemas.microsoft.com/office/drawing/2014/main" id="{AE23392A-07BA-4979-9D94-A70B477179B7}"/>
                    </a:ext>
                  </a:extLst>
                </p:cNvPr>
                <p:cNvSpPr/>
                <p:nvPr/>
              </p:nvSpPr>
              <p:spPr>
                <a:xfrm rot="5400000">
                  <a:off x="644821" y="4064761"/>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nvGrpSpPr>
              <p:cNvPr id="378" name="组合 377">
                <a:extLst>
                  <a:ext uri="{FF2B5EF4-FFF2-40B4-BE49-F238E27FC236}">
                    <a16:creationId xmlns:a16="http://schemas.microsoft.com/office/drawing/2014/main" id="{FFB79FA2-3D25-4B09-A2CE-DEA9B21DEED2}"/>
                  </a:ext>
                </a:extLst>
              </p:cNvPr>
              <p:cNvGrpSpPr/>
              <p:nvPr/>
            </p:nvGrpSpPr>
            <p:grpSpPr>
              <a:xfrm>
                <a:off x="901957" y="2372535"/>
                <a:ext cx="75933" cy="1768159"/>
                <a:chOff x="644821" y="2372535"/>
                <a:chExt cx="75933" cy="1768159"/>
              </a:xfrm>
            </p:grpSpPr>
            <p:sp>
              <p:nvSpPr>
                <p:cNvPr id="394" name="椭圆 393">
                  <a:extLst>
                    <a:ext uri="{FF2B5EF4-FFF2-40B4-BE49-F238E27FC236}">
                      <a16:creationId xmlns:a16="http://schemas.microsoft.com/office/drawing/2014/main" id="{3B6CC7D3-94B5-46CC-9779-BD0583F7EC84}"/>
                    </a:ext>
                  </a:extLst>
                </p:cNvPr>
                <p:cNvSpPr/>
                <p:nvPr/>
              </p:nvSpPr>
              <p:spPr>
                <a:xfrm rot="5400000">
                  <a:off x="644821" y="2372535"/>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95" name="椭圆 394">
                  <a:extLst>
                    <a:ext uri="{FF2B5EF4-FFF2-40B4-BE49-F238E27FC236}">
                      <a16:creationId xmlns:a16="http://schemas.microsoft.com/office/drawing/2014/main" id="{332F5504-7EB2-44B5-9EEC-6E8711A3DF27}"/>
                    </a:ext>
                  </a:extLst>
                </p:cNvPr>
                <p:cNvSpPr/>
                <p:nvPr/>
              </p:nvSpPr>
              <p:spPr>
                <a:xfrm rot="5400000">
                  <a:off x="644821" y="2502706"/>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96" name="椭圆 395">
                  <a:extLst>
                    <a:ext uri="{FF2B5EF4-FFF2-40B4-BE49-F238E27FC236}">
                      <a16:creationId xmlns:a16="http://schemas.microsoft.com/office/drawing/2014/main" id="{34558E99-3AF9-499C-A81F-6F9AEA82EDC7}"/>
                    </a:ext>
                  </a:extLst>
                </p:cNvPr>
                <p:cNvSpPr/>
                <p:nvPr/>
              </p:nvSpPr>
              <p:spPr>
                <a:xfrm rot="5400000">
                  <a:off x="644821" y="2632877"/>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97" name="椭圆 396">
                  <a:extLst>
                    <a:ext uri="{FF2B5EF4-FFF2-40B4-BE49-F238E27FC236}">
                      <a16:creationId xmlns:a16="http://schemas.microsoft.com/office/drawing/2014/main" id="{C91420A6-21DE-4D28-9092-81F9233E6EA8}"/>
                    </a:ext>
                  </a:extLst>
                </p:cNvPr>
                <p:cNvSpPr/>
                <p:nvPr/>
              </p:nvSpPr>
              <p:spPr>
                <a:xfrm rot="5400000">
                  <a:off x="644821" y="2763048"/>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98" name="椭圆 397">
                  <a:extLst>
                    <a:ext uri="{FF2B5EF4-FFF2-40B4-BE49-F238E27FC236}">
                      <a16:creationId xmlns:a16="http://schemas.microsoft.com/office/drawing/2014/main" id="{FE7EA190-392A-442C-A9FA-B9BBC304D421}"/>
                    </a:ext>
                  </a:extLst>
                </p:cNvPr>
                <p:cNvSpPr/>
                <p:nvPr/>
              </p:nvSpPr>
              <p:spPr>
                <a:xfrm rot="5400000">
                  <a:off x="644821" y="2893219"/>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99" name="椭圆 398">
                  <a:extLst>
                    <a:ext uri="{FF2B5EF4-FFF2-40B4-BE49-F238E27FC236}">
                      <a16:creationId xmlns:a16="http://schemas.microsoft.com/office/drawing/2014/main" id="{363B3AF0-46CB-481F-A3DD-CECA0BE51F71}"/>
                    </a:ext>
                  </a:extLst>
                </p:cNvPr>
                <p:cNvSpPr/>
                <p:nvPr/>
              </p:nvSpPr>
              <p:spPr>
                <a:xfrm rot="5400000">
                  <a:off x="644821" y="3023390"/>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00" name="椭圆 399">
                  <a:extLst>
                    <a:ext uri="{FF2B5EF4-FFF2-40B4-BE49-F238E27FC236}">
                      <a16:creationId xmlns:a16="http://schemas.microsoft.com/office/drawing/2014/main" id="{11FDAACA-D83B-42D8-BCB8-AD1ECDFF46FF}"/>
                    </a:ext>
                  </a:extLst>
                </p:cNvPr>
                <p:cNvSpPr/>
                <p:nvPr/>
              </p:nvSpPr>
              <p:spPr>
                <a:xfrm rot="5400000">
                  <a:off x="644821" y="3153561"/>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01" name="椭圆 400">
                  <a:extLst>
                    <a:ext uri="{FF2B5EF4-FFF2-40B4-BE49-F238E27FC236}">
                      <a16:creationId xmlns:a16="http://schemas.microsoft.com/office/drawing/2014/main" id="{13E6C07F-849A-4C22-A0DB-4AC7A3156E2D}"/>
                    </a:ext>
                  </a:extLst>
                </p:cNvPr>
                <p:cNvSpPr/>
                <p:nvPr/>
              </p:nvSpPr>
              <p:spPr>
                <a:xfrm rot="5400000">
                  <a:off x="644821" y="3283732"/>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02" name="椭圆 401">
                  <a:extLst>
                    <a:ext uri="{FF2B5EF4-FFF2-40B4-BE49-F238E27FC236}">
                      <a16:creationId xmlns:a16="http://schemas.microsoft.com/office/drawing/2014/main" id="{DB217665-86B6-436F-8275-22FB1AC4693B}"/>
                    </a:ext>
                  </a:extLst>
                </p:cNvPr>
                <p:cNvSpPr/>
                <p:nvPr/>
              </p:nvSpPr>
              <p:spPr>
                <a:xfrm rot="5400000">
                  <a:off x="644821" y="3413903"/>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03" name="椭圆 402">
                  <a:extLst>
                    <a:ext uri="{FF2B5EF4-FFF2-40B4-BE49-F238E27FC236}">
                      <a16:creationId xmlns:a16="http://schemas.microsoft.com/office/drawing/2014/main" id="{3E1E3B4E-A130-4D0D-925D-8A5ED2A795EE}"/>
                    </a:ext>
                  </a:extLst>
                </p:cNvPr>
                <p:cNvSpPr/>
                <p:nvPr/>
              </p:nvSpPr>
              <p:spPr>
                <a:xfrm rot="5400000">
                  <a:off x="644821" y="3544074"/>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04" name="椭圆 403">
                  <a:extLst>
                    <a:ext uri="{FF2B5EF4-FFF2-40B4-BE49-F238E27FC236}">
                      <a16:creationId xmlns:a16="http://schemas.microsoft.com/office/drawing/2014/main" id="{72BE4728-E93A-486B-9B3C-453BAC942F6E}"/>
                    </a:ext>
                  </a:extLst>
                </p:cNvPr>
                <p:cNvSpPr/>
                <p:nvPr/>
              </p:nvSpPr>
              <p:spPr>
                <a:xfrm rot="5400000">
                  <a:off x="644821" y="3674245"/>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05" name="椭圆 404">
                  <a:extLst>
                    <a:ext uri="{FF2B5EF4-FFF2-40B4-BE49-F238E27FC236}">
                      <a16:creationId xmlns:a16="http://schemas.microsoft.com/office/drawing/2014/main" id="{3B863C49-DAA9-460E-ABEE-E9EDCD8677DF}"/>
                    </a:ext>
                  </a:extLst>
                </p:cNvPr>
                <p:cNvSpPr/>
                <p:nvPr/>
              </p:nvSpPr>
              <p:spPr>
                <a:xfrm rot="5400000">
                  <a:off x="644821" y="3804416"/>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06" name="椭圆 405">
                  <a:extLst>
                    <a:ext uri="{FF2B5EF4-FFF2-40B4-BE49-F238E27FC236}">
                      <a16:creationId xmlns:a16="http://schemas.microsoft.com/office/drawing/2014/main" id="{CA277365-A8ED-496A-9ECE-F60094694255}"/>
                    </a:ext>
                  </a:extLst>
                </p:cNvPr>
                <p:cNvSpPr/>
                <p:nvPr/>
              </p:nvSpPr>
              <p:spPr>
                <a:xfrm rot="5400000">
                  <a:off x="644821" y="3934587"/>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07" name="椭圆 406">
                  <a:extLst>
                    <a:ext uri="{FF2B5EF4-FFF2-40B4-BE49-F238E27FC236}">
                      <a16:creationId xmlns:a16="http://schemas.microsoft.com/office/drawing/2014/main" id="{89BB0641-4AD3-4138-A592-702193B7A135}"/>
                    </a:ext>
                  </a:extLst>
                </p:cNvPr>
                <p:cNvSpPr/>
                <p:nvPr/>
              </p:nvSpPr>
              <p:spPr>
                <a:xfrm rot="5400000">
                  <a:off x="644821" y="4064761"/>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nvGrpSpPr>
              <p:cNvPr id="379" name="组合 378">
                <a:extLst>
                  <a:ext uri="{FF2B5EF4-FFF2-40B4-BE49-F238E27FC236}">
                    <a16:creationId xmlns:a16="http://schemas.microsoft.com/office/drawing/2014/main" id="{1D7915DE-DF04-4892-9779-3A431C714F54}"/>
                  </a:ext>
                </a:extLst>
              </p:cNvPr>
              <p:cNvGrpSpPr/>
              <p:nvPr/>
            </p:nvGrpSpPr>
            <p:grpSpPr>
              <a:xfrm>
                <a:off x="1030525" y="2372535"/>
                <a:ext cx="75933" cy="1768159"/>
                <a:chOff x="644821" y="2372535"/>
                <a:chExt cx="75933" cy="1768159"/>
              </a:xfrm>
            </p:grpSpPr>
            <p:sp>
              <p:nvSpPr>
                <p:cNvPr id="380" name="椭圆 379">
                  <a:extLst>
                    <a:ext uri="{FF2B5EF4-FFF2-40B4-BE49-F238E27FC236}">
                      <a16:creationId xmlns:a16="http://schemas.microsoft.com/office/drawing/2014/main" id="{62BDD92E-B6EB-42B6-9CA5-70959D127FAD}"/>
                    </a:ext>
                  </a:extLst>
                </p:cNvPr>
                <p:cNvSpPr/>
                <p:nvPr/>
              </p:nvSpPr>
              <p:spPr>
                <a:xfrm rot="5400000">
                  <a:off x="644821" y="2372535"/>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81" name="椭圆 380">
                  <a:extLst>
                    <a:ext uri="{FF2B5EF4-FFF2-40B4-BE49-F238E27FC236}">
                      <a16:creationId xmlns:a16="http://schemas.microsoft.com/office/drawing/2014/main" id="{3D19F47C-6EE4-45C2-ACA5-4ADDC92F04F5}"/>
                    </a:ext>
                  </a:extLst>
                </p:cNvPr>
                <p:cNvSpPr/>
                <p:nvPr/>
              </p:nvSpPr>
              <p:spPr>
                <a:xfrm rot="5400000">
                  <a:off x="644821" y="2502706"/>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82" name="椭圆 381">
                  <a:extLst>
                    <a:ext uri="{FF2B5EF4-FFF2-40B4-BE49-F238E27FC236}">
                      <a16:creationId xmlns:a16="http://schemas.microsoft.com/office/drawing/2014/main" id="{D93A0676-790E-4ECE-B7A3-1CFC6D23D462}"/>
                    </a:ext>
                  </a:extLst>
                </p:cNvPr>
                <p:cNvSpPr/>
                <p:nvPr/>
              </p:nvSpPr>
              <p:spPr>
                <a:xfrm rot="5400000">
                  <a:off x="644821" y="2632877"/>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83" name="椭圆 382">
                  <a:extLst>
                    <a:ext uri="{FF2B5EF4-FFF2-40B4-BE49-F238E27FC236}">
                      <a16:creationId xmlns:a16="http://schemas.microsoft.com/office/drawing/2014/main" id="{9FD06642-A0EA-4AFF-97F4-D555E8B0CBF5}"/>
                    </a:ext>
                  </a:extLst>
                </p:cNvPr>
                <p:cNvSpPr/>
                <p:nvPr/>
              </p:nvSpPr>
              <p:spPr>
                <a:xfrm rot="5400000">
                  <a:off x="644821" y="2763048"/>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84" name="椭圆 383">
                  <a:extLst>
                    <a:ext uri="{FF2B5EF4-FFF2-40B4-BE49-F238E27FC236}">
                      <a16:creationId xmlns:a16="http://schemas.microsoft.com/office/drawing/2014/main" id="{71B2980E-71E0-4E26-9B89-2EAEE0695C49}"/>
                    </a:ext>
                  </a:extLst>
                </p:cNvPr>
                <p:cNvSpPr/>
                <p:nvPr/>
              </p:nvSpPr>
              <p:spPr>
                <a:xfrm rot="5400000">
                  <a:off x="644821" y="2893219"/>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85" name="椭圆 384">
                  <a:extLst>
                    <a:ext uri="{FF2B5EF4-FFF2-40B4-BE49-F238E27FC236}">
                      <a16:creationId xmlns:a16="http://schemas.microsoft.com/office/drawing/2014/main" id="{A5544579-B656-4F4A-8AC1-1966B4C0AE1B}"/>
                    </a:ext>
                  </a:extLst>
                </p:cNvPr>
                <p:cNvSpPr/>
                <p:nvPr/>
              </p:nvSpPr>
              <p:spPr>
                <a:xfrm rot="5400000">
                  <a:off x="644821" y="3023390"/>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86" name="椭圆 385">
                  <a:extLst>
                    <a:ext uri="{FF2B5EF4-FFF2-40B4-BE49-F238E27FC236}">
                      <a16:creationId xmlns:a16="http://schemas.microsoft.com/office/drawing/2014/main" id="{4B3FD579-501D-45C9-86F6-39D110505659}"/>
                    </a:ext>
                  </a:extLst>
                </p:cNvPr>
                <p:cNvSpPr/>
                <p:nvPr/>
              </p:nvSpPr>
              <p:spPr>
                <a:xfrm rot="5400000">
                  <a:off x="644821" y="3153561"/>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87" name="椭圆 386">
                  <a:extLst>
                    <a:ext uri="{FF2B5EF4-FFF2-40B4-BE49-F238E27FC236}">
                      <a16:creationId xmlns:a16="http://schemas.microsoft.com/office/drawing/2014/main" id="{7A7177FB-08CA-48FA-80DD-49FBC04C0351}"/>
                    </a:ext>
                  </a:extLst>
                </p:cNvPr>
                <p:cNvSpPr/>
                <p:nvPr/>
              </p:nvSpPr>
              <p:spPr>
                <a:xfrm rot="5400000">
                  <a:off x="644821" y="3283732"/>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88" name="椭圆 387">
                  <a:extLst>
                    <a:ext uri="{FF2B5EF4-FFF2-40B4-BE49-F238E27FC236}">
                      <a16:creationId xmlns:a16="http://schemas.microsoft.com/office/drawing/2014/main" id="{34D2F2FB-C83B-4829-A067-73CF69C594D9}"/>
                    </a:ext>
                  </a:extLst>
                </p:cNvPr>
                <p:cNvSpPr/>
                <p:nvPr/>
              </p:nvSpPr>
              <p:spPr>
                <a:xfrm rot="5400000">
                  <a:off x="644821" y="3413903"/>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89" name="椭圆 388">
                  <a:extLst>
                    <a:ext uri="{FF2B5EF4-FFF2-40B4-BE49-F238E27FC236}">
                      <a16:creationId xmlns:a16="http://schemas.microsoft.com/office/drawing/2014/main" id="{A9E51683-DAF4-4783-BF47-031FDB26B3D6}"/>
                    </a:ext>
                  </a:extLst>
                </p:cNvPr>
                <p:cNvSpPr/>
                <p:nvPr/>
              </p:nvSpPr>
              <p:spPr>
                <a:xfrm rot="5400000">
                  <a:off x="644821" y="3544074"/>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90" name="椭圆 389">
                  <a:extLst>
                    <a:ext uri="{FF2B5EF4-FFF2-40B4-BE49-F238E27FC236}">
                      <a16:creationId xmlns:a16="http://schemas.microsoft.com/office/drawing/2014/main" id="{DDBAE159-5021-49F7-B361-2EFF7BAFB714}"/>
                    </a:ext>
                  </a:extLst>
                </p:cNvPr>
                <p:cNvSpPr/>
                <p:nvPr/>
              </p:nvSpPr>
              <p:spPr>
                <a:xfrm rot="5400000">
                  <a:off x="644821" y="3674245"/>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91" name="椭圆 390">
                  <a:extLst>
                    <a:ext uri="{FF2B5EF4-FFF2-40B4-BE49-F238E27FC236}">
                      <a16:creationId xmlns:a16="http://schemas.microsoft.com/office/drawing/2014/main" id="{D46A99AB-02DD-44E2-BDFF-4893A1667F26}"/>
                    </a:ext>
                  </a:extLst>
                </p:cNvPr>
                <p:cNvSpPr/>
                <p:nvPr/>
              </p:nvSpPr>
              <p:spPr>
                <a:xfrm rot="5400000">
                  <a:off x="644821" y="3804416"/>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92" name="椭圆 391">
                  <a:extLst>
                    <a:ext uri="{FF2B5EF4-FFF2-40B4-BE49-F238E27FC236}">
                      <a16:creationId xmlns:a16="http://schemas.microsoft.com/office/drawing/2014/main" id="{E1B7C7C1-DD91-4AEA-A02E-D4518FF6BCC6}"/>
                    </a:ext>
                  </a:extLst>
                </p:cNvPr>
                <p:cNvSpPr/>
                <p:nvPr/>
              </p:nvSpPr>
              <p:spPr>
                <a:xfrm rot="5400000">
                  <a:off x="644821" y="3934587"/>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93" name="椭圆 392">
                  <a:extLst>
                    <a:ext uri="{FF2B5EF4-FFF2-40B4-BE49-F238E27FC236}">
                      <a16:creationId xmlns:a16="http://schemas.microsoft.com/office/drawing/2014/main" id="{86B78F0B-7D31-4E38-9BAF-6E1AE980E998}"/>
                    </a:ext>
                  </a:extLst>
                </p:cNvPr>
                <p:cNvSpPr/>
                <p:nvPr/>
              </p:nvSpPr>
              <p:spPr>
                <a:xfrm rot="5400000">
                  <a:off x="644821" y="4064761"/>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grpSp>
          <p:nvGrpSpPr>
            <p:cNvPr id="436" name="组合 435">
              <a:extLst>
                <a:ext uri="{FF2B5EF4-FFF2-40B4-BE49-F238E27FC236}">
                  <a16:creationId xmlns:a16="http://schemas.microsoft.com/office/drawing/2014/main" id="{ED79EA71-D67A-428F-9C25-77AAD95A0577}"/>
                </a:ext>
              </a:extLst>
            </p:cNvPr>
            <p:cNvGrpSpPr/>
            <p:nvPr/>
          </p:nvGrpSpPr>
          <p:grpSpPr>
            <a:xfrm>
              <a:off x="857170" y="3703149"/>
              <a:ext cx="3522231" cy="803190"/>
              <a:chOff x="1295400" y="4614866"/>
              <a:chExt cx="2744470" cy="803190"/>
            </a:xfrm>
            <a:effectLst>
              <a:outerShdw dist="25400" dir="5400000" algn="t" rotWithShape="0">
                <a:schemeClr val="accent2"/>
              </a:outerShdw>
            </a:effectLst>
          </p:grpSpPr>
          <p:cxnSp>
            <p:nvCxnSpPr>
              <p:cNvPr id="437" name="直接连接符 436">
                <a:extLst>
                  <a:ext uri="{FF2B5EF4-FFF2-40B4-BE49-F238E27FC236}">
                    <a16:creationId xmlns:a16="http://schemas.microsoft.com/office/drawing/2014/main" id="{0ECEEAFA-032E-4EAF-9A27-91418A13662E}"/>
                  </a:ext>
                </a:extLst>
              </p:cNvPr>
              <p:cNvCxnSpPr>
                <a:cxnSpLocks/>
              </p:cNvCxnSpPr>
              <p:nvPr/>
            </p:nvCxnSpPr>
            <p:spPr>
              <a:xfrm>
                <a:off x="1295400" y="5016461"/>
                <a:ext cx="2402681" cy="0"/>
              </a:xfrm>
              <a:prstGeom prst="line">
                <a:avLst/>
              </a:prstGeom>
              <a:ln w="38100" cap="sq">
                <a:solidFill>
                  <a:schemeClr val="tx1">
                    <a:lumMod val="95000"/>
                    <a:lumOff val="5000"/>
                  </a:schemeClr>
                </a:solidFill>
                <a:bevel/>
                <a:tailEnd type="none" w="sm" len="lg"/>
              </a:ln>
            </p:spPr>
            <p:style>
              <a:lnRef idx="1">
                <a:schemeClr val="accent1"/>
              </a:lnRef>
              <a:fillRef idx="0">
                <a:schemeClr val="accent1"/>
              </a:fillRef>
              <a:effectRef idx="0">
                <a:schemeClr val="accent1"/>
              </a:effectRef>
              <a:fontRef idx="minor">
                <a:schemeClr val="tx1"/>
              </a:fontRef>
            </p:style>
          </p:cxnSp>
          <p:grpSp>
            <p:nvGrpSpPr>
              <p:cNvPr id="438" name="组合 437">
                <a:extLst>
                  <a:ext uri="{FF2B5EF4-FFF2-40B4-BE49-F238E27FC236}">
                    <a16:creationId xmlns:a16="http://schemas.microsoft.com/office/drawing/2014/main" id="{348D207E-9A69-4519-892C-8C20C6878311}"/>
                  </a:ext>
                </a:extLst>
              </p:cNvPr>
              <p:cNvGrpSpPr/>
              <p:nvPr/>
            </p:nvGrpSpPr>
            <p:grpSpPr>
              <a:xfrm rot="10800000">
                <a:off x="3399156" y="4614866"/>
                <a:ext cx="640714" cy="803190"/>
                <a:chOff x="4655820" y="3764280"/>
                <a:chExt cx="1051560" cy="2103120"/>
              </a:xfrm>
            </p:grpSpPr>
            <p:sp>
              <p:nvSpPr>
                <p:cNvPr id="439" name="弧形 438">
                  <a:extLst>
                    <a:ext uri="{FF2B5EF4-FFF2-40B4-BE49-F238E27FC236}">
                      <a16:creationId xmlns:a16="http://schemas.microsoft.com/office/drawing/2014/main" id="{36B99E24-29C7-4681-8A38-43C4F0416C35}"/>
                    </a:ext>
                  </a:extLst>
                </p:cNvPr>
                <p:cNvSpPr/>
                <p:nvPr/>
              </p:nvSpPr>
              <p:spPr>
                <a:xfrm>
                  <a:off x="4655820" y="4815840"/>
                  <a:ext cx="1051560" cy="1051560"/>
                </a:xfrm>
                <a:prstGeom prst="arc">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zh-CN" altLang="en-US"/>
                </a:p>
              </p:txBody>
            </p:sp>
            <p:sp>
              <p:nvSpPr>
                <p:cNvPr id="440" name="弧形 439">
                  <a:extLst>
                    <a:ext uri="{FF2B5EF4-FFF2-40B4-BE49-F238E27FC236}">
                      <a16:creationId xmlns:a16="http://schemas.microsoft.com/office/drawing/2014/main" id="{4ECBEAB7-C02B-470E-9A15-8EE81ADB7C6C}"/>
                    </a:ext>
                  </a:extLst>
                </p:cNvPr>
                <p:cNvSpPr/>
                <p:nvPr/>
              </p:nvSpPr>
              <p:spPr>
                <a:xfrm flipV="1">
                  <a:off x="4655820" y="3764280"/>
                  <a:ext cx="1051560" cy="1051560"/>
                </a:xfrm>
                <a:prstGeom prst="arc">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zh-CN" altLang="en-US"/>
                </a:p>
              </p:txBody>
            </p:sp>
          </p:grpSp>
        </p:grpSp>
      </p:grpSp>
      <p:sp>
        <p:nvSpPr>
          <p:cNvPr id="5" name="文本框 4">
            <a:extLst>
              <a:ext uri="{FF2B5EF4-FFF2-40B4-BE49-F238E27FC236}">
                <a16:creationId xmlns:a16="http://schemas.microsoft.com/office/drawing/2014/main" id="{2F9B94CC-758A-4B63-AC33-AF5041BA73D3}"/>
              </a:ext>
            </a:extLst>
          </p:cNvPr>
          <p:cNvSpPr txBox="1"/>
          <p:nvPr/>
        </p:nvSpPr>
        <p:spPr>
          <a:xfrm>
            <a:off x="839788" y="2410119"/>
            <a:ext cx="5441139" cy="1231106"/>
          </a:xfrm>
          <a:prstGeom prst="rect">
            <a:avLst/>
          </a:prstGeom>
          <a:noFill/>
        </p:spPr>
        <p:txBody>
          <a:bodyPr wrap="square" lIns="0" tIns="0" rIns="0" bIns="0" rtlCol="0" anchor="t">
            <a:noAutofit/>
          </a:bodyPr>
          <a:lstStyle>
            <a:defPPr>
              <a:defRPr lang="zh-CN"/>
            </a:defPPr>
            <a:lvl1pPr algn="dist">
              <a:defRPr sz="9600">
                <a:ln w="25400">
                  <a:solidFill>
                    <a:schemeClr val="tx1"/>
                  </a:solidFill>
                </a:ln>
                <a:solidFill>
                  <a:schemeClr val="bg1"/>
                </a:solidFill>
                <a:effectLst>
                  <a:outerShdw dist="38100" dir="5400000" algn="t" rotWithShape="0">
                    <a:schemeClr val="accent2"/>
                  </a:outerShdw>
                </a:effectLst>
                <a:latin typeface="+mj-ea"/>
                <a:ea typeface="+mj-ea"/>
              </a:defRPr>
            </a:lvl1pPr>
          </a:lstStyle>
          <a:p>
            <a:r>
              <a:rPr lang="zh-CN" altLang="en-US" sz="8000" dirty="0">
                <a:ln w="25400">
                  <a:solidFill>
                    <a:schemeClr val="tx1">
                      <a:lumMod val="95000"/>
                      <a:lumOff val="5000"/>
                    </a:schemeClr>
                  </a:solidFill>
                </a:ln>
                <a:solidFill>
                  <a:schemeClr val="accent1"/>
                </a:solidFill>
              </a:rPr>
              <a:t>拍摄与剪辑</a:t>
            </a:r>
          </a:p>
        </p:txBody>
      </p:sp>
    </p:spTree>
    <p:extLst>
      <p:ext uri="{BB962C8B-B14F-4D97-AF65-F5344CB8AC3E}">
        <p14:creationId xmlns:p14="http://schemas.microsoft.com/office/powerpoint/2010/main" val="25605805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904B4AD6-642F-4D90-BDF6-DE9A74559926}"/>
              </a:ext>
            </a:extLst>
          </p:cNvPr>
          <p:cNvGrpSpPr/>
          <p:nvPr/>
        </p:nvGrpSpPr>
        <p:grpSpPr>
          <a:xfrm>
            <a:off x="838200" y="2209354"/>
            <a:ext cx="3020100" cy="1174242"/>
            <a:chOff x="838200" y="2209354"/>
            <a:chExt cx="3020100" cy="1174242"/>
          </a:xfrm>
        </p:grpSpPr>
        <p:sp>
          <p:nvSpPr>
            <p:cNvPr id="34" name="文本框 33">
              <a:extLst>
                <a:ext uri="{FF2B5EF4-FFF2-40B4-BE49-F238E27FC236}">
                  <a16:creationId xmlns:a16="http://schemas.microsoft.com/office/drawing/2014/main" id="{A9E506EE-E669-4736-A0C1-EFCF0C3DBA99}"/>
                </a:ext>
              </a:extLst>
            </p:cNvPr>
            <p:cNvSpPr txBox="1"/>
            <p:nvPr/>
          </p:nvSpPr>
          <p:spPr>
            <a:xfrm>
              <a:off x="1963530" y="2209354"/>
              <a:ext cx="769441" cy="830997"/>
            </a:xfrm>
            <a:prstGeom prst="rect">
              <a:avLst/>
            </a:prstGeom>
            <a:noFill/>
          </p:spPr>
          <p:txBody>
            <a:bodyPr wrap="none" lIns="0" tIns="0" rIns="0" bIns="0" rtlCol="0" anchor="t">
              <a:noAutofit/>
            </a:bodyPr>
            <a:lstStyle/>
            <a:p>
              <a:pPr algn="ctr"/>
              <a:r>
                <a:rPr lang="en-US" altLang="zh-CN" sz="5400" dirty="0">
                  <a:ln w="15875">
                    <a:solidFill>
                      <a:schemeClr val="tx1">
                        <a:lumMod val="95000"/>
                        <a:lumOff val="5000"/>
                      </a:schemeClr>
                    </a:solidFill>
                  </a:ln>
                  <a:noFill/>
                  <a:latin typeface="+mj-lt"/>
                </a:rPr>
                <a:t>01</a:t>
              </a:r>
              <a:endParaRPr lang="zh-CN" altLang="en-US" sz="5400" dirty="0">
                <a:ln w="15875">
                  <a:solidFill>
                    <a:schemeClr val="tx1">
                      <a:lumMod val="95000"/>
                      <a:lumOff val="5000"/>
                    </a:schemeClr>
                  </a:solidFill>
                </a:ln>
                <a:noFill/>
                <a:latin typeface="+mj-lt"/>
              </a:endParaRPr>
            </a:p>
          </p:txBody>
        </p:sp>
        <p:sp>
          <p:nvSpPr>
            <p:cNvPr id="25" name="矩形 24">
              <a:extLst>
                <a:ext uri="{FF2B5EF4-FFF2-40B4-BE49-F238E27FC236}">
                  <a16:creationId xmlns:a16="http://schemas.microsoft.com/office/drawing/2014/main" id="{5F2038BC-0965-4A98-B881-7D459C31FA25}"/>
                </a:ext>
              </a:extLst>
            </p:cNvPr>
            <p:cNvSpPr/>
            <p:nvPr/>
          </p:nvSpPr>
          <p:spPr>
            <a:xfrm>
              <a:off x="838200" y="2727614"/>
              <a:ext cx="3020100" cy="655982"/>
            </a:xfrm>
            <a:prstGeom prst="rect">
              <a:avLst/>
            </a:prstGeom>
            <a:solidFill>
              <a:schemeClr val="accent1"/>
            </a:solidFill>
            <a:ln w="25400" cap="flat" cmpd="sng" algn="ctr">
              <a:solidFill>
                <a:schemeClr val="tx1">
                  <a:lumMod val="95000"/>
                  <a:lumOff val="5000"/>
                </a:schemeClr>
              </a:solidFill>
              <a:prstDash val="solid"/>
              <a:miter lim="800000"/>
            </a:ln>
            <a:effectLst>
              <a:outerShdw dist="25400" dir="8100000" algn="tr"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nvGrpSpPr>
          <p:cNvPr id="5" name="组合 4">
            <a:extLst>
              <a:ext uri="{FF2B5EF4-FFF2-40B4-BE49-F238E27FC236}">
                <a16:creationId xmlns:a16="http://schemas.microsoft.com/office/drawing/2014/main" id="{FDB37CCB-E2FF-46F8-9299-9C3307A17558}"/>
              </a:ext>
            </a:extLst>
          </p:cNvPr>
          <p:cNvGrpSpPr/>
          <p:nvPr/>
        </p:nvGrpSpPr>
        <p:grpSpPr>
          <a:xfrm>
            <a:off x="838200" y="3673996"/>
            <a:ext cx="3020100" cy="1174242"/>
            <a:chOff x="838200" y="3673996"/>
            <a:chExt cx="3020100" cy="1174242"/>
          </a:xfrm>
        </p:grpSpPr>
        <p:sp>
          <p:nvSpPr>
            <p:cNvPr id="35" name="文本框 34">
              <a:extLst>
                <a:ext uri="{FF2B5EF4-FFF2-40B4-BE49-F238E27FC236}">
                  <a16:creationId xmlns:a16="http://schemas.microsoft.com/office/drawing/2014/main" id="{DE1F42BA-D6B5-42BD-BBBA-D9CC48C759F9}"/>
                </a:ext>
              </a:extLst>
            </p:cNvPr>
            <p:cNvSpPr txBox="1"/>
            <p:nvPr/>
          </p:nvSpPr>
          <p:spPr>
            <a:xfrm>
              <a:off x="1963530" y="3673996"/>
              <a:ext cx="769441" cy="830997"/>
            </a:xfrm>
            <a:prstGeom prst="rect">
              <a:avLst/>
            </a:prstGeom>
            <a:noFill/>
          </p:spPr>
          <p:txBody>
            <a:bodyPr wrap="none" lIns="0" tIns="0" rIns="0" bIns="0" rtlCol="0" anchor="t">
              <a:noAutofit/>
            </a:bodyPr>
            <a:lstStyle/>
            <a:p>
              <a:pPr algn="ctr"/>
              <a:r>
                <a:rPr lang="en-US" altLang="zh-CN" sz="5400" dirty="0">
                  <a:ln w="15875">
                    <a:solidFill>
                      <a:schemeClr val="tx1">
                        <a:lumMod val="95000"/>
                        <a:lumOff val="5000"/>
                      </a:schemeClr>
                    </a:solidFill>
                  </a:ln>
                  <a:noFill/>
                  <a:latin typeface="+mj-lt"/>
                </a:rPr>
                <a:t>02</a:t>
              </a:r>
              <a:endParaRPr lang="zh-CN" altLang="en-US" sz="5400" dirty="0">
                <a:ln w="15875">
                  <a:solidFill>
                    <a:schemeClr val="tx1">
                      <a:lumMod val="95000"/>
                      <a:lumOff val="5000"/>
                    </a:schemeClr>
                  </a:solidFill>
                </a:ln>
                <a:noFill/>
                <a:latin typeface="+mj-lt"/>
              </a:endParaRPr>
            </a:p>
          </p:txBody>
        </p:sp>
        <p:sp>
          <p:nvSpPr>
            <p:cNvPr id="26" name="矩形 25">
              <a:extLst>
                <a:ext uri="{FF2B5EF4-FFF2-40B4-BE49-F238E27FC236}">
                  <a16:creationId xmlns:a16="http://schemas.microsoft.com/office/drawing/2014/main" id="{7C3755F0-85A1-4C66-AD3C-09F48E927D5A}"/>
                </a:ext>
              </a:extLst>
            </p:cNvPr>
            <p:cNvSpPr/>
            <p:nvPr/>
          </p:nvSpPr>
          <p:spPr>
            <a:xfrm>
              <a:off x="838200" y="4192256"/>
              <a:ext cx="3020100" cy="655982"/>
            </a:xfrm>
            <a:prstGeom prst="rect">
              <a:avLst/>
            </a:prstGeom>
            <a:solidFill>
              <a:schemeClr val="accent1"/>
            </a:solidFill>
            <a:ln w="25400" cap="flat" cmpd="sng" algn="ctr">
              <a:solidFill>
                <a:schemeClr val="tx1">
                  <a:lumMod val="95000"/>
                  <a:lumOff val="5000"/>
                </a:schemeClr>
              </a:solidFill>
              <a:prstDash val="solid"/>
              <a:miter lim="800000"/>
            </a:ln>
            <a:effectLst>
              <a:outerShdw dist="25400" dir="8100000" algn="tr"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nvGrpSpPr>
          <p:cNvPr id="6" name="组合 5">
            <a:extLst>
              <a:ext uri="{FF2B5EF4-FFF2-40B4-BE49-F238E27FC236}">
                <a16:creationId xmlns:a16="http://schemas.microsoft.com/office/drawing/2014/main" id="{C65BBCEC-D687-45AB-A054-C74EC5DA9814}"/>
              </a:ext>
            </a:extLst>
          </p:cNvPr>
          <p:cNvGrpSpPr/>
          <p:nvPr/>
        </p:nvGrpSpPr>
        <p:grpSpPr>
          <a:xfrm>
            <a:off x="8333699" y="1477033"/>
            <a:ext cx="3018513" cy="1174242"/>
            <a:chOff x="8333699" y="1477033"/>
            <a:chExt cx="3018513" cy="1174242"/>
          </a:xfrm>
        </p:grpSpPr>
        <p:sp>
          <p:nvSpPr>
            <p:cNvPr id="3" name="文本框 2">
              <a:extLst>
                <a:ext uri="{FF2B5EF4-FFF2-40B4-BE49-F238E27FC236}">
                  <a16:creationId xmlns:a16="http://schemas.microsoft.com/office/drawing/2014/main" id="{1B096041-F905-4F3C-B79C-6A40E1873CB9}"/>
                </a:ext>
              </a:extLst>
            </p:cNvPr>
            <p:cNvSpPr txBox="1"/>
            <p:nvPr/>
          </p:nvSpPr>
          <p:spPr>
            <a:xfrm>
              <a:off x="9458235" y="1477033"/>
              <a:ext cx="769441" cy="830997"/>
            </a:xfrm>
            <a:prstGeom prst="rect">
              <a:avLst/>
            </a:prstGeom>
            <a:noFill/>
          </p:spPr>
          <p:txBody>
            <a:bodyPr wrap="none" lIns="0" tIns="0" rIns="0" bIns="0" rtlCol="0" anchor="t">
              <a:noAutofit/>
            </a:bodyPr>
            <a:lstStyle/>
            <a:p>
              <a:pPr algn="ctr"/>
              <a:r>
                <a:rPr lang="en-US" altLang="zh-CN" sz="5400" dirty="0">
                  <a:ln w="15875">
                    <a:solidFill>
                      <a:schemeClr val="tx1">
                        <a:lumMod val="95000"/>
                        <a:lumOff val="5000"/>
                      </a:schemeClr>
                    </a:solidFill>
                  </a:ln>
                  <a:noFill/>
                  <a:latin typeface="+mj-lt"/>
                </a:rPr>
                <a:t>03</a:t>
              </a:r>
              <a:endParaRPr lang="zh-CN" altLang="en-US" sz="5400" dirty="0">
                <a:ln w="15875">
                  <a:solidFill>
                    <a:schemeClr val="tx1">
                      <a:lumMod val="95000"/>
                      <a:lumOff val="5000"/>
                    </a:schemeClr>
                  </a:solidFill>
                </a:ln>
                <a:noFill/>
                <a:latin typeface="+mj-lt"/>
              </a:endParaRPr>
            </a:p>
          </p:txBody>
        </p:sp>
        <p:sp>
          <p:nvSpPr>
            <p:cNvPr id="22" name="矩形 21">
              <a:extLst>
                <a:ext uri="{FF2B5EF4-FFF2-40B4-BE49-F238E27FC236}">
                  <a16:creationId xmlns:a16="http://schemas.microsoft.com/office/drawing/2014/main" id="{AEAA9667-A91C-473C-8F8A-6694DB7DD9FD}"/>
                </a:ext>
              </a:extLst>
            </p:cNvPr>
            <p:cNvSpPr/>
            <p:nvPr/>
          </p:nvSpPr>
          <p:spPr>
            <a:xfrm>
              <a:off x="8333699" y="1995293"/>
              <a:ext cx="3018513" cy="655982"/>
            </a:xfrm>
            <a:prstGeom prst="rect">
              <a:avLst/>
            </a:prstGeom>
            <a:solidFill>
              <a:schemeClr val="accent1"/>
            </a:solidFill>
            <a:ln w="25400" cap="flat" cmpd="sng" algn="ctr">
              <a:solidFill>
                <a:schemeClr val="tx1">
                  <a:lumMod val="95000"/>
                  <a:lumOff val="5000"/>
                </a:schemeClr>
              </a:solidFill>
              <a:prstDash val="solid"/>
              <a:miter lim="800000"/>
            </a:ln>
            <a:effectLst>
              <a:outerShdw dist="25400" dir="2700000" algn="tl"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nvGrpSpPr>
          <p:cNvPr id="7" name="组合 6">
            <a:extLst>
              <a:ext uri="{FF2B5EF4-FFF2-40B4-BE49-F238E27FC236}">
                <a16:creationId xmlns:a16="http://schemas.microsoft.com/office/drawing/2014/main" id="{D93439E0-AF69-4429-B4D7-B2A15EB5808D}"/>
              </a:ext>
            </a:extLst>
          </p:cNvPr>
          <p:cNvGrpSpPr/>
          <p:nvPr/>
        </p:nvGrpSpPr>
        <p:grpSpPr>
          <a:xfrm>
            <a:off x="8333699" y="2941675"/>
            <a:ext cx="3018513" cy="1174242"/>
            <a:chOff x="8333699" y="2941675"/>
            <a:chExt cx="3018513" cy="1174242"/>
          </a:xfrm>
        </p:grpSpPr>
        <p:sp>
          <p:nvSpPr>
            <p:cNvPr id="32" name="文本框 31">
              <a:extLst>
                <a:ext uri="{FF2B5EF4-FFF2-40B4-BE49-F238E27FC236}">
                  <a16:creationId xmlns:a16="http://schemas.microsoft.com/office/drawing/2014/main" id="{A18DCC06-C17E-40CA-B230-DD2112415873}"/>
                </a:ext>
              </a:extLst>
            </p:cNvPr>
            <p:cNvSpPr txBox="1"/>
            <p:nvPr/>
          </p:nvSpPr>
          <p:spPr>
            <a:xfrm>
              <a:off x="9458235" y="2941675"/>
              <a:ext cx="769441" cy="830997"/>
            </a:xfrm>
            <a:prstGeom prst="rect">
              <a:avLst/>
            </a:prstGeom>
            <a:noFill/>
          </p:spPr>
          <p:txBody>
            <a:bodyPr wrap="none" lIns="0" tIns="0" rIns="0" bIns="0" rtlCol="0" anchor="t">
              <a:noAutofit/>
            </a:bodyPr>
            <a:lstStyle/>
            <a:p>
              <a:pPr algn="ctr"/>
              <a:r>
                <a:rPr lang="en-US" altLang="zh-CN" sz="5400" dirty="0">
                  <a:ln w="15875">
                    <a:solidFill>
                      <a:schemeClr val="tx1">
                        <a:lumMod val="95000"/>
                        <a:lumOff val="5000"/>
                      </a:schemeClr>
                    </a:solidFill>
                  </a:ln>
                  <a:noFill/>
                  <a:latin typeface="+mj-lt"/>
                </a:rPr>
                <a:t>04</a:t>
              </a:r>
              <a:endParaRPr lang="zh-CN" altLang="en-US" sz="5400" dirty="0">
                <a:ln w="15875">
                  <a:solidFill>
                    <a:schemeClr val="tx1">
                      <a:lumMod val="95000"/>
                      <a:lumOff val="5000"/>
                    </a:schemeClr>
                  </a:solidFill>
                </a:ln>
                <a:noFill/>
                <a:latin typeface="+mj-lt"/>
              </a:endParaRPr>
            </a:p>
          </p:txBody>
        </p:sp>
        <p:sp>
          <p:nvSpPr>
            <p:cNvPr id="23" name="矩形 22">
              <a:extLst>
                <a:ext uri="{FF2B5EF4-FFF2-40B4-BE49-F238E27FC236}">
                  <a16:creationId xmlns:a16="http://schemas.microsoft.com/office/drawing/2014/main" id="{4244574A-827C-47F2-A297-6BD18CC5629C}"/>
                </a:ext>
              </a:extLst>
            </p:cNvPr>
            <p:cNvSpPr/>
            <p:nvPr/>
          </p:nvSpPr>
          <p:spPr>
            <a:xfrm>
              <a:off x="8333699" y="3459935"/>
              <a:ext cx="3018513" cy="655982"/>
            </a:xfrm>
            <a:prstGeom prst="rect">
              <a:avLst/>
            </a:prstGeom>
            <a:solidFill>
              <a:schemeClr val="accent1"/>
            </a:solidFill>
            <a:ln w="25400" cap="flat" cmpd="sng" algn="ctr">
              <a:solidFill>
                <a:schemeClr val="tx1">
                  <a:lumMod val="95000"/>
                  <a:lumOff val="5000"/>
                </a:schemeClr>
              </a:solidFill>
              <a:prstDash val="solid"/>
              <a:miter lim="800000"/>
            </a:ln>
            <a:effectLst>
              <a:outerShdw dist="25400" dir="2700000" algn="tl"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nvGrpSpPr>
          <p:cNvPr id="15" name="组合 14">
            <a:extLst>
              <a:ext uri="{FF2B5EF4-FFF2-40B4-BE49-F238E27FC236}">
                <a16:creationId xmlns:a16="http://schemas.microsoft.com/office/drawing/2014/main" id="{4E17BF14-6B70-4470-B57D-1FEA85FF9E6F}"/>
              </a:ext>
            </a:extLst>
          </p:cNvPr>
          <p:cNvGrpSpPr/>
          <p:nvPr/>
        </p:nvGrpSpPr>
        <p:grpSpPr>
          <a:xfrm>
            <a:off x="8333699" y="4406317"/>
            <a:ext cx="3018513" cy="1174242"/>
            <a:chOff x="8333699" y="4406317"/>
            <a:chExt cx="3018513" cy="1174242"/>
          </a:xfrm>
        </p:grpSpPr>
        <p:sp>
          <p:nvSpPr>
            <p:cNvPr id="33" name="文本框 32">
              <a:extLst>
                <a:ext uri="{FF2B5EF4-FFF2-40B4-BE49-F238E27FC236}">
                  <a16:creationId xmlns:a16="http://schemas.microsoft.com/office/drawing/2014/main" id="{B63730C3-9B1A-4827-8A3D-3EBF49445758}"/>
                </a:ext>
              </a:extLst>
            </p:cNvPr>
            <p:cNvSpPr txBox="1"/>
            <p:nvPr/>
          </p:nvSpPr>
          <p:spPr>
            <a:xfrm>
              <a:off x="9458235" y="4406317"/>
              <a:ext cx="769441" cy="830997"/>
            </a:xfrm>
            <a:prstGeom prst="rect">
              <a:avLst/>
            </a:prstGeom>
            <a:noFill/>
          </p:spPr>
          <p:txBody>
            <a:bodyPr wrap="none" lIns="0" tIns="0" rIns="0" bIns="0" rtlCol="0" anchor="t">
              <a:noAutofit/>
            </a:bodyPr>
            <a:lstStyle/>
            <a:p>
              <a:pPr algn="ctr"/>
              <a:r>
                <a:rPr lang="en-US" altLang="zh-CN" sz="5400" dirty="0">
                  <a:ln w="15875">
                    <a:solidFill>
                      <a:schemeClr val="tx1">
                        <a:lumMod val="95000"/>
                        <a:lumOff val="5000"/>
                      </a:schemeClr>
                    </a:solidFill>
                  </a:ln>
                  <a:noFill/>
                  <a:latin typeface="+mj-lt"/>
                </a:rPr>
                <a:t>05</a:t>
              </a:r>
              <a:endParaRPr lang="zh-CN" altLang="en-US" sz="5400" dirty="0">
                <a:ln w="15875">
                  <a:solidFill>
                    <a:schemeClr val="tx1">
                      <a:lumMod val="95000"/>
                      <a:lumOff val="5000"/>
                    </a:schemeClr>
                  </a:solidFill>
                </a:ln>
                <a:noFill/>
                <a:latin typeface="+mj-lt"/>
              </a:endParaRPr>
            </a:p>
          </p:txBody>
        </p:sp>
        <p:sp>
          <p:nvSpPr>
            <p:cNvPr id="24" name="矩形 23">
              <a:extLst>
                <a:ext uri="{FF2B5EF4-FFF2-40B4-BE49-F238E27FC236}">
                  <a16:creationId xmlns:a16="http://schemas.microsoft.com/office/drawing/2014/main" id="{7D3709D3-8EAD-4E78-A976-936ED3E53CC5}"/>
                </a:ext>
              </a:extLst>
            </p:cNvPr>
            <p:cNvSpPr/>
            <p:nvPr/>
          </p:nvSpPr>
          <p:spPr>
            <a:xfrm>
              <a:off x="8333699" y="4924577"/>
              <a:ext cx="3018513" cy="655982"/>
            </a:xfrm>
            <a:prstGeom prst="rect">
              <a:avLst/>
            </a:prstGeom>
            <a:solidFill>
              <a:schemeClr val="accent1"/>
            </a:solidFill>
            <a:ln w="25400" cap="flat" cmpd="sng" algn="ctr">
              <a:solidFill>
                <a:schemeClr val="tx1">
                  <a:lumMod val="95000"/>
                  <a:lumOff val="5000"/>
                </a:schemeClr>
              </a:solidFill>
              <a:prstDash val="solid"/>
              <a:miter lim="800000"/>
            </a:ln>
            <a:effectLst>
              <a:outerShdw dist="25400" dir="2700000" algn="tl"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sp>
        <p:nvSpPr>
          <p:cNvPr id="2" name="标题 1">
            <a:extLst>
              <a:ext uri="{FF2B5EF4-FFF2-40B4-BE49-F238E27FC236}">
                <a16:creationId xmlns:a16="http://schemas.microsoft.com/office/drawing/2014/main" id="{AE92B09D-09E5-4A04-A876-66BCC31E951E}"/>
              </a:ext>
            </a:extLst>
          </p:cNvPr>
          <p:cNvSpPr>
            <a:spLocks noGrp="1"/>
          </p:cNvSpPr>
          <p:nvPr>
            <p:ph type="title"/>
          </p:nvPr>
        </p:nvSpPr>
        <p:spPr>
          <a:xfrm>
            <a:off x="838200" y="494451"/>
            <a:ext cx="4796185" cy="455509"/>
          </a:xfrm>
        </p:spPr>
        <p:txBody>
          <a:bodyPr>
            <a:noAutofit/>
          </a:bodyPr>
          <a:lstStyle/>
          <a:p>
            <a:r>
              <a:rPr lang="zh-CN" altLang="en-US" dirty="0"/>
              <a:t>手机拍摄常用的辅助器材</a:t>
            </a:r>
          </a:p>
        </p:txBody>
      </p:sp>
      <p:grpSp>
        <p:nvGrpSpPr>
          <p:cNvPr id="18" name="组合 17">
            <a:extLst>
              <a:ext uri="{FF2B5EF4-FFF2-40B4-BE49-F238E27FC236}">
                <a16:creationId xmlns:a16="http://schemas.microsoft.com/office/drawing/2014/main" id="{08B78FDF-F806-4919-B8EE-2ACBB5CDE875}"/>
              </a:ext>
            </a:extLst>
          </p:cNvPr>
          <p:cNvGrpSpPr/>
          <p:nvPr/>
        </p:nvGrpSpPr>
        <p:grpSpPr>
          <a:xfrm>
            <a:off x="3818154" y="1457338"/>
            <a:ext cx="4555692" cy="4679504"/>
            <a:chOff x="3818154" y="1457338"/>
            <a:chExt cx="4555692" cy="4679504"/>
          </a:xfrm>
        </p:grpSpPr>
        <p:sp>
          <p:nvSpPr>
            <p:cNvPr id="8" name="矩形: 圆角 7">
              <a:extLst>
                <a:ext uri="{FF2B5EF4-FFF2-40B4-BE49-F238E27FC236}">
                  <a16:creationId xmlns:a16="http://schemas.microsoft.com/office/drawing/2014/main" id="{F6071660-AC6D-4505-9C73-A33D4F7FF213}"/>
                </a:ext>
              </a:extLst>
            </p:cNvPr>
            <p:cNvSpPr/>
            <p:nvPr/>
          </p:nvSpPr>
          <p:spPr>
            <a:xfrm>
              <a:off x="3858300" y="1937502"/>
              <a:ext cx="4475400" cy="3821247"/>
            </a:xfrm>
            <a:prstGeom prst="roundRect">
              <a:avLst>
                <a:gd name="adj" fmla="val 0"/>
              </a:avLst>
            </a:prstGeom>
            <a:solidFill>
              <a:schemeClr val="bg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9" name="矩形: 圆角 8">
              <a:extLst>
                <a:ext uri="{FF2B5EF4-FFF2-40B4-BE49-F238E27FC236}">
                  <a16:creationId xmlns:a16="http://schemas.microsoft.com/office/drawing/2014/main" id="{0A3F73CF-C4CA-4DB6-A420-ED9DF442CB58}"/>
                </a:ext>
              </a:extLst>
            </p:cNvPr>
            <p:cNvSpPr/>
            <p:nvPr/>
          </p:nvSpPr>
          <p:spPr>
            <a:xfrm>
              <a:off x="3858300" y="1457338"/>
              <a:ext cx="4475400" cy="480854"/>
            </a:xfrm>
            <a:prstGeom prst="roundRect">
              <a:avLst>
                <a:gd name="adj" fmla="val 0"/>
              </a:avLst>
            </a:prstGeom>
            <a:solidFill>
              <a:schemeClr val="bg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nvGrpSpPr>
            <p:cNvPr id="10" name="组合 9">
              <a:extLst>
                <a:ext uri="{FF2B5EF4-FFF2-40B4-BE49-F238E27FC236}">
                  <a16:creationId xmlns:a16="http://schemas.microsoft.com/office/drawing/2014/main" id="{D8C93047-20AF-42F6-8048-4AB43122A534}"/>
                </a:ext>
              </a:extLst>
            </p:cNvPr>
            <p:cNvGrpSpPr/>
            <p:nvPr/>
          </p:nvGrpSpPr>
          <p:grpSpPr>
            <a:xfrm>
              <a:off x="4025406" y="1587339"/>
              <a:ext cx="947738" cy="220853"/>
              <a:chOff x="1259517" y="1291075"/>
              <a:chExt cx="1181126" cy="275240"/>
            </a:xfrm>
          </p:grpSpPr>
          <p:sp>
            <p:nvSpPr>
              <p:cNvPr id="11" name="椭圆 10">
                <a:extLst>
                  <a:ext uri="{FF2B5EF4-FFF2-40B4-BE49-F238E27FC236}">
                    <a16:creationId xmlns:a16="http://schemas.microsoft.com/office/drawing/2014/main" id="{95EEE78D-531E-4320-BB1D-4E4CBAA1CB0D}"/>
                  </a:ext>
                </a:extLst>
              </p:cNvPr>
              <p:cNvSpPr/>
              <p:nvPr userDrawn="1"/>
            </p:nvSpPr>
            <p:spPr>
              <a:xfrm>
                <a:off x="1259517" y="1291075"/>
                <a:ext cx="275240" cy="275240"/>
              </a:xfrm>
              <a:prstGeom prst="ellipse">
                <a:avLst/>
              </a:prstGeom>
              <a:solidFill>
                <a:schemeClr val="accent1"/>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2" name="椭圆 11">
                <a:extLst>
                  <a:ext uri="{FF2B5EF4-FFF2-40B4-BE49-F238E27FC236}">
                    <a16:creationId xmlns:a16="http://schemas.microsoft.com/office/drawing/2014/main" id="{0BE2823E-3BE8-4918-B460-0A4DC7EAA315}"/>
                  </a:ext>
                </a:extLst>
              </p:cNvPr>
              <p:cNvSpPr/>
              <p:nvPr userDrawn="1"/>
            </p:nvSpPr>
            <p:spPr>
              <a:xfrm>
                <a:off x="1712460" y="1291075"/>
                <a:ext cx="275240" cy="275240"/>
              </a:xfrm>
              <a:prstGeom prst="ellipse">
                <a:avLst/>
              </a:prstGeom>
              <a:solidFill>
                <a:schemeClr val="accent2"/>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3" name="椭圆 12">
                <a:extLst>
                  <a:ext uri="{FF2B5EF4-FFF2-40B4-BE49-F238E27FC236}">
                    <a16:creationId xmlns:a16="http://schemas.microsoft.com/office/drawing/2014/main" id="{07D2F3D6-9781-408B-B0F0-44E64C338AFE}"/>
                  </a:ext>
                </a:extLst>
              </p:cNvPr>
              <p:cNvSpPr/>
              <p:nvPr userDrawn="1"/>
            </p:nvSpPr>
            <p:spPr>
              <a:xfrm>
                <a:off x="2165403" y="1291075"/>
                <a:ext cx="275240" cy="275240"/>
              </a:xfrm>
              <a:prstGeom prst="ellipse">
                <a:avLst/>
              </a:prstGeom>
              <a:solidFill>
                <a:schemeClr val="accent3"/>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sp>
          <p:nvSpPr>
            <p:cNvPr id="14" name="文本框 13">
              <a:extLst>
                <a:ext uri="{FF2B5EF4-FFF2-40B4-BE49-F238E27FC236}">
                  <a16:creationId xmlns:a16="http://schemas.microsoft.com/office/drawing/2014/main" id="{0C833FEB-B7D9-438C-9CC3-B5CA42C8DB22}"/>
                </a:ext>
              </a:extLst>
            </p:cNvPr>
            <p:cNvSpPr txBox="1"/>
            <p:nvPr/>
          </p:nvSpPr>
          <p:spPr>
            <a:xfrm>
              <a:off x="5735288" y="1605432"/>
              <a:ext cx="2431307" cy="184666"/>
            </a:xfrm>
            <a:prstGeom prst="rect">
              <a:avLst/>
            </a:prstGeom>
            <a:noFill/>
          </p:spPr>
          <p:txBody>
            <a:bodyPr wrap="square" lIns="0" tIns="0" rIns="0" bIns="0">
              <a:noAutofit/>
            </a:bodyPr>
            <a:lstStyle/>
            <a:p>
              <a:pPr algn="r"/>
              <a:r>
                <a:rPr lang="en-US" altLang="zh-CN" sz="1200" dirty="0">
                  <a:solidFill>
                    <a:schemeClr val="tx1">
                      <a:lumMod val="50000"/>
                      <a:lumOff val="50000"/>
                    </a:schemeClr>
                  </a:solidFill>
                </a:rPr>
                <a:t>MOBILE PHONE SHOOTING AIDS</a:t>
              </a:r>
              <a:endParaRPr lang="zh-CN" altLang="en-US" sz="1200" dirty="0">
                <a:solidFill>
                  <a:schemeClr val="tx1">
                    <a:lumMod val="50000"/>
                    <a:lumOff val="50000"/>
                  </a:schemeClr>
                </a:solidFill>
              </a:endParaRPr>
            </a:p>
          </p:txBody>
        </p:sp>
        <p:pic>
          <p:nvPicPr>
            <p:cNvPr id="17" name="图形 16">
              <a:extLst>
                <a:ext uri="{FF2B5EF4-FFF2-40B4-BE49-F238E27FC236}">
                  <a16:creationId xmlns:a16="http://schemas.microsoft.com/office/drawing/2014/main" id="{CA893A70-2FDD-4F58-A644-171FAD46E0CB}"/>
                </a:ext>
              </a:extLst>
            </p:cNvPr>
            <p:cNvPicPr>
              <a:picLocks/>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18154" y="1581150"/>
              <a:ext cx="4555692" cy="4555692"/>
            </a:xfrm>
            <a:prstGeom prst="rect">
              <a:avLst/>
            </a:prstGeom>
          </p:spPr>
        </p:pic>
      </p:grpSp>
      <p:sp>
        <p:nvSpPr>
          <p:cNvPr id="27" name="文本框 26">
            <a:extLst>
              <a:ext uri="{FF2B5EF4-FFF2-40B4-BE49-F238E27FC236}">
                <a16:creationId xmlns:a16="http://schemas.microsoft.com/office/drawing/2014/main" id="{5EDCD382-E46C-43D2-A31A-8D3DFDFD9086}"/>
              </a:ext>
            </a:extLst>
          </p:cNvPr>
          <p:cNvSpPr txBox="1"/>
          <p:nvPr/>
        </p:nvSpPr>
        <p:spPr>
          <a:xfrm>
            <a:off x="1055938" y="2870939"/>
            <a:ext cx="2584625" cy="369332"/>
          </a:xfrm>
          <a:prstGeom prst="rect">
            <a:avLst/>
          </a:prstGeom>
          <a:noFill/>
        </p:spPr>
        <p:txBody>
          <a:bodyPr wrap="square" lIns="0" tIns="0" rIns="0" bIns="0" rtlCol="0" anchor="t">
            <a:no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r>
              <a:rPr lang="zh-CN" altLang="en-US" sz="2400" dirty="0">
                <a:ln w="6350">
                  <a:solidFill>
                    <a:schemeClr val="tx1">
                      <a:lumMod val="95000"/>
                      <a:lumOff val="5000"/>
                    </a:schemeClr>
                  </a:solidFill>
                </a:ln>
              </a:rPr>
              <a:t>八爪鱼便携三脚架</a:t>
            </a:r>
          </a:p>
        </p:txBody>
      </p:sp>
      <p:sp>
        <p:nvSpPr>
          <p:cNvPr id="28" name="文本框 27">
            <a:extLst>
              <a:ext uri="{FF2B5EF4-FFF2-40B4-BE49-F238E27FC236}">
                <a16:creationId xmlns:a16="http://schemas.microsoft.com/office/drawing/2014/main" id="{0A79D1CB-2F69-46A4-9DB2-4A3173515B7A}"/>
              </a:ext>
            </a:extLst>
          </p:cNvPr>
          <p:cNvSpPr txBox="1"/>
          <p:nvPr/>
        </p:nvSpPr>
        <p:spPr>
          <a:xfrm>
            <a:off x="998454" y="4335581"/>
            <a:ext cx="2699593" cy="369332"/>
          </a:xfrm>
          <a:prstGeom prst="rect">
            <a:avLst/>
          </a:prstGeom>
          <a:noFill/>
        </p:spPr>
        <p:txBody>
          <a:bodyPr wrap="square" lIns="0" tIns="0" rIns="0" bIns="0" rtlCol="0" anchor="t">
            <a:no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r>
              <a:rPr lang="zh-CN" altLang="en-US" sz="2400" dirty="0">
                <a:ln w="6350">
                  <a:solidFill>
                    <a:schemeClr val="tx1">
                      <a:lumMod val="95000"/>
                      <a:lumOff val="5000"/>
                    </a:schemeClr>
                  </a:solidFill>
                </a:ln>
              </a:rPr>
              <a:t>可伸缩专业三脚架</a:t>
            </a:r>
          </a:p>
        </p:txBody>
      </p:sp>
      <p:sp>
        <p:nvSpPr>
          <p:cNvPr id="29" name="文本框 28">
            <a:extLst>
              <a:ext uri="{FF2B5EF4-FFF2-40B4-BE49-F238E27FC236}">
                <a16:creationId xmlns:a16="http://schemas.microsoft.com/office/drawing/2014/main" id="{4CB0F915-E712-4B94-957F-C96DDA617C54}"/>
              </a:ext>
            </a:extLst>
          </p:cNvPr>
          <p:cNvSpPr txBox="1"/>
          <p:nvPr/>
        </p:nvSpPr>
        <p:spPr>
          <a:xfrm>
            <a:off x="9059355" y="2138618"/>
            <a:ext cx="1567200" cy="369332"/>
          </a:xfrm>
          <a:prstGeom prst="rect">
            <a:avLst/>
          </a:prstGeom>
          <a:noFill/>
        </p:spPr>
        <p:txBody>
          <a:bodyPr wrap="square" lIns="0" tIns="0" rIns="0" bIns="0" rtlCol="0" anchor="t">
            <a:no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r>
              <a:rPr lang="zh-CN" altLang="en-US" sz="2400" dirty="0">
                <a:ln w="6350">
                  <a:solidFill>
                    <a:schemeClr val="tx1">
                      <a:lumMod val="95000"/>
                      <a:lumOff val="5000"/>
                    </a:schemeClr>
                  </a:solidFill>
                </a:ln>
              </a:rPr>
              <a:t>自制三脚架</a:t>
            </a:r>
          </a:p>
        </p:txBody>
      </p:sp>
      <p:sp>
        <p:nvSpPr>
          <p:cNvPr id="30" name="文本框 29">
            <a:extLst>
              <a:ext uri="{FF2B5EF4-FFF2-40B4-BE49-F238E27FC236}">
                <a16:creationId xmlns:a16="http://schemas.microsoft.com/office/drawing/2014/main" id="{39277161-18A7-4014-A80D-5C3056CB48D4}"/>
              </a:ext>
            </a:extLst>
          </p:cNvPr>
          <p:cNvSpPr txBox="1"/>
          <p:nvPr/>
        </p:nvSpPr>
        <p:spPr>
          <a:xfrm>
            <a:off x="9059355" y="3603260"/>
            <a:ext cx="1567200" cy="369332"/>
          </a:xfrm>
          <a:prstGeom prst="rect">
            <a:avLst/>
          </a:prstGeom>
          <a:noFill/>
        </p:spPr>
        <p:txBody>
          <a:bodyPr wrap="square" lIns="0" tIns="0" rIns="0" bIns="0" rtlCol="0" anchor="t">
            <a:no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r>
              <a:rPr lang="zh-CN" altLang="en-US" sz="2400" dirty="0">
                <a:ln w="6350">
                  <a:solidFill>
                    <a:schemeClr val="tx1">
                      <a:lumMod val="95000"/>
                      <a:lumOff val="5000"/>
                    </a:schemeClr>
                  </a:solidFill>
                </a:ln>
              </a:rPr>
              <a:t>外接镜头</a:t>
            </a:r>
          </a:p>
        </p:txBody>
      </p:sp>
      <p:sp>
        <p:nvSpPr>
          <p:cNvPr id="31" name="文本框 30">
            <a:extLst>
              <a:ext uri="{FF2B5EF4-FFF2-40B4-BE49-F238E27FC236}">
                <a16:creationId xmlns:a16="http://schemas.microsoft.com/office/drawing/2014/main" id="{AB4E76AD-F789-4150-B1FB-9CE60538D43F}"/>
              </a:ext>
            </a:extLst>
          </p:cNvPr>
          <p:cNvSpPr txBox="1"/>
          <p:nvPr/>
        </p:nvSpPr>
        <p:spPr>
          <a:xfrm>
            <a:off x="9059355" y="5067902"/>
            <a:ext cx="1567200" cy="369332"/>
          </a:xfrm>
          <a:prstGeom prst="rect">
            <a:avLst/>
          </a:prstGeom>
          <a:noFill/>
        </p:spPr>
        <p:txBody>
          <a:bodyPr wrap="square" lIns="0" tIns="0" rIns="0" bIns="0" rtlCol="0" anchor="t">
            <a:no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r>
              <a:rPr lang="zh-CN" altLang="en-US" sz="2400" dirty="0">
                <a:ln w="6350">
                  <a:solidFill>
                    <a:schemeClr val="tx1">
                      <a:lumMod val="95000"/>
                      <a:lumOff val="5000"/>
                    </a:schemeClr>
                  </a:solidFill>
                </a:ln>
              </a:rPr>
              <a:t>手机稳定器</a:t>
            </a:r>
          </a:p>
        </p:txBody>
      </p:sp>
    </p:spTree>
    <p:extLst>
      <p:ext uri="{BB962C8B-B14F-4D97-AF65-F5344CB8AC3E}">
        <p14:creationId xmlns:p14="http://schemas.microsoft.com/office/powerpoint/2010/main" val="1905291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2A347A10-B98A-4DF9-85E7-97689EBFC7F4}"/>
              </a:ext>
            </a:extLst>
          </p:cNvPr>
          <p:cNvSpPr txBox="1"/>
          <p:nvPr/>
        </p:nvSpPr>
        <p:spPr>
          <a:xfrm>
            <a:off x="1370013" y="1951672"/>
            <a:ext cx="2566988" cy="1477328"/>
          </a:xfrm>
          <a:prstGeom prst="rect">
            <a:avLst/>
          </a:prstGeom>
          <a:noFill/>
        </p:spPr>
        <p:txBody>
          <a:bodyPr wrap="square" lIns="0" tIns="0" rIns="0" bIns="0" rtlCol="0" anchor="t">
            <a:noAutofit/>
          </a:bodyPr>
          <a:lstStyle/>
          <a:p>
            <a:pPr algn="dist"/>
            <a:r>
              <a:rPr lang="zh-CN" altLang="en-US" sz="9600" dirty="0">
                <a:ln w="25400">
                  <a:solidFill>
                    <a:schemeClr val="tx1"/>
                  </a:solidFill>
                </a:ln>
                <a:solidFill>
                  <a:schemeClr val="bg1"/>
                </a:solidFill>
                <a:effectLst>
                  <a:outerShdw dist="38100" dir="5400000" algn="t" rotWithShape="0">
                    <a:schemeClr val="accent2"/>
                  </a:outerShdw>
                </a:effectLst>
                <a:latin typeface="+mj-ea"/>
                <a:ea typeface="+mj-ea"/>
              </a:rPr>
              <a:t>目录</a:t>
            </a:r>
          </a:p>
        </p:txBody>
      </p:sp>
      <p:sp>
        <p:nvSpPr>
          <p:cNvPr id="6" name="文本框 5">
            <a:extLst>
              <a:ext uri="{FF2B5EF4-FFF2-40B4-BE49-F238E27FC236}">
                <a16:creationId xmlns:a16="http://schemas.microsoft.com/office/drawing/2014/main" id="{B8B75848-73F8-41F6-B126-A23FD2DF2468}"/>
              </a:ext>
            </a:extLst>
          </p:cNvPr>
          <p:cNvSpPr txBox="1"/>
          <p:nvPr/>
        </p:nvSpPr>
        <p:spPr>
          <a:xfrm>
            <a:off x="1440565" y="3365500"/>
            <a:ext cx="2458336" cy="492443"/>
          </a:xfrm>
          <a:prstGeom prst="rect">
            <a:avLst/>
          </a:prstGeom>
          <a:noFill/>
        </p:spPr>
        <p:txBody>
          <a:bodyPr wrap="square" lIns="0" tIns="0" rIns="0" bIns="0" rtlCol="0" anchor="t">
            <a:noAutofit/>
          </a:bodyPr>
          <a:lstStyle/>
          <a:p>
            <a:pPr algn="dist"/>
            <a:r>
              <a:rPr lang="en-US" altLang="zh-CN" sz="3200" dirty="0">
                <a:ln w="12700">
                  <a:solidFill>
                    <a:schemeClr val="tx1"/>
                  </a:solidFill>
                </a:ln>
                <a:solidFill>
                  <a:schemeClr val="bg1"/>
                </a:solidFill>
                <a:effectLst>
                  <a:outerShdw dist="38100" dir="5400000" algn="t" rotWithShape="0">
                    <a:schemeClr val="accent2"/>
                  </a:outerShdw>
                </a:effectLst>
                <a:latin typeface="+mj-lt"/>
                <a:ea typeface="+mj-ea"/>
              </a:rPr>
              <a:t>CONTENTS</a:t>
            </a:r>
            <a:endParaRPr lang="zh-CN" altLang="en-US" sz="3200" dirty="0">
              <a:ln w="12700">
                <a:solidFill>
                  <a:schemeClr val="tx1"/>
                </a:solidFill>
              </a:ln>
              <a:solidFill>
                <a:schemeClr val="bg1"/>
              </a:solidFill>
              <a:effectLst>
                <a:outerShdw dist="38100" dir="5400000" algn="t" rotWithShape="0">
                  <a:schemeClr val="accent2"/>
                </a:outerShdw>
              </a:effectLst>
              <a:latin typeface="+mj-lt"/>
              <a:ea typeface="+mj-ea"/>
            </a:endParaRPr>
          </a:p>
        </p:txBody>
      </p:sp>
      <p:sp>
        <p:nvSpPr>
          <p:cNvPr id="48" name="文本框 47">
            <a:extLst>
              <a:ext uri="{FF2B5EF4-FFF2-40B4-BE49-F238E27FC236}">
                <a16:creationId xmlns:a16="http://schemas.microsoft.com/office/drawing/2014/main" id="{F7B76102-8522-49DB-B4DF-1D01A8A90ABA}"/>
              </a:ext>
            </a:extLst>
          </p:cNvPr>
          <p:cNvSpPr txBox="1"/>
          <p:nvPr/>
        </p:nvSpPr>
        <p:spPr>
          <a:xfrm>
            <a:off x="6145041" y="2221059"/>
            <a:ext cx="1139333" cy="923330"/>
          </a:xfrm>
          <a:prstGeom prst="rect">
            <a:avLst/>
          </a:prstGeom>
          <a:noFill/>
        </p:spPr>
        <p:txBody>
          <a:bodyPr wrap="square" lIns="0" tIns="0" rIns="0" bIns="0" rtlCol="0" anchor="t">
            <a:noAutofit/>
          </a:bodyPr>
          <a:lstStyle/>
          <a:p>
            <a:pPr algn="l"/>
            <a:r>
              <a:rPr lang="en-US" altLang="zh-CN" sz="6000" dirty="0">
                <a:ln w="12700">
                  <a:solidFill>
                    <a:schemeClr val="tx1">
                      <a:lumMod val="85000"/>
                      <a:lumOff val="15000"/>
                    </a:schemeClr>
                  </a:solidFill>
                </a:ln>
                <a:solidFill>
                  <a:schemeClr val="accent1"/>
                </a:solidFill>
                <a:latin typeface="+mj-lt"/>
              </a:rPr>
              <a:t>02</a:t>
            </a:r>
            <a:endParaRPr lang="zh-CN" altLang="en-US" sz="6000" dirty="0">
              <a:ln w="12700">
                <a:solidFill>
                  <a:schemeClr val="tx1">
                    <a:lumMod val="85000"/>
                    <a:lumOff val="15000"/>
                  </a:schemeClr>
                </a:solidFill>
              </a:ln>
              <a:solidFill>
                <a:schemeClr val="accent1"/>
              </a:solidFill>
              <a:latin typeface="+mj-lt"/>
            </a:endParaRPr>
          </a:p>
        </p:txBody>
      </p:sp>
      <p:sp>
        <p:nvSpPr>
          <p:cNvPr id="49" name="文本框 48">
            <a:extLst>
              <a:ext uri="{FF2B5EF4-FFF2-40B4-BE49-F238E27FC236}">
                <a16:creationId xmlns:a16="http://schemas.microsoft.com/office/drawing/2014/main" id="{6FF1AAB4-6E11-49BC-A014-A85B7C93BE51}"/>
              </a:ext>
            </a:extLst>
          </p:cNvPr>
          <p:cNvSpPr txBox="1"/>
          <p:nvPr/>
        </p:nvSpPr>
        <p:spPr>
          <a:xfrm>
            <a:off x="6145041" y="3594300"/>
            <a:ext cx="1139333" cy="923330"/>
          </a:xfrm>
          <a:prstGeom prst="rect">
            <a:avLst/>
          </a:prstGeom>
          <a:noFill/>
        </p:spPr>
        <p:txBody>
          <a:bodyPr wrap="square" lIns="0" tIns="0" rIns="0" bIns="0" rtlCol="0" anchor="t">
            <a:noAutofit/>
          </a:bodyPr>
          <a:lstStyle/>
          <a:p>
            <a:pPr algn="l"/>
            <a:r>
              <a:rPr lang="en-US" altLang="zh-CN" sz="6000" dirty="0">
                <a:ln w="12700">
                  <a:solidFill>
                    <a:schemeClr val="tx1">
                      <a:lumMod val="85000"/>
                      <a:lumOff val="15000"/>
                    </a:schemeClr>
                  </a:solidFill>
                </a:ln>
                <a:solidFill>
                  <a:schemeClr val="accent1"/>
                </a:solidFill>
                <a:latin typeface="+mj-lt"/>
              </a:rPr>
              <a:t>03</a:t>
            </a:r>
            <a:endParaRPr lang="zh-CN" altLang="en-US" sz="6000" dirty="0">
              <a:ln w="12700">
                <a:solidFill>
                  <a:schemeClr val="tx1">
                    <a:lumMod val="85000"/>
                    <a:lumOff val="15000"/>
                  </a:schemeClr>
                </a:solidFill>
              </a:ln>
              <a:solidFill>
                <a:schemeClr val="accent1"/>
              </a:solidFill>
              <a:latin typeface="+mj-lt"/>
            </a:endParaRPr>
          </a:p>
        </p:txBody>
      </p:sp>
      <p:sp>
        <p:nvSpPr>
          <p:cNvPr id="50" name="文本框 49">
            <a:extLst>
              <a:ext uri="{FF2B5EF4-FFF2-40B4-BE49-F238E27FC236}">
                <a16:creationId xmlns:a16="http://schemas.microsoft.com/office/drawing/2014/main" id="{78DB97BF-6C78-4698-8D59-FF5B3000D41F}"/>
              </a:ext>
            </a:extLst>
          </p:cNvPr>
          <p:cNvSpPr txBox="1"/>
          <p:nvPr/>
        </p:nvSpPr>
        <p:spPr>
          <a:xfrm>
            <a:off x="6145041" y="4967540"/>
            <a:ext cx="1139333" cy="923330"/>
          </a:xfrm>
          <a:prstGeom prst="rect">
            <a:avLst/>
          </a:prstGeom>
          <a:noFill/>
        </p:spPr>
        <p:txBody>
          <a:bodyPr wrap="square" lIns="0" tIns="0" rIns="0" bIns="0" rtlCol="0" anchor="t">
            <a:noAutofit/>
          </a:bodyPr>
          <a:lstStyle/>
          <a:p>
            <a:pPr algn="l"/>
            <a:r>
              <a:rPr lang="en-US" altLang="zh-CN" sz="6000" dirty="0">
                <a:ln w="12700">
                  <a:solidFill>
                    <a:schemeClr val="tx1">
                      <a:lumMod val="85000"/>
                      <a:lumOff val="15000"/>
                    </a:schemeClr>
                  </a:solidFill>
                </a:ln>
                <a:solidFill>
                  <a:schemeClr val="accent1"/>
                </a:solidFill>
                <a:latin typeface="+mj-lt"/>
              </a:rPr>
              <a:t>04</a:t>
            </a:r>
            <a:endParaRPr lang="zh-CN" altLang="en-US" sz="6000" dirty="0">
              <a:ln w="12700">
                <a:solidFill>
                  <a:schemeClr val="tx1">
                    <a:lumMod val="85000"/>
                    <a:lumOff val="15000"/>
                  </a:schemeClr>
                </a:solidFill>
              </a:ln>
              <a:solidFill>
                <a:schemeClr val="accent1"/>
              </a:solidFill>
              <a:latin typeface="+mj-lt"/>
            </a:endParaRPr>
          </a:p>
        </p:txBody>
      </p:sp>
      <p:sp>
        <p:nvSpPr>
          <p:cNvPr id="53" name="文本框 52">
            <a:extLst>
              <a:ext uri="{FF2B5EF4-FFF2-40B4-BE49-F238E27FC236}">
                <a16:creationId xmlns:a16="http://schemas.microsoft.com/office/drawing/2014/main" id="{E7637645-F695-4943-A941-F6DE77353626}"/>
              </a:ext>
            </a:extLst>
          </p:cNvPr>
          <p:cNvSpPr txBox="1"/>
          <p:nvPr/>
        </p:nvSpPr>
        <p:spPr>
          <a:xfrm>
            <a:off x="7283763" y="1008950"/>
            <a:ext cx="3141886" cy="707886"/>
          </a:xfrm>
          <a:prstGeom prst="rect">
            <a:avLst/>
          </a:prstGeom>
          <a:noFill/>
        </p:spPr>
        <p:txBody>
          <a:bodyPr wrap="none" lIns="0" tIns="0" rIns="0" bIns="0">
            <a:noAutofit/>
          </a:bodyPr>
          <a:lstStyle/>
          <a:p>
            <a:pPr indent="0">
              <a:spcAft>
                <a:spcPts val="980"/>
              </a:spcAft>
            </a:pPr>
            <a:r>
              <a:rPr lang="zh-CN" altLang="en-US" sz="4600" spc="300" dirty="0">
                <a:ln w="15875">
                  <a:noFill/>
                </a:ln>
                <a:solidFill>
                  <a:schemeClr val="tx1">
                    <a:lumMod val="85000"/>
                    <a:lumOff val="15000"/>
                  </a:schemeClr>
                </a:solidFill>
                <a:latin typeface="+mj-ea"/>
                <a:ea typeface="+mj-ea"/>
              </a:rPr>
              <a:t>如何去选题</a:t>
            </a:r>
          </a:p>
        </p:txBody>
      </p:sp>
      <p:sp>
        <p:nvSpPr>
          <p:cNvPr id="54" name="文本框 53">
            <a:extLst>
              <a:ext uri="{FF2B5EF4-FFF2-40B4-BE49-F238E27FC236}">
                <a16:creationId xmlns:a16="http://schemas.microsoft.com/office/drawing/2014/main" id="{526D2D33-F870-4921-AF21-2D62B69803BD}"/>
              </a:ext>
            </a:extLst>
          </p:cNvPr>
          <p:cNvSpPr txBox="1"/>
          <p:nvPr/>
        </p:nvSpPr>
        <p:spPr>
          <a:xfrm>
            <a:off x="7283763" y="2380286"/>
            <a:ext cx="3141886" cy="707886"/>
          </a:xfrm>
          <a:prstGeom prst="rect">
            <a:avLst/>
          </a:prstGeom>
          <a:noFill/>
        </p:spPr>
        <p:txBody>
          <a:bodyPr wrap="none" lIns="0" tIns="0" rIns="0" bIns="0">
            <a:noAutofit/>
          </a:bodyPr>
          <a:lstStyle/>
          <a:p>
            <a:pPr indent="0">
              <a:spcAft>
                <a:spcPts val="980"/>
              </a:spcAft>
            </a:pPr>
            <a:r>
              <a:rPr lang="zh-CN" altLang="en-US" sz="4600" spc="300" dirty="0">
                <a:ln w="15875">
                  <a:noFill/>
                </a:ln>
                <a:solidFill>
                  <a:schemeClr val="tx1">
                    <a:lumMod val="85000"/>
                    <a:lumOff val="15000"/>
                  </a:schemeClr>
                </a:solidFill>
                <a:latin typeface="+mj-ea"/>
                <a:ea typeface="+mj-ea"/>
              </a:rPr>
              <a:t>内容的策划</a:t>
            </a:r>
          </a:p>
        </p:txBody>
      </p:sp>
      <p:sp>
        <p:nvSpPr>
          <p:cNvPr id="55" name="文本框 54">
            <a:extLst>
              <a:ext uri="{FF2B5EF4-FFF2-40B4-BE49-F238E27FC236}">
                <a16:creationId xmlns:a16="http://schemas.microsoft.com/office/drawing/2014/main" id="{0166DB7B-1C5B-4566-828A-1562BD335D16}"/>
              </a:ext>
            </a:extLst>
          </p:cNvPr>
          <p:cNvSpPr txBox="1"/>
          <p:nvPr/>
        </p:nvSpPr>
        <p:spPr>
          <a:xfrm>
            <a:off x="7283763" y="3758289"/>
            <a:ext cx="3141886" cy="707886"/>
          </a:xfrm>
          <a:prstGeom prst="rect">
            <a:avLst/>
          </a:prstGeom>
          <a:noFill/>
        </p:spPr>
        <p:txBody>
          <a:bodyPr wrap="none" lIns="0" tIns="0" rIns="0" bIns="0">
            <a:noAutofit/>
          </a:bodyPr>
          <a:lstStyle/>
          <a:p>
            <a:pPr indent="0">
              <a:spcAft>
                <a:spcPts val="980"/>
              </a:spcAft>
            </a:pPr>
            <a:r>
              <a:rPr lang="zh-CN" altLang="en-US" sz="4600" spc="300" dirty="0">
                <a:ln w="15875">
                  <a:noFill/>
                </a:ln>
                <a:solidFill>
                  <a:schemeClr val="tx1">
                    <a:lumMod val="85000"/>
                    <a:lumOff val="15000"/>
                  </a:schemeClr>
                </a:solidFill>
                <a:latin typeface="+mj-ea"/>
                <a:ea typeface="+mj-ea"/>
              </a:rPr>
              <a:t>拍摄与剪辑</a:t>
            </a:r>
            <a:endParaRPr lang="zh-CN" altLang="zh-CN" sz="4600" spc="300" dirty="0">
              <a:ln w="15875">
                <a:noFill/>
              </a:ln>
              <a:solidFill>
                <a:schemeClr val="tx1">
                  <a:lumMod val="85000"/>
                  <a:lumOff val="15000"/>
                </a:schemeClr>
              </a:solidFill>
              <a:latin typeface="+mj-ea"/>
              <a:ea typeface="+mj-ea"/>
            </a:endParaRPr>
          </a:p>
        </p:txBody>
      </p:sp>
      <p:sp>
        <p:nvSpPr>
          <p:cNvPr id="56" name="文本框 55">
            <a:extLst>
              <a:ext uri="{FF2B5EF4-FFF2-40B4-BE49-F238E27FC236}">
                <a16:creationId xmlns:a16="http://schemas.microsoft.com/office/drawing/2014/main" id="{08F47DCA-146D-4BB0-ACCF-B3C5640F00F9}"/>
              </a:ext>
            </a:extLst>
          </p:cNvPr>
          <p:cNvSpPr txBox="1"/>
          <p:nvPr/>
        </p:nvSpPr>
        <p:spPr>
          <a:xfrm>
            <a:off x="7283763" y="5138196"/>
            <a:ext cx="3141886" cy="707886"/>
          </a:xfrm>
          <a:prstGeom prst="rect">
            <a:avLst/>
          </a:prstGeom>
          <a:noFill/>
        </p:spPr>
        <p:txBody>
          <a:bodyPr wrap="none" lIns="0" tIns="0" rIns="0" bIns="0">
            <a:noAutofit/>
          </a:bodyPr>
          <a:lstStyle/>
          <a:p>
            <a:pPr indent="0">
              <a:spcAft>
                <a:spcPts val="980"/>
              </a:spcAft>
            </a:pPr>
            <a:r>
              <a:rPr lang="zh-CN" altLang="en-US" sz="4600" spc="300" dirty="0">
                <a:ln w="15875">
                  <a:noFill/>
                </a:ln>
                <a:solidFill>
                  <a:schemeClr val="tx1">
                    <a:lumMod val="85000"/>
                    <a:lumOff val="15000"/>
                  </a:schemeClr>
                </a:solidFill>
                <a:latin typeface="+mj-ea"/>
                <a:ea typeface="+mj-ea"/>
              </a:rPr>
              <a:t>发布与推广</a:t>
            </a:r>
            <a:endParaRPr lang="zh-CN" altLang="zh-CN" sz="4600" spc="300" dirty="0">
              <a:ln w="15875">
                <a:noFill/>
              </a:ln>
              <a:solidFill>
                <a:schemeClr val="tx1">
                  <a:lumMod val="85000"/>
                  <a:lumOff val="15000"/>
                </a:schemeClr>
              </a:solidFill>
              <a:latin typeface="+mj-ea"/>
              <a:ea typeface="+mj-ea"/>
            </a:endParaRPr>
          </a:p>
        </p:txBody>
      </p:sp>
      <p:sp>
        <p:nvSpPr>
          <p:cNvPr id="46" name="文本框 45">
            <a:extLst>
              <a:ext uri="{FF2B5EF4-FFF2-40B4-BE49-F238E27FC236}">
                <a16:creationId xmlns:a16="http://schemas.microsoft.com/office/drawing/2014/main" id="{7FD46337-DB19-48FE-B4A8-C361BF36FD64}"/>
              </a:ext>
            </a:extLst>
          </p:cNvPr>
          <p:cNvSpPr txBox="1"/>
          <p:nvPr/>
        </p:nvSpPr>
        <p:spPr>
          <a:xfrm>
            <a:off x="6145041" y="847818"/>
            <a:ext cx="1139333" cy="923330"/>
          </a:xfrm>
          <a:prstGeom prst="rect">
            <a:avLst/>
          </a:prstGeom>
          <a:noFill/>
        </p:spPr>
        <p:txBody>
          <a:bodyPr wrap="square" lIns="0" tIns="0" rIns="0" bIns="0" rtlCol="0" anchor="t">
            <a:noAutofit/>
          </a:bodyPr>
          <a:lstStyle/>
          <a:p>
            <a:pPr algn="l"/>
            <a:r>
              <a:rPr lang="en-US" altLang="zh-CN" sz="6000" dirty="0">
                <a:ln w="12700">
                  <a:solidFill>
                    <a:schemeClr val="tx1">
                      <a:lumMod val="85000"/>
                      <a:lumOff val="15000"/>
                    </a:schemeClr>
                  </a:solidFill>
                </a:ln>
                <a:solidFill>
                  <a:schemeClr val="accent1"/>
                </a:solidFill>
                <a:latin typeface="+mj-lt"/>
              </a:rPr>
              <a:t>01</a:t>
            </a:r>
            <a:endParaRPr lang="zh-CN" altLang="en-US" sz="6000" dirty="0">
              <a:ln w="12700">
                <a:solidFill>
                  <a:schemeClr val="tx1">
                    <a:lumMod val="85000"/>
                    <a:lumOff val="15000"/>
                  </a:schemeClr>
                </a:solidFill>
              </a:ln>
              <a:solidFill>
                <a:schemeClr val="accent1"/>
              </a:solidFill>
              <a:latin typeface="+mj-lt"/>
            </a:endParaRPr>
          </a:p>
        </p:txBody>
      </p:sp>
    </p:spTree>
    <p:extLst>
      <p:ext uri="{BB962C8B-B14F-4D97-AF65-F5344CB8AC3E}">
        <p14:creationId xmlns:p14="http://schemas.microsoft.com/office/powerpoint/2010/main" val="37597401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形 5">
            <a:extLst>
              <a:ext uri="{FF2B5EF4-FFF2-40B4-BE49-F238E27FC236}">
                <a16:creationId xmlns:a16="http://schemas.microsoft.com/office/drawing/2014/main" id="{060D1EDF-4734-4473-9F7F-25CCA1089485}"/>
              </a:ext>
            </a:extLst>
          </p:cNvPr>
          <p:cNvPicPr>
            <a:picLocks/>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54461" y="2288209"/>
            <a:ext cx="3060482" cy="3060482"/>
          </a:xfrm>
          <a:prstGeom prst="rect">
            <a:avLst/>
          </a:prstGeom>
        </p:spPr>
      </p:pic>
      <p:sp>
        <p:nvSpPr>
          <p:cNvPr id="2" name="标题 1">
            <a:extLst>
              <a:ext uri="{FF2B5EF4-FFF2-40B4-BE49-F238E27FC236}">
                <a16:creationId xmlns:a16="http://schemas.microsoft.com/office/drawing/2014/main" id="{472F76C2-D278-49B6-9B40-79646F06DF53}"/>
              </a:ext>
            </a:extLst>
          </p:cNvPr>
          <p:cNvSpPr>
            <a:spLocks noGrp="1"/>
          </p:cNvSpPr>
          <p:nvPr>
            <p:ph type="title"/>
          </p:nvPr>
        </p:nvSpPr>
        <p:spPr>
          <a:xfrm>
            <a:off x="838200" y="494451"/>
            <a:ext cx="1744067" cy="455509"/>
          </a:xfrm>
        </p:spPr>
        <p:txBody>
          <a:bodyPr>
            <a:noAutofit/>
          </a:bodyPr>
          <a:lstStyle/>
          <a:p>
            <a:r>
              <a:rPr lang="zh-CN" altLang="en-US" dirty="0"/>
              <a:t>拍摄技巧</a:t>
            </a:r>
          </a:p>
        </p:txBody>
      </p:sp>
      <p:grpSp>
        <p:nvGrpSpPr>
          <p:cNvPr id="274" name="组合 273">
            <a:extLst>
              <a:ext uri="{FF2B5EF4-FFF2-40B4-BE49-F238E27FC236}">
                <a16:creationId xmlns:a16="http://schemas.microsoft.com/office/drawing/2014/main" id="{38AFDE74-671C-4DC7-B2FE-7A151BB1BC6F}"/>
              </a:ext>
            </a:extLst>
          </p:cNvPr>
          <p:cNvGrpSpPr/>
          <p:nvPr/>
        </p:nvGrpSpPr>
        <p:grpSpPr>
          <a:xfrm>
            <a:off x="1622206" y="1475892"/>
            <a:ext cx="4043325" cy="1217162"/>
            <a:chOff x="1622206" y="1475892"/>
            <a:chExt cx="4043325" cy="1217162"/>
          </a:xfrm>
          <a:effectLst>
            <a:outerShdw dist="38100" dir="8100000" algn="tr" rotWithShape="0">
              <a:schemeClr val="accent2"/>
            </a:outerShdw>
          </a:effectLst>
        </p:grpSpPr>
        <p:sp>
          <p:nvSpPr>
            <p:cNvPr id="23" name="箭头: 五边形 22">
              <a:extLst>
                <a:ext uri="{FF2B5EF4-FFF2-40B4-BE49-F238E27FC236}">
                  <a16:creationId xmlns:a16="http://schemas.microsoft.com/office/drawing/2014/main" id="{C725B795-70E1-4253-BC5F-7D83808A661E}"/>
                </a:ext>
              </a:extLst>
            </p:cNvPr>
            <p:cNvSpPr/>
            <p:nvPr/>
          </p:nvSpPr>
          <p:spPr>
            <a:xfrm>
              <a:off x="2130071" y="1683173"/>
              <a:ext cx="3535460" cy="802602"/>
            </a:xfrm>
            <a:prstGeom prst="homePlate">
              <a:avLst>
                <a:gd name="adj" fmla="val 32380"/>
              </a:avLst>
            </a:prstGeom>
            <a:solidFill>
              <a:schemeClr val="bg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nvGrpSpPr>
            <p:cNvPr id="22" name="组合 21">
              <a:extLst>
                <a:ext uri="{FF2B5EF4-FFF2-40B4-BE49-F238E27FC236}">
                  <a16:creationId xmlns:a16="http://schemas.microsoft.com/office/drawing/2014/main" id="{4AD9C794-24DF-477F-9865-0AFE3B86FDD2}"/>
                </a:ext>
              </a:extLst>
            </p:cNvPr>
            <p:cNvGrpSpPr/>
            <p:nvPr/>
          </p:nvGrpSpPr>
          <p:grpSpPr>
            <a:xfrm>
              <a:off x="1622206" y="1475892"/>
              <a:ext cx="1054094" cy="1217162"/>
              <a:chOff x="1956161" y="1426469"/>
              <a:chExt cx="1252212" cy="1445930"/>
            </a:xfrm>
          </p:grpSpPr>
          <p:sp>
            <p:nvSpPr>
              <p:cNvPr id="13" name="任意多边形: 形状 12">
                <a:extLst>
                  <a:ext uri="{FF2B5EF4-FFF2-40B4-BE49-F238E27FC236}">
                    <a16:creationId xmlns:a16="http://schemas.microsoft.com/office/drawing/2014/main" id="{67A376E1-F50C-4995-9370-68E2B320B2A3}"/>
                  </a:ext>
                </a:extLst>
              </p:cNvPr>
              <p:cNvSpPr/>
              <p:nvPr/>
            </p:nvSpPr>
            <p:spPr>
              <a:xfrm rot="5400000">
                <a:off x="1859302" y="1523328"/>
                <a:ext cx="1445930" cy="1252212"/>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199704">
                    <a:moveTo>
                      <a:pt x="2540000" y="1099852"/>
                    </a:moveTo>
                    <a:lnTo>
                      <a:pt x="1905000" y="2199704"/>
                    </a:lnTo>
                    <a:lnTo>
                      <a:pt x="635000" y="2199704"/>
                    </a:lnTo>
                    <a:lnTo>
                      <a:pt x="0" y="1099852"/>
                    </a:lnTo>
                    <a:lnTo>
                      <a:pt x="635000" y="0"/>
                    </a:lnTo>
                    <a:lnTo>
                      <a:pt x="1905000" y="0"/>
                    </a:lnTo>
                    <a:lnTo>
                      <a:pt x="2540000" y="1099852"/>
                    </a:lnTo>
                    <a:close/>
                  </a:path>
                </a:pathLst>
              </a:custGeom>
              <a:solidFill>
                <a:schemeClr val="accent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p>
            </p:txBody>
          </p:sp>
          <p:grpSp>
            <p:nvGrpSpPr>
              <p:cNvPr id="14" name="组合 13">
                <a:extLst>
                  <a:ext uri="{FF2B5EF4-FFF2-40B4-BE49-F238E27FC236}">
                    <a16:creationId xmlns:a16="http://schemas.microsoft.com/office/drawing/2014/main" id="{3B20C32E-8911-4B95-B9EE-79245DF7C3E9}"/>
                  </a:ext>
                </a:extLst>
              </p:cNvPr>
              <p:cNvGrpSpPr/>
              <p:nvPr/>
            </p:nvGrpSpPr>
            <p:grpSpPr>
              <a:xfrm>
                <a:off x="2010381" y="1507649"/>
                <a:ext cx="1143772" cy="1283568"/>
                <a:chOff x="5322360" y="2020147"/>
                <a:chExt cx="1547281" cy="1736395"/>
              </a:xfrm>
            </p:grpSpPr>
            <p:sp>
              <p:nvSpPr>
                <p:cNvPr id="15" name="椭圆 14">
                  <a:extLst>
                    <a:ext uri="{FF2B5EF4-FFF2-40B4-BE49-F238E27FC236}">
                      <a16:creationId xmlns:a16="http://schemas.microsoft.com/office/drawing/2014/main" id="{6FDD3986-906A-49B7-980A-6F4E5A66CC08}"/>
                    </a:ext>
                  </a:extLst>
                </p:cNvPr>
                <p:cNvSpPr/>
                <p:nvPr/>
              </p:nvSpPr>
              <p:spPr>
                <a:xfrm>
                  <a:off x="6066609" y="202014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6" name="椭圆 15">
                  <a:extLst>
                    <a:ext uri="{FF2B5EF4-FFF2-40B4-BE49-F238E27FC236}">
                      <a16:creationId xmlns:a16="http://schemas.microsoft.com/office/drawing/2014/main" id="{69531EF1-42C4-42E3-A290-DFFE8DCC3959}"/>
                    </a:ext>
                  </a:extLst>
                </p:cNvPr>
                <p:cNvSpPr/>
                <p:nvPr/>
              </p:nvSpPr>
              <p:spPr>
                <a:xfrm>
                  <a:off x="6066609" y="3697759"/>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7" name="椭圆 16">
                  <a:extLst>
                    <a:ext uri="{FF2B5EF4-FFF2-40B4-BE49-F238E27FC236}">
                      <a16:creationId xmlns:a16="http://schemas.microsoft.com/office/drawing/2014/main" id="{898411DE-489F-4E7D-BF39-3DC7DE36F786}"/>
                    </a:ext>
                  </a:extLst>
                </p:cNvPr>
                <p:cNvSpPr/>
                <p:nvPr/>
              </p:nvSpPr>
              <p:spPr>
                <a:xfrm>
                  <a:off x="6810858"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8" name="椭圆 17">
                  <a:extLst>
                    <a:ext uri="{FF2B5EF4-FFF2-40B4-BE49-F238E27FC236}">
                      <a16:creationId xmlns:a16="http://schemas.microsoft.com/office/drawing/2014/main" id="{3BB562F6-6005-4F34-812E-99952EA33A0F}"/>
                    </a:ext>
                  </a:extLst>
                </p:cNvPr>
                <p:cNvSpPr/>
                <p:nvPr/>
              </p:nvSpPr>
              <p:spPr>
                <a:xfrm>
                  <a:off x="6810858"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9" name="椭圆 18">
                  <a:extLst>
                    <a:ext uri="{FF2B5EF4-FFF2-40B4-BE49-F238E27FC236}">
                      <a16:creationId xmlns:a16="http://schemas.microsoft.com/office/drawing/2014/main" id="{214CB07D-071B-4A1F-876E-B0D986CC8BC4}"/>
                    </a:ext>
                  </a:extLst>
                </p:cNvPr>
                <p:cNvSpPr/>
                <p:nvPr/>
              </p:nvSpPr>
              <p:spPr>
                <a:xfrm>
                  <a:off x="5322360"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0" name="椭圆 19">
                  <a:extLst>
                    <a:ext uri="{FF2B5EF4-FFF2-40B4-BE49-F238E27FC236}">
                      <a16:creationId xmlns:a16="http://schemas.microsoft.com/office/drawing/2014/main" id="{1BEDE541-86C6-4709-9D39-60593822E36B}"/>
                    </a:ext>
                  </a:extLst>
                </p:cNvPr>
                <p:cNvSpPr/>
                <p:nvPr/>
              </p:nvSpPr>
              <p:spPr>
                <a:xfrm>
                  <a:off x="5322360"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grpSp>
      <p:grpSp>
        <p:nvGrpSpPr>
          <p:cNvPr id="275" name="组合 274">
            <a:extLst>
              <a:ext uri="{FF2B5EF4-FFF2-40B4-BE49-F238E27FC236}">
                <a16:creationId xmlns:a16="http://schemas.microsoft.com/office/drawing/2014/main" id="{C0D66F26-0DC8-428C-960D-0A2F6D17B9D5}"/>
              </a:ext>
            </a:extLst>
          </p:cNvPr>
          <p:cNvGrpSpPr/>
          <p:nvPr/>
        </p:nvGrpSpPr>
        <p:grpSpPr>
          <a:xfrm>
            <a:off x="839169" y="3006495"/>
            <a:ext cx="4042934" cy="1217162"/>
            <a:chOff x="839169" y="3006495"/>
            <a:chExt cx="4042934" cy="1217162"/>
          </a:xfrm>
          <a:effectLst>
            <a:outerShdw dist="38100" dir="8100000" algn="tr" rotWithShape="0">
              <a:schemeClr val="accent2"/>
            </a:outerShdw>
          </a:effectLst>
        </p:grpSpPr>
        <p:sp>
          <p:nvSpPr>
            <p:cNvPr id="33" name="箭头: 五边形 32">
              <a:extLst>
                <a:ext uri="{FF2B5EF4-FFF2-40B4-BE49-F238E27FC236}">
                  <a16:creationId xmlns:a16="http://schemas.microsoft.com/office/drawing/2014/main" id="{CE22439E-DDC9-4192-8AF1-28E397C768E9}"/>
                </a:ext>
              </a:extLst>
            </p:cNvPr>
            <p:cNvSpPr/>
            <p:nvPr/>
          </p:nvSpPr>
          <p:spPr>
            <a:xfrm>
              <a:off x="1346643" y="3213776"/>
              <a:ext cx="3535460" cy="802602"/>
            </a:xfrm>
            <a:prstGeom prst="homePlate">
              <a:avLst>
                <a:gd name="adj" fmla="val 32380"/>
              </a:avLst>
            </a:prstGeom>
            <a:solidFill>
              <a:schemeClr val="bg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nvGrpSpPr>
            <p:cNvPr id="34" name="组合 33">
              <a:extLst>
                <a:ext uri="{FF2B5EF4-FFF2-40B4-BE49-F238E27FC236}">
                  <a16:creationId xmlns:a16="http://schemas.microsoft.com/office/drawing/2014/main" id="{62A1726C-E0E1-4433-B5F1-DF9EECE813D6}"/>
                </a:ext>
              </a:extLst>
            </p:cNvPr>
            <p:cNvGrpSpPr/>
            <p:nvPr/>
          </p:nvGrpSpPr>
          <p:grpSpPr>
            <a:xfrm>
              <a:off x="839169" y="3006495"/>
              <a:ext cx="1054094" cy="1217162"/>
              <a:chOff x="1956161" y="1426469"/>
              <a:chExt cx="1252212" cy="1445930"/>
            </a:xfrm>
          </p:grpSpPr>
          <p:sp>
            <p:nvSpPr>
              <p:cNvPr id="35" name="任意多边形: 形状 34">
                <a:extLst>
                  <a:ext uri="{FF2B5EF4-FFF2-40B4-BE49-F238E27FC236}">
                    <a16:creationId xmlns:a16="http://schemas.microsoft.com/office/drawing/2014/main" id="{1926852B-C0D7-4D19-930D-44662BCB921F}"/>
                  </a:ext>
                </a:extLst>
              </p:cNvPr>
              <p:cNvSpPr/>
              <p:nvPr/>
            </p:nvSpPr>
            <p:spPr>
              <a:xfrm rot="5400000">
                <a:off x="1859302" y="1523328"/>
                <a:ext cx="1445930" cy="1252212"/>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199704">
                    <a:moveTo>
                      <a:pt x="2540000" y="1099852"/>
                    </a:moveTo>
                    <a:lnTo>
                      <a:pt x="1905000" y="2199704"/>
                    </a:lnTo>
                    <a:lnTo>
                      <a:pt x="635000" y="2199704"/>
                    </a:lnTo>
                    <a:lnTo>
                      <a:pt x="0" y="1099852"/>
                    </a:lnTo>
                    <a:lnTo>
                      <a:pt x="635000" y="0"/>
                    </a:lnTo>
                    <a:lnTo>
                      <a:pt x="1905000" y="0"/>
                    </a:lnTo>
                    <a:lnTo>
                      <a:pt x="2540000" y="1099852"/>
                    </a:lnTo>
                    <a:close/>
                  </a:path>
                </a:pathLst>
              </a:custGeom>
              <a:solidFill>
                <a:schemeClr val="accent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p>
            </p:txBody>
          </p:sp>
          <p:grpSp>
            <p:nvGrpSpPr>
              <p:cNvPr id="36" name="组合 35">
                <a:extLst>
                  <a:ext uri="{FF2B5EF4-FFF2-40B4-BE49-F238E27FC236}">
                    <a16:creationId xmlns:a16="http://schemas.microsoft.com/office/drawing/2014/main" id="{4B9E6D31-247B-405A-85CF-096898F6593A}"/>
                  </a:ext>
                </a:extLst>
              </p:cNvPr>
              <p:cNvGrpSpPr/>
              <p:nvPr/>
            </p:nvGrpSpPr>
            <p:grpSpPr>
              <a:xfrm>
                <a:off x="2010381" y="1507649"/>
                <a:ext cx="1143772" cy="1283568"/>
                <a:chOff x="5322360" y="2020147"/>
                <a:chExt cx="1547281" cy="1736395"/>
              </a:xfrm>
            </p:grpSpPr>
            <p:sp>
              <p:nvSpPr>
                <p:cNvPr id="37" name="椭圆 36">
                  <a:extLst>
                    <a:ext uri="{FF2B5EF4-FFF2-40B4-BE49-F238E27FC236}">
                      <a16:creationId xmlns:a16="http://schemas.microsoft.com/office/drawing/2014/main" id="{86FF215D-2832-4961-AF15-6E14D567AB42}"/>
                    </a:ext>
                  </a:extLst>
                </p:cNvPr>
                <p:cNvSpPr/>
                <p:nvPr/>
              </p:nvSpPr>
              <p:spPr>
                <a:xfrm>
                  <a:off x="6066609" y="202014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8" name="椭圆 37">
                  <a:extLst>
                    <a:ext uri="{FF2B5EF4-FFF2-40B4-BE49-F238E27FC236}">
                      <a16:creationId xmlns:a16="http://schemas.microsoft.com/office/drawing/2014/main" id="{005A59C4-102B-4737-AA20-DA3B1BDD4318}"/>
                    </a:ext>
                  </a:extLst>
                </p:cNvPr>
                <p:cNvSpPr/>
                <p:nvPr/>
              </p:nvSpPr>
              <p:spPr>
                <a:xfrm>
                  <a:off x="6066609" y="3697759"/>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9" name="椭圆 38">
                  <a:extLst>
                    <a:ext uri="{FF2B5EF4-FFF2-40B4-BE49-F238E27FC236}">
                      <a16:creationId xmlns:a16="http://schemas.microsoft.com/office/drawing/2014/main" id="{8753448C-F3B7-45C4-9CBD-C771A199D87B}"/>
                    </a:ext>
                  </a:extLst>
                </p:cNvPr>
                <p:cNvSpPr/>
                <p:nvPr/>
              </p:nvSpPr>
              <p:spPr>
                <a:xfrm>
                  <a:off x="6810858"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0" name="椭圆 39">
                  <a:extLst>
                    <a:ext uri="{FF2B5EF4-FFF2-40B4-BE49-F238E27FC236}">
                      <a16:creationId xmlns:a16="http://schemas.microsoft.com/office/drawing/2014/main" id="{4514A542-51EB-4A94-B03D-33C81B2DF857}"/>
                    </a:ext>
                  </a:extLst>
                </p:cNvPr>
                <p:cNvSpPr/>
                <p:nvPr/>
              </p:nvSpPr>
              <p:spPr>
                <a:xfrm>
                  <a:off x="6810858"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1" name="椭圆 40">
                  <a:extLst>
                    <a:ext uri="{FF2B5EF4-FFF2-40B4-BE49-F238E27FC236}">
                      <a16:creationId xmlns:a16="http://schemas.microsoft.com/office/drawing/2014/main" id="{AF02ACE2-DA2E-4AA4-8290-5A4B52EDFDA3}"/>
                    </a:ext>
                  </a:extLst>
                </p:cNvPr>
                <p:cNvSpPr/>
                <p:nvPr/>
              </p:nvSpPr>
              <p:spPr>
                <a:xfrm>
                  <a:off x="5322360"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2" name="椭圆 41">
                  <a:extLst>
                    <a:ext uri="{FF2B5EF4-FFF2-40B4-BE49-F238E27FC236}">
                      <a16:creationId xmlns:a16="http://schemas.microsoft.com/office/drawing/2014/main" id="{A71518DE-928F-4E4C-A227-92930B65EC5F}"/>
                    </a:ext>
                  </a:extLst>
                </p:cNvPr>
                <p:cNvSpPr/>
                <p:nvPr/>
              </p:nvSpPr>
              <p:spPr>
                <a:xfrm>
                  <a:off x="5322360"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grpSp>
      <p:grpSp>
        <p:nvGrpSpPr>
          <p:cNvPr id="276" name="组合 275">
            <a:extLst>
              <a:ext uri="{FF2B5EF4-FFF2-40B4-BE49-F238E27FC236}">
                <a16:creationId xmlns:a16="http://schemas.microsoft.com/office/drawing/2014/main" id="{C199B279-1792-4316-8A14-5FC8F8EE2039}"/>
              </a:ext>
            </a:extLst>
          </p:cNvPr>
          <p:cNvGrpSpPr/>
          <p:nvPr/>
        </p:nvGrpSpPr>
        <p:grpSpPr>
          <a:xfrm>
            <a:off x="1623969" y="4596948"/>
            <a:ext cx="4040780" cy="1217162"/>
            <a:chOff x="1623969" y="4596948"/>
            <a:chExt cx="4040780" cy="1217162"/>
          </a:xfrm>
          <a:effectLst>
            <a:outerShdw dist="38100" dir="8100000" algn="tr" rotWithShape="0">
              <a:schemeClr val="accent2"/>
            </a:outerShdw>
          </a:effectLst>
        </p:grpSpPr>
        <p:sp>
          <p:nvSpPr>
            <p:cNvPr id="44" name="箭头: 五边形 43">
              <a:extLst>
                <a:ext uri="{FF2B5EF4-FFF2-40B4-BE49-F238E27FC236}">
                  <a16:creationId xmlns:a16="http://schemas.microsoft.com/office/drawing/2014/main" id="{4F05F850-EEF5-4E1C-8518-2F7BEC468356}"/>
                </a:ext>
              </a:extLst>
            </p:cNvPr>
            <p:cNvSpPr/>
            <p:nvPr/>
          </p:nvSpPr>
          <p:spPr>
            <a:xfrm>
              <a:off x="2129289" y="4804229"/>
              <a:ext cx="3535460" cy="802602"/>
            </a:xfrm>
            <a:prstGeom prst="homePlate">
              <a:avLst>
                <a:gd name="adj" fmla="val 32380"/>
              </a:avLst>
            </a:prstGeom>
            <a:solidFill>
              <a:schemeClr val="bg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nvGrpSpPr>
            <p:cNvPr id="45" name="组合 44">
              <a:extLst>
                <a:ext uri="{FF2B5EF4-FFF2-40B4-BE49-F238E27FC236}">
                  <a16:creationId xmlns:a16="http://schemas.microsoft.com/office/drawing/2014/main" id="{9F43DD01-9F6D-409A-96BC-5CFD643FBBF3}"/>
                </a:ext>
              </a:extLst>
            </p:cNvPr>
            <p:cNvGrpSpPr/>
            <p:nvPr/>
          </p:nvGrpSpPr>
          <p:grpSpPr>
            <a:xfrm>
              <a:off x="1623969" y="4596948"/>
              <a:ext cx="1054094" cy="1217162"/>
              <a:chOff x="1956161" y="1426469"/>
              <a:chExt cx="1252212" cy="1445930"/>
            </a:xfrm>
          </p:grpSpPr>
          <p:sp>
            <p:nvSpPr>
              <p:cNvPr id="46" name="任意多边形: 形状 45">
                <a:extLst>
                  <a:ext uri="{FF2B5EF4-FFF2-40B4-BE49-F238E27FC236}">
                    <a16:creationId xmlns:a16="http://schemas.microsoft.com/office/drawing/2014/main" id="{DACE7D0B-6E58-4D39-B146-2D1D6AE90AFD}"/>
                  </a:ext>
                </a:extLst>
              </p:cNvPr>
              <p:cNvSpPr/>
              <p:nvPr/>
            </p:nvSpPr>
            <p:spPr>
              <a:xfrm rot="5400000">
                <a:off x="1859302" y="1523328"/>
                <a:ext cx="1445930" cy="1252212"/>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199704">
                    <a:moveTo>
                      <a:pt x="2540000" y="1099852"/>
                    </a:moveTo>
                    <a:lnTo>
                      <a:pt x="1905000" y="2199704"/>
                    </a:lnTo>
                    <a:lnTo>
                      <a:pt x="635000" y="2199704"/>
                    </a:lnTo>
                    <a:lnTo>
                      <a:pt x="0" y="1099852"/>
                    </a:lnTo>
                    <a:lnTo>
                      <a:pt x="635000" y="0"/>
                    </a:lnTo>
                    <a:lnTo>
                      <a:pt x="1905000" y="0"/>
                    </a:lnTo>
                    <a:lnTo>
                      <a:pt x="2540000" y="1099852"/>
                    </a:lnTo>
                    <a:close/>
                  </a:path>
                </a:pathLst>
              </a:custGeom>
              <a:solidFill>
                <a:schemeClr val="accent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p>
            </p:txBody>
          </p:sp>
          <p:grpSp>
            <p:nvGrpSpPr>
              <p:cNvPr id="47" name="组合 46">
                <a:extLst>
                  <a:ext uri="{FF2B5EF4-FFF2-40B4-BE49-F238E27FC236}">
                    <a16:creationId xmlns:a16="http://schemas.microsoft.com/office/drawing/2014/main" id="{89733727-4E99-45D8-8584-B1D300CE188A}"/>
                  </a:ext>
                </a:extLst>
              </p:cNvPr>
              <p:cNvGrpSpPr/>
              <p:nvPr/>
            </p:nvGrpSpPr>
            <p:grpSpPr>
              <a:xfrm>
                <a:off x="2010381" y="1507649"/>
                <a:ext cx="1143772" cy="1283568"/>
                <a:chOff x="5322360" y="2020147"/>
                <a:chExt cx="1547281" cy="1736395"/>
              </a:xfrm>
            </p:grpSpPr>
            <p:sp>
              <p:nvSpPr>
                <p:cNvPr id="48" name="椭圆 47">
                  <a:extLst>
                    <a:ext uri="{FF2B5EF4-FFF2-40B4-BE49-F238E27FC236}">
                      <a16:creationId xmlns:a16="http://schemas.microsoft.com/office/drawing/2014/main" id="{BFA4A918-3320-4F70-B28A-900C2BD15CFE}"/>
                    </a:ext>
                  </a:extLst>
                </p:cNvPr>
                <p:cNvSpPr/>
                <p:nvPr/>
              </p:nvSpPr>
              <p:spPr>
                <a:xfrm>
                  <a:off x="6066609" y="202014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9" name="椭圆 48">
                  <a:extLst>
                    <a:ext uri="{FF2B5EF4-FFF2-40B4-BE49-F238E27FC236}">
                      <a16:creationId xmlns:a16="http://schemas.microsoft.com/office/drawing/2014/main" id="{06B7E476-7665-4082-AC71-84D864FF0579}"/>
                    </a:ext>
                  </a:extLst>
                </p:cNvPr>
                <p:cNvSpPr/>
                <p:nvPr/>
              </p:nvSpPr>
              <p:spPr>
                <a:xfrm>
                  <a:off x="6066609" y="3697759"/>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50" name="椭圆 49">
                  <a:extLst>
                    <a:ext uri="{FF2B5EF4-FFF2-40B4-BE49-F238E27FC236}">
                      <a16:creationId xmlns:a16="http://schemas.microsoft.com/office/drawing/2014/main" id="{017F4E4A-AA46-4B9D-9B94-9F7EFF6726E8}"/>
                    </a:ext>
                  </a:extLst>
                </p:cNvPr>
                <p:cNvSpPr/>
                <p:nvPr/>
              </p:nvSpPr>
              <p:spPr>
                <a:xfrm>
                  <a:off x="6810858"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51" name="椭圆 50">
                  <a:extLst>
                    <a:ext uri="{FF2B5EF4-FFF2-40B4-BE49-F238E27FC236}">
                      <a16:creationId xmlns:a16="http://schemas.microsoft.com/office/drawing/2014/main" id="{7ABE0640-04F1-4794-B8AA-9FB6C082F639}"/>
                    </a:ext>
                  </a:extLst>
                </p:cNvPr>
                <p:cNvSpPr/>
                <p:nvPr/>
              </p:nvSpPr>
              <p:spPr>
                <a:xfrm>
                  <a:off x="6810858"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52" name="椭圆 51">
                  <a:extLst>
                    <a:ext uri="{FF2B5EF4-FFF2-40B4-BE49-F238E27FC236}">
                      <a16:creationId xmlns:a16="http://schemas.microsoft.com/office/drawing/2014/main" id="{F9701A6E-0C66-4390-8B69-B9A43F00B2AC}"/>
                    </a:ext>
                  </a:extLst>
                </p:cNvPr>
                <p:cNvSpPr/>
                <p:nvPr/>
              </p:nvSpPr>
              <p:spPr>
                <a:xfrm>
                  <a:off x="5322360"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53" name="椭圆 52">
                  <a:extLst>
                    <a:ext uri="{FF2B5EF4-FFF2-40B4-BE49-F238E27FC236}">
                      <a16:creationId xmlns:a16="http://schemas.microsoft.com/office/drawing/2014/main" id="{9B9CBDBE-8786-4AD3-BB6F-49387FA4A7BB}"/>
                    </a:ext>
                  </a:extLst>
                </p:cNvPr>
                <p:cNvSpPr/>
                <p:nvPr/>
              </p:nvSpPr>
              <p:spPr>
                <a:xfrm>
                  <a:off x="5322360"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grpSp>
      <p:grpSp>
        <p:nvGrpSpPr>
          <p:cNvPr id="277" name="组合 276">
            <a:extLst>
              <a:ext uri="{FF2B5EF4-FFF2-40B4-BE49-F238E27FC236}">
                <a16:creationId xmlns:a16="http://schemas.microsoft.com/office/drawing/2014/main" id="{5E48C00A-4DD0-4EDF-B90D-39F294D6ED73}"/>
              </a:ext>
            </a:extLst>
          </p:cNvPr>
          <p:cNvGrpSpPr/>
          <p:nvPr/>
        </p:nvGrpSpPr>
        <p:grpSpPr>
          <a:xfrm>
            <a:off x="6528005" y="1475892"/>
            <a:ext cx="4039394" cy="1217162"/>
            <a:chOff x="6528005" y="1475892"/>
            <a:chExt cx="4039394" cy="1217162"/>
          </a:xfrm>
          <a:effectLst>
            <a:outerShdw dist="38100" dir="2700000" algn="tl" rotWithShape="0">
              <a:schemeClr val="accent2"/>
            </a:outerShdw>
          </a:effectLst>
        </p:grpSpPr>
        <p:sp>
          <p:nvSpPr>
            <p:cNvPr id="57" name="箭头: 五边形 56">
              <a:extLst>
                <a:ext uri="{FF2B5EF4-FFF2-40B4-BE49-F238E27FC236}">
                  <a16:creationId xmlns:a16="http://schemas.microsoft.com/office/drawing/2014/main" id="{CC160544-99BF-4ED2-A3C0-06BAD80835C9}"/>
                </a:ext>
              </a:extLst>
            </p:cNvPr>
            <p:cNvSpPr/>
            <p:nvPr/>
          </p:nvSpPr>
          <p:spPr>
            <a:xfrm flipH="1">
              <a:off x="6528005" y="1683173"/>
              <a:ext cx="3535460" cy="802602"/>
            </a:xfrm>
            <a:prstGeom prst="homePlate">
              <a:avLst>
                <a:gd name="adj" fmla="val 32380"/>
              </a:avLst>
            </a:prstGeom>
            <a:solidFill>
              <a:schemeClr val="bg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nvGrpSpPr>
            <p:cNvPr id="58" name="组合 57">
              <a:extLst>
                <a:ext uri="{FF2B5EF4-FFF2-40B4-BE49-F238E27FC236}">
                  <a16:creationId xmlns:a16="http://schemas.microsoft.com/office/drawing/2014/main" id="{47235405-F560-4128-9893-68D1F272256D}"/>
                </a:ext>
              </a:extLst>
            </p:cNvPr>
            <p:cNvGrpSpPr/>
            <p:nvPr/>
          </p:nvGrpSpPr>
          <p:grpSpPr>
            <a:xfrm flipH="1">
              <a:off x="9513305" y="1475892"/>
              <a:ext cx="1054094" cy="1217162"/>
              <a:chOff x="1956161" y="1426469"/>
              <a:chExt cx="1252212" cy="1445930"/>
            </a:xfrm>
          </p:grpSpPr>
          <p:sp>
            <p:nvSpPr>
              <p:cNvPr id="82" name="任意多边形: 形状 81">
                <a:extLst>
                  <a:ext uri="{FF2B5EF4-FFF2-40B4-BE49-F238E27FC236}">
                    <a16:creationId xmlns:a16="http://schemas.microsoft.com/office/drawing/2014/main" id="{EDB2C6B1-0483-4BC5-B8AD-03FAA584363C}"/>
                  </a:ext>
                </a:extLst>
              </p:cNvPr>
              <p:cNvSpPr/>
              <p:nvPr/>
            </p:nvSpPr>
            <p:spPr>
              <a:xfrm rot="5400000">
                <a:off x="1859302" y="1523328"/>
                <a:ext cx="1445930" cy="1252212"/>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199704">
                    <a:moveTo>
                      <a:pt x="2540000" y="1099852"/>
                    </a:moveTo>
                    <a:lnTo>
                      <a:pt x="1905000" y="2199704"/>
                    </a:lnTo>
                    <a:lnTo>
                      <a:pt x="635000" y="2199704"/>
                    </a:lnTo>
                    <a:lnTo>
                      <a:pt x="0" y="1099852"/>
                    </a:lnTo>
                    <a:lnTo>
                      <a:pt x="635000" y="0"/>
                    </a:lnTo>
                    <a:lnTo>
                      <a:pt x="1905000" y="0"/>
                    </a:lnTo>
                    <a:lnTo>
                      <a:pt x="2540000" y="1099852"/>
                    </a:lnTo>
                    <a:close/>
                  </a:path>
                </a:pathLst>
              </a:custGeom>
              <a:solidFill>
                <a:schemeClr val="accent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p>
            </p:txBody>
          </p:sp>
          <p:grpSp>
            <p:nvGrpSpPr>
              <p:cNvPr id="83" name="组合 82">
                <a:extLst>
                  <a:ext uri="{FF2B5EF4-FFF2-40B4-BE49-F238E27FC236}">
                    <a16:creationId xmlns:a16="http://schemas.microsoft.com/office/drawing/2014/main" id="{56AAD022-309D-405A-BBBD-E5209BE48973}"/>
                  </a:ext>
                </a:extLst>
              </p:cNvPr>
              <p:cNvGrpSpPr/>
              <p:nvPr/>
            </p:nvGrpSpPr>
            <p:grpSpPr>
              <a:xfrm>
                <a:off x="2010381" y="1507649"/>
                <a:ext cx="1143772" cy="1283568"/>
                <a:chOff x="5322360" y="2020147"/>
                <a:chExt cx="1547281" cy="1736395"/>
              </a:xfrm>
            </p:grpSpPr>
            <p:sp>
              <p:nvSpPr>
                <p:cNvPr id="84" name="椭圆 83">
                  <a:extLst>
                    <a:ext uri="{FF2B5EF4-FFF2-40B4-BE49-F238E27FC236}">
                      <a16:creationId xmlns:a16="http://schemas.microsoft.com/office/drawing/2014/main" id="{3B83EF4D-A5DD-4CAE-9DB8-F09D26E5419B}"/>
                    </a:ext>
                  </a:extLst>
                </p:cNvPr>
                <p:cNvSpPr/>
                <p:nvPr/>
              </p:nvSpPr>
              <p:spPr>
                <a:xfrm>
                  <a:off x="6066609" y="202014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85" name="椭圆 84">
                  <a:extLst>
                    <a:ext uri="{FF2B5EF4-FFF2-40B4-BE49-F238E27FC236}">
                      <a16:creationId xmlns:a16="http://schemas.microsoft.com/office/drawing/2014/main" id="{320D19F4-D2AD-4108-9B11-B655142E381C}"/>
                    </a:ext>
                  </a:extLst>
                </p:cNvPr>
                <p:cNvSpPr/>
                <p:nvPr/>
              </p:nvSpPr>
              <p:spPr>
                <a:xfrm>
                  <a:off x="6066609" y="3697759"/>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86" name="椭圆 85">
                  <a:extLst>
                    <a:ext uri="{FF2B5EF4-FFF2-40B4-BE49-F238E27FC236}">
                      <a16:creationId xmlns:a16="http://schemas.microsoft.com/office/drawing/2014/main" id="{856C5B84-2224-4B21-BB32-1915DB2ADDB8}"/>
                    </a:ext>
                  </a:extLst>
                </p:cNvPr>
                <p:cNvSpPr/>
                <p:nvPr/>
              </p:nvSpPr>
              <p:spPr>
                <a:xfrm>
                  <a:off x="6810858"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87" name="椭圆 86">
                  <a:extLst>
                    <a:ext uri="{FF2B5EF4-FFF2-40B4-BE49-F238E27FC236}">
                      <a16:creationId xmlns:a16="http://schemas.microsoft.com/office/drawing/2014/main" id="{8066CA22-DDCC-42C4-8356-560ACECD1A0C}"/>
                    </a:ext>
                  </a:extLst>
                </p:cNvPr>
                <p:cNvSpPr/>
                <p:nvPr/>
              </p:nvSpPr>
              <p:spPr>
                <a:xfrm>
                  <a:off x="6810858"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88" name="椭圆 87">
                  <a:extLst>
                    <a:ext uri="{FF2B5EF4-FFF2-40B4-BE49-F238E27FC236}">
                      <a16:creationId xmlns:a16="http://schemas.microsoft.com/office/drawing/2014/main" id="{3A25CA9E-772D-40EA-A925-E1A82D33CF9C}"/>
                    </a:ext>
                  </a:extLst>
                </p:cNvPr>
                <p:cNvSpPr/>
                <p:nvPr/>
              </p:nvSpPr>
              <p:spPr>
                <a:xfrm>
                  <a:off x="5322360"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89" name="椭圆 88">
                  <a:extLst>
                    <a:ext uri="{FF2B5EF4-FFF2-40B4-BE49-F238E27FC236}">
                      <a16:creationId xmlns:a16="http://schemas.microsoft.com/office/drawing/2014/main" id="{C4D19FCA-B935-48B9-8B6E-FDD442493888}"/>
                    </a:ext>
                  </a:extLst>
                </p:cNvPr>
                <p:cNvSpPr/>
                <p:nvPr/>
              </p:nvSpPr>
              <p:spPr>
                <a:xfrm>
                  <a:off x="5322360"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grpSp>
      <p:sp>
        <p:nvSpPr>
          <p:cNvPr id="59" name="文本框 58">
            <a:extLst>
              <a:ext uri="{FF2B5EF4-FFF2-40B4-BE49-F238E27FC236}">
                <a16:creationId xmlns:a16="http://schemas.microsoft.com/office/drawing/2014/main" id="{A8347176-1029-49A0-B477-7103A9C8260C}"/>
              </a:ext>
            </a:extLst>
          </p:cNvPr>
          <p:cNvSpPr txBox="1"/>
          <p:nvPr/>
        </p:nvSpPr>
        <p:spPr>
          <a:xfrm flipH="1">
            <a:off x="1620820" y="1715141"/>
            <a:ext cx="1056866" cy="677108"/>
          </a:xfrm>
          <a:prstGeom prst="rect">
            <a:avLst/>
          </a:prstGeom>
          <a:noFill/>
        </p:spPr>
        <p:txBody>
          <a:bodyPr wrap="square" lIns="0" tIns="0" rIns="0" bIns="0" rtlCol="0" anchor="t">
            <a:no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r>
              <a:rPr lang="en-US" altLang="zh-CN" sz="4400" dirty="0">
                <a:ln w="6350">
                  <a:solidFill>
                    <a:schemeClr val="tx1">
                      <a:lumMod val="95000"/>
                      <a:lumOff val="5000"/>
                    </a:schemeClr>
                  </a:solidFill>
                </a:ln>
                <a:latin typeface="+mj-lt"/>
              </a:rPr>
              <a:t>01</a:t>
            </a:r>
            <a:endParaRPr lang="zh-CN" altLang="en-US" sz="4400" dirty="0">
              <a:ln w="6350">
                <a:solidFill>
                  <a:schemeClr val="tx1">
                    <a:lumMod val="95000"/>
                    <a:lumOff val="5000"/>
                  </a:schemeClr>
                </a:solidFill>
              </a:ln>
              <a:latin typeface="+mj-lt"/>
            </a:endParaRPr>
          </a:p>
        </p:txBody>
      </p:sp>
      <p:grpSp>
        <p:nvGrpSpPr>
          <p:cNvPr id="278" name="组合 277">
            <a:extLst>
              <a:ext uri="{FF2B5EF4-FFF2-40B4-BE49-F238E27FC236}">
                <a16:creationId xmlns:a16="http://schemas.microsoft.com/office/drawing/2014/main" id="{E8487930-85CA-4D13-9139-FAA2158C2A92}"/>
              </a:ext>
            </a:extLst>
          </p:cNvPr>
          <p:cNvGrpSpPr/>
          <p:nvPr/>
        </p:nvGrpSpPr>
        <p:grpSpPr>
          <a:xfrm>
            <a:off x="7311433" y="3006495"/>
            <a:ext cx="4039394" cy="1217162"/>
            <a:chOff x="7311433" y="3006495"/>
            <a:chExt cx="4039394" cy="1217162"/>
          </a:xfrm>
          <a:effectLst>
            <a:outerShdw dist="38100" dir="2700000" algn="tl" rotWithShape="0">
              <a:schemeClr val="accent2"/>
            </a:outerShdw>
          </a:effectLst>
        </p:grpSpPr>
        <p:sp>
          <p:nvSpPr>
            <p:cNvPr id="60" name="箭头: 五边形 59">
              <a:extLst>
                <a:ext uri="{FF2B5EF4-FFF2-40B4-BE49-F238E27FC236}">
                  <a16:creationId xmlns:a16="http://schemas.microsoft.com/office/drawing/2014/main" id="{F804D853-4FEF-4716-9329-5BC6AF74628E}"/>
                </a:ext>
              </a:extLst>
            </p:cNvPr>
            <p:cNvSpPr/>
            <p:nvPr/>
          </p:nvSpPr>
          <p:spPr>
            <a:xfrm flipH="1">
              <a:off x="7311433" y="3213776"/>
              <a:ext cx="3535460" cy="802602"/>
            </a:xfrm>
            <a:prstGeom prst="homePlate">
              <a:avLst>
                <a:gd name="adj" fmla="val 32380"/>
              </a:avLst>
            </a:prstGeom>
            <a:solidFill>
              <a:schemeClr val="bg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nvGrpSpPr>
            <p:cNvPr id="61" name="组合 60">
              <a:extLst>
                <a:ext uri="{FF2B5EF4-FFF2-40B4-BE49-F238E27FC236}">
                  <a16:creationId xmlns:a16="http://schemas.microsoft.com/office/drawing/2014/main" id="{7F61B3BB-A31B-44A6-9EA5-2606523DAE0E}"/>
                </a:ext>
              </a:extLst>
            </p:cNvPr>
            <p:cNvGrpSpPr/>
            <p:nvPr/>
          </p:nvGrpSpPr>
          <p:grpSpPr>
            <a:xfrm flipH="1">
              <a:off x="10296733" y="3006495"/>
              <a:ext cx="1054094" cy="1217162"/>
              <a:chOff x="1956161" y="1426469"/>
              <a:chExt cx="1252212" cy="1445930"/>
            </a:xfrm>
          </p:grpSpPr>
          <p:sp>
            <p:nvSpPr>
              <p:cNvPr id="74" name="任意多边形: 形状 73">
                <a:extLst>
                  <a:ext uri="{FF2B5EF4-FFF2-40B4-BE49-F238E27FC236}">
                    <a16:creationId xmlns:a16="http://schemas.microsoft.com/office/drawing/2014/main" id="{8C59BBD0-126B-4823-8CC7-861393C38F6C}"/>
                  </a:ext>
                </a:extLst>
              </p:cNvPr>
              <p:cNvSpPr/>
              <p:nvPr/>
            </p:nvSpPr>
            <p:spPr>
              <a:xfrm rot="5400000">
                <a:off x="1859302" y="1523328"/>
                <a:ext cx="1445930" cy="1252212"/>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199704">
                    <a:moveTo>
                      <a:pt x="2540000" y="1099852"/>
                    </a:moveTo>
                    <a:lnTo>
                      <a:pt x="1905000" y="2199704"/>
                    </a:lnTo>
                    <a:lnTo>
                      <a:pt x="635000" y="2199704"/>
                    </a:lnTo>
                    <a:lnTo>
                      <a:pt x="0" y="1099852"/>
                    </a:lnTo>
                    <a:lnTo>
                      <a:pt x="635000" y="0"/>
                    </a:lnTo>
                    <a:lnTo>
                      <a:pt x="1905000" y="0"/>
                    </a:lnTo>
                    <a:lnTo>
                      <a:pt x="2540000" y="1099852"/>
                    </a:lnTo>
                    <a:close/>
                  </a:path>
                </a:pathLst>
              </a:custGeom>
              <a:solidFill>
                <a:schemeClr val="accent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p>
            </p:txBody>
          </p:sp>
          <p:grpSp>
            <p:nvGrpSpPr>
              <p:cNvPr id="75" name="组合 74">
                <a:extLst>
                  <a:ext uri="{FF2B5EF4-FFF2-40B4-BE49-F238E27FC236}">
                    <a16:creationId xmlns:a16="http://schemas.microsoft.com/office/drawing/2014/main" id="{4A93E574-E82C-455B-839C-B494442E284D}"/>
                  </a:ext>
                </a:extLst>
              </p:cNvPr>
              <p:cNvGrpSpPr/>
              <p:nvPr/>
            </p:nvGrpSpPr>
            <p:grpSpPr>
              <a:xfrm>
                <a:off x="2010381" y="1507649"/>
                <a:ext cx="1143772" cy="1283568"/>
                <a:chOff x="5322360" y="2020147"/>
                <a:chExt cx="1547281" cy="1736395"/>
              </a:xfrm>
            </p:grpSpPr>
            <p:sp>
              <p:nvSpPr>
                <p:cNvPr id="76" name="椭圆 75">
                  <a:extLst>
                    <a:ext uri="{FF2B5EF4-FFF2-40B4-BE49-F238E27FC236}">
                      <a16:creationId xmlns:a16="http://schemas.microsoft.com/office/drawing/2014/main" id="{776980AC-CC13-4E1B-B35A-B1A31A277154}"/>
                    </a:ext>
                  </a:extLst>
                </p:cNvPr>
                <p:cNvSpPr/>
                <p:nvPr/>
              </p:nvSpPr>
              <p:spPr>
                <a:xfrm>
                  <a:off x="6066609" y="202014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77" name="椭圆 76">
                  <a:extLst>
                    <a:ext uri="{FF2B5EF4-FFF2-40B4-BE49-F238E27FC236}">
                      <a16:creationId xmlns:a16="http://schemas.microsoft.com/office/drawing/2014/main" id="{B3DAD434-092A-4382-8E81-4F8DBA329B7A}"/>
                    </a:ext>
                  </a:extLst>
                </p:cNvPr>
                <p:cNvSpPr/>
                <p:nvPr/>
              </p:nvSpPr>
              <p:spPr>
                <a:xfrm>
                  <a:off x="6066609" y="3697759"/>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78" name="椭圆 77">
                  <a:extLst>
                    <a:ext uri="{FF2B5EF4-FFF2-40B4-BE49-F238E27FC236}">
                      <a16:creationId xmlns:a16="http://schemas.microsoft.com/office/drawing/2014/main" id="{D1B77FC7-5C75-4CBF-A15F-0E4DCAB70DF9}"/>
                    </a:ext>
                  </a:extLst>
                </p:cNvPr>
                <p:cNvSpPr/>
                <p:nvPr/>
              </p:nvSpPr>
              <p:spPr>
                <a:xfrm>
                  <a:off x="6810858"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79" name="椭圆 78">
                  <a:extLst>
                    <a:ext uri="{FF2B5EF4-FFF2-40B4-BE49-F238E27FC236}">
                      <a16:creationId xmlns:a16="http://schemas.microsoft.com/office/drawing/2014/main" id="{4BFC8F90-F3F6-4E2F-8158-908636541DD5}"/>
                    </a:ext>
                  </a:extLst>
                </p:cNvPr>
                <p:cNvSpPr/>
                <p:nvPr/>
              </p:nvSpPr>
              <p:spPr>
                <a:xfrm>
                  <a:off x="6810858"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80" name="椭圆 79">
                  <a:extLst>
                    <a:ext uri="{FF2B5EF4-FFF2-40B4-BE49-F238E27FC236}">
                      <a16:creationId xmlns:a16="http://schemas.microsoft.com/office/drawing/2014/main" id="{5BD4C9E5-0C2E-4163-A47A-D680A727A96C}"/>
                    </a:ext>
                  </a:extLst>
                </p:cNvPr>
                <p:cNvSpPr/>
                <p:nvPr/>
              </p:nvSpPr>
              <p:spPr>
                <a:xfrm>
                  <a:off x="5322360"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81" name="椭圆 80">
                  <a:extLst>
                    <a:ext uri="{FF2B5EF4-FFF2-40B4-BE49-F238E27FC236}">
                      <a16:creationId xmlns:a16="http://schemas.microsoft.com/office/drawing/2014/main" id="{4603ACF2-1DE9-44ED-9F25-18A70F7FD2D7}"/>
                    </a:ext>
                  </a:extLst>
                </p:cNvPr>
                <p:cNvSpPr/>
                <p:nvPr/>
              </p:nvSpPr>
              <p:spPr>
                <a:xfrm>
                  <a:off x="5322360"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grpSp>
      <p:grpSp>
        <p:nvGrpSpPr>
          <p:cNvPr id="279" name="组合 278">
            <a:extLst>
              <a:ext uri="{FF2B5EF4-FFF2-40B4-BE49-F238E27FC236}">
                <a16:creationId xmlns:a16="http://schemas.microsoft.com/office/drawing/2014/main" id="{48F1B6F0-7506-4A07-A3CB-7274E89FC72F}"/>
              </a:ext>
            </a:extLst>
          </p:cNvPr>
          <p:cNvGrpSpPr/>
          <p:nvPr/>
        </p:nvGrpSpPr>
        <p:grpSpPr>
          <a:xfrm>
            <a:off x="6528787" y="4596948"/>
            <a:ext cx="4040780" cy="1217162"/>
            <a:chOff x="6528787" y="4596948"/>
            <a:chExt cx="4040780" cy="1217162"/>
          </a:xfrm>
          <a:effectLst>
            <a:outerShdw dist="38100" dir="2700000" algn="tl" rotWithShape="0">
              <a:schemeClr val="accent2"/>
            </a:outerShdw>
          </a:effectLst>
        </p:grpSpPr>
        <p:sp>
          <p:nvSpPr>
            <p:cNvPr id="63" name="箭头: 五边形 62">
              <a:extLst>
                <a:ext uri="{FF2B5EF4-FFF2-40B4-BE49-F238E27FC236}">
                  <a16:creationId xmlns:a16="http://schemas.microsoft.com/office/drawing/2014/main" id="{FA9CAA09-E184-4364-AF7C-ABE07035AAA3}"/>
                </a:ext>
              </a:extLst>
            </p:cNvPr>
            <p:cNvSpPr/>
            <p:nvPr/>
          </p:nvSpPr>
          <p:spPr>
            <a:xfrm flipH="1">
              <a:off x="6528787" y="4804229"/>
              <a:ext cx="3535460" cy="802602"/>
            </a:xfrm>
            <a:prstGeom prst="homePlate">
              <a:avLst>
                <a:gd name="adj" fmla="val 32380"/>
              </a:avLst>
            </a:prstGeom>
            <a:solidFill>
              <a:schemeClr val="bg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nvGrpSpPr>
            <p:cNvPr id="64" name="组合 63">
              <a:extLst>
                <a:ext uri="{FF2B5EF4-FFF2-40B4-BE49-F238E27FC236}">
                  <a16:creationId xmlns:a16="http://schemas.microsoft.com/office/drawing/2014/main" id="{570FCE60-4A9A-4782-A0C7-0CE7E338F9F6}"/>
                </a:ext>
              </a:extLst>
            </p:cNvPr>
            <p:cNvGrpSpPr/>
            <p:nvPr/>
          </p:nvGrpSpPr>
          <p:grpSpPr>
            <a:xfrm flipH="1">
              <a:off x="9515473" y="4596948"/>
              <a:ext cx="1054094" cy="1217162"/>
              <a:chOff x="1956161" y="1426469"/>
              <a:chExt cx="1252212" cy="1445930"/>
            </a:xfrm>
          </p:grpSpPr>
          <p:sp>
            <p:nvSpPr>
              <p:cNvPr id="66" name="任意多边形: 形状 65">
                <a:extLst>
                  <a:ext uri="{FF2B5EF4-FFF2-40B4-BE49-F238E27FC236}">
                    <a16:creationId xmlns:a16="http://schemas.microsoft.com/office/drawing/2014/main" id="{5378ECF6-9ED2-4461-8594-EF66649F56DF}"/>
                  </a:ext>
                </a:extLst>
              </p:cNvPr>
              <p:cNvSpPr/>
              <p:nvPr/>
            </p:nvSpPr>
            <p:spPr>
              <a:xfrm rot="5400000">
                <a:off x="1859302" y="1523328"/>
                <a:ext cx="1445930" cy="1252212"/>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199704">
                    <a:moveTo>
                      <a:pt x="2540000" y="1099852"/>
                    </a:moveTo>
                    <a:lnTo>
                      <a:pt x="1905000" y="2199704"/>
                    </a:lnTo>
                    <a:lnTo>
                      <a:pt x="635000" y="2199704"/>
                    </a:lnTo>
                    <a:lnTo>
                      <a:pt x="0" y="1099852"/>
                    </a:lnTo>
                    <a:lnTo>
                      <a:pt x="635000" y="0"/>
                    </a:lnTo>
                    <a:lnTo>
                      <a:pt x="1905000" y="0"/>
                    </a:lnTo>
                    <a:lnTo>
                      <a:pt x="2540000" y="1099852"/>
                    </a:lnTo>
                    <a:close/>
                  </a:path>
                </a:pathLst>
              </a:custGeom>
              <a:solidFill>
                <a:schemeClr val="accent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p>
            </p:txBody>
          </p:sp>
          <p:grpSp>
            <p:nvGrpSpPr>
              <p:cNvPr id="67" name="组合 66">
                <a:extLst>
                  <a:ext uri="{FF2B5EF4-FFF2-40B4-BE49-F238E27FC236}">
                    <a16:creationId xmlns:a16="http://schemas.microsoft.com/office/drawing/2014/main" id="{FBC959DB-AD2A-468A-9ECE-C88AFE4C06B0}"/>
                  </a:ext>
                </a:extLst>
              </p:cNvPr>
              <p:cNvGrpSpPr/>
              <p:nvPr/>
            </p:nvGrpSpPr>
            <p:grpSpPr>
              <a:xfrm>
                <a:off x="2010381" y="1507649"/>
                <a:ext cx="1143772" cy="1283568"/>
                <a:chOff x="5322360" y="2020147"/>
                <a:chExt cx="1547281" cy="1736395"/>
              </a:xfrm>
            </p:grpSpPr>
            <p:sp>
              <p:nvSpPr>
                <p:cNvPr id="68" name="椭圆 67">
                  <a:extLst>
                    <a:ext uri="{FF2B5EF4-FFF2-40B4-BE49-F238E27FC236}">
                      <a16:creationId xmlns:a16="http://schemas.microsoft.com/office/drawing/2014/main" id="{4A73AED1-0D72-4A36-8B86-32868F097178}"/>
                    </a:ext>
                  </a:extLst>
                </p:cNvPr>
                <p:cNvSpPr/>
                <p:nvPr/>
              </p:nvSpPr>
              <p:spPr>
                <a:xfrm>
                  <a:off x="6066609" y="202014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69" name="椭圆 68">
                  <a:extLst>
                    <a:ext uri="{FF2B5EF4-FFF2-40B4-BE49-F238E27FC236}">
                      <a16:creationId xmlns:a16="http://schemas.microsoft.com/office/drawing/2014/main" id="{837DE81A-65E2-41F4-B977-B4A90DFC0D3B}"/>
                    </a:ext>
                  </a:extLst>
                </p:cNvPr>
                <p:cNvSpPr/>
                <p:nvPr/>
              </p:nvSpPr>
              <p:spPr>
                <a:xfrm>
                  <a:off x="6066609" y="3697759"/>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70" name="椭圆 69">
                  <a:extLst>
                    <a:ext uri="{FF2B5EF4-FFF2-40B4-BE49-F238E27FC236}">
                      <a16:creationId xmlns:a16="http://schemas.microsoft.com/office/drawing/2014/main" id="{0C5090AA-CA06-44AD-8DA2-DDAA3C7DC3A0}"/>
                    </a:ext>
                  </a:extLst>
                </p:cNvPr>
                <p:cNvSpPr/>
                <p:nvPr/>
              </p:nvSpPr>
              <p:spPr>
                <a:xfrm>
                  <a:off x="6810858"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71" name="椭圆 70">
                  <a:extLst>
                    <a:ext uri="{FF2B5EF4-FFF2-40B4-BE49-F238E27FC236}">
                      <a16:creationId xmlns:a16="http://schemas.microsoft.com/office/drawing/2014/main" id="{9E48E9A1-642D-4F78-8DE7-F35D96E6CF1B}"/>
                    </a:ext>
                  </a:extLst>
                </p:cNvPr>
                <p:cNvSpPr/>
                <p:nvPr/>
              </p:nvSpPr>
              <p:spPr>
                <a:xfrm>
                  <a:off x="6810858"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72" name="椭圆 71">
                  <a:extLst>
                    <a:ext uri="{FF2B5EF4-FFF2-40B4-BE49-F238E27FC236}">
                      <a16:creationId xmlns:a16="http://schemas.microsoft.com/office/drawing/2014/main" id="{6BBF35C8-D467-4B76-9FA9-8E1CA9A8BA0F}"/>
                    </a:ext>
                  </a:extLst>
                </p:cNvPr>
                <p:cNvSpPr/>
                <p:nvPr/>
              </p:nvSpPr>
              <p:spPr>
                <a:xfrm>
                  <a:off x="5322360"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73" name="椭圆 72">
                  <a:extLst>
                    <a:ext uri="{FF2B5EF4-FFF2-40B4-BE49-F238E27FC236}">
                      <a16:creationId xmlns:a16="http://schemas.microsoft.com/office/drawing/2014/main" id="{DF513273-272D-4D3E-A2C4-BD1ACA89C229}"/>
                    </a:ext>
                  </a:extLst>
                </p:cNvPr>
                <p:cNvSpPr/>
                <p:nvPr/>
              </p:nvSpPr>
              <p:spPr>
                <a:xfrm>
                  <a:off x="5322360"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grpSp>
      <p:sp>
        <p:nvSpPr>
          <p:cNvPr id="263" name="文本框 262">
            <a:extLst>
              <a:ext uri="{FF2B5EF4-FFF2-40B4-BE49-F238E27FC236}">
                <a16:creationId xmlns:a16="http://schemas.microsoft.com/office/drawing/2014/main" id="{C6559FC7-442C-4DC1-A232-26C32F0B8488}"/>
              </a:ext>
            </a:extLst>
          </p:cNvPr>
          <p:cNvSpPr txBox="1"/>
          <p:nvPr/>
        </p:nvSpPr>
        <p:spPr>
          <a:xfrm flipH="1">
            <a:off x="837783" y="3276522"/>
            <a:ext cx="1056866" cy="677108"/>
          </a:xfrm>
          <a:prstGeom prst="rect">
            <a:avLst/>
          </a:prstGeom>
          <a:noFill/>
        </p:spPr>
        <p:txBody>
          <a:bodyPr wrap="square" lIns="0" tIns="0" rIns="0" bIns="0" rtlCol="0" anchor="t">
            <a:no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r>
              <a:rPr lang="en-US" altLang="zh-CN" sz="4400" dirty="0">
                <a:ln w="6350">
                  <a:solidFill>
                    <a:schemeClr val="tx1">
                      <a:lumMod val="95000"/>
                      <a:lumOff val="5000"/>
                    </a:schemeClr>
                  </a:solidFill>
                </a:ln>
                <a:latin typeface="+mj-lt"/>
              </a:rPr>
              <a:t>02</a:t>
            </a:r>
            <a:endParaRPr lang="zh-CN" altLang="en-US" sz="4400" dirty="0">
              <a:ln w="6350">
                <a:solidFill>
                  <a:schemeClr val="tx1">
                    <a:lumMod val="95000"/>
                    <a:lumOff val="5000"/>
                  </a:schemeClr>
                </a:solidFill>
              </a:ln>
              <a:latin typeface="+mj-lt"/>
            </a:endParaRPr>
          </a:p>
        </p:txBody>
      </p:sp>
      <p:sp>
        <p:nvSpPr>
          <p:cNvPr id="264" name="文本框 263">
            <a:extLst>
              <a:ext uri="{FF2B5EF4-FFF2-40B4-BE49-F238E27FC236}">
                <a16:creationId xmlns:a16="http://schemas.microsoft.com/office/drawing/2014/main" id="{850A76E0-8AE9-46DC-8D6F-CFA6742F4AC3}"/>
              </a:ext>
            </a:extLst>
          </p:cNvPr>
          <p:cNvSpPr txBox="1"/>
          <p:nvPr/>
        </p:nvSpPr>
        <p:spPr>
          <a:xfrm flipH="1">
            <a:off x="1620820" y="4866975"/>
            <a:ext cx="1056866" cy="677108"/>
          </a:xfrm>
          <a:prstGeom prst="rect">
            <a:avLst/>
          </a:prstGeom>
          <a:noFill/>
        </p:spPr>
        <p:txBody>
          <a:bodyPr wrap="square" lIns="0" tIns="0" rIns="0" bIns="0" rtlCol="0" anchor="t">
            <a:no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r>
              <a:rPr lang="en-US" altLang="zh-CN" sz="4400" dirty="0">
                <a:ln w="6350">
                  <a:solidFill>
                    <a:schemeClr val="tx1">
                      <a:lumMod val="95000"/>
                      <a:lumOff val="5000"/>
                    </a:schemeClr>
                  </a:solidFill>
                </a:ln>
                <a:latin typeface="+mj-lt"/>
              </a:rPr>
              <a:t>03</a:t>
            </a:r>
            <a:endParaRPr lang="zh-CN" altLang="en-US" sz="4400" dirty="0">
              <a:ln w="6350">
                <a:solidFill>
                  <a:schemeClr val="tx1">
                    <a:lumMod val="95000"/>
                    <a:lumOff val="5000"/>
                  </a:schemeClr>
                </a:solidFill>
              </a:ln>
              <a:latin typeface="+mj-lt"/>
            </a:endParaRPr>
          </a:p>
        </p:txBody>
      </p:sp>
      <p:sp>
        <p:nvSpPr>
          <p:cNvPr id="265" name="文本框 264">
            <a:extLst>
              <a:ext uri="{FF2B5EF4-FFF2-40B4-BE49-F238E27FC236}">
                <a16:creationId xmlns:a16="http://schemas.microsoft.com/office/drawing/2014/main" id="{89BB1405-910F-44FC-B6F5-F0D60A7A988A}"/>
              </a:ext>
            </a:extLst>
          </p:cNvPr>
          <p:cNvSpPr txBox="1"/>
          <p:nvPr/>
        </p:nvSpPr>
        <p:spPr>
          <a:xfrm flipH="1">
            <a:off x="9511919" y="1715141"/>
            <a:ext cx="1056866" cy="677108"/>
          </a:xfrm>
          <a:prstGeom prst="rect">
            <a:avLst/>
          </a:prstGeom>
          <a:noFill/>
        </p:spPr>
        <p:txBody>
          <a:bodyPr wrap="square" lIns="0" tIns="0" rIns="0" bIns="0" rtlCol="0" anchor="t">
            <a:no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r>
              <a:rPr lang="en-US" altLang="zh-CN" sz="4400" dirty="0">
                <a:ln w="6350">
                  <a:solidFill>
                    <a:schemeClr val="tx1">
                      <a:lumMod val="95000"/>
                      <a:lumOff val="5000"/>
                    </a:schemeClr>
                  </a:solidFill>
                </a:ln>
                <a:latin typeface="+mj-lt"/>
              </a:rPr>
              <a:t>06</a:t>
            </a:r>
            <a:endParaRPr lang="zh-CN" altLang="en-US" sz="4400" dirty="0">
              <a:ln w="6350">
                <a:solidFill>
                  <a:schemeClr val="tx1">
                    <a:lumMod val="95000"/>
                    <a:lumOff val="5000"/>
                  </a:schemeClr>
                </a:solidFill>
              </a:ln>
              <a:latin typeface="+mj-lt"/>
            </a:endParaRPr>
          </a:p>
        </p:txBody>
      </p:sp>
      <p:sp>
        <p:nvSpPr>
          <p:cNvPr id="266" name="文本框 265">
            <a:extLst>
              <a:ext uri="{FF2B5EF4-FFF2-40B4-BE49-F238E27FC236}">
                <a16:creationId xmlns:a16="http://schemas.microsoft.com/office/drawing/2014/main" id="{D0D3DDCA-467A-4820-9741-A23040E25CFB}"/>
              </a:ext>
            </a:extLst>
          </p:cNvPr>
          <p:cNvSpPr txBox="1"/>
          <p:nvPr/>
        </p:nvSpPr>
        <p:spPr>
          <a:xfrm flipH="1">
            <a:off x="9511919" y="4866975"/>
            <a:ext cx="1056866" cy="677108"/>
          </a:xfrm>
          <a:prstGeom prst="rect">
            <a:avLst/>
          </a:prstGeom>
          <a:noFill/>
        </p:spPr>
        <p:txBody>
          <a:bodyPr wrap="square" lIns="0" tIns="0" rIns="0" bIns="0" rtlCol="0" anchor="t">
            <a:no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r>
              <a:rPr lang="en-US" altLang="zh-CN" sz="4400" dirty="0">
                <a:ln w="6350">
                  <a:solidFill>
                    <a:schemeClr val="tx1">
                      <a:lumMod val="95000"/>
                      <a:lumOff val="5000"/>
                    </a:schemeClr>
                  </a:solidFill>
                </a:ln>
                <a:latin typeface="+mj-lt"/>
              </a:rPr>
              <a:t>04</a:t>
            </a:r>
            <a:endParaRPr lang="zh-CN" altLang="en-US" sz="4400" dirty="0">
              <a:ln w="6350">
                <a:solidFill>
                  <a:schemeClr val="tx1">
                    <a:lumMod val="95000"/>
                    <a:lumOff val="5000"/>
                  </a:schemeClr>
                </a:solidFill>
              </a:ln>
              <a:latin typeface="+mj-lt"/>
            </a:endParaRPr>
          </a:p>
        </p:txBody>
      </p:sp>
      <p:sp>
        <p:nvSpPr>
          <p:cNvPr id="267" name="文本框 266">
            <a:extLst>
              <a:ext uri="{FF2B5EF4-FFF2-40B4-BE49-F238E27FC236}">
                <a16:creationId xmlns:a16="http://schemas.microsoft.com/office/drawing/2014/main" id="{0167C2D8-B5A1-4BC3-9AB1-D05BB0CC5071}"/>
              </a:ext>
            </a:extLst>
          </p:cNvPr>
          <p:cNvSpPr txBox="1"/>
          <p:nvPr/>
        </p:nvSpPr>
        <p:spPr>
          <a:xfrm flipH="1">
            <a:off x="10295347" y="3276522"/>
            <a:ext cx="1056866" cy="677108"/>
          </a:xfrm>
          <a:prstGeom prst="rect">
            <a:avLst/>
          </a:prstGeom>
          <a:noFill/>
        </p:spPr>
        <p:txBody>
          <a:bodyPr wrap="square" lIns="0" tIns="0" rIns="0" bIns="0" rtlCol="0" anchor="t">
            <a:no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r>
              <a:rPr lang="en-US" altLang="zh-CN" sz="4400" dirty="0">
                <a:ln w="6350">
                  <a:solidFill>
                    <a:schemeClr val="tx1">
                      <a:lumMod val="95000"/>
                      <a:lumOff val="5000"/>
                    </a:schemeClr>
                  </a:solidFill>
                </a:ln>
                <a:latin typeface="+mj-lt"/>
              </a:rPr>
              <a:t>05</a:t>
            </a:r>
            <a:endParaRPr lang="zh-CN" altLang="en-US" sz="4400" dirty="0">
              <a:ln w="6350">
                <a:solidFill>
                  <a:schemeClr val="tx1">
                    <a:lumMod val="95000"/>
                    <a:lumOff val="5000"/>
                  </a:schemeClr>
                </a:solidFill>
              </a:ln>
              <a:latin typeface="+mj-lt"/>
            </a:endParaRPr>
          </a:p>
        </p:txBody>
      </p:sp>
      <p:sp>
        <p:nvSpPr>
          <p:cNvPr id="268" name="文本框 267">
            <a:extLst>
              <a:ext uri="{FF2B5EF4-FFF2-40B4-BE49-F238E27FC236}">
                <a16:creationId xmlns:a16="http://schemas.microsoft.com/office/drawing/2014/main" id="{44406868-1FA4-41B8-96EC-3D0AB6195076}"/>
              </a:ext>
            </a:extLst>
          </p:cNvPr>
          <p:cNvSpPr txBox="1"/>
          <p:nvPr/>
        </p:nvSpPr>
        <p:spPr>
          <a:xfrm>
            <a:off x="2757861" y="1899808"/>
            <a:ext cx="2584625" cy="369332"/>
          </a:xfrm>
          <a:prstGeom prst="rect">
            <a:avLst/>
          </a:prstGeom>
          <a:noFill/>
        </p:spPr>
        <p:txBody>
          <a:bodyPr wrap="square" lIns="0" tIns="0" rIns="0" bIns="0" rtlCol="0" anchor="t">
            <a:no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r>
              <a:rPr lang="zh-CN" altLang="en-US" sz="2400" dirty="0">
                <a:ln w="3175">
                  <a:solidFill>
                    <a:schemeClr val="tx1">
                      <a:lumMod val="95000"/>
                      <a:lumOff val="5000"/>
                    </a:schemeClr>
                  </a:solidFill>
                </a:ln>
                <a:solidFill>
                  <a:schemeClr val="accent1"/>
                </a:solidFill>
                <a:effectLst/>
              </a:rPr>
              <a:t>设置常规参数</a:t>
            </a:r>
          </a:p>
        </p:txBody>
      </p:sp>
      <p:sp>
        <p:nvSpPr>
          <p:cNvPr id="269" name="文本框 268">
            <a:extLst>
              <a:ext uri="{FF2B5EF4-FFF2-40B4-BE49-F238E27FC236}">
                <a16:creationId xmlns:a16="http://schemas.microsoft.com/office/drawing/2014/main" id="{BD9B5180-0A6F-4532-866C-7F90E856F88A}"/>
              </a:ext>
            </a:extLst>
          </p:cNvPr>
          <p:cNvSpPr txBox="1"/>
          <p:nvPr/>
        </p:nvSpPr>
        <p:spPr>
          <a:xfrm>
            <a:off x="1972700" y="3430411"/>
            <a:ext cx="2584625" cy="369332"/>
          </a:xfrm>
          <a:prstGeom prst="rect">
            <a:avLst/>
          </a:prstGeom>
          <a:noFill/>
        </p:spPr>
        <p:txBody>
          <a:bodyPr wrap="square" lIns="0" tIns="0" rIns="0" bIns="0" rtlCol="0" anchor="t">
            <a:no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r>
              <a:rPr lang="zh-CN" altLang="en-US" sz="2400" dirty="0">
                <a:ln w="3175">
                  <a:solidFill>
                    <a:schemeClr val="tx1">
                      <a:lumMod val="95000"/>
                      <a:lumOff val="5000"/>
                    </a:schemeClr>
                  </a:solidFill>
                </a:ln>
                <a:solidFill>
                  <a:schemeClr val="accent1"/>
                </a:solidFill>
                <a:effectLst/>
              </a:rPr>
              <a:t>锁定手机对焦</a:t>
            </a:r>
          </a:p>
        </p:txBody>
      </p:sp>
      <p:sp>
        <p:nvSpPr>
          <p:cNvPr id="270" name="文本框 269">
            <a:extLst>
              <a:ext uri="{FF2B5EF4-FFF2-40B4-BE49-F238E27FC236}">
                <a16:creationId xmlns:a16="http://schemas.microsoft.com/office/drawing/2014/main" id="{C12364CF-687E-4B51-9775-2DD58E661681}"/>
              </a:ext>
            </a:extLst>
          </p:cNvPr>
          <p:cNvSpPr txBox="1"/>
          <p:nvPr/>
        </p:nvSpPr>
        <p:spPr>
          <a:xfrm>
            <a:off x="2755737" y="5020864"/>
            <a:ext cx="2584625" cy="369332"/>
          </a:xfrm>
          <a:prstGeom prst="rect">
            <a:avLst/>
          </a:prstGeom>
          <a:noFill/>
        </p:spPr>
        <p:txBody>
          <a:bodyPr wrap="square" lIns="0" tIns="0" rIns="0" bIns="0" rtlCol="0" anchor="t">
            <a:no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r>
              <a:rPr lang="zh-CN" altLang="en-US" sz="2400" dirty="0">
                <a:ln w="3175">
                  <a:solidFill>
                    <a:schemeClr val="tx1">
                      <a:lumMod val="95000"/>
                      <a:lumOff val="5000"/>
                    </a:schemeClr>
                  </a:solidFill>
                </a:ln>
                <a:solidFill>
                  <a:schemeClr val="accent1"/>
                </a:solidFill>
                <a:effectLst/>
              </a:rPr>
              <a:t>控制视频节奏</a:t>
            </a:r>
          </a:p>
        </p:txBody>
      </p:sp>
      <p:sp>
        <p:nvSpPr>
          <p:cNvPr id="271" name="文本框 270">
            <a:extLst>
              <a:ext uri="{FF2B5EF4-FFF2-40B4-BE49-F238E27FC236}">
                <a16:creationId xmlns:a16="http://schemas.microsoft.com/office/drawing/2014/main" id="{5800A8A1-2AB0-47D1-921D-F4CFBE502F5B}"/>
              </a:ext>
            </a:extLst>
          </p:cNvPr>
          <p:cNvSpPr txBox="1"/>
          <p:nvPr/>
        </p:nvSpPr>
        <p:spPr>
          <a:xfrm>
            <a:off x="6853605" y="1899808"/>
            <a:ext cx="2584625" cy="369332"/>
          </a:xfrm>
          <a:prstGeom prst="rect">
            <a:avLst/>
          </a:prstGeom>
          <a:noFill/>
        </p:spPr>
        <p:txBody>
          <a:bodyPr wrap="square" lIns="0" tIns="0" rIns="0" bIns="0" rtlCol="0" anchor="t">
            <a:no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r>
              <a:rPr lang="zh-CN" altLang="en-US" sz="2400" dirty="0">
                <a:ln w="3175">
                  <a:solidFill>
                    <a:schemeClr val="tx1">
                      <a:lumMod val="95000"/>
                      <a:lumOff val="5000"/>
                    </a:schemeClr>
                  </a:solidFill>
                </a:ln>
                <a:solidFill>
                  <a:schemeClr val="accent1"/>
                </a:solidFill>
                <a:effectLst/>
              </a:rPr>
              <a:t>拍摄的角度</a:t>
            </a:r>
          </a:p>
        </p:txBody>
      </p:sp>
      <p:sp>
        <p:nvSpPr>
          <p:cNvPr id="272" name="文本框 271">
            <a:extLst>
              <a:ext uri="{FF2B5EF4-FFF2-40B4-BE49-F238E27FC236}">
                <a16:creationId xmlns:a16="http://schemas.microsoft.com/office/drawing/2014/main" id="{8A47B538-71DA-46B9-9509-E4121520F471}"/>
              </a:ext>
            </a:extLst>
          </p:cNvPr>
          <p:cNvSpPr txBox="1"/>
          <p:nvPr/>
        </p:nvSpPr>
        <p:spPr>
          <a:xfrm>
            <a:off x="7616329" y="3430411"/>
            <a:ext cx="2584625" cy="369332"/>
          </a:xfrm>
          <a:prstGeom prst="rect">
            <a:avLst/>
          </a:prstGeom>
          <a:noFill/>
        </p:spPr>
        <p:txBody>
          <a:bodyPr wrap="square" lIns="0" tIns="0" rIns="0" bIns="0" rtlCol="0" anchor="t">
            <a:no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r>
              <a:rPr lang="zh-CN" altLang="en-US" sz="2400" dirty="0">
                <a:ln w="3175">
                  <a:solidFill>
                    <a:schemeClr val="tx1">
                      <a:lumMod val="95000"/>
                      <a:lumOff val="5000"/>
                    </a:schemeClr>
                  </a:solidFill>
                </a:ln>
                <a:solidFill>
                  <a:schemeClr val="accent1"/>
                </a:solidFill>
                <a:effectLst/>
              </a:rPr>
              <a:t>视频的主题</a:t>
            </a:r>
          </a:p>
        </p:txBody>
      </p:sp>
      <p:sp>
        <p:nvSpPr>
          <p:cNvPr id="273" name="文本框 272">
            <a:extLst>
              <a:ext uri="{FF2B5EF4-FFF2-40B4-BE49-F238E27FC236}">
                <a16:creationId xmlns:a16="http://schemas.microsoft.com/office/drawing/2014/main" id="{92AB49A7-4DB4-4F56-B057-AD6C6E62BF40}"/>
              </a:ext>
            </a:extLst>
          </p:cNvPr>
          <p:cNvSpPr txBox="1"/>
          <p:nvPr/>
        </p:nvSpPr>
        <p:spPr>
          <a:xfrm>
            <a:off x="6851481" y="5020864"/>
            <a:ext cx="2584625" cy="369332"/>
          </a:xfrm>
          <a:prstGeom prst="rect">
            <a:avLst/>
          </a:prstGeom>
          <a:noFill/>
        </p:spPr>
        <p:txBody>
          <a:bodyPr wrap="square" lIns="0" tIns="0" rIns="0" bIns="0" rtlCol="0" anchor="t">
            <a:no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r>
              <a:rPr lang="zh-CN" altLang="en-US" sz="2400" dirty="0">
                <a:ln w="3175">
                  <a:solidFill>
                    <a:schemeClr val="tx1">
                      <a:lumMod val="95000"/>
                      <a:lumOff val="5000"/>
                    </a:schemeClr>
                  </a:solidFill>
                </a:ln>
                <a:solidFill>
                  <a:schemeClr val="accent1"/>
                </a:solidFill>
                <a:effectLst/>
              </a:rPr>
              <a:t>景别与构图</a:t>
            </a:r>
          </a:p>
        </p:txBody>
      </p:sp>
    </p:spTree>
    <p:extLst>
      <p:ext uri="{BB962C8B-B14F-4D97-AF65-F5344CB8AC3E}">
        <p14:creationId xmlns:p14="http://schemas.microsoft.com/office/powerpoint/2010/main" val="3511939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a:extLst>
              <a:ext uri="{FF2B5EF4-FFF2-40B4-BE49-F238E27FC236}">
                <a16:creationId xmlns:a16="http://schemas.microsoft.com/office/drawing/2014/main" id="{E052DF40-787F-43DA-8ADE-56E736168481}"/>
              </a:ext>
            </a:extLst>
          </p:cNvPr>
          <p:cNvGrpSpPr/>
          <p:nvPr/>
        </p:nvGrpSpPr>
        <p:grpSpPr>
          <a:xfrm>
            <a:off x="865499" y="2452824"/>
            <a:ext cx="10461002" cy="2412728"/>
            <a:chOff x="865499" y="2402024"/>
            <a:chExt cx="10461002" cy="2412728"/>
          </a:xfrm>
        </p:grpSpPr>
        <p:sp>
          <p:nvSpPr>
            <p:cNvPr id="25" name="任意多边形: 形状 24">
              <a:extLst>
                <a:ext uri="{FF2B5EF4-FFF2-40B4-BE49-F238E27FC236}">
                  <a16:creationId xmlns:a16="http://schemas.microsoft.com/office/drawing/2014/main" id="{FF86CF10-171A-434E-8324-C9D872DB7F05}"/>
                </a:ext>
              </a:extLst>
            </p:cNvPr>
            <p:cNvSpPr/>
            <p:nvPr/>
          </p:nvSpPr>
          <p:spPr>
            <a:xfrm rot="5400000">
              <a:off x="1005467" y="2262056"/>
              <a:ext cx="1809546" cy="2089482"/>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 name="connsiteX0" fmla="*/ 2540000 w 2636263"/>
                <a:gd name="connsiteY0" fmla="*/ 1099852 h 2199704"/>
                <a:gd name="connsiteX1" fmla="*/ 1905000 w 2636263"/>
                <a:gd name="connsiteY1" fmla="*/ 2199704 h 2199704"/>
                <a:gd name="connsiteX2" fmla="*/ 635000 w 2636263"/>
                <a:gd name="connsiteY2" fmla="*/ 2199704 h 2199704"/>
                <a:gd name="connsiteX3" fmla="*/ 0 w 2636263"/>
                <a:gd name="connsiteY3" fmla="*/ 1099852 h 2199704"/>
                <a:gd name="connsiteX4" fmla="*/ 635000 w 2636263"/>
                <a:gd name="connsiteY4" fmla="*/ 0 h 2199704"/>
                <a:gd name="connsiteX5" fmla="*/ 1905000 w 2636263"/>
                <a:gd name="connsiteY5" fmla="*/ 0 h 2199704"/>
                <a:gd name="connsiteX6" fmla="*/ 2636263 w 2636263"/>
                <a:gd name="connsiteY6" fmla="*/ 1196116 h 2199704"/>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0" fmla="*/ 1905000 w 1905000"/>
                <a:gd name="connsiteY0" fmla="*/ 2199704 h 2199704"/>
                <a:gd name="connsiteX1" fmla="*/ 635000 w 1905000"/>
                <a:gd name="connsiteY1" fmla="*/ 2199704 h 2199704"/>
                <a:gd name="connsiteX2" fmla="*/ 0 w 1905000"/>
                <a:gd name="connsiteY2" fmla="*/ 1099852 h 2199704"/>
                <a:gd name="connsiteX3" fmla="*/ 635000 w 1905000"/>
                <a:gd name="connsiteY3" fmla="*/ 0 h 2199704"/>
                <a:gd name="connsiteX4" fmla="*/ 1905000 w 1905000"/>
                <a:gd name="connsiteY4" fmla="*/ 0 h 21997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0" h="2199704">
                  <a:moveTo>
                    <a:pt x="1905000" y="2199704"/>
                  </a:moveTo>
                  <a:lnTo>
                    <a:pt x="635000" y="2199704"/>
                  </a:lnTo>
                  <a:lnTo>
                    <a:pt x="0" y="1099852"/>
                  </a:lnTo>
                  <a:lnTo>
                    <a:pt x="635000" y="0"/>
                  </a:lnTo>
                  <a:lnTo>
                    <a:pt x="1905000" y="0"/>
                  </a:lnTo>
                </a:path>
              </a:pathLst>
            </a:custGeom>
            <a:noFill/>
            <a:ln w="4762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1" name="任意多边形: 形状 20">
              <a:extLst>
                <a:ext uri="{FF2B5EF4-FFF2-40B4-BE49-F238E27FC236}">
                  <a16:creationId xmlns:a16="http://schemas.microsoft.com/office/drawing/2014/main" id="{0BF3D5C6-8EA3-47CB-B949-DF5DF06D9953}"/>
                </a:ext>
              </a:extLst>
            </p:cNvPr>
            <p:cNvSpPr/>
            <p:nvPr/>
          </p:nvSpPr>
          <p:spPr>
            <a:xfrm rot="5400000">
              <a:off x="3098347" y="2865238"/>
              <a:ext cx="1809546" cy="2089482"/>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 name="connsiteX0" fmla="*/ 0 w 2540000"/>
                <a:gd name="connsiteY0" fmla="*/ 1099852 h 2199704"/>
                <a:gd name="connsiteX1" fmla="*/ 635000 w 2540000"/>
                <a:gd name="connsiteY1" fmla="*/ 0 h 2199704"/>
                <a:gd name="connsiteX2" fmla="*/ 1905000 w 2540000"/>
                <a:gd name="connsiteY2" fmla="*/ 0 h 2199704"/>
                <a:gd name="connsiteX3" fmla="*/ 2540000 w 2540000"/>
                <a:gd name="connsiteY3" fmla="*/ 1099852 h 2199704"/>
                <a:gd name="connsiteX4" fmla="*/ 1905000 w 2540000"/>
                <a:gd name="connsiteY4" fmla="*/ 2199704 h 2199704"/>
                <a:gd name="connsiteX5" fmla="*/ 635000 w 2540000"/>
                <a:gd name="connsiteY5" fmla="*/ 2199704 h 2199704"/>
                <a:gd name="connsiteX6" fmla="*/ 96263 w 2540000"/>
                <a:gd name="connsiteY6" fmla="*/ 1196116 h 2199704"/>
                <a:gd name="connsiteX0" fmla="*/ 0 w 2540000"/>
                <a:gd name="connsiteY0" fmla="*/ 1099852 h 2199704"/>
                <a:gd name="connsiteX1" fmla="*/ 635000 w 2540000"/>
                <a:gd name="connsiteY1" fmla="*/ 0 h 2199704"/>
                <a:gd name="connsiteX2" fmla="*/ 1905000 w 2540000"/>
                <a:gd name="connsiteY2" fmla="*/ 0 h 2199704"/>
                <a:gd name="connsiteX3" fmla="*/ 2540000 w 2540000"/>
                <a:gd name="connsiteY3" fmla="*/ 1099852 h 2199704"/>
                <a:gd name="connsiteX4" fmla="*/ 1905000 w 2540000"/>
                <a:gd name="connsiteY4" fmla="*/ 2199704 h 2199704"/>
                <a:gd name="connsiteX5" fmla="*/ 635000 w 2540000"/>
                <a:gd name="connsiteY5" fmla="*/ 2199704 h 2199704"/>
                <a:gd name="connsiteX0" fmla="*/ 0 w 1905000"/>
                <a:gd name="connsiteY0" fmla="*/ 0 h 2199704"/>
                <a:gd name="connsiteX1" fmla="*/ 1270000 w 1905000"/>
                <a:gd name="connsiteY1" fmla="*/ 0 h 2199704"/>
                <a:gd name="connsiteX2" fmla="*/ 1905000 w 1905000"/>
                <a:gd name="connsiteY2" fmla="*/ 1099852 h 2199704"/>
                <a:gd name="connsiteX3" fmla="*/ 1270000 w 1905000"/>
                <a:gd name="connsiteY3" fmla="*/ 2199704 h 2199704"/>
                <a:gd name="connsiteX4" fmla="*/ 0 w 1905000"/>
                <a:gd name="connsiteY4" fmla="*/ 2199704 h 2199704"/>
                <a:gd name="connsiteX0" fmla="*/ 0 w 1905000"/>
                <a:gd name="connsiteY0" fmla="*/ 0 h 2199704"/>
                <a:gd name="connsiteX1" fmla="*/ 1270000 w 1905000"/>
                <a:gd name="connsiteY1" fmla="*/ 0 h 2199704"/>
                <a:gd name="connsiteX2" fmla="*/ 1905000 w 1905000"/>
                <a:gd name="connsiteY2" fmla="*/ 1099852 h 2199704"/>
                <a:gd name="connsiteX3" fmla="*/ 1270000 w 1905000"/>
                <a:gd name="connsiteY3" fmla="*/ 2199704 h 2199704"/>
              </a:gdLst>
              <a:ahLst/>
              <a:cxnLst>
                <a:cxn ang="0">
                  <a:pos x="connsiteX0" y="connsiteY0"/>
                </a:cxn>
                <a:cxn ang="0">
                  <a:pos x="connsiteX1" y="connsiteY1"/>
                </a:cxn>
                <a:cxn ang="0">
                  <a:pos x="connsiteX2" y="connsiteY2"/>
                </a:cxn>
                <a:cxn ang="0">
                  <a:pos x="connsiteX3" y="connsiteY3"/>
                </a:cxn>
              </a:cxnLst>
              <a:rect l="l" t="t" r="r" b="b"/>
              <a:pathLst>
                <a:path w="1905000" h="2199704">
                  <a:moveTo>
                    <a:pt x="0" y="0"/>
                  </a:moveTo>
                  <a:lnTo>
                    <a:pt x="1270000" y="0"/>
                  </a:lnTo>
                  <a:lnTo>
                    <a:pt x="1905000" y="1099852"/>
                  </a:lnTo>
                  <a:lnTo>
                    <a:pt x="1270000" y="2199704"/>
                  </a:lnTo>
                </a:path>
              </a:pathLst>
            </a:custGeom>
            <a:noFill/>
            <a:ln w="4762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7" name="任意多边形: 形状 26">
              <a:extLst>
                <a:ext uri="{FF2B5EF4-FFF2-40B4-BE49-F238E27FC236}">
                  <a16:creationId xmlns:a16="http://schemas.microsoft.com/office/drawing/2014/main" id="{E2D3DAAE-27F6-4B68-9500-9DE495D719D9}"/>
                </a:ext>
              </a:extLst>
            </p:cNvPr>
            <p:cNvSpPr/>
            <p:nvPr/>
          </p:nvSpPr>
          <p:spPr>
            <a:xfrm rot="5400000">
              <a:off x="5191226" y="2262056"/>
              <a:ext cx="1809546" cy="2089482"/>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 name="connsiteX0" fmla="*/ 2540000 w 2636263"/>
                <a:gd name="connsiteY0" fmla="*/ 1099852 h 2199704"/>
                <a:gd name="connsiteX1" fmla="*/ 1905000 w 2636263"/>
                <a:gd name="connsiteY1" fmla="*/ 2199704 h 2199704"/>
                <a:gd name="connsiteX2" fmla="*/ 635000 w 2636263"/>
                <a:gd name="connsiteY2" fmla="*/ 2199704 h 2199704"/>
                <a:gd name="connsiteX3" fmla="*/ 0 w 2636263"/>
                <a:gd name="connsiteY3" fmla="*/ 1099852 h 2199704"/>
                <a:gd name="connsiteX4" fmla="*/ 635000 w 2636263"/>
                <a:gd name="connsiteY4" fmla="*/ 0 h 2199704"/>
                <a:gd name="connsiteX5" fmla="*/ 1905000 w 2636263"/>
                <a:gd name="connsiteY5" fmla="*/ 0 h 2199704"/>
                <a:gd name="connsiteX6" fmla="*/ 2636263 w 2636263"/>
                <a:gd name="connsiteY6" fmla="*/ 1196116 h 2199704"/>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0" fmla="*/ 1905000 w 1905000"/>
                <a:gd name="connsiteY0" fmla="*/ 2199704 h 2199704"/>
                <a:gd name="connsiteX1" fmla="*/ 635000 w 1905000"/>
                <a:gd name="connsiteY1" fmla="*/ 2199704 h 2199704"/>
                <a:gd name="connsiteX2" fmla="*/ 0 w 1905000"/>
                <a:gd name="connsiteY2" fmla="*/ 1099852 h 2199704"/>
                <a:gd name="connsiteX3" fmla="*/ 635000 w 1905000"/>
                <a:gd name="connsiteY3" fmla="*/ 0 h 2199704"/>
                <a:gd name="connsiteX4" fmla="*/ 1905000 w 1905000"/>
                <a:gd name="connsiteY4" fmla="*/ 0 h 21997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0" h="2199704">
                  <a:moveTo>
                    <a:pt x="1905000" y="2199704"/>
                  </a:moveTo>
                  <a:lnTo>
                    <a:pt x="635000" y="2199704"/>
                  </a:lnTo>
                  <a:lnTo>
                    <a:pt x="0" y="1099852"/>
                  </a:lnTo>
                  <a:lnTo>
                    <a:pt x="635000" y="0"/>
                  </a:lnTo>
                  <a:lnTo>
                    <a:pt x="1905000" y="0"/>
                  </a:lnTo>
                </a:path>
              </a:pathLst>
            </a:custGeom>
            <a:noFill/>
            <a:ln w="4762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8" name="任意多边形: 形状 27">
              <a:extLst>
                <a:ext uri="{FF2B5EF4-FFF2-40B4-BE49-F238E27FC236}">
                  <a16:creationId xmlns:a16="http://schemas.microsoft.com/office/drawing/2014/main" id="{8F164C6F-5FF2-4FC6-A6ED-8BA19B0394D9}"/>
                </a:ext>
              </a:extLst>
            </p:cNvPr>
            <p:cNvSpPr/>
            <p:nvPr/>
          </p:nvSpPr>
          <p:spPr>
            <a:xfrm rot="5400000">
              <a:off x="7284108" y="2865238"/>
              <a:ext cx="1809546" cy="2089482"/>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 name="connsiteX0" fmla="*/ 0 w 2540000"/>
                <a:gd name="connsiteY0" fmla="*/ 1099852 h 2199704"/>
                <a:gd name="connsiteX1" fmla="*/ 635000 w 2540000"/>
                <a:gd name="connsiteY1" fmla="*/ 0 h 2199704"/>
                <a:gd name="connsiteX2" fmla="*/ 1905000 w 2540000"/>
                <a:gd name="connsiteY2" fmla="*/ 0 h 2199704"/>
                <a:gd name="connsiteX3" fmla="*/ 2540000 w 2540000"/>
                <a:gd name="connsiteY3" fmla="*/ 1099852 h 2199704"/>
                <a:gd name="connsiteX4" fmla="*/ 1905000 w 2540000"/>
                <a:gd name="connsiteY4" fmla="*/ 2199704 h 2199704"/>
                <a:gd name="connsiteX5" fmla="*/ 635000 w 2540000"/>
                <a:gd name="connsiteY5" fmla="*/ 2199704 h 2199704"/>
                <a:gd name="connsiteX6" fmla="*/ 96263 w 2540000"/>
                <a:gd name="connsiteY6" fmla="*/ 1196116 h 2199704"/>
                <a:gd name="connsiteX0" fmla="*/ 0 w 2540000"/>
                <a:gd name="connsiteY0" fmla="*/ 1099852 h 2199704"/>
                <a:gd name="connsiteX1" fmla="*/ 635000 w 2540000"/>
                <a:gd name="connsiteY1" fmla="*/ 0 h 2199704"/>
                <a:gd name="connsiteX2" fmla="*/ 1905000 w 2540000"/>
                <a:gd name="connsiteY2" fmla="*/ 0 h 2199704"/>
                <a:gd name="connsiteX3" fmla="*/ 2540000 w 2540000"/>
                <a:gd name="connsiteY3" fmla="*/ 1099852 h 2199704"/>
                <a:gd name="connsiteX4" fmla="*/ 1905000 w 2540000"/>
                <a:gd name="connsiteY4" fmla="*/ 2199704 h 2199704"/>
                <a:gd name="connsiteX5" fmla="*/ 635000 w 2540000"/>
                <a:gd name="connsiteY5" fmla="*/ 2199704 h 2199704"/>
                <a:gd name="connsiteX0" fmla="*/ 0 w 1905000"/>
                <a:gd name="connsiteY0" fmla="*/ 0 h 2199704"/>
                <a:gd name="connsiteX1" fmla="*/ 1270000 w 1905000"/>
                <a:gd name="connsiteY1" fmla="*/ 0 h 2199704"/>
                <a:gd name="connsiteX2" fmla="*/ 1905000 w 1905000"/>
                <a:gd name="connsiteY2" fmla="*/ 1099852 h 2199704"/>
                <a:gd name="connsiteX3" fmla="*/ 1270000 w 1905000"/>
                <a:gd name="connsiteY3" fmla="*/ 2199704 h 2199704"/>
                <a:gd name="connsiteX4" fmla="*/ 0 w 1905000"/>
                <a:gd name="connsiteY4" fmla="*/ 2199704 h 2199704"/>
                <a:gd name="connsiteX0" fmla="*/ 0 w 1905000"/>
                <a:gd name="connsiteY0" fmla="*/ 0 h 2199704"/>
                <a:gd name="connsiteX1" fmla="*/ 1270000 w 1905000"/>
                <a:gd name="connsiteY1" fmla="*/ 0 h 2199704"/>
                <a:gd name="connsiteX2" fmla="*/ 1905000 w 1905000"/>
                <a:gd name="connsiteY2" fmla="*/ 1099852 h 2199704"/>
                <a:gd name="connsiteX3" fmla="*/ 1270000 w 1905000"/>
                <a:gd name="connsiteY3" fmla="*/ 2199704 h 2199704"/>
              </a:gdLst>
              <a:ahLst/>
              <a:cxnLst>
                <a:cxn ang="0">
                  <a:pos x="connsiteX0" y="connsiteY0"/>
                </a:cxn>
                <a:cxn ang="0">
                  <a:pos x="connsiteX1" y="connsiteY1"/>
                </a:cxn>
                <a:cxn ang="0">
                  <a:pos x="connsiteX2" y="connsiteY2"/>
                </a:cxn>
                <a:cxn ang="0">
                  <a:pos x="connsiteX3" y="connsiteY3"/>
                </a:cxn>
              </a:cxnLst>
              <a:rect l="l" t="t" r="r" b="b"/>
              <a:pathLst>
                <a:path w="1905000" h="2199704">
                  <a:moveTo>
                    <a:pt x="0" y="0"/>
                  </a:moveTo>
                  <a:lnTo>
                    <a:pt x="1270000" y="0"/>
                  </a:lnTo>
                  <a:lnTo>
                    <a:pt x="1905000" y="1099852"/>
                  </a:lnTo>
                  <a:lnTo>
                    <a:pt x="1270000" y="2199704"/>
                  </a:lnTo>
                </a:path>
              </a:pathLst>
            </a:custGeom>
            <a:noFill/>
            <a:ln w="4762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9" name="任意多边形: 形状 28">
              <a:extLst>
                <a:ext uri="{FF2B5EF4-FFF2-40B4-BE49-F238E27FC236}">
                  <a16:creationId xmlns:a16="http://schemas.microsoft.com/office/drawing/2014/main" id="{CF49D3C2-5EBB-4A41-A256-048BA8BE34BC}"/>
                </a:ext>
              </a:extLst>
            </p:cNvPr>
            <p:cNvSpPr/>
            <p:nvPr/>
          </p:nvSpPr>
          <p:spPr>
            <a:xfrm rot="5400000">
              <a:off x="9376987" y="2262056"/>
              <a:ext cx="1809546" cy="2089482"/>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 name="connsiteX0" fmla="*/ 2540000 w 2636263"/>
                <a:gd name="connsiteY0" fmla="*/ 1099852 h 2199704"/>
                <a:gd name="connsiteX1" fmla="*/ 1905000 w 2636263"/>
                <a:gd name="connsiteY1" fmla="*/ 2199704 h 2199704"/>
                <a:gd name="connsiteX2" fmla="*/ 635000 w 2636263"/>
                <a:gd name="connsiteY2" fmla="*/ 2199704 h 2199704"/>
                <a:gd name="connsiteX3" fmla="*/ 0 w 2636263"/>
                <a:gd name="connsiteY3" fmla="*/ 1099852 h 2199704"/>
                <a:gd name="connsiteX4" fmla="*/ 635000 w 2636263"/>
                <a:gd name="connsiteY4" fmla="*/ 0 h 2199704"/>
                <a:gd name="connsiteX5" fmla="*/ 1905000 w 2636263"/>
                <a:gd name="connsiteY5" fmla="*/ 0 h 2199704"/>
                <a:gd name="connsiteX6" fmla="*/ 2636263 w 2636263"/>
                <a:gd name="connsiteY6" fmla="*/ 1196116 h 2199704"/>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0" fmla="*/ 1905000 w 1905000"/>
                <a:gd name="connsiteY0" fmla="*/ 2199704 h 2199704"/>
                <a:gd name="connsiteX1" fmla="*/ 635000 w 1905000"/>
                <a:gd name="connsiteY1" fmla="*/ 2199704 h 2199704"/>
                <a:gd name="connsiteX2" fmla="*/ 0 w 1905000"/>
                <a:gd name="connsiteY2" fmla="*/ 1099852 h 2199704"/>
                <a:gd name="connsiteX3" fmla="*/ 635000 w 1905000"/>
                <a:gd name="connsiteY3" fmla="*/ 0 h 2199704"/>
                <a:gd name="connsiteX4" fmla="*/ 1905000 w 1905000"/>
                <a:gd name="connsiteY4" fmla="*/ 0 h 21997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0" h="2199704">
                  <a:moveTo>
                    <a:pt x="1905000" y="2199704"/>
                  </a:moveTo>
                  <a:lnTo>
                    <a:pt x="635000" y="2199704"/>
                  </a:lnTo>
                  <a:lnTo>
                    <a:pt x="0" y="1099852"/>
                  </a:lnTo>
                  <a:lnTo>
                    <a:pt x="635000" y="0"/>
                  </a:lnTo>
                  <a:lnTo>
                    <a:pt x="1905000" y="0"/>
                  </a:lnTo>
                </a:path>
              </a:pathLst>
            </a:custGeom>
            <a:noFill/>
            <a:ln w="4762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sp>
        <p:nvSpPr>
          <p:cNvPr id="2" name="标题 1">
            <a:extLst>
              <a:ext uri="{FF2B5EF4-FFF2-40B4-BE49-F238E27FC236}">
                <a16:creationId xmlns:a16="http://schemas.microsoft.com/office/drawing/2014/main" id="{472F76C2-D278-49B6-9B40-79646F06DF53}"/>
              </a:ext>
            </a:extLst>
          </p:cNvPr>
          <p:cNvSpPr>
            <a:spLocks noGrp="1"/>
          </p:cNvSpPr>
          <p:nvPr>
            <p:ph type="title"/>
          </p:nvPr>
        </p:nvSpPr>
        <p:spPr>
          <a:xfrm>
            <a:off x="838200" y="494451"/>
            <a:ext cx="2616101" cy="455509"/>
          </a:xfrm>
        </p:spPr>
        <p:txBody>
          <a:bodyPr>
            <a:noAutofit/>
          </a:bodyPr>
          <a:lstStyle/>
          <a:p>
            <a:r>
              <a:rPr lang="zh-CN" altLang="en-US" dirty="0"/>
              <a:t>常用剪辑工具</a:t>
            </a:r>
          </a:p>
        </p:txBody>
      </p:sp>
      <p:grpSp>
        <p:nvGrpSpPr>
          <p:cNvPr id="30" name="组合 29">
            <a:extLst>
              <a:ext uri="{FF2B5EF4-FFF2-40B4-BE49-F238E27FC236}">
                <a16:creationId xmlns:a16="http://schemas.microsoft.com/office/drawing/2014/main" id="{AA1DA50A-8BFA-480A-9CBA-05E3893E50B7}"/>
              </a:ext>
            </a:extLst>
          </p:cNvPr>
          <p:cNvGrpSpPr/>
          <p:nvPr/>
        </p:nvGrpSpPr>
        <p:grpSpPr>
          <a:xfrm>
            <a:off x="1093207" y="2748124"/>
            <a:ext cx="1634066" cy="1886857"/>
            <a:chOff x="5278968" y="1944915"/>
            <a:chExt cx="1634066" cy="1886857"/>
          </a:xfrm>
        </p:grpSpPr>
        <p:sp>
          <p:nvSpPr>
            <p:cNvPr id="31" name="任意多边形: 形状 30">
              <a:extLst>
                <a:ext uri="{FF2B5EF4-FFF2-40B4-BE49-F238E27FC236}">
                  <a16:creationId xmlns:a16="http://schemas.microsoft.com/office/drawing/2014/main" id="{7EE03509-97B8-43A8-99A0-3A9B3844F205}"/>
                </a:ext>
              </a:extLst>
            </p:cNvPr>
            <p:cNvSpPr/>
            <p:nvPr/>
          </p:nvSpPr>
          <p:spPr>
            <a:xfrm rot="5400000">
              <a:off x="5152572" y="2071311"/>
              <a:ext cx="1886857" cy="1634066"/>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199704">
                  <a:moveTo>
                    <a:pt x="2540000" y="1099852"/>
                  </a:moveTo>
                  <a:lnTo>
                    <a:pt x="1905000" y="2199704"/>
                  </a:lnTo>
                  <a:lnTo>
                    <a:pt x="635000" y="2199704"/>
                  </a:lnTo>
                  <a:lnTo>
                    <a:pt x="0" y="1099852"/>
                  </a:lnTo>
                  <a:lnTo>
                    <a:pt x="635000" y="0"/>
                  </a:lnTo>
                  <a:lnTo>
                    <a:pt x="1905000" y="0"/>
                  </a:lnTo>
                  <a:lnTo>
                    <a:pt x="2540000" y="1099852"/>
                  </a:lnTo>
                  <a:close/>
                </a:path>
              </a:pathLst>
            </a:custGeom>
            <a:solidFill>
              <a:schemeClr val="accent1"/>
            </a:solidFill>
            <a:ln w="19050" cap="flat" cmpd="sng" algn="ctr">
              <a:solidFill>
                <a:schemeClr val="tx1">
                  <a:lumMod val="95000"/>
                  <a:lumOff val="5000"/>
                </a:schemeClr>
              </a:solidFill>
              <a:prstDash val="solid"/>
              <a:miter lim="800000"/>
            </a:ln>
            <a:effectLst>
              <a:outerShdw dist="38100" dir="5400000"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nvGrpSpPr>
            <p:cNvPr id="32" name="组合 31">
              <a:extLst>
                <a:ext uri="{FF2B5EF4-FFF2-40B4-BE49-F238E27FC236}">
                  <a16:creationId xmlns:a16="http://schemas.microsoft.com/office/drawing/2014/main" id="{A6D840BC-45CA-4B7E-AF9A-312F67FF1803}"/>
                </a:ext>
              </a:extLst>
            </p:cNvPr>
            <p:cNvGrpSpPr/>
            <p:nvPr/>
          </p:nvGrpSpPr>
          <p:grpSpPr>
            <a:xfrm>
              <a:off x="5322359" y="2020147"/>
              <a:ext cx="1547281" cy="1736395"/>
              <a:chOff x="5322360" y="2020147"/>
              <a:chExt cx="1547281" cy="1736395"/>
            </a:xfrm>
          </p:grpSpPr>
          <p:sp>
            <p:nvSpPr>
              <p:cNvPr id="33" name="椭圆 32">
                <a:extLst>
                  <a:ext uri="{FF2B5EF4-FFF2-40B4-BE49-F238E27FC236}">
                    <a16:creationId xmlns:a16="http://schemas.microsoft.com/office/drawing/2014/main" id="{49597944-D0A5-4A44-A839-CC61BA440E8C}"/>
                  </a:ext>
                </a:extLst>
              </p:cNvPr>
              <p:cNvSpPr/>
              <p:nvPr/>
            </p:nvSpPr>
            <p:spPr>
              <a:xfrm>
                <a:off x="6066609" y="202014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4" name="椭圆 33">
                <a:extLst>
                  <a:ext uri="{FF2B5EF4-FFF2-40B4-BE49-F238E27FC236}">
                    <a16:creationId xmlns:a16="http://schemas.microsoft.com/office/drawing/2014/main" id="{FAC78B31-4B17-4EA4-BCAB-45CEC5B0852D}"/>
                  </a:ext>
                </a:extLst>
              </p:cNvPr>
              <p:cNvSpPr/>
              <p:nvPr/>
            </p:nvSpPr>
            <p:spPr>
              <a:xfrm>
                <a:off x="6066609" y="3697759"/>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5" name="椭圆 34">
                <a:extLst>
                  <a:ext uri="{FF2B5EF4-FFF2-40B4-BE49-F238E27FC236}">
                    <a16:creationId xmlns:a16="http://schemas.microsoft.com/office/drawing/2014/main" id="{E135D2F1-C40E-488D-BDBE-7F58391CB67B}"/>
                  </a:ext>
                </a:extLst>
              </p:cNvPr>
              <p:cNvSpPr/>
              <p:nvPr/>
            </p:nvSpPr>
            <p:spPr>
              <a:xfrm>
                <a:off x="6810858"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6" name="椭圆 35">
                <a:extLst>
                  <a:ext uri="{FF2B5EF4-FFF2-40B4-BE49-F238E27FC236}">
                    <a16:creationId xmlns:a16="http://schemas.microsoft.com/office/drawing/2014/main" id="{8D31EB70-192D-4E64-A293-92D76EE7EDE1}"/>
                  </a:ext>
                </a:extLst>
              </p:cNvPr>
              <p:cNvSpPr/>
              <p:nvPr/>
            </p:nvSpPr>
            <p:spPr>
              <a:xfrm>
                <a:off x="6810858"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7" name="椭圆 36">
                <a:extLst>
                  <a:ext uri="{FF2B5EF4-FFF2-40B4-BE49-F238E27FC236}">
                    <a16:creationId xmlns:a16="http://schemas.microsoft.com/office/drawing/2014/main" id="{8670499F-F572-49CA-B063-446EA3449D44}"/>
                  </a:ext>
                </a:extLst>
              </p:cNvPr>
              <p:cNvSpPr/>
              <p:nvPr/>
            </p:nvSpPr>
            <p:spPr>
              <a:xfrm>
                <a:off x="5322360"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8" name="椭圆 37">
                <a:extLst>
                  <a:ext uri="{FF2B5EF4-FFF2-40B4-BE49-F238E27FC236}">
                    <a16:creationId xmlns:a16="http://schemas.microsoft.com/office/drawing/2014/main" id="{87E2A875-17E2-4125-BFFF-801B190C6728}"/>
                  </a:ext>
                </a:extLst>
              </p:cNvPr>
              <p:cNvSpPr/>
              <p:nvPr/>
            </p:nvSpPr>
            <p:spPr>
              <a:xfrm>
                <a:off x="5322360"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grpSp>
        <p:nvGrpSpPr>
          <p:cNvPr id="39" name="组合 38">
            <a:extLst>
              <a:ext uri="{FF2B5EF4-FFF2-40B4-BE49-F238E27FC236}">
                <a16:creationId xmlns:a16="http://schemas.microsoft.com/office/drawing/2014/main" id="{3F3D6D7D-2CDF-4FC7-9961-7B1B1C363BA0}"/>
              </a:ext>
            </a:extLst>
          </p:cNvPr>
          <p:cNvGrpSpPr/>
          <p:nvPr/>
        </p:nvGrpSpPr>
        <p:grpSpPr>
          <a:xfrm>
            <a:off x="3186087" y="2748124"/>
            <a:ext cx="1634066" cy="1886857"/>
            <a:chOff x="5278968" y="1944915"/>
            <a:chExt cx="1634066" cy="1886857"/>
          </a:xfrm>
        </p:grpSpPr>
        <p:sp>
          <p:nvSpPr>
            <p:cNvPr id="40" name="任意多边形: 形状 39">
              <a:extLst>
                <a:ext uri="{FF2B5EF4-FFF2-40B4-BE49-F238E27FC236}">
                  <a16:creationId xmlns:a16="http://schemas.microsoft.com/office/drawing/2014/main" id="{A3F2C6A4-27A1-461B-9DD7-479891257D77}"/>
                </a:ext>
              </a:extLst>
            </p:cNvPr>
            <p:cNvSpPr/>
            <p:nvPr/>
          </p:nvSpPr>
          <p:spPr>
            <a:xfrm rot="5400000">
              <a:off x="5152572" y="2071311"/>
              <a:ext cx="1886857" cy="1634066"/>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199704">
                  <a:moveTo>
                    <a:pt x="2540000" y="1099852"/>
                  </a:moveTo>
                  <a:lnTo>
                    <a:pt x="1905000" y="2199704"/>
                  </a:lnTo>
                  <a:lnTo>
                    <a:pt x="635000" y="2199704"/>
                  </a:lnTo>
                  <a:lnTo>
                    <a:pt x="0" y="1099852"/>
                  </a:lnTo>
                  <a:lnTo>
                    <a:pt x="635000" y="0"/>
                  </a:lnTo>
                  <a:lnTo>
                    <a:pt x="1905000" y="0"/>
                  </a:lnTo>
                  <a:lnTo>
                    <a:pt x="2540000" y="1099852"/>
                  </a:lnTo>
                  <a:close/>
                </a:path>
              </a:pathLst>
            </a:custGeom>
            <a:solidFill>
              <a:schemeClr val="accent1"/>
            </a:solidFill>
            <a:ln w="19050" cap="flat" cmpd="sng" algn="ctr">
              <a:solidFill>
                <a:schemeClr val="tx1">
                  <a:lumMod val="95000"/>
                  <a:lumOff val="5000"/>
                </a:schemeClr>
              </a:solidFill>
              <a:prstDash val="solid"/>
              <a:miter lim="800000"/>
            </a:ln>
            <a:effectLst>
              <a:outerShdw dist="38100" dir="16200000"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nvGrpSpPr>
            <p:cNvPr id="41" name="组合 40">
              <a:extLst>
                <a:ext uri="{FF2B5EF4-FFF2-40B4-BE49-F238E27FC236}">
                  <a16:creationId xmlns:a16="http://schemas.microsoft.com/office/drawing/2014/main" id="{27E51D77-CFC7-410B-B4B6-C421CEC2F7D9}"/>
                </a:ext>
              </a:extLst>
            </p:cNvPr>
            <p:cNvGrpSpPr/>
            <p:nvPr/>
          </p:nvGrpSpPr>
          <p:grpSpPr>
            <a:xfrm>
              <a:off x="5322359" y="2020147"/>
              <a:ext cx="1547281" cy="1736395"/>
              <a:chOff x="5322360" y="2020147"/>
              <a:chExt cx="1547281" cy="1736395"/>
            </a:xfrm>
          </p:grpSpPr>
          <p:sp>
            <p:nvSpPr>
              <p:cNvPr id="42" name="椭圆 41">
                <a:extLst>
                  <a:ext uri="{FF2B5EF4-FFF2-40B4-BE49-F238E27FC236}">
                    <a16:creationId xmlns:a16="http://schemas.microsoft.com/office/drawing/2014/main" id="{0F6F1411-E984-426A-9127-409CEAE72F74}"/>
                  </a:ext>
                </a:extLst>
              </p:cNvPr>
              <p:cNvSpPr/>
              <p:nvPr/>
            </p:nvSpPr>
            <p:spPr>
              <a:xfrm>
                <a:off x="6066609" y="202014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3" name="椭圆 42">
                <a:extLst>
                  <a:ext uri="{FF2B5EF4-FFF2-40B4-BE49-F238E27FC236}">
                    <a16:creationId xmlns:a16="http://schemas.microsoft.com/office/drawing/2014/main" id="{71DB055B-ABE5-4D32-9740-FE59B828A8C0}"/>
                  </a:ext>
                </a:extLst>
              </p:cNvPr>
              <p:cNvSpPr/>
              <p:nvPr/>
            </p:nvSpPr>
            <p:spPr>
              <a:xfrm>
                <a:off x="6066609" y="3697759"/>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4" name="椭圆 43">
                <a:extLst>
                  <a:ext uri="{FF2B5EF4-FFF2-40B4-BE49-F238E27FC236}">
                    <a16:creationId xmlns:a16="http://schemas.microsoft.com/office/drawing/2014/main" id="{A4E6523F-3E3B-440E-B726-260DA66E9646}"/>
                  </a:ext>
                </a:extLst>
              </p:cNvPr>
              <p:cNvSpPr/>
              <p:nvPr/>
            </p:nvSpPr>
            <p:spPr>
              <a:xfrm>
                <a:off x="6810858"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5" name="椭圆 44">
                <a:extLst>
                  <a:ext uri="{FF2B5EF4-FFF2-40B4-BE49-F238E27FC236}">
                    <a16:creationId xmlns:a16="http://schemas.microsoft.com/office/drawing/2014/main" id="{8D355035-F190-47C7-97FD-C14B35D2CC64}"/>
                  </a:ext>
                </a:extLst>
              </p:cNvPr>
              <p:cNvSpPr/>
              <p:nvPr/>
            </p:nvSpPr>
            <p:spPr>
              <a:xfrm>
                <a:off x="6810858"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6" name="椭圆 45">
                <a:extLst>
                  <a:ext uri="{FF2B5EF4-FFF2-40B4-BE49-F238E27FC236}">
                    <a16:creationId xmlns:a16="http://schemas.microsoft.com/office/drawing/2014/main" id="{0675002A-79B8-4D25-AB41-129EB8E3564C}"/>
                  </a:ext>
                </a:extLst>
              </p:cNvPr>
              <p:cNvSpPr/>
              <p:nvPr/>
            </p:nvSpPr>
            <p:spPr>
              <a:xfrm>
                <a:off x="5322360"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7" name="椭圆 46">
                <a:extLst>
                  <a:ext uri="{FF2B5EF4-FFF2-40B4-BE49-F238E27FC236}">
                    <a16:creationId xmlns:a16="http://schemas.microsoft.com/office/drawing/2014/main" id="{0638E7C2-6C8C-455F-B922-E8DC3BD736AA}"/>
                  </a:ext>
                </a:extLst>
              </p:cNvPr>
              <p:cNvSpPr/>
              <p:nvPr/>
            </p:nvSpPr>
            <p:spPr>
              <a:xfrm>
                <a:off x="5322360"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grpSp>
        <p:nvGrpSpPr>
          <p:cNvPr id="48" name="组合 47">
            <a:extLst>
              <a:ext uri="{FF2B5EF4-FFF2-40B4-BE49-F238E27FC236}">
                <a16:creationId xmlns:a16="http://schemas.microsoft.com/office/drawing/2014/main" id="{80DD66E2-4305-4AE6-82A6-CBA4126F9D0D}"/>
              </a:ext>
            </a:extLst>
          </p:cNvPr>
          <p:cNvGrpSpPr/>
          <p:nvPr/>
        </p:nvGrpSpPr>
        <p:grpSpPr>
          <a:xfrm>
            <a:off x="5278967" y="2748124"/>
            <a:ext cx="1634066" cy="1886857"/>
            <a:chOff x="5278968" y="1944915"/>
            <a:chExt cx="1634066" cy="1886857"/>
          </a:xfrm>
        </p:grpSpPr>
        <p:sp>
          <p:nvSpPr>
            <p:cNvPr id="49" name="任意多边形: 形状 48">
              <a:extLst>
                <a:ext uri="{FF2B5EF4-FFF2-40B4-BE49-F238E27FC236}">
                  <a16:creationId xmlns:a16="http://schemas.microsoft.com/office/drawing/2014/main" id="{589D5B64-9E4D-4A3F-917C-1F6819FECAD8}"/>
                </a:ext>
              </a:extLst>
            </p:cNvPr>
            <p:cNvSpPr/>
            <p:nvPr/>
          </p:nvSpPr>
          <p:spPr>
            <a:xfrm rot="5400000">
              <a:off x="5152572" y="2071311"/>
              <a:ext cx="1886857" cy="1634066"/>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199704">
                  <a:moveTo>
                    <a:pt x="2540000" y="1099852"/>
                  </a:moveTo>
                  <a:lnTo>
                    <a:pt x="1905000" y="2199704"/>
                  </a:lnTo>
                  <a:lnTo>
                    <a:pt x="635000" y="2199704"/>
                  </a:lnTo>
                  <a:lnTo>
                    <a:pt x="0" y="1099852"/>
                  </a:lnTo>
                  <a:lnTo>
                    <a:pt x="635000" y="0"/>
                  </a:lnTo>
                  <a:lnTo>
                    <a:pt x="1905000" y="0"/>
                  </a:lnTo>
                  <a:lnTo>
                    <a:pt x="2540000" y="1099852"/>
                  </a:lnTo>
                  <a:close/>
                </a:path>
              </a:pathLst>
            </a:custGeom>
            <a:solidFill>
              <a:schemeClr val="accent1"/>
            </a:solidFill>
            <a:ln w="19050" cap="flat" cmpd="sng" algn="ctr">
              <a:solidFill>
                <a:schemeClr val="tx1">
                  <a:lumMod val="95000"/>
                  <a:lumOff val="5000"/>
                </a:schemeClr>
              </a:solidFill>
              <a:prstDash val="solid"/>
              <a:miter lim="800000"/>
            </a:ln>
            <a:effectLst>
              <a:outerShdw dist="38100" dir="5400000"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nvGrpSpPr>
            <p:cNvPr id="50" name="组合 49">
              <a:extLst>
                <a:ext uri="{FF2B5EF4-FFF2-40B4-BE49-F238E27FC236}">
                  <a16:creationId xmlns:a16="http://schemas.microsoft.com/office/drawing/2014/main" id="{6F98E2DC-80CD-419B-A495-D3629551E230}"/>
                </a:ext>
              </a:extLst>
            </p:cNvPr>
            <p:cNvGrpSpPr/>
            <p:nvPr/>
          </p:nvGrpSpPr>
          <p:grpSpPr>
            <a:xfrm>
              <a:off x="5322359" y="2020147"/>
              <a:ext cx="1547281" cy="1736395"/>
              <a:chOff x="5322360" y="2020147"/>
              <a:chExt cx="1547281" cy="1736395"/>
            </a:xfrm>
          </p:grpSpPr>
          <p:sp>
            <p:nvSpPr>
              <p:cNvPr id="51" name="椭圆 50">
                <a:extLst>
                  <a:ext uri="{FF2B5EF4-FFF2-40B4-BE49-F238E27FC236}">
                    <a16:creationId xmlns:a16="http://schemas.microsoft.com/office/drawing/2014/main" id="{5E23617D-6919-450B-B418-5FFBC65D97E3}"/>
                  </a:ext>
                </a:extLst>
              </p:cNvPr>
              <p:cNvSpPr/>
              <p:nvPr/>
            </p:nvSpPr>
            <p:spPr>
              <a:xfrm>
                <a:off x="6066609" y="202014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52" name="椭圆 51">
                <a:extLst>
                  <a:ext uri="{FF2B5EF4-FFF2-40B4-BE49-F238E27FC236}">
                    <a16:creationId xmlns:a16="http://schemas.microsoft.com/office/drawing/2014/main" id="{4763D02C-0F06-4E44-8B90-4E6A6C2BF29E}"/>
                  </a:ext>
                </a:extLst>
              </p:cNvPr>
              <p:cNvSpPr/>
              <p:nvPr/>
            </p:nvSpPr>
            <p:spPr>
              <a:xfrm>
                <a:off x="6066609" y="3697759"/>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53" name="椭圆 52">
                <a:extLst>
                  <a:ext uri="{FF2B5EF4-FFF2-40B4-BE49-F238E27FC236}">
                    <a16:creationId xmlns:a16="http://schemas.microsoft.com/office/drawing/2014/main" id="{0D6A29C7-98EB-4615-8127-83BD034D8F8E}"/>
                  </a:ext>
                </a:extLst>
              </p:cNvPr>
              <p:cNvSpPr/>
              <p:nvPr/>
            </p:nvSpPr>
            <p:spPr>
              <a:xfrm>
                <a:off x="6810858"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54" name="椭圆 53">
                <a:extLst>
                  <a:ext uri="{FF2B5EF4-FFF2-40B4-BE49-F238E27FC236}">
                    <a16:creationId xmlns:a16="http://schemas.microsoft.com/office/drawing/2014/main" id="{2DF28F5F-CF10-4728-80BA-9E71A8A3584E}"/>
                  </a:ext>
                </a:extLst>
              </p:cNvPr>
              <p:cNvSpPr/>
              <p:nvPr/>
            </p:nvSpPr>
            <p:spPr>
              <a:xfrm>
                <a:off x="6810858"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55" name="椭圆 54">
                <a:extLst>
                  <a:ext uri="{FF2B5EF4-FFF2-40B4-BE49-F238E27FC236}">
                    <a16:creationId xmlns:a16="http://schemas.microsoft.com/office/drawing/2014/main" id="{0CEA115A-364A-4176-B9ED-FD64F432274F}"/>
                  </a:ext>
                </a:extLst>
              </p:cNvPr>
              <p:cNvSpPr/>
              <p:nvPr/>
            </p:nvSpPr>
            <p:spPr>
              <a:xfrm>
                <a:off x="5322360"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56" name="椭圆 55">
                <a:extLst>
                  <a:ext uri="{FF2B5EF4-FFF2-40B4-BE49-F238E27FC236}">
                    <a16:creationId xmlns:a16="http://schemas.microsoft.com/office/drawing/2014/main" id="{9E56B826-29C1-48DA-943A-856FE9DF9C42}"/>
                  </a:ext>
                </a:extLst>
              </p:cNvPr>
              <p:cNvSpPr/>
              <p:nvPr/>
            </p:nvSpPr>
            <p:spPr>
              <a:xfrm>
                <a:off x="5322360"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grpSp>
        <p:nvGrpSpPr>
          <p:cNvPr id="57" name="组合 56">
            <a:extLst>
              <a:ext uri="{FF2B5EF4-FFF2-40B4-BE49-F238E27FC236}">
                <a16:creationId xmlns:a16="http://schemas.microsoft.com/office/drawing/2014/main" id="{2304FA23-0302-4E46-916E-2DBA4A8C4B3A}"/>
              </a:ext>
            </a:extLst>
          </p:cNvPr>
          <p:cNvGrpSpPr/>
          <p:nvPr/>
        </p:nvGrpSpPr>
        <p:grpSpPr>
          <a:xfrm>
            <a:off x="7371847" y="2748124"/>
            <a:ext cx="1634066" cy="1886857"/>
            <a:chOff x="5278968" y="1944915"/>
            <a:chExt cx="1634066" cy="1886857"/>
          </a:xfrm>
        </p:grpSpPr>
        <p:sp>
          <p:nvSpPr>
            <p:cNvPr id="58" name="任意多边形: 形状 57">
              <a:extLst>
                <a:ext uri="{FF2B5EF4-FFF2-40B4-BE49-F238E27FC236}">
                  <a16:creationId xmlns:a16="http://schemas.microsoft.com/office/drawing/2014/main" id="{432347EE-66B2-4C2A-9A88-A31C257BF24A}"/>
                </a:ext>
              </a:extLst>
            </p:cNvPr>
            <p:cNvSpPr/>
            <p:nvPr/>
          </p:nvSpPr>
          <p:spPr>
            <a:xfrm rot="5400000">
              <a:off x="5152572" y="2071311"/>
              <a:ext cx="1886857" cy="1634066"/>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199704">
                  <a:moveTo>
                    <a:pt x="2540000" y="1099852"/>
                  </a:moveTo>
                  <a:lnTo>
                    <a:pt x="1905000" y="2199704"/>
                  </a:lnTo>
                  <a:lnTo>
                    <a:pt x="635000" y="2199704"/>
                  </a:lnTo>
                  <a:lnTo>
                    <a:pt x="0" y="1099852"/>
                  </a:lnTo>
                  <a:lnTo>
                    <a:pt x="635000" y="0"/>
                  </a:lnTo>
                  <a:lnTo>
                    <a:pt x="1905000" y="0"/>
                  </a:lnTo>
                  <a:lnTo>
                    <a:pt x="2540000" y="1099852"/>
                  </a:lnTo>
                  <a:close/>
                </a:path>
              </a:pathLst>
            </a:custGeom>
            <a:solidFill>
              <a:schemeClr val="accent1"/>
            </a:solidFill>
            <a:ln w="19050" cap="flat" cmpd="sng" algn="ctr">
              <a:solidFill>
                <a:schemeClr val="tx1">
                  <a:lumMod val="95000"/>
                  <a:lumOff val="5000"/>
                </a:schemeClr>
              </a:solidFill>
              <a:prstDash val="solid"/>
              <a:miter lim="800000"/>
            </a:ln>
            <a:effectLst>
              <a:outerShdw dist="38100" dir="16200000"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nvGrpSpPr>
            <p:cNvPr id="59" name="组合 58">
              <a:extLst>
                <a:ext uri="{FF2B5EF4-FFF2-40B4-BE49-F238E27FC236}">
                  <a16:creationId xmlns:a16="http://schemas.microsoft.com/office/drawing/2014/main" id="{63DD3F2C-CB85-45DC-86DE-23D9721024F9}"/>
                </a:ext>
              </a:extLst>
            </p:cNvPr>
            <p:cNvGrpSpPr/>
            <p:nvPr/>
          </p:nvGrpSpPr>
          <p:grpSpPr>
            <a:xfrm>
              <a:off x="5322359" y="2020147"/>
              <a:ext cx="1547281" cy="1736395"/>
              <a:chOff x="5322360" y="2020147"/>
              <a:chExt cx="1547281" cy="1736395"/>
            </a:xfrm>
          </p:grpSpPr>
          <p:sp>
            <p:nvSpPr>
              <p:cNvPr id="60" name="椭圆 59">
                <a:extLst>
                  <a:ext uri="{FF2B5EF4-FFF2-40B4-BE49-F238E27FC236}">
                    <a16:creationId xmlns:a16="http://schemas.microsoft.com/office/drawing/2014/main" id="{68B447D6-D348-4D71-9C9B-CAFB196DA7F0}"/>
                  </a:ext>
                </a:extLst>
              </p:cNvPr>
              <p:cNvSpPr/>
              <p:nvPr/>
            </p:nvSpPr>
            <p:spPr>
              <a:xfrm>
                <a:off x="6066609" y="202014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61" name="椭圆 60">
                <a:extLst>
                  <a:ext uri="{FF2B5EF4-FFF2-40B4-BE49-F238E27FC236}">
                    <a16:creationId xmlns:a16="http://schemas.microsoft.com/office/drawing/2014/main" id="{DE231F1E-4F0A-45C8-85C9-B29CA113E20F}"/>
                  </a:ext>
                </a:extLst>
              </p:cNvPr>
              <p:cNvSpPr/>
              <p:nvPr/>
            </p:nvSpPr>
            <p:spPr>
              <a:xfrm>
                <a:off x="6066609" y="3697759"/>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62" name="椭圆 61">
                <a:extLst>
                  <a:ext uri="{FF2B5EF4-FFF2-40B4-BE49-F238E27FC236}">
                    <a16:creationId xmlns:a16="http://schemas.microsoft.com/office/drawing/2014/main" id="{DAF70B90-581B-4971-8F4D-B2C0A0DDDC89}"/>
                  </a:ext>
                </a:extLst>
              </p:cNvPr>
              <p:cNvSpPr/>
              <p:nvPr/>
            </p:nvSpPr>
            <p:spPr>
              <a:xfrm>
                <a:off x="6810858"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63" name="椭圆 62">
                <a:extLst>
                  <a:ext uri="{FF2B5EF4-FFF2-40B4-BE49-F238E27FC236}">
                    <a16:creationId xmlns:a16="http://schemas.microsoft.com/office/drawing/2014/main" id="{8157B0DB-FD2B-4ABB-8D13-B72801B50E12}"/>
                  </a:ext>
                </a:extLst>
              </p:cNvPr>
              <p:cNvSpPr/>
              <p:nvPr/>
            </p:nvSpPr>
            <p:spPr>
              <a:xfrm>
                <a:off x="6810858"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64" name="椭圆 63">
                <a:extLst>
                  <a:ext uri="{FF2B5EF4-FFF2-40B4-BE49-F238E27FC236}">
                    <a16:creationId xmlns:a16="http://schemas.microsoft.com/office/drawing/2014/main" id="{78D2D3C2-0EC4-4503-A693-8F45E025C362}"/>
                  </a:ext>
                </a:extLst>
              </p:cNvPr>
              <p:cNvSpPr/>
              <p:nvPr/>
            </p:nvSpPr>
            <p:spPr>
              <a:xfrm>
                <a:off x="5322360"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65" name="椭圆 64">
                <a:extLst>
                  <a:ext uri="{FF2B5EF4-FFF2-40B4-BE49-F238E27FC236}">
                    <a16:creationId xmlns:a16="http://schemas.microsoft.com/office/drawing/2014/main" id="{E5F69726-FDC5-4C47-BACB-D40590425C6F}"/>
                  </a:ext>
                </a:extLst>
              </p:cNvPr>
              <p:cNvSpPr/>
              <p:nvPr/>
            </p:nvSpPr>
            <p:spPr>
              <a:xfrm>
                <a:off x="5322360"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grpSp>
        <p:nvGrpSpPr>
          <p:cNvPr id="66" name="组合 65">
            <a:extLst>
              <a:ext uri="{FF2B5EF4-FFF2-40B4-BE49-F238E27FC236}">
                <a16:creationId xmlns:a16="http://schemas.microsoft.com/office/drawing/2014/main" id="{49A04139-244B-4132-8EF7-F6A8423E3092}"/>
              </a:ext>
            </a:extLst>
          </p:cNvPr>
          <p:cNvGrpSpPr/>
          <p:nvPr/>
        </p:nvGrpSpPr>
        <p:grpSpPr>
          <a:xfrm>
            <a:off x="9464727" y="2748124"/>
            <a:ext cx="1634066" cy="1886857"/>
            <a:chOff x="5278968" y="1944915"/>
            <a:chExt cx="1634066" cy="1886857"/>
          </a:xfrm>
        </p:grpSpPr>
        <p:sp>
          <p:nvSpPr>
            <p:cNvPr id="67" name="任意多边形: 形状 66">
              <a:extLst>
                <a:ext uri="{FF2B5EF4-FFF2-40B4-BE49-F238E27FC236}">
                  <a16:creationId xmlns:a16="http://schemas.microsoft.com/office/drawing/2014/main" id="{131A4B04-C9F3-4142-9501-1FB01D91A6B6}"/>
                </a:ext>
              </a:extLst>
            </p:cNvPr>
            <p:cNvSpPr/>
            <p:nvPr/>
          </p:nvSpPr>
          <p:spPr>
            <a:xfrm rot="5400000">
              <a:off x="5152572" y="2071311"/>
              <a:ext cx="1886857" cy="1634066"/>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199704">
                  <a:moveTo>
                    <a:pt x="2540000" y="1099852"/>
                  </a:moveTo>
                  <a:lnTo>
                    <a:pt x="1905000" y="2199704"/>
                  </a:lnTo>
                  <a:lnTo>
                    <a:pt x="635000" y="2199704"/>
                  </a:lnTo>
                  <a:lnTo>
                    <a:pt x="0" y="1099852"/>
                  </a:lnTo>
                  <a:lnTo>
                    <a:pt x="635000" y="0"/>
                  </a:lnTo>
                  <a:lnTo>
                    <a:pt x="1905000" y="0"/>
                  </a:lnTo>
                  <a:lnTo>
                    <a:pt x="2540000" y="1099852"/>
                  </a:lnTo>
                  <a:close/>
                </a:path>
              </a:pathLst>
            </a:custGeom>
            <a:solidFill>
              <a:schemeClr val="accent1"/>
            </a:solidFill>
            <a:ln w="19050" cap="flat" cmpd="sng" algn="ctr">
              <a:solidFill>
                <a:schemeClr val="tx1">
                  <a:lumMod val="95000"/>
                  <a:lumOff val="5000"/>
                </a:schemeClr>
              </a:solidFill>
              <a:prstDash val="solid"/>
              <a:miter lim="800000"/>
            </a:ln>
            <a:effectLst>
              <a:outerShdw dist="38100" dir="5400000"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nvGrpSpPr>
            <p:cNvPr id="68" name="组合 67">
              <a:extLst>
                <a:ext uri="{FF2B5EF4-FFF2-40B4-BE49-F238E27FC236}">
                  <a16:creationId xmlns:a16="http://schemas.microsoft.com/office/drawing/2014/main" id="{D1826542-99D2-4B38-9A36-8C219DAF7DB5}"/>
                </a:ext>
              </a:extLst>
            </p:cNvPr>
            <p:cNvGrpSpPr/>
            <p:nvPr/>
          </p:nvGrpSpPr>
          <p:grpSpPr>
            <a:xfrm>
              <a:off x="5322359" y="2020147"/>
              <a:ext cx="1547281" cy="1736395"/>
              <a:chOff x="5322360" y="2020147"/>
              <a:chExt cx="1547281" cy="1736395"/>
            </a:xfrm>
          </p:grpSpPr>
          <p:sp>
            <p:nvSpPr>
              <p:cNvPr id="69" name="椭圆 68">
                <a:extLst>
                  <a:ext uri="{FF2B5EF4-FFF2-40B4-BE49-F238E27FC236}">
                    <a16:creationId xmlns:a16="http://schemas.microsoft.com/office/drawing/2014/main" id="{02BE555E-840F-4F07-BBCB-98C076B976E3}"/>
                  </a:ext>
                </a:extLst>
              </p:cNvPr>
              <p:cNvSpPr/>
              <p:nvPr/>
            </p:nvSpPr>
            <p:spPr>
              <a:xfrm>
                <a:off x="6066609" y="202014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70" name="椭圆 69">
                <a:extLst>
                  <a:ext uri="{FF2B5EF4-FFF2-40B4-BE49-F238E27FC236}">
                    <a16:creationId xmlns:a16="http://schemas.microsoft.com/office/drawing/2014/main" id="{83F41AAE-FE3A-4F52-8D5E-78B52E47BA4C}"/>
                  </a:ext>
                </a:extLst>
              </p:cNvPr>
              <p:cNvSpPr/>
              <p:nvPr/>
            </p:nvSpPr>
            <p:spPr>
              <a:xfrm>
                <a:off x="6066609" y="3697759"/>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71" name="椭圆 70">
                <a:extLst>
                  <a:ext uri="{FF2B5EF4-FFF2-40B4-BE49-F238E27FC236}">
                    <a16:creationId xmlns:a16="http://schemas.microsoft.com/office/drawing/2014/main" id="{532C2C52-5375-4DE2-8197-B468D9A2D869}"/>
                  </a:ext>
                </a:extLst>
              </p:cNvPr>
              <p:cNvSpPr/>
              <p:nvPr/>
            </p:nvSpPr>
            <p:spPr>
              <a:xfrm>
                <a:off x="6810858"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72" name="椭圆 71">
                <a:extLst>
                  <a:ext uri="{FF2B5EF4-FFF2-40B4-BE49-F238E27FC236}">
                    <a16:creationId xmlns:a16="http://schemas.microsoft.com/office/drawing/2014/main" id="{979FB7FB-ED2E-4E60-8E23-0E6898B3B843}"/>
                  </a:ext>
                </a:extLst>
              </p:cNvPr>
              <p:cNvSpPr/>
              <p:nvPr/>
            </p:nvSpPr>
            <p:spPr>
              <a:xfrm>
                <a:off x="6810858"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73" name="椭圆 72">
                <a:extLst>
                  <a:ext uri="{FF2B5EF4-FFF2-40B4-BE49-F238E27FC236}">
                    <a16:creationId xmlns:a16="http://schemas.microsoft.com/office/drawing/2014/main" id="{BD6C0BC8-5A12-4D78-A5C3-CA266140AFB2}"/>
                  </a:ext>
                </a:extLst>
              </p:cNvPr>
              <p:cNvSpPr/>
              <p:nvPr/>
            </p:nvSpPr>
            <p:spPr>
              <a:xfrm>
                <a:off x="5322360"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74" name="椭圆 73">
                <a:extLst>
                  <a:ext uri="{FF2B5EF4-FFF2-40B4-BE49-F238E27FC236}">
                    <a16:creationId xmlns:a16="http://schemas.microsoft.com/office/drawing/2014/main" id="{1A017F70-00DD-4E16-A736-E4118FB679C9}"/>
                  </a:ext>
                </a:extLst>
              </p:cNvPr>
              <p:cNvSpPr/>
              <p:nvPr/>
            </p:nvSpPr>
            <p:spPr>
              <a:xfrm>
                <a:off x="5322360"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sp>
        <p:nvSpPr>
          <p:cNvPr id="75" name="文本框 74">
            <a:extLst>
              <a:ext uri="{FF2B5EF4-FFF2-40B4-BE49-F238E27FC236}">
                <a16:creationId xmlns:a16="http://schemas.microsoft.com/office/drawing/2014/main" id="{C5A724DC-B665-4A69-B460-E16045FCD458}"/>
              </a:ext>
            </a:extLst>
          </p:cNvPr>
          <p:cNvSpPr txBox="1"/>
          <p:nvPr/>
        </p:nvSpPr>
        <p:spPr>
          <a:xfrm>
            <a:off x="1186340" y="3431853"/>
            <a:ext cx="1447800" cy="443198"/>
          </a:xfrm>
          <a:prstGeom prst="rect">
            <a:avLst/>
          </a:prstGeom>
          <a:noFill/>
        </p:spPr>
        <p:txBody>
          <a:bodyPr wrap="square" lIns="0" tIns="0" rIns="0" bIns="0" rtlCol="0" anchor="t">
            <a:no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lnSpc>
                <a:spcPct val="120000"/>
              </a:lnSpc>
            </a:pPr>
            <a:r>
              <a:rPr lang="zh-CN" altLang="en-US" sz="2400" dirty="0">
                <a:ln w="6350">
                  <a:solidFill>
                    <a:schemeClr val="tx1">
                      <a:lumMod val="95000"/>
                      <a:lumOff val="5000"/>
                    </a:schemeClr>
                  </a:solidFill>
                </a:ln>
              </a:rPr>
              <a:t>某映</a:t>
            </a:r>
          </a:p>
        </p:txBody>
      </p:sp>
      <p:sp>
        <p:nvSpPr>
          <p:cNvPr id="76" name="文本框 75">
            <a:extLst>
              <a:ext uri="{FF2B5EF4-FFF2-40B4-BE49-F238E27FC236}">
                <a16:creationId xmlns:a16="http://schemas.microsoft.com/office/drawing/2014/main" id="{B31F04BB-04BB-4428-9BBA-044D04869269}"/>
              </a:ext>
            </a:extLst>
          </p:cNvPr>
          <p:cNvSpPr txBox="1"/>
          <p:nvPr/>
        </p:nvSpPr>
        <p:spPr>
          <a:xfrm>
            <a:off x="3279220" y="3431853"/>
            <a:ext cx="1447800" cy="443198"/>
          </a:xfrm>
          <a:prstGeom prst="rect">
            <a:avLst/>
          </a:prstGeom>
          <a:noFill/>
        </p:spPr>
        <p:txBody>
          <a:bodyPr wrap="square" lIns="0" tIns="0" rIns="0" bIns="0" rtlCol="0" anchor="t">
            <a:no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lnSpc>
                <a:spcPct val="120000"/>
              </a:lnSpc>
            </a:pPr>
            <a:r>
              <a:rPr lang="zh-CN" altLang="en-US" sz="2400" dirty="0">
                <a:ln w="6350">
                  <a:solidFill>
                    <a:schemeClr val="tx1">
                      <a:lumMod val="95000"/>
                      <a:lumOff val="5000"/>
                    </a:schemeClr>
                  </a:solidFill>
                </a:ln>
              </a:rPr>
              <a:t>某剪辑</a:t>
            </a:r>
          </a:p>
        </p:txBody>
      </p:sp>
      <p:sp>
        <p:nvSpPr>
          <p:cNvPr id="77" name="文本框 76">
            <a:extLst>
              <a:ext uri="{FF2B5EF4-FFF2-40B4-BE49-F238E27FC236}">
                <a16:creationId xmlns:a16="http://schemas.microsoft.com/office/drawing/2014/main" id="{E95B9E5E-3B64-474A-84F2-74ED398DBFA3}"/>
              </a:ext>
            </a:extLst>
          </p:cNvPr>
          <p:cNvSpPr txBox="1"/>
          <p:nvPr/>
        </p:nvSpPr>
        <p:spPr>
          <a:xfrm>
            <a:off x="5372100" y="3452243"/>
            <a:ext cx="1447800" cy="424732"/>
          </a:xfrm>
          <a:prstGeom prst="rect">
            <a:avLst/>
          </a:prstGeom>
          <a:noFill/>
        </p:spPr>
        <p:txBody>
          <a:bodyPr wrap="square" lIns="0" tIns="0" rIns="0" bIns="0" rtlCol="0" anchor="t">
            <a:no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lnSpc>
                <a:spcPct val="120000"/>
              </a:lnSpc>
            </a:pPr>
            <a:r>
              <a:rPr lang="zh-CN" altLang="en-US" sz="2400" dirty="0">
                <a:ln w="6350">
                  <a:solidFill>
                    <a:schemeClr val="tx1">
                      <a:lumMod val="95000"/>
                      <a:lumOff val="5000"/>
                    </a:schemeClr>
                  </a:solidFill>
                </a:ln>
                <a:latin typeface="+mj-lt"/>
              </a:rPr>
              <a:t>某</a:t>
            </a:r>
            <a:r>
              <a:rPr lang="en-US" altLang="zh-CN" sz="2400" dirty="0">
                <a:ln w="6350">
                  <a:solidFill>
                    <a:schemeClr val="tx1">
                      <a:lumMod val="95000"/>
                      <a:lumOff val="5000"/>
                    </a:schemeClr>
                  </a:solidFill>
                </a:ln>
                <a:latin typeface="+mj-lt"/>
              </a:rPr>
              <a:t>leap</a:t>
            </a:r>
          </a:p>
        </p:txBody>
      </p:sp>
      <p:sp>
        <p:nvSpPr>
          <p:cNvPr id="78" name="文本框 77">
            <a:extLst>
              <a:ext uri="{FF2B5EF4-FFF2-40B4-BE49-F238E27FC236}">
                <a16:creationId xmlns:a16="http://schemas.microsoft.com/office/drawing/2014/main" id="{F1F28715-9BE0-4D19-9CDB-A151A1993D9D}"/>
              </a:ext>
            </a:extLst>
          </p:cNvPr>
          <p:cNvSpPr txBox="1"/>
          <p:nvPr/>
        </p:nvSpPr>
        <p:spPr>
          <a:xfrm>
            <a:off x="7464980" y="3452243"/>
            <a:ext cx="1447800" cy="424732"/>
          </a:xfrm>
          <a:prstGeom prst="rect">
            <a:avLst/>
          </a:prstGeom>
          <a:noFill/>
        </p:spPr>
        <p:txBody>
          <a:bodyPr wrap="square" lIns="0" tIns="0" rIns="0" bIns="0" rtlCol="0" anchor="t">
            <a:no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lnSpc>
                <a:spcPct val="120000"/>
              </a:lnSpc>
            </a:pPr>
            <a:r>
              <a:rPr lang="zh-CN" altLang="en-US" sz="2400" dirty="0">
                <a:ln w="6350">
                  <a:solidFill>
                    <a:schemeClr val="tx1">
                      <a:lumMod val="95000"/>
                      <a:lumOff val="5000"/>
                    </a:schemeClr>
                  </a:solidFill>
                </a:ln>
                <a:latin typeface="+mj-lt"/>
              </a:rPr>
              <a:t>某</a:t>
            </a:r>
            <a:r>
              <a:rPr lang="en-US" altLang="zh-CN" sz="2400" dirty="0">
                <a:ln w="6350">
                  <a:solidFill>
                    <a:schemeClr val="tx1">
                      <a:lumMod val="95000"/>
                      <a:lumOff val="5000"/>
                    </a:schemeClr>
                  </a:solidFill>
                </a:ln>
                <a:latin typeface="+mj-lt"/>
              </a:rPr>
              <a:t>ide</a:t>
            </a:r>
            <a:endParaRPr lang="zh-CN" altLang="en-US" sz="2400" dirty="0">
              <a:ln w="6350">
                <a:solidFill>
                  <a:schemeClr val="tx1">
                    <a:lumMod val="95000"/>
                    <a:lumOff val="5000"/>
                  </a:schemeClr>
                </a:solidFill>
              </a:ln>
              <a:latin typeface="+mj-lt"/>
            </a:endParaRPr>
          </a:p>
        </p:txBody>
      </p:sp>
      <p:sp>
        <p:nvSpPr>
          <p:cNvPr id="79" name="文本框 78">
            <a:extLst>
              <a:ext uri="{FF2B5EF4-FFF2-40B4-BE49-F238E27FC236}">
                <a16:creationId xmlns:a16="http://schemas.microsoft.com/office/drawing/2014/main" id="{53D8D88A-E002-408D-B82A-B7F701637E7E}"/>
              </a:ext>
            </a:extLst>
          </p:cNvPr>
          <p:cNvSpPr txBox="1"/>
          <p:nvPr/>
        </p:nvSpPr>
        <p:spPr>
          <a:xfrm>
            <a:off x="9557860" y="3431853"/>
            <a:ext cx="1447800" cy="443198"/>
          </a:xfrm>
          <a:prstGeom prst="rect">
            <a:avLst/>
          </a:prstGeom>
          <a:noFill/>
        </p:spPr>
        <p:txBody>
          <a:bodyPr wrap="square" lIns="0" tIns="0" rIns="0" bIns="0" rtlCol="0" anchor="t">
            <a:no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lnSpc>
                <a:spcPct val="120000"/>
              </a:lnSpc>
            </a:pPr>
            <a:r>
              <a:rPr lang="zh-CN" altLang="en-US" sz="2400" dirty="0">
                <a:ln w="6350">
                  <a:solidFill>
                    <a:schemeClr val="tx1">
                      <a:lumMod val="95000"/>
                      <a:lumOff val="5000"/>
                    </a:schemeClr>
                  </a:solidFill>
                </a:ln>
              </a:rPr>
              <a:t>某影</a:t>
            </a:r>
          </a:p>
        </p:txBody>
      </p:sp>
      <p:sp>
        <p:nvSpPr>
          <p:cNvPr id="84" name="文本框 83">
            <a:extLst>
              <a:ext uri="{FF2B5EF4-FFF2-40B4-BE49-F238E27FC236}">
                <a16:creationId xmlns:a16="http://schemas.microsoft.com/office/drawing/2014/main" id="{2EC903E6-E58D-48FD-A55F-D047CA70861D}"/>
              </a:ext>
            </a:extLst>
          </p:cNvPr>
          <p:cNvSpPr txBox="1"/>
          <p:nvPr/>
        </p:nvSpPr>
        <p:spPr>
          <a:xfrm>
            <a:off x="962030" y="4857074"/>
            <a:ext cx="1896420" cy="929100"/>
          </a:xfrm>
          <a:prstGeom prst="rect">
            <a:avLst/>
          </a:prstGeom>
          <a:noFill/>
        </p:spPr>
        <p:txBody>
          <a:bodyPr wrap="square" lIns="0" tIns="0" rIns="0" bIns="0" rtlCol="0" anchor="t">
            <a:noAutofit/>
          </a:bodyPr>
          <a:lstStyle/>
          <a:p>
            <a:pPr marL="177800" indent="-177800" algn="ctr" hangingPunct="0">
              <a:lnSpc>
                <a:spcPct val="130000"/>
              </a:lnSpc>
              <a:buClr>
                <a:schemeClr val="accent1"/>
              </a:buClr>
              <a:buFont typeface="Arial" panose="020B0604020202020204" pitchFamily="34" charset="0"/>
              <a:buChar char="•"/>
              <a:tabLst>
                <a:tab pos="182563" algn="l"/>
              </a:tabLst>
            </a:pPr>
            <a:r>
              <a:rPr lang="zh-CN" altLang="en-US" sz="1600" dirty="0">
                <a:solidFill>
                  <a:schemeClr val="tx1">
                    <a:lumMod val="75000"/>
                    <a:lumOff val="25000"/>
                  </a:schemeClr>
                </a:solidFill>
                <a:latin typeface="+mn-ea"/>
              </a:rPr>
              <a:t>免费的剪辑软件</a:t>
            </a:r>
            <a:endParaRPr lang="en-US" altLang="zh-CN" sz="1600" dirty="0">
              <a:solidFill>
                <a:schemeClr val="tx1">
                  <a:lumMod val="75000"/>
                  <a:lumOff val="25000"/>
                </a:schemeClr>
              </a:solidFill>
              <a:latin typeface="+mn-ea"/>
            </a:endParaRPr>
          </a:p>
          <a:p>
            <a:pPr marL="177800" indent="-177800" algn="ctr" hangingPunct="0">
              <a:lnSpc>
                <a:spcPct val="130000"/>
              </a:lnSpc>
              <a:buClr>
                <a:schemeClr val="accent1"/>
              </a:buClr>
              <a:buFont typeface="Arial" panose="020B0604020202020204" pitchFamily="34" charset="0"/>
              <a:buChar char="•"/>
              <a:tabLst>
                <a:tab pos="177800" algn="l"/>
              </a:tabLst>
            </a:pPr>
            <a:r>
              <a:rPr lang="zh-CN" altLang="en-US" sz="1600" dirty="0">
                <a:solidFill>
                  <a:schemeClr val="tx1">
                    <a:lumMod val="75000"/>
                    <a:lumOff val="25000"/>
                  </a:schemeClr>
                </a:solidFill>
                <a:latin typeface="+mn-ea"/>
              </a:rPr>
              <a:t>全面的剪辑功能</a:t>
            </a:r>
            <a:endParaRPr lang="en-US" altLang="zh-CN" sz="1600" dirty="0">
              <a:solidFill>
                <a:schemeClr val="tx1">
                  <a:lumMod val="75000"/>
                  <a:lumOff val="25000"/>
                </a:schemeClr>
              </a:solidFill>
              <a:latin typeface="+mn-ea"/>
            </a:endParaRPr>
          </a:p>
          <a:p>
            <a:pPr marL="177800" indent="-177800" algn="ctr" hangingPunct="0">
              <a:lnSpc>
                <a:spcPct val="130000"/>
              </a:lnSpc>
              <a:buClr>
                <a:schemeClr val="accent1"/>
              </a:buClr>
              <a:buFont typeface="Arial" panose="020B0604020202020204" pitchFamily="34" charset="0"/>
              <a:buChar char="•"/>
              <a:tabLst>
                <a:tab pos="177800" algn="l"/>
              </a:tabLst>
            </a:pPr>
            <a:r>
              <a:rPr lang="zh-CN" altLang="en-US" sz="1600" dirty="0">
                <a:solidFill>
                  <a:schemeClr val="tx1">
                    <a:lumMod val="75000"/>
                    <a:lumOff val="25000"/>
                  </a:schemeClr>
                </a:solidFill>
                <a:latin typeface="+mn-ea"/>
              </a:rPr>
              <a:t>丰富的曲库资源</a:t>
            </a:r>
          </a:p>
        </p:txBody>
      </p:sp>
      <p:sp>
        <p:nvSpPr>
          <p:cNvPr id="85" name="文本框 84">
            <a:extLst>
              <a:ext uri="{FF2B5EF4-FFF2-40B4-BE49-F238E27FC236}">
                <a16:creationId xmlns:a16="http://schemas.microsoft.com/office/drawing/2014/main" id="{2CA3B07B-8639-43F7-914F-E111F38C4858}"/>
              </a:ext>
            </a:extLst>
          </p:cNvPr>
          <p:cNvSpPr txBox="1"/>
          <p:nvPr/>
        </p:nvSpPr>
        <p:spPr>
          <a:xfrm>
            <a:off x="3054910" y="1553732"/>
            <a:ext cx="1896420" cy="929100"/>
          </a:xfrm>
          <a:prstGeom prst="rect">
            <a:avLst/>
          </a:prstGeom>
          <a:noFill/>
        </p:spPr>
        <p:txBody>
          <a:bodyPr wrap="square" lIns="0" tIns="0" rIns="0" bIns="0" rtlCol="0" anchor="t">
            <a:noAutofit/>
          </a:bodyPr>
          <a:lstStyle/>
          <a:p>
            <a:pPr marL="177800" indent="-177800" algn="ctr" hangingPunct="0">
              <a:lnSpc>
                <a:spcPct val="130000"/>
              </a:lnSpc>
              <a:buClr>
                <a:schemeClr val="accent1"/>
              </a:buClr>
              <a:buFont typeface="Arial" panose="020B0604020202020204" pitchFamily="34" charset="0"/>
              <a:buChar char="•"/>
              <a:tabLst>
                <a:tab pos="182563" algn="l"/>
              </a:tabLst>
            </a:pPr>
            <a:r>
              <a:rPr lang="zh-CN" altLang="en-US" sz="1600" dirty="0">
                <a:solidFill>
                  <a:schemeClr val="tx1">
                    <a:lumMod val="75000"/>
                    <a:lumOff val="25000"/>
                  </a:schemeClr>
                </a:solidFill>
                <a:latin typeface="+mn-ea"/>
              </a:rPr>
              <a:t>免费的剪辑软件</a:t>
            </a:r>
            <a:endParaRPr lang="en-US" altLang="zh-CN" sz="1600" dirty="0">
              <a:solidFill>
                <a:schemeClr val="tx1">
                  <a:lumMod val="75000"/>
                  <a:lumOff val="25000"/>
                </a:schemeClr>
              </a:solidFill>
              <a:latin typeface="+mn-ea"/>
            </a:endParaRPr>
          </a:p>
          <a:p>
            <a:pPr marL="177800" indent="-177800" algn="ctr" hangingPunct="0">
              <a:lnSpc>
                <a:spcPct val="130000"/>
              </a:lnSpc>
              <a:buClr>
                <a:schemeClr val="accent1"/>
              </a:buClr>
              <a:buFont typeface="Arial" panose="020B0604020202020204" pitchFamily="34" charset="0"/>
              <a:buChar char="•"/>
              <a:tabLst>
                <a:tab pos="177800" algn="l"/>
              </a:tabLst>
            </a:pPr>
            <a:r>
              <a:rPr lang="zh-CN" altLang="en-US" sz="1600" dirty="0">
                <a:solidFill>
                  <a:schemeClr val="tx1">
                    <a:lumMod val="75000"/>
                    <a:lumOff val="25000"/>
                  </a:schemeClr>
                </a:solidFill>
                <a:latin typeface="+mn-ea"/>
              </a:rPr>
              <a:t>大量教程和模板</a:t>
            </a:r>
            <a:endParaRPr lang="en-US" altLang="zh-CN" sz="1600" dirty="0">
              <a:solidFill>
                <a:schemeClr val="tx1">
                  <a:lumMod val="75000"/>
                  <a:lumOff val="25000"/>
                </a:schemeClr>
              </a:solidFill>
              <a:latin typeface="+mn-ea"/>
            </a:endParaRPr>
          </a:p>
          <a:p>
            <a:pPr marL="177800" indent="-177800" algn="ctr" hangingPunct="0">
              <a:lnSpc>
                <a:spcPct val="130000"/>
              </a:lnSpc>
              <a:buClr>
                <a:schemeClr val="accent1"/>
              </a:buClr>
              <a:buFont typeface="Arial" panose="020B0604020202020204" pitchFamily="34" charset="0"/>
              <a:buChar char="•"/>
              <a:tabLst>
                <a:tab pos="177800" algn="l"/>
              </a:tabLst>
            </a:pPr>
            <a:r>
              <a:rPr lang="zh-CN" altLang="en-US" sz="1600" dirty="0">
                <a:solidFill>
                  <a:schemeClr val="tx1">
                    <a:lumMod val="75000"/>
                    <a:lumOff val="25000"/>
                  </a:schemeClr>
                </a:solidFill>
                <a:latin typeface="+mn-ea"/>
              </a:rPr>
              <a:t>适用终端非常多</a:t>
            </a:r>
          </a:p>
        </p:txBody>
      </p:sp>
      <p:sp>
        <p:nvSpPr>
          <p:cNvPr id="86" name="文本框 85">
            <a:extLst>
              <a:ext uri="{FF2B5EF4-FFF2-40B4-BE49-F238E27FC236}">
                <a16:creationId xmlns:a16="http://schemas.microsoft.com/office/drawing/2014/main" id="{8DCD3F19-9037-42AD-9464-3220CA6CBEF0}"/>
              </a:ext>
            </a:extLst>
          </p:cNvPr>
          <p:cNvSpPr txBox="1"/>
          <p:nvPr/>
        </p:nvSpPr>
        <p:spPr>
          <a:xfrm>
            <a:off x="5147790" y="4857074"/>
            <a:ext cx="1896420" cy="929100"/>
          </a:xfrm>
          <a:prstGeom prst="rect">
            <a:avLst/>
          </a:prstGeom>
          <a:noFill/>
        </p:spPr>
        <p:txBody>
          <a:bodyPr wrap="square" lIns="0" tIns="0" rIns="0" bIns="0" rtlCol="0" anchor="t">
            <a:noAutofit/>
          </a:bodyPr>
          <a:lstStyle/>
          <a:p>
            <a:pPr marL="177800" indent="-177800" algn="ctr" hangingPunct="0">
              <a:lnSpc>
                <a:spcPct val="130000"/>
              </a:lnSpc>
              <a:buClr>
                <a:schemeClr val="accent1"/>
              </a:buClr>
              <a:buFont typeface="Arial" panose="020B0604020202020204" pitchFamily="34" charset="0"/>
              <a:buChar char="•"/>
              <a:tabLst>
                <a:tab pos="182563" algn="l"/>
              </a:tabLst>
            </a:pPr>
            <a:r>
              <a:rPr lang="zh-CN" altLang="en-US" sz="1600" dirty="0">
                <a:solidFill>
                  <a:schemeClr val="tx1">
                    <a:lumMod val="75000"/>
                    <a:lumOff val="25000"/>
                  </a:schemeClr>
                </a:solidFill>
                <a:latin typeface="+mn-ea"/>
              </a:rPr>
              <a:t>专业的剪辑软件</a:t>
            </a:r>
            <a:endParaRPr lang="en-US" altLang="zh-CN" sz="1600" dirty="0">
              <a:solidFill>
                <a:schemeClr val="tx1">
                  <a:lumMod val="75000"/>
                  <a:lumOff val="25000"/>
                </a:schemeClr>
              </a:solidFill>
              <a:latin typeface="+mn-ea"/>
            </a:endParaRPr>
          </a:p>
          <a:p>
            <a:pPr marL="177800" indent="-177800" algn="ctr" hangingPunct="0">
              <a:lnSpc>
                <a:spcPct val="130000"/>
              </a:lnSpc>
              <a:buClr>
                <a:schemeClr val="accent1"/>
              </a:buClr>
              <a:buFont typeface="Arial" panose="020B0604020202020204" pitchFamily="34" charset="0"/>
              <a:buChar char="•"/>
              <a:tabLst>
                <a:tab pos="182563" algn="l"/>
              </a:tabLst>
            </a:pPr>
            <a:r>
              <a:rPr lang="zh-CN" altLang="en-US" sz="1600" dirty="0">
                <a:solidFill>
                  <a:schemeClr val="tx1">
                    <a:lumMod val="75000"/>
                    <a:lumOff val="25000"/>
                  </a:schemeClr>
                </a:solidFill>
                <a:latin typeface="+mn-ea"/>
              </a:rPr>
              <a:t>整体质感更高级</a:t>
            </a:r>
            <a:endParaRPr lang="en-US" altLang="zh-CN" sz="1600" dirty="0">
              <a:solidFill>
                <a:schemeClr val="tx1">
                  <a:lumMod val="75000"/>
                  <a:lumOff val="25000"/>
                </a:schemeClr>
              </a:solidFill>
              <a:latin typeface="+mn-ea"/>
            </a:endParaRPr>
          </a:p>
          <a:p>
            <a:pPr marL="177800" indent="-177800" algn="ctr" hangingPunct="0">
              <a:lnSpc>
                <a:spcPct val="130000"/>
              </a:lnSpc>
              <a:buClr>
                <a:schemeClr val="accent1"/>
              </a:buClr>
              <a:buFont typeface="Arial" panose="020B0604020202020204" pitchFamily="34" charset="0"/>
              <a:buChar char="•"/>
              <a:tabLst>
                <a:tab pos="177800" algn="l"/>
              </a:tabLst>
            </a:pPr>
            <a:r>
              <a:rPr lang="zh-CN" altLang="en-US" sz="1600" dirty="0">
                <a:solidFill>
                  <a:schemeClr val="tx1">
                    <a:lumMod val="75000"/>
                    <a:lumOff val="25000"/>
                  </a:schemeClr>
                </a:solidFill>
                <a:latin typeface="+mn-ea"/>
              </a:rPr>
              <a:t>只支持苹果手机</a:t>
            </a:r>
          </a:p>
        </p:txBody>
      </p:sp>
      <p:sp>
        <p:nvSpPr>
          <p:cNvPr id="87" name="文本框 86">
            <a:extLst>
              <a:ext uri="{FF2B5EF4-FFF2-40B4-BE49-F238E27FC236}">
                <a16:creationId xmlns:a16="http://schemas.microsoft.com/office/drawing/2014/main" id="{E3513FF1-243F-4940-B368-BAE1AA4D03B9}"/>
              </a:ext>
            </a:extLst>
          </p:cNvPr>
          <p:cNvSpPr txBox="1"/>
          <p:nvPr/>
        </p:nvSpPr>
        <p:spPr>
          <a:xfrm>
            <a:off x="7240670" y="1553732"/>
            <a:ext cx="1896420" cy="929100"/>
          </a:xfrm>
          <a:prstGeom prst="rect">
            <a:avLst/>
          </a:prstGeom>
          <a:noFill/>
        </p:spPr>
        <p:txBody>
          <a:bodyPr wrap="square" lIns="0" tIns="0" rIns="0" bIns="0" rtlCol="0" anchor="t">
            <a:noAutofit/>
          </a:bodyPr>
          <a:lstStyle/>
          <a:p>
            <a:pPr marL="177800" indent="-177800" algn="ctr" hangingPunct="0">
              <a:lnSpc>
                <a:spcPct val="130000"/>
              </a:lnSpc>
              <a:buClr>
                <a:schemeClr val="accent1"/>
              </a:buClr>
              <a:buFont typeface="Arial" panose="020B0604020202020204" pitchFamily="34" charset="0"/>
              <a:buChar char="•"/>
              <a:tabLst>
                <a:tab pos="182563" algn="l"/>
              </a:tabLst>
            </a:pPr>
            <a:r>
              <a:rPr lang="zh-CN" altLang="en-US" sz="1600" dirty="0">
                <a:solidFill>
                  <a:schemeClr val="tx1">
                    <a:lumMod val="75000"/>
                    <a:lumOff val="25000"/>
                  </a:schemeClr>
                </a:solidFill>
                <a:latin typeface="+mn-ea"/>
              </a:rPr>
              <a:t>小众的剪辑软件</a:t>
            </a:r>
            <a:endParaRPr lang="en-US" altLang="zh-CN" sz="1600" dirty="0">
              <a:solidFill>
                <a:schemeClr val="tx1">
                  <a:lumMod val="75000"/>
                  <a:lumOff val="25000"/>
                </a:schemeClr>
              </a:solidFill>
              <a:latin typeface="+mn-ea"/>
            </a:endParaRPr>
          </a:p>
          <a:p>
            <a:pPr marL="177800" indent="-177800" algn="ctr" hangingPunct="0">
              <a:lnSpc>
                <a:spcPct val="130000"/>
              </a:lnSpc>
              <a:buClr>
                <a:schemeClr val="accent1"/>
              </a:buClr>
              <a:buFont typeface="Arial" panose="020B0604020202020204" pitchFamily="34" charset="0"/>
              <a:buChar char="•"/>
              <a:tabLst>
                <a:tab pos="177800" algn="l"/>
              </a:tabLst>
            </a:pPr>
            <a:r>
              <a:rPr lang="zh-CN" altLang="en-US" sz="1600" dirty="0">
                <a:solidFill>
                  <a:schemeClr val="tx1">
                    <a:lumMod val="75000"/>
                    <a:lumOff val="25000"/>
                  </a:schemeClr>
                </a:solidFill>
                <a:latin typeface="+mn-ea"/>
              </a:rPr>
              <a:t>可制作宽屏电影</a:t>
            </a:r>
            <a:endParaRPr lang="en-US" altLang="zh-CN" sz="1600" dirty="0">
              <a:solidFill>
                <a:schemeClr val="tx1">
                  <a:lumMod val="75000"/>
                  <a:lumOff val="25000"/>
                </a:schemeClr>
              </a:solidFill>
              <a:latin typeface="+mn-ea"/>
            </a:endParaRPr>
          </a:p>
          <a:p>
            <a:pPr marL="177800" indent="-177800" algn="ctr" hangingPunct="0">
              <a:lnSpc>
                <a:spcPct val="130000"/>
              </a:lnSpc>
              <a:buClr>
                <a:schemeClr val="accent1"/>
              </a:buClr>
              <a:buFont typeface="Arial" panose="020B0604020202020204" pitchFamily="34" charset="0"/>
              <a:buChar char="•"/>
              <a:tabLst>
                <a:tab pos="177800" algn="l"/>
              </a:tabLst>
            </a:pPr>
            <a:r>
              <a:rPr lang="zh-CN" altLang="en-US" sz="1600" dirty="0">
                <a:solidFill>
                  <a:schemeClr val="tx1">
                    <a:lumMod val="75000"/>
                    <a:lumOff val="25000"/>
                  </a:schemeClr>
                </a:solidFill>
                <a:latin typeface="+mn-ea"/>
              </a:rPr>
              <a:t>自带电影类效果</a:t>
            </a:r>
          </a:p>
        </p:txBody>
      </p:sp>
      <p:sp>
        <p:nvSpPr>
          <p:cNvPr id="88" name="文本框 87">
            <a:extLst>
              <a:ext uri="{FF2B5EF4-FFF2-40B4-BE49-F238E27FC236}">
                <a16:creationId xmlns:a16="http://schemas.microsoft.com/office/drawing/2014/main" id="{5B718F37-6737-4554-8CEE-86970C4C4224}"/>
              </a:ext>
            </a:extLst>
          </p:cNvPr>
          <p:cNvSpPr txBox="1"/>
          <p:nvPr/>
        </p:nvSpPr>
        <p:spPr>
          <a:xfrm>
            <a:off x="9333550" y="4857074"/>
            <a:ext cx="1896420" cy="929100"/>
          </a:xfrm>
          <a:prstGeom prst="rect">
            <a:avLst/>
          </a:prstGeom>
          <a:noFill/>
        </p:spPr>
        <p:txBody>
          <a:bodyPr wrap="square" lIns="0" tIns="0" rIns="0" bIns="0" rtlCol="0" anchor="t">
            <a:noAutofit/>
          </a:bodyPr>
          <a:lstStyle/>
          <a:p>
            <a:pPr marL="177800" indent="-177800" algn="ctr" hangingPunct="0">
              <a:lnSpc>
                <a:spcPct val="130000"/>
              </a:lnSpc>
              <a:buClr>
                <a:schemeClr val="accent1"/>
              </a:buClr>
              <a:buFont typeface="Arial" panose="020B0604020202020204" pitchFamily="34" charset="0"/>
              <a:buChar char="•"/>
              <a:tabLst>
                <a:tab pos="182563" algn="l"/>
              </a:tabLst>
            </a:pPr>
            <a:r>
              <a:rPr lang="zh-CN" altLang="en-US" sz="1600" dirty="0">
                <a:solidFill>
                  <a:schemeClr val="tx1">
                    <a:lumMod val="75000"/>
                    <a:lumOff val="25000"/>
                  </a:schemeClr>
                </a:solidFill>
                <a:latin typeface="+mn-ea"/>
              </a:rPr>
              <a:t>专业的剪辑软件</a:t>
            </a:r>
            <a:endParaRPr lang="en-US" altLang="zh-CN" sz="1600" dirty="0">
              <a:solidFill>
                <a:schemeClr val="tx1">
                  <a:lumMod val="75000"/>
                  <a:lumOff val="25000"/>
                </a:schemeClr>
              </a:solidFill>
              <a:latin typeface="+mn-ea"/>
            </a:endParaRPr>
          </a:p>
          <a:p>
            <a:pPr marL="177800" indent="-177800" algn="ctr" hangingPunct="0">
              <a:lnSpc>
                <a:spcPct val="130000"/>
              </a:lnSpc>
              <a:buClr>
                <a:schemeClr val="accent1"/>
              </a:buClr>
              <a:buFont typeface="Arial" panose="020B0604020202020204" pitchFamily="34" charset="0"/>
              <a:buChar char="•"/>
              <a:tabLst>
                <a:tab pos="182563" algn="l"/>
              </a:tabLst>
            </a:pPr>
            <a:r>
              <a:rPr lang="zh-CN" altLang="en-US" sz="1600" dirty="0">
                <a:solidFill>
                  <a:schemeClr val="tx1">
                    <a:lumMod val="75000"/>
                    <a:lumOff val="25000"/>
                  </a:schemeClr>
                </a:solidFill>
                <a:latin typeface="+mn-ea"/>
              </a:rPr>
              <a:t>功能全面且好用</a:t>
            </a:r>
            <a:endParaRPr lang="en-US" altLang="zh-CN" sz="1600" dirty="0">
              <a:solidFill>
                <a:schemeClr val="tx1">
                  <a:lumMod val="75000"/>
                  <a:lumOff val="25000"/>
                </a:schemeClr>
              </a:solidFill>
              <a:latin typeface="+mn-ea"/>
            </a:endParaRPr>
          </a:p>
          <a:p>
            <a:pPr marL="177800" indent="-177800" algn="ctr" hangingPunct="0">
              <a:lnSpc>
                <a:spcPct val="130000"/>
              </a:lnSpc>
              <a:buClr>
                <a:schemeClr val="accent1"/>
              </a:buClr>
              <a:buFont typeface="Arial" panose="020B0604020202020204" pitchFamily="34" charset="0"/>
              <a:buChar char="•"/>
              <a:tabLst>
                <a:tab pos="182563" algn="l"/>
              </a:tabLst>
            </a:pPr>
            <a:r>
              <a:rPr lang="zh-CN" altLang="en-US" sz="1600" dirty="0">
                <a:solidFill>
                  <a:schemeClr val="tx1">
                    <a:lumMod val="75000"/>
                    <a:lumOff val="25000"/>
                  </a:schemeClr>
                </a:solidFill>
                <a:latin typeface="+mn-ea"/>
              </a:rPr>
              <a:t>素材偏传统陈旧</a:t>
            </a:r>
          </a:p>
        </p:txBody>
      </p:sp>
    </p:spTree>
    <p:extLst>
      <p:ext uri="{BB962C8B-B14F-4D97-AF65-F5344CB8AC3E}">
        <p14:creationId xmlns:p14="http://schemas.microsoft.com/office/powerpoint/2010/main" val="18097446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7D768AB-198D-4AA8-B164-1A14C655D6DA}"/>
              </a:ext>
            </a:extLst>
          </p:cNvPr>
          <p:cNvSpPr>
            <a:spLocks noGrp="1"/>
          </p:cNvSpPr>
          <p:nvPr>
            <p:ph type="title"/>
          </p:nvPr>
        </p:nvSpPr>
        <p:spPr>
          <a:xfrm>
            <a:off x="838200" y="494451"/>
            <a:ext cx="1744067" cy="455509"/>
          </a:xfrm>
        </p:spPr>
        <p:txBody>
          <a:bodyPr>
            <a:noAutofit/>
          </a:bodyPr>
          <a:lstStyle/>
          <a:p>
            <a:r>
              <a:rPr lang="zh-CN" altLang="en-US" dirty="0"/>
              <a:t>剪辑技巧</a:t>
            </a:r>
          </a:p>
        </p:txBody>
      </p:sp>
      <p:sp>
        <p:nvSpPr>
          <p:cNvPr id="20" name="任意多边形: 形状 19">
            <a:extLst>
              <a:ext uri="{FF2B5EF4-FFF2-40B4-BE49-F238E27FC236}">
                <a16:creationId xmlns:a16="http://schemas.microsoft.com/office/drawing/2014/main" id="{F5BAC2F6-E096-4E8A-B1CD-2E03269C51DA}"/>
              </a:ext>
            </a:extLst>
          </p:cNvPr>
          <p:cNvSpPr/>
          <p:nvPr/>
        </p:nvSpPr>
        <p:spPr>
          <a:xfrm>
            <a:off x="839788" y="1654412"/>
            <a:ext cx="4851400" cy="1774588"/>
          </a:xfrm>
          <a:custGeom>
            <a:avLst/>
            <a:gdLst>
              <a:gd name="connsiteX0" fmla="*/ 0 w 4851400"/>
              <a:gd name="connsiteY0" fmla="*/ 0 h 1774588"/>
              <a:gd name="connsiteX1" fmla="*/ 4851400 w 4851400"/>
              <a:gd name="connsiteY1" fmla="*/ 0 h 1774588"/>
              <a:gd name="connsiteX2" fmla="*/ 4851400 w 4851400"/>
              <a:gd name="connsiteY2" fmla="*/ 1477327 h 1774588"/>
              <a:gd name="connsiteX3" fmla="*/ 297261 w 4851400"/>
              <a:gd name="connsiteY3" fmla="*/ 1477327 h 1774588"/>
              <a:gd name="connsiteX4" fmla="*/ 0 w 4851400"/>
              <a:gd name="connsiteY4" fmla="*/ 1774588 h 1774588"/>
              <a:gd name="connsiteX5" fmla="*/ 0 w 4851400"/>
              <a:gd name="connsiteY5" fmla="*/ 1477327 h 1774588"/>
              <a:gd name="connsiteX6" fmla="*/ 0 w 4851400"/>
              <a:gd name="connsiteY6" fmla="*/ 481431 h 177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1400" h="1774588">
                <a:moveTo>
                  <a:pt x="0" y="0"/>
                </a:moveTo>
                <a:lnTo>
                  <a:pt x="4851400" y="0"/>
                </a:lnTo>
                <a:lnTo>
                  <a:pt x="4851400" y="1477327"/>
                </a:lnTo>
                <a:lnTo>
                  <a:pt x="297261" y="1477327"/>
                </a:lnTo>
                <a:lnTo>
                  <a:pt x="0" y="1774588"/>
                </a:lnTo>
                <a:lnTo>
                  <a:pt x="0" y="1477327"/>
                </a:lnTo>
                <a:lnTo>
                  <a:pt x="0" y="481431"/>
                </a:lnTo>
                <a:close/>
              </a:path>
            </a:pathLst>
          </a:custGeom>
          <a:solidFill>
            <a:schemeClr val="bg1"/>
          </a:solidFill>
          <a:ln w="19050" cap="flat" cmpd="sng" algn="ctr">
            <a:solidFill>
              <a:schemeClr val="tx1">
                <a:lumMod val="95000"/>
                <a:lumOff val="5000"/>
              </a:schemeClr>
            </a:solidFill>
            <a:prstDash val="solid"/>
            <a:miter lim="800000"/>
          </a:ln>
          <a:effectLst>
            <a:outerShdw dist="38100" dir="2700000" algn="tl"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7" name="文本框 16">
            <a:extLst>
              <a:ext uri="{FF2B5EF4-FFF2-40B4-BE49-F238E27FC236}">
                <a16:creationId xmlns:a16="http://schemas.microsoft.com/office/drawing/2014/main" id="{E1557259-6493-419C-994C-C3133937FBBC}"/>
              </a:ext>
            </a:extLst>
          </p:cNvPr>
          <p:cNvSpPr txBox="1"/>
          <p:nvPr/>
        </p:nvSpPr>
        <p:spPr>
          <a:xfrm>
            <a:off x="1070336" y="1871624"/>
            <a:ext cx="3693319" cy="369332"/>
          </a:xfrm>
          <a:prstGeom prst="rect">
            <a:avLst/>
          </a:prstGeom>
          <a:noFill/>
        </p:spPr>
        <p:txBody>
          <a:bodyPr wrap="none" lIns="0" tIns="0" rIns="0" bIns="0" rtlCol="0" anchor="t">
            <a:noAutofit/>
          </a:bodyPr>
          <a:lstStyle>
            <a:defPPr>
              <a:defRPr lang="zh-CN"/>
            </a:defPPr>
            <a:lvl1pPr>
              <a:defRPr sz="2400">
                <a:ln w="3175">
                  <a:solidFill>
                    <a:schemeClr val="tx1">
                      <a:lumMod val="95000"/>
                      <a:lumOff val="5000"/>
                    </a:schemeClr>
                  </a:solidFill>
                </a:ln>
                <a:solidFill>
                  <a:schemeClr val="accent1"/>
                </a:solidFill>
                <a:latin typeface="+mj-ea"/>
                <a:ea typeface="+mj-ea"/>
              </a:defRPr>
            </a:lvl1pPr>
          </a:lstStyle>
          <a:p>
            <a:r>
              <a:rPr lang="zh-CN" altLang="en-US" dirty="0"/>
              <a:t>理顺视频剪辑的思路和流程</a:t>
            </a:r>
          </a:p>
        </p:txBody>
      </p:sp>
      <p:sp>
        <p:nvSpPr>
          <p:cNvPr id="18" name="文本框 17">
            <a:extLst>
              <a:ext uri="{FF2B5EF4-FFF2-40B4-BE49-F238E27FC236}">
                <a16:creationId xmlns:a16="http://schemas.microsoft.com/office/drawing/2014/main" id="{B7E685B6-DBA1-4489-B526-0E7C9CED9B1C}"/>
              </a:ext>
            </a:extLst>
          </p:cNvPr>
          <p:cNvSpPr txBox="1"/>
          <p:nvPr/>
        </p:nvSpPr>
        <p:spPr>
          <a:xfrm>
            <a:off x="1070335" y="2305516"/>
            <a:ext cx="4386247" cy="609013"/>
          </a:xfrm>
          <a:prstGeom prst="rect">
            <a:avLst/>
          </a:prstGeom>
          <a:noFill/>
        </p:spPr>
        <p:txBody>
          <a:bodyPr wrap="square" lIns="0" tIns="0" rIns="0" bIns="0" rtlCol="0" anchor="t">
            <a:noAutofit/>
          </a:bodyPr>
          <a:lstStyle/>
          <a:p>
            <a:pPr marL="180975" indent="-180975" algn="just" hangingPunct="0">
              <a:lnSpc>
                <a:spcPct val="130000"/>
              </a:lnSpc>
              <a:buClr>
                <a:schemeClr val="accent1"/>
              </a:buClr>
              <a:buFont typeface="Arial" panose="020B0604020202020204" pitchFamily="34" charset="0"/>
              <a:buChar char="•"/>
              <a:tabLst>
                <a:tab pos="177800" algn="l"/>
              </a:tabLst>
            </a:pPr>
            <a:r>
              <a:rPr lang="zh-CN" altLang="en-US" sz="1600" dirty="0">
                <a:solidFill>
                  <a:schemeClr val="tx1">
                    <a:lumMod val="75000"/>
                    <a:lumOff val="25000"/>
                  </a:schemeClr>
                </a:solidFill>
                <a:latin typeface="+mn-ea"/>
              </a:rPr>
              <a:t>撰写剪辑脚本，涉及拍摄素材、场景和景别等</a:t>
            </a:r>
            <a:endParaRPr lang="en-US" altLang="zh-CN" sz="1600" dirty="0">
              <a:solidFill>
                <a:schemeClr val="tx1">
                  <a:lumMod val="75000"/>
                  <a:lumOff val="25000"/>
                </a:schemeClr>
              </a:solidFill>
              <a:latin typeface="+mn-ea"/>
            </a:endParaRPr>
          </a:p>
          <a:p>
            <a:pPr marL="180975" indent="-180975" algn="just" hangingPunct="0">
              <a:lnSpc>
                <a:spcPct val="130000"/>
              </a:lnSpc>
              <a:buClr>
                <a:schemeClr val="accent1"/>
              </a:buClr>
              <a:buFont typeface="Arial" panose="020B0604020202020204" pitchFamily="34" charset="0"/>
              <a:buChar char="•"/>
              <a:tabLst>
                <a:tab pos="177800" algn="l"/>
              </a:tabLst>
            </a:pPr>
            <a:r>
              <a:rPr lang="zh-CN" altLang="en-US" sz="1600" dirty="0">
                <a:solidFill>
                  <a:schemeClr val="tx1">
                    <a:lumMod val="75000"/>
                    <a:lumOff val="25000"/>
                  </a:schemeClr>
                </a:solidFill>
                <a:latin typeface="+mn-ea"/>
              </a:rPr>
              <a:t>剪辑视频，添加旁白或音乐，添加特效等</a:t>
            </a:r>
            <a:endParaRPr lang="en-US" altLang="zh-CN" sz="1600" dirty="0">
              <a:solidFill>
                <a:schemeClr val="tx1">
                  <a:lumMod val="75000"/>
                  <a:lumOff val="25000"/>
                </a:schemeClr>
              </a:solidFill>
              <a:latin typeface="+mn-ea"/>
            </a:endParaRPr>
          </a:p>
        </p:txBody>
      </p:sp>
      <p:sp>
        <p:nvSpPr>
          <p:cNvPr id="23" name="任意多边形: 形状 22">
            <a:extLst>
              <a:ext uri="{FF2B5EF4-FFF2-40B4-BE49-F238E27FC236}">
                <a16:creationId xmlns:a16="http://schemas.microsoft.com/office/drawing/2014/main" id="{59E67CA6-A0CF-49DF-8628-A2909504F4DA}"/>
              </a:ext>
            </a:extLst>
          </p:cNvPr>
          <p:cNvSpPr/>
          <p:nvPr/>
        </p:nvSpPr>
        <p:spPr>
          <a:xfrm>
            <a:off x="839788" y="3831081"/>
            <a:ext cx="4851400" cy="1774588"/>
          </a:xfrm>
          <a:custGeom>
            <a:avLst/>
            <a:gdLst>
              <a:gd name="connsiteX0" fmla="*/ 0 w 4851400"/>
              <a:gd name="connsiteY0" fmla="*/ 0 h 1774588"/>
              <a:gd name="connsiteX1" fmla="*/ 4851400 w 4851400"/>
              <a:gd name="connsiteY1" fmla="*/ 0 h 1774588"/>
              <a:gd name="connsiteX2" fmla="*/ 4851400 w 4851400"/>
              <a:gd name="connsiteY2" fmla="*/ 1477327 h 1774588"/>
              <a:gd name="connsiteX3" fmla="*/ 297261 w 4851400"/>
              <a:gd name="connsiteY3" fmla="*/ 1477327 h 1774588"/>
              <a:gd name="connsiteX4" fmla="*/ 0 w 4851400"/>
              <a:gd name="connsiteY4" fmla="*/ 1774588 h 1774588"/>
              <a:gd name="connsiteX5" fmla="*/ 0 w 4851400"/>
              <a:gd name="connsiteY5" fmla="*/ 1477327 h 1774588"/>
              <a:gd name="connsiteX6" fmla="*/ 0 w 4851400"/>
              <a:gd name="connsiteY6" fmla="*/ 481431 h 177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1400" h="1774588">
                <a:moveTo>
                  <a:pt x="0" y="0"/>
                </a:moveTo>
                <a:lnTo>
                  <a:pt x="4851400" y="0"/>
                </a:lnTo>
                <a:lnTo>
                  <a:pt x="4851400" y="1477327"/>
                </a:lnTo>
                <a:lnTo>
                  <a:pt x="297261" y="1477327"/>
                </a:lnTo>
                <a:lnTo>
                  <a:pt x="0" y="1774588"/>
                </a:lnTo>
                <a:lnTo>
                  <a:pt x="0" y="1477327"/>
                </a:lnTo>
                <a:lnTo>
                  <a:pt x="0" y="481431"/>
                </a:lnTo>
                <a:close/>
              </a:path>
            </a:pathLst>
          </a:custGeom>
          <a:solidFill>
            <a:schemeClr val="bg1"/>
          </a:solidFill>
          <a:ln w="19050" cap="flat" cmpd="sng" algn="ctr">
            <a:solidFill>
              <a:schemeClr val="tx1">
                <a:lumMod val="95000"/>
                <a:lumOff val="5000"/>
              </a:schemeClr>
            </a:solidFill>
            <a:prstDash val="solid"/>
            <a:miter lim="800000"/>
          </a:ln>
          <a:effectLst>
            <a:outerShdw dist="38100" dir="2700000" algn="tl"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4" name="文本框 23">
            <a:extLst>
              <a:ext uri="{FF2B5EF4-FFF2-40B4-BE49-F238E27FC236}">
                <a16:creationId xmlns:a16="http://schemas.microsoft.com/office/drawing/2014/main" id="{E45B3DEF-B45D-4AC0-86EE-43C4F12F5166}"/>
              </a:ext>
            </a:extLst>
          </p:cNvPr>
          <p:cNvSpPr txBox="1"/>
          <p:nvPr/>
        </p:nvSpPr>
        <p:spPr>
          <a:xfrm>
            <a:off x="1070336" y="4048293"/>
            <a:ext cx="2154436" cy="369332"/>
          </a:xfrm>
          <a:prstGeom prst="rect">
            <a:avLst/>
          </a:prstGeom>
          <a:noFill/>
        </p:spPr>
        <p:txBody>
          <a:bodyPr wrap="none" lIns="0" tIns="0" rIns="0" bIns="0" rtlCol="0" anchor="t">
            <a:noAutofit/>
          </a:bodyPr>
          <a:lstStyle>
            <a:defPPr>
              <a:defRPr lang="zh-CN"/>
            </a:defPPr>
            <a:lvl1pPr>
              <a:defRPr sz="2400">
                <a:ln w="3175">
                  <a:solidFill>
                    <a:schemeClr val="tx1">
                      <a:lumMod val="95000"/>
                      <a:lumOff val="5000"/>
                    </a:schemeClr>
                  </a:solidFill>
                </a:ln>
                <a:solidFill>
                  <a:schemeClr val="accent1"/>
                </a:solidFill>
                <a:latin typeface="+mj-ea"/>
                <a:ea typeface="+mj-ea"/>
              </a:defRPr>
            </a:lvl1pPr>
          </a:lstStyle>
          <a:p>
            <a:r>
              <a:rPr lang="zh-CN" altLang="en-US" dirty="0"/>
              <a:t>为视频选择音乐</a:t>
            </a:r>
          </a:p>
        </p:txBody>
      </p:sp>
      <p:sp>
        <p:nvSpPr>
          <p:cNvPr id="25" name="文本框 24">
            <a:extLst>
              <a:ext uri="{FF2B5EF4-FFF2-40B4-BE49-F238E27FC236}">
                <a16:creationId xmlns:a16="http://schemas.microsoft.com/office/drawing/2014/main" id="{D2189329-5FD2-4C02-BFD2-B7EDAC95A853}"/>
              </a:ext>
            </a:extLst>
          </p:cNvPr>
          <p:cNvSpPr txBox="1"/>
          <p:nvPr/>
        </p:nvSpPr>
        <p:spPr>
          <a:xfrm>
            <a:off x="1070335" y="4482185"/>
            <a:ext cx="4386247" cy="609013"/>
          </a:xfrm>
          <a:prstGeom prst="rect">
            <a:avLst/>
          </a:prstGeom>
          <a:noFill/>
        </p:spPr>
        <p:txBody>
          <a:bodyPr wrap="square" lIns="0" tIns="0" rIns="0" bIns="0" rtlCol="0" anchor="t">
            <a:noAutofit/>
          </a:bodyPr>
          <a:lstStyle/>
          <a:p>
            <a:pPr marL="180975" indent="-180975" algn="just" hangingPunct="0">
              <a:lnSpc>
                <a:spcPct val="130000"/>
              </a:lnSpc>
              <a:buClr>
                <a:schemeClr val="accent1"/>
              </a:buClr>
              <a:buFont typeface="Arial" panose="020B0604020202020204" pitchFamily="34" charset="0"/>
              <a:buChar char="•"/>
              <a:tabLst>
                <a:tab pos="177800" algn="l"/>
              </a:tabLst>
            </a:pPr>
            <a:r>
              <a:rPr lang="zh-CN" altLang="en-US" sz="1600" dirty="0">
                <a:solidFill>
                  <a:schemeClr val="tx1">
                    <a:lumMod val="75000"/>
                    <a:lumOff val="25000"/>
                  </a:schemeClr>
                </a:solidFill>
                <a:latin typeface="+mn-ea"/>
              </a:rPr>
              <a:t>选择背景音乐</a:t>
            </a:r>
            <a:endParaRPr lang="en-US" altLang="zh-CN" sz="1600" dirty="0">
              <a:solidFill>
                <a:schemeClr val="tx1">
                  <a:lumMod val="75000"/>
                  <a:lumOff val="25000"/>
                </a:schemeClr>
              </a:solidFill>
              <a:latin typeface="+mn-ea"/>
            </a:endParaRPr>
          </a:p>
          <a:p>
            <a:pPr marL="180975" indent="-180975" algn="just" hangingPunct="0">
              <a:lnSpc>
                <a:spcPct val="130000"/>
              </a:lnSpc>
              <a:buClr>
                <a:schemeClr val="accent1"/>
              </a:buClr>
              <a:buFont typeface="Arial" panose="020B0604020202020204" pitchFamily="34" charset="0"/>
              <a:buChar char="•"/>
              <a:tabLst>
                <a:tab pos="177800" algn="l"/>
              </a:tabLst>
            </a:pPr>
            <a:r>
              <a:rPr lang="zh-CN" altLang="en-US" sz="1600" dirty="0">
                <a:solidFill>
                  <a:schemeClr val="tx1">
                    <a:lumMod val="75000"/>
                    <a:lumOff val="25000"/>
                  </a:schemeClr>
                </a:solidFill>
                <a:latin typeface="+mn-ea"/>
              </a:rPr>
              <a:t>添加相符的音乐，可起到画龙点睛的作用</a:t>
            </a:r>
            <a:endParaRPr lang="en-US" altLang="zh-CN" sz="1600" dirty="0">
              <a:solidFill>
                <a:schemeClr val="tx1">
                  <a:lumMod val="75000"/>
                  <a:lumOff val="25000"/>
                </a:schemeClr>
              </a:solidFill>
              <a:latin typeface="+mn-ea"/>
            </a:endParaRPr>
          </a:p>
        </p:txBody>
      </p:sp>
      <p:sp>
        <p:nvSpPr>
          <p:cNvPr id="27" name="任意多边形: 形状 26">
            <a:extLst>
              <a:ext uri="{FF2B5EF4-FFF2-40B4-BE49-F238E27FC236}">
                <a16:creationId xmlns:a16="http://schemas.microsoft.com/office/drawing/2014/main" id="{7D71E147-71F8-4C73-92FE-118684D5CFC7}"/>
              </a:ext>
            </a:extLst>
          </p:cNvPr>
          <p:cNvSpPr/>
          <p:nvPr/>
        </p:nvSpPr>
        <p:spPr>
          <a:xfrm>
            <a:off x="6500813" y="1654412"/>
            <a:ext cx="4851400" cy="1774588"/>
          </a:xfrm>
          <a:custGeom>
            <a:avLst/>
            <a:gdLst>
              <a:gd name="connsiteX0" fmla="*/ 0 w 4851400"/>
              <a:gd name="connsiteY0" fmla="*/ 0 h 1774588"/>
              <a:gd name="connsiteX1" fmla="*/ 4851400 w 4851400"/>
              <a:gd name="connsiteY1" fmla="*/ 0 h 1774588"/>
              <a:gd name="connsiteX2" fmla="*/ 4851400 w 4851400"/>
              <a:gd name="connsiteY2" fmla="*/ 1477327 h 1774588"/>
              <a:gd name="connsiteX3" fmla="*/ 297261 w 4851400"/>
              <a:gd name="connsiteY3" fmla="*/ 1477327 h 1774588"/>
              <a:gd name="connsiteX4" fmla="*/ 0 w 4851400"/>
              <a:gd name="connsiteY4" fmla="*/ 1774588 h 1774588"/>
              <a:gd name="connsiteX5" fmla="*/ 0 w 4851400"/>
              <a:gd name="connsiteY5" fmla="*/ 1477327 h 1774588"/>
              <a:gd name="connsiteX6" fmla="*/ 0 w 4851400"/>
              <a:gd name="connsiteY6" fmla="*/ 481431 h 177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1400" h="1774588">
                <a:moveTo>
                  <a:pt x="0" y="0"/>
                </a:moveTo>
                <a:lnTo>
                  <a:pt x="4851400" y="0"/>
                </a:lnTo>
                <a:lnTo>
                  <a:pt x="4851400" y="1477327"/>
                </a:lnTo>
                <a:lnTo>
                  <a:pt x="297261" y="1477327"/>
                </a:lnTo>
                <a:lnTo>
                  <a:pt x="0" y="1774588"/>
                </a:lnTo>
                <a:lnTo>
                  <a:pt x="0" y="1477327"/>
                </a:lnTo>
                <a:lnTo>
                  <a:pt x="0" y="481431"/>
                </a:lnTo>
                <a:close/>
              </a:path>
            </a:pathLst>
          </a:custGeom>
          <a:solidFill>
            <a:schemeClr val="bg1"/>
          </a:solidFill>
          <a:ln w="19050" cap="flat" cmpd="sng" algn="ctr">
            <a:solidFill>
              <a:schemeClr val="tx1">
                <a:lumMod val="95000"/>
                <a:lumOff val="5000"/>
              </a:schemeClr>
            </a:solidFill>
            <a:prstDash val="solid"/>
            <a:miter lim="800000"/>
          </a:ln>
          <a:effectLst>
            <a:outerShdw dist="38100" dir="2700000" algn="tl"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8" name="文本框 27">
            <a:extLst>
              <a:ext uri="{FF2B5EF4-FFF2-40B4-BE49-F238E27FC236}">
                <a16:creationId xmlns:a16="http://schemas.microsoft.com/office/drawing/2014/main" id="{4CB4FF1D-BB70-41B0-AFD8-630FA09138F2}"/>
              </a:ext>
            </a:extLst>
          </p:cNvPr>
          <p:cNvSpPr txBox="1"/>
          <p:nvPr/>
        </p:nvSpPr>
        <p:spPr>
          <a:xfrm>
            <a:off x="6731361" y="1871624"/>
            <a:ext cx="3385542" cy="369332"/>
          </a:xfrm>
          <a:prstGeom prst="rect">
            <a:avLst/>
          </a:prstGeom>
          <a:noFill/>
        </p:spPr>
        <p:txBody>
          <a:bodyPr wrap="none" lIns="0" tIns="0" rIns="0" bIns="0" rtlCol="0" anchor="t">
            <a:noAutofit/>
          </a:bodyPr>
          <a:lstStyle>
            <a:defPPr>
              <a:defRPr lang="zh-CN"/>
            </a:defPPr>
            <a:lvl1pPr>
              <a:defRPr sz="2400">
                <a:ln w="3175">
                  <a:solidFill>
                    <a:schemeClr val="tx1">
                      <a:lumMod val="95000"/>
                      <a:lumOff val="5000"/>
                    </a:schemeClr>
                  </a:solidFill>
                </a:ln>
                <a:solidFill>
                  <a:schemeClr val="accent1"/>
                </a:solidFill>
                <a:latin typeface="+mj-ea"/>
                <a:ea typeface="+mj-ea"/>
              </a:defRPr>
            </a:lvl1pPr>
          </a:lstStyle>
          <a:p>
            <a:r>
              <a:rPr lang="zh-CN" altLang="en-US" dirty="0"/>
              <a:t>学会剪辑软件的基本操作</a:t>
            </a:r>
          </a:p>
        </p:txBody>
      </p:sp>
      <p:sp>
        <p:nvSpPr>
          <p:cNvPr id="29" name="文本框 28">
            <a:extLst>
              <a:ext uri="{FF2B5EF4-FFF2-40B4-BE49-F238E27FC236}">
                <a16:creationId xmlns:a16="http://schemas.microsoft.com/office/drawing/2014/main" id="{8364121C-C9E9-4422-B3C1-C8E4F9ADB15D}"/>
              </a:ext>
            </a:extLst>
          </p:cNvPr>
          <p:cNvSpPr txBox="1"/>
          <p:nvPr/>
        </p:nvSpPr>
        <p:spPr>
          <a:xfrm>
            <a:off x="6731360" y="2305516"/>
            <a:ext cx="4386247" cy="609013"/>
          </a:xfrm>
          <a:prstGeom prst="rect">
            <a:avLst/>
          </a:prstGeom>
          <a:noFill/>
        </p:spPr>
        <p:txBody>
          <a:bodyPr wrap="square" lIns="0" tIns="0" rIns="0" bIns="0" rtlCol="0" anchor="t">
            <a:noAutofit/>
          </a:bodyPr>
          <a:lstStyle/>
          <a:p>
            <a:pPr marL="180975" indent="-180975" algn="just" hangingPunct="0">
              <a:lnSpc>
                <a:spcPct val="130000"/>
              </a:lnSpc>
              <a:buClr>
                <a:schemeClr val="accent1"/>
              </a:buClr>
              <a:buFont typeface="Arial" panose="020B0604020202020204" pitchFamily="34" charset="0"/>
              <a:buChar char="•"/>
              <a:tabLst>
                <a:tab pos="177800" algn="l"/>
              </a:tabLst>
            </a:pPr>
            <a:r>
              <a:rPr lang="zh-CN" altLang="en-US" sz="1600" dirty="0">
                <a:solidFill>
                  <a:schemeClr val="tx1">
                    <a:lumMod val="75000"/>
                    <a:lumOff val="25000"/>
                  </a:schemeClr>
                </a:solidFill>
                <a:latin typeface="+mn-ea"/>
              </a:rPr>
              <a:t>软件的基础使用流程要学会</a:t>
            </a:r>
            <a:endParaRPr lang="en-US" altLang="zh-CN" sz="1600" dirty="0">
              <a:solidFill>
                <a:schemeClr val="tx1">
                  <a:lumMod val="75000"/>
                  <a:lumOff val="25000"/>
                </a:schemeClr>
              </a:solidFill>
              <a:latin typeface="+mn-ea"/>
            </a:endParaRPr>
          </a:p>
          <a:p>
            <a:pPr marL="180975" indent="-180975" algn="just" hangingPunct="0">
              <a:lnSpc>
                <a:spcPct val="130000"/>
              </a:lnSpc>
              <a:buClr>
                <a:schemeClr val="accent1"/>
              </a:buClr>
              <a:buFont typeface="Arial" panose="020B0604020202020204" pitchFamily="34" charset="0"/>
              <a:buChar char="•"/>
              <a:tabLst>
                <a:tab pos="177800" algn="l"/>
              </a:tabLst>
            </a:pPr>
            <a:r>
              <a:rPr lang="zh-CN" altLang="en-US" sz="1600" dirty="0">
                <a:solidFill>
                  <a:schemeClr val="tx1">
                    <a:lumMod val="75000"/>
                    <a:lumOff val="25000"/>
                  </a:schemeClr>
                </a:solidFill>
                <a:latin typeface="+mn-ea"/>
              </a:rPr>
              <a:t>后期可找教程学一些高级操作等等</a:t>
            </a:r>
            <a:endParaRPr lang="en-US" altLang="zh-CN" sz="1600" dirty="0">
              <a:solidFill>
                <a:schemeClr val="tx1">
                  <a:lumMod val="75000"/>
                  <a:lumOff val="25000"/>
                </a:schemeClr>
              </a:solidFill>
              <a:latin typeface="+mn-ea"/>
            </a:endParaRPr>
          </a:p>
        </p:txBody>
      </p:sp>
      <p:sp>
        <p:nvSpPr>
          <p:cNvPr id="31" name="任意多边形: 形状 30">
            <a:extLst>
              <a:ext uri="{FF2B5EF4-FFF2-40B4-BE49-F238E27FC236}">
                <a16:creationId xmlns:a16="http://schemas.microsoft.com/office/drawing/2014/main" id="{9802FD22-8D31-43B3-BAD5-21EA6EFF0F52}"/>
              </a:ext>
            </a:extLst>
          </p:cNvPr>
          <p:cNvSpPr/>
          <p:nvPr/>
        </p:nvSpPr>
        <p:spPr>
          <a:xfrm>
            <a:off x="6500813" y="3831081"/>
            <a:ext cx="4851400" cy="1774588"/>
          </a:xfrm>
          <a:custGeom>
            <a:avLst/>
            <a:gdLst>
              <a:gd name="connsiteX0" fmla="*/ 0 w 4851400"/>
              <a:gd name="connsiteY0" fmla="*/ 0 h 1774588"/>
              <a:gd name="connsiteX1" fmla="*/ 4851400 w 4851400"/>
              <a:gd name="connsiteY1" fmla="*/ 0 h 1774588"/>
              <a:gd name="connsiteX2" fmla="*/ 4851400 w 4851400"/>
              <a:gd name="connsiteY2" fmla="*/ 1477327 h 1774588"/>
              <a:gd name="connsiteX3" fmla="*/ 297261 w 4851400"/>
              <a:gd name="connsiteY3" fmla="*/ 1477327 h 1774588"/>
              <a:gd name="connsiteX4" fmla="*/ 0 w 4851400"/>
              <a:gd name="connsiteY4" fmla="*/ 1774588 h 1774588"/>
              <a:gd name="connsiteX5" fmla="*/ 0 w 4851400"/>
              <a:gd name="connsiteY5" fmla="*/ 1477327 h 1774588"/>
              <a:gd name="connsiteX6" fmla="*/ 0 w 4851400"/>
              <a:gd name="connsiteY6" fmla="*/ 481431 h 177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1400" h="1774588">
                <a:moveTo>
                  <a:pt x="0" y="0"/>
                </a:moveTo>
                <a:lnTo>
                  <a:pt x="4851400" y="0"/>
                </a:lnTo>
                <a:lnTo>
                  <a:pt x="4851400" y="1477327"/>
                </a:lnTo>
                <a:lnTo>
                  <a:pt x="297261" y="1477327"/>
                </a:lnTo>
                <a:lnTo>
                  <a:pt x="0" y="1774588"/>
                </a:lnTo>
                <a:lnTo>
                  <a:pt x="0" y="1477327"/>
                </a:lnTo>
                <a:lnTo>
                  <a:pt x="0" y="481431"/>
                </a:lnTo>
                <a:close/>
              </a:path>
            </a:pathLst>
          </a:custGeom>
          <a:solidFill>
            <a:schemeClr val="bg1"/>
          </a:solidFill>
          <a:ln w="19050" cap="flat" cmpd="sng" algn="ctr">
            <a:solidFill>
              <a:schemeClr val="tx1">
                <a:lumMod val="95000"/>
                <a:lumOff val="5000"/>
              </a:schemeClr>
            </a:solidFill>
            <a:prstDash val="solid"/>
            <a:miter lim="800000"/>
          </a:ln>
          <a:effectLst>
            <a:outerShdw dist="38100" dir="2700000" algn="tl"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2" name="文本框 31">
            <a:extLst>
              <a:ext uri="{FF2B5EF4-FFF2-40B4-BE49-F238E27FC236}">
                <a16:creationId xmlns:a16="http://schemas.microsoft.com/office/drawing/2014/main" id="{46B34610-D983-4DBB-B3AC-8B15C713401B}"/>
              </a:ext>
            </a:extLst>
          </p:cNvPr>
          <p:cNvSpPr txBox="1"/>
          <p:nvPr/>
        </p:nvSpPr>
        <p:spPr>
          <a:xfrm>
            <a:off x="6731361" y="4048293"/>
            <a:ext cx="2154436" cy="369332"/>
          </a:xfrm>
          <a:prstGeom prst="rect">
            <a:avLst/>
          </a:prstGeom>
          <a:noFill/>
        </p:spPr>
        <p:txBody>
          <a:bodyPr wrap="none" lIns="0" tIns="0" rIns="0" bIns="0" rtlCol="0" anchor="t">
            <a:noAutofit/>
          </a:bodyPr>
          <a:lstStyle>
            <a:defPPr>
              <a:defRPr lang="zh-CN"/>
            </a:defPPr>
            <a:lvl1pPr>
              <a:defRPr sz="2400">
                <a:ln w="3175">
                  <a:solidFill>
                    <a:schemeClr val="tx1">
                      <a:lumMod val="95000"/>
                      <a:lumOff val="5000"/>
                    </a:schemeClr>
                  </a:solidFill>
                </a:ln>
                <a:solidFill>
                  <a:schemeClr val="accent1"/>
                </a:solidFill>
                <a:latin typeface="+mj-ea"/>
                <a:ea typeface="+mj-ea"/>
              </a:defRPr>
            </a:lvl1pPr>
          </a:lstStyle>
          <a:p>
            <a:r>
              <a:rPr lang="zh-CN" altLang="en-US" dirty="0"/>
              <a:t>为视频添加字幕</a:t>
            </a:r>
          </a:p>
        </p:txBody>
      </p:sp>
      <p:sp>
        <p:nvSpPr>
          <p:cNvPr id="33" name="文本框 32">
            <a:extLst>
              <a:ext uri="{FF2B5EF4-FFF2-40B4-BE49-F238E27FC236}">
                <a16:creationId xmlns:a16="http://schemas.microsoft.com/office/drawing/2014/main" id="{AFECDED0-0CD3-4A0A-B1DF-4F4BFD46F1E7}"/>
              </a:ext>
            </a:extLst>
          </p:cNvPr>
          <p:cNvSpPr txBox="1"/>
          <p:nvPr/>
        </p:nvSpPr>
        <p:spPr>
          <a:xfrm>
            <a:off x="6731360" y="4482185"/>
            <a:ext cx="4386247" cy="609013"/>
          </a:xfrm>
          <a:prstGeom prst="rect">
            <a:avLst/>
          </a:prstGeom>
          <a:noFill/>
        </p:spPr>
        <p:txBody>
          <a:bodyPr wrap="square" lIns="0" tIns="0" rIns="0" bIns="0" rtlCol="0" anchor="t">
            <a:noAutofit/>
          </a:bodyPr>
          <a:lstStyle/>
          <a:p>
            <a:pPr marL="180975" indent="-180975" algn="just" hangingPunct="0">
              <a:lnSpc>
                <a:spcPct val="130000"/>
              </a:lnSpc>
              <a:buClr>
                <a:schemeClr val="accent1"/>
              </a:buClr>
              <a:buFont typeface="Arial" panose="020B0604020202020204" pitchFamily="34" charset="0"/>
              <a:buChar char="•"/>
              <a:tabLst>
                <a:tab pos="177800" algn="l"/>
              </a:tabLst>
            </a:pPr>
            <a:r>
              <a:rPr lang="zh-CN" altLang="en-US" sz="1600" dirty="0">
                <a:solidFill>
                  <a:schemeClr val="tx1">
                    <a:lumMod val="75000"/>
                    <a:lumOff val="25000"/>
                  </a:schemeClr>
                </a:solidFill>
                <a:latin typeface="+mn-ea"/>
              </a:rPr>
              <a:t>通常情况下字幕使用常规字体就可以</a:t>
            </a:r>
            <a:endParaRPr lang="en-US" altLang="zh-CN" sz="1600" dirty="0">
              <a:solidFill>
                <a:schemeClr val="tx1">
                  <a:lumMod val="75000"/>
                  <a:lumOff val="25000"/>
                </a:schemeClr>
              </a:solidFill>
              <a:latin typeface="+mn-ea"/>
            </a:endParaRPr>
          </a:p>
          <a:p>
            <a:pPr marL="180975" indent="-180975" algn="just" hangingPunct="0">
              <a:lnSpc>
                <a:spcPct val="130000"/>
              </a:lnSpc>
              <a:buClr>
                <a:schemeClr val="accent1"/>
              </a:buClr>
              <a:buFont typeface="Arial" panose="020B0604020202020204" pitchFamily="34" charset="0"/>
              <a:buChar char="•"/>
              <a:tabLst>
                <a:tab pos="177800" algn="l"/>
              </a:tabLst>
            </a:pPr>
            <a:r>
              <a:rPr lang="zh-CN" altLang="en-US" sz="1600" dirty="0">
                <a:solidFill>
                  <a:schemeClr val="tx1">
                    <a:lumMod val="75000"/>
                    <a:lumOff val="25000"/>
                  </a:schemeClr>
                </a:solidFill>
                <a:latin typeface="+mn-ea"/>
              </a:rPr>
              <a:t>字幕位置选择手机屏幕下方三分之一的位置</a:t>
            </a:r>
            <a:endParaRPr lang="en-US" altLang="zh-CN" sz="1600" dirty="0">
              <a:solidFill>
                <a:schemeClr val="tx1">
                  <a:lumMod val="75000"/>
                  <a:lumOff val="25000"/>
                </a:schemeClr>
              </a:solidFill>
              <a:latin typeface="+mn-ea"/>
            </a:endParaRPr>
          </a:p>
        </p:txBody>
      </p:sp>
    </p:spTree>
    <p:extLst>
      <p:ext uri="{BB962C8B-B14F-4D97-AF65-F5344CB8AC3E}">
        <p14:creationId xmlns:p14="http://schemas.microsoft.com/office/powerpoint/2010/main" val="41358962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6F49D396-B962-4778-8AB3-57BCE8EE373B}"/>
              </a:ext>
            </a:extLst>
          </p:cNvPr>
          <p:cNvSpPr txBox="1"/>
          <p:nvPr/>
        </p:nvSpPr>
        <p:spPr>
          <a:xfrm>
            <a:off x="5264150" y="-33486"/>
            <a:ext cx="6341480" cy="6924973"/>
          </a:xfrm>
          <a:prstGeom prst="rect">
            <a:avLst/>
          </a:prstGeom>
          <a:noFill/>
        </p:spPr>
        <p:txBody>
          <a:bodyPr wrap="none" lIns="0" tIns="0" rIns="0" bIns="0" rtlCol="0" anchor="t">
            <a:noAutofit/>
          </a:bodyPr>
          <a:lstStyle/>
          <a:p>
            <a:pPr algn="l"/>
            <a:r>
              <a:rPr lang="en-US" altLang="zh-CN" sz="45000" spc="-300" dirty="0">
                <a:ln w="47625">
                  <a:solidFill>
                    <a:schemeClr val="bg1"/>
                  </a:solidFill>
                </a:ln>
                <a:pattFill prst="pct90">
                  <a:fgClr>
                    <a:schemeClr val="accent1"/>
                  </a:fgClr>
                  <a:bgClr>
                    <a:schemeClr val="bg1"/>
                  </a:bgClr>
                </a:pattFill>
                <a:effectLst>
                  <a:outerShdw dist="25400" dir="2700000" algn="tl" rotWithShape="0">
                    <a:schemeClr val="accent2"/>
                  </a:outerShdw>
                </a:effectLst>
                <a:latin typeface="+mj-lt"/>
              </a:rPr>
              <a:t>04</a:t>
            </a:r>
            <a:endParaRPr lang="zh-CN" altLang="en-US" sz="45000" spc="-300" dirty="0">
              <a:ln w="47625">
                <a:solidFill>
                  <a:schemeClr val="bg1"/>
                </a:solidFill>
              </a:ln>
              <a:pattFill prst="pct90">
                <a:fgClr>
                  <a:schemeClr val="accent1"/>
                </a:fgClr>
                <a:bgClr>
                  <a:schemeClr val="bg1"/>
                </a:bgClr>
              </a:pattFill>
              <a:effectLst>
                <a:outerShdw dist="25400" dir="2700000" algn="tl" rotWithShape="0">
                  <a:schemeClr val="accent2"/>
                </a:outerShdw>
              </a:effectLst>
              <a:latin typeface="+mj-lt"/>
            </a:endParaRPr>
          </a:p>
        </p:txBody>
      </p:sp>
      <p:grpSp>
        <p:nvGrpSpPr>
          <p:cNvPr id="2" name="组合 1">
            <a:extLst>
              <a:ext uri="{FF2B5EF4-FFF2-40B4-BE49-F238E27FC236}">
                <a16:creationId xmlns:a16="http://schemas.microsoft.com/office/drawing/2014/main" id="{4E3CCCA5-D414-43C9-9594-F753DD805EC1}"/>
              </a:ext>
            </a:extLst>
          </p:cNvPr>
          <p:cNvGrpSpPr/>
          <p:nvPr/>
        </p:nvGrpSpPr>
        <p:grpSpPr>
          <a:xfrm>
            <a:off x="-57151" y="2101322"/>
            <a:ext cx="6991351" cy="2655356"/>
            <a:chOff x="-57151" y="2101322"/>
            <a:chExt cx="7136375" cy="2655356"/>
          </a:xfrm>
        </p:grpSpPr>
        <p:sp>
          <p:nvSpPr>
            <p:cNvPr id="194" name="矩形 193">
              <a:extLst>
                <a:ext uri="{FF2B5EF4-FFF2-40B4-BE49-F238E27FC236}">
                  <a16:creationId xmlns:a16="http://schemas.microsoft.com/office/drawing/2014/main" id="{9D790B35-C006-4A35-9CBC-B09C223231C4}"/>
                </a:ext>
              </a:extLst>
            </p:cNvPr>
            <p:cNvSpPr/>
            <p:nvPr/>
          </p:nvSpPr>
          <p:spPr>
            <a:xfrm>
              <a:off x="-57151" y="2242078"/>
              <a:ext cx="7136375" cy="2514600"/>
            </a:xfrm>
            <a:prstGeom prst="rect">
              <a:avLst/>
            </a:prstGeom>
            <a:solidFill>
              <a:schemeClr val="accent1"/>
            </a:solidFill>
            <a:ln w="28575"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95" name="矩形 194">
              <a:extLst>
                <a:ext uri="{FF2B5EF4-FFF2-40B4-BE49-F238E27FC236}">
                  <a16:creationId xmlns:a16="http://schemas.microsoft.com/office/drawing/2014/main" id="{664DBF5E-2140-4F31-A017-33A16FBF6506}"/>
                </a:ext>
              </a:extLst>
            </p:cNvPr>
            <p:cNvSpPr/>
            <p:nvPr/>
          </p:nvSpPr>
          <p:spPr>
            <a:xfrm>
              <a:off x="-57150" y="2101322"/>
              <a:ext cx="6999418" cy="2514600"/>
            </a:xfrm>
            <a:prstGeom prst="rect">
              <a:avLst/>
            </a:prstGeom>
            <a:solidFill>
              <a:schemeClr val="bg1"/>
            </a:solidFill>
            <a:ln w="28575"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p>
          </p:txBody>
        </p:sp>
        <p:grpSp>
          <p:nvGrpSpPr>
            <p:cNvPr id="196" name="组合 195">
              <a:extLst>
                <a:ext uri="{FF2B5EF4-FFF2-40B4-BE49-F238E27FC236}">
                  <a16:creationId xmlns:a16="http://schemas.microsoft.com/office/drawing/2014/main" id="{B9AAB6F9-B475-4826-90C4-C37645EF85B2}"/>
                </a:ext>
              </a:extLst>
            </p:cNvPr>
            <p:cNvGrpSpPr/>
            <p:nvPr/>
          </p:nvGrpSpPr>
          <p:grpSpPr>
            <a:xfrm>
              <a:off x="4721737" y="3459465"/>
              <a:ext cx="1559190" cy="693929"/>
              <a:chOff x="4721737" y="3446765"/>
              <a:chExt cx="1559190" cy="693929"/>
            </a:xfrm>
          </p:grpSpPr>
          <p:grpSp>
            <p:nvGrpSpPr>
              <p:cNvPr id="197" name="组合 196">
                <a:extLst>
                  <a:ext uri="{FF2B5EF4-FFF2-40B4-BE49-F238E27FC236}">
                    <a16:creationId xmlns:a16="http://schemas.microsoft.com/office/drawing/2014/main" id="{B3EFAF21-EC1D-4562-8CC2-9A15D390E654}"/>
                  </a:ext>
                </a:extLst>
              </p:cNvPr>
              <p:cNvGrpSpPr/>
              <p:nvPr/>
            </p:nvGrpSpPr>
            <p:grpSpPr>
              <a:xfrm>
                <a:off x="4721737" y="3446765"/>
                <a:ext cx="1559190" cy="78924"/>
                <a:chOff x="4721737" y="3446765"/>
                <a:chExt cx="1559190" cy="78924"/>
              </a:xfrm>
              <a:solidFill>
                <a:schemeClr val="accent1">
                  <a:lumMod val="40000"/>
                  <a:lumOff val="60000"/>
                </a:schemeClr>
              </a:solidFill>
            </p:grpSpPr>
            <p:sp>
              <p:nvSpPr>
                <p:cNvPr id="363" name="椭圆 362">
                  <a:extLst>
                    <a:ext uri="{FF2B5EF4-FFF2-40B4-BE49-F238E27FC236}">
                      <a16:creationId xmlns:a16="http://schemas.microsoft.com/office/drawing/2014/main" id="{ED49960E-826D-4D5D-8EDB-7B288F4F3638}"/>
                    </a:ext>
                  </a:extLst>
                </p:cNvPr>
                <p:cNvSpPr/>
                <p:nvPr/>
              </p:nvSpPr>
              <p:spPr>
                <a:xfrm>
                  <a:off x="47217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64" name="椭圆 363">
                  <a:extLst>
                    <a:ext uri="{FF2B5EF4-FFF2-40B4-BE49-F238E27FC236}">
                      <a16:creationId xmlns:a16="http://schemas.microsoft.com/office/drawing/2014/main" id="{79259307-CBDE-4AAB-95CB-DF3AFC7D6C7E}"/>
                    </a:ext>
                  </a:extLst>
                </p:cNvPr>
                <p:cNvSpPr/>
                <p:nvPr/>
              </p:nvSpPr>
              <p:spPr>
                <a:xfrm>
                  <a:off x="485630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65" name="椭圆 364">
                  <a:extLst>
                    <a:ext uri="{FF2B5EF4-FFF2-40B4-BE49-F238E27FC236}">
                      <a16:creationId xmlns:a16="http://schemas.microsoft.com/office/drawing/2014/main" id="{B3515673-0F59-40C0-B0B2-ADA53C8DBE63}"/>
                    </a:ext>
                  </a:extLst>
                </p:cNvPr>
                <p:cNvSpPr/>
                <p:nvPr/>
              </p:nvSpPr>
              <p:spPr>
                <a:xfrm>
                  <a:off x="499087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66" name="椭圆 365">
                  <a:extLst>
                    <a:ext uri="{FF2B5EF4-FFF2-40B4-BE49-F238E27FC236}">
                      <a16:creationId xmlns:a16="http://schemas.microsoft.com/office/drawing/2014/main" id="{B9898A9C-8870-4419-AA21-A327376C12B3}"/>
                    </a:ext>
                  </a:extLst>
                </p:cNvPr>
                <p:cNvSpPr/>
                <p:nvPr/>
              </p:nvSpPr>
              <p:spPr>
                <a:xfrm>
                  <a:off x="512544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67" name="椭圆 366">
                  <a:extLst>
                    <a:ext uri="{FF2B5EF4-FFF2-40B4-BE49-F238E27FC236}">
                      <a16:creationId xmlns:a16="http://schemas.microsoft.com/office/drawing/2014/main" id="{85CCFC6F-9AE0-4CEF-A317-5885176F7303}"/>
                    </a:ext>
                  </a:extLst>
                </p:cNvPr>
                <p:cNvSpPr/>
                <p:nvPr/>
              </p:nvSpPr>
              <p:spPr>
                <a:xfrm>
                  <a:off x="526001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68" name="椭圆 367">
                  <a:extLst>
                    <a:ext uri="{FF2B5EF4-FFF2-40B4-BE49-F238E27FC236}">
                      <a16:creationId xmlns:a16="http://schemas.microsoft.com/office/drawing/2014/main" id="{DA71B1CF-C313-4775-B756-2AA14ECA0CA8}"/>
                    </a:ext>
                  </a:extLst>
                </p:cNvPr>
                <p:cNvSpPr/>
                <p:nvPr/>
              </p:nvSpPr>
              <p:spPr>
                <a:xfrm>
                  <a:off x="539458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69" name="椭圆 368">
                  <a:extLst>
                    <a:ext uri="{FF2B5EF4-FFF2-40B4-BE49-F238E27FC236}">
                      <a16:creationId xmlns:a16="http://schemas.microsoft.com/office/drawing/2014/main" id="{3A10C607-0DB9-4B58-923C-5D8C8CB26D8B}"/>
                    </a:ext>
                  </a:extLst>
                </p:cNvPr>
                <p:cNvSpPr/>
                <p:nvPr/>
              </p:nvSpPr>
              <p:spPr>
                <a:xfrm>
                  <a:off x="552915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70" name="椭圆 369">
                  <a:extLst>
                    <a:ext uri="{FF2B5EF4-FFF2-40B4-BE49-F238E27FC236}">
                      <a16:creationId xmlns:a16="http://schemas.microsoft.com/office/drawing/2014/main" id="{0E0C8AD1-0092-438D-B675-07B998FF6F05}"/>
                    </a:ext>
                  </a:extLst>
                </p:cNvPr>
                <p:cNvSpPr/>
                <p:nvPr/>
              </p:nvSpPr>
              <p:spPr>
                <a:xfrm>
                  <a:off x="566372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71" name="椭圆 370">
                  <a:extLst>
                    <a:ext uri="{FF2B5EF4-FFF2-40B4-BE49-F238E27FC236}">
                      <a16:creationId xmlns:a16="http://schemas.microsoft.com/office/drawing/2014/main" id="{4522BA70-18BF-4643-B675-3CF513600E57}"/>
                    </a:ext>
                  </a:extLst>
                </p:cNvPr>
                <p:cNvSpPr/>
                <p:nvPr/>
              </p:nvSpPr>
              <p:spPr>
                <a:xfrm>
                  <a:off x="579829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72" name="椭圆 371">
                  <a:extLst>
                    <a:ext uri="{FF2B5EF4-FFF2-40B4-BE49-F238E27FC236}">
                      <a16:creationId xmlns:a16="http://schemas.microsoft.com/office/drawing/2014/main" id="{85D00F79-A214-4CA2-BBE2-4E24B93F522C}"/>
                    </a:ext>
                  </a:extLst>
                </p:cNvPr>
                <p:cNvSpPr/>
                <p:nvPr/>
              </p:nvSpPr>
              <p:spPr>
                <a:xfrm>
                  <a:off x="593286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73" name="椭圆 372">
                  <a:extLst>
                    <a:ext uri="{FF2B5EF4-FFF2-40B4-BE49-F238E27FC236}">
                      <a16:creationId xmlns:a16="http://schemas.microsoft.com/office/drawing/2014/main" id="{CCADEB5E-33C1-48FB-98F3-BBE2ABB55930}"/>
                    </a:ext>
                  </a:extLst>
                </p:cNvPr>
                <p:cNvSpPr/>
                <p:nvPr/>
              </p:nvSpPr>
              <p:spPr>
                <a:xfrm>
                  <a:off x="60674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74" name="椭圆 373">
                  <a:extLst>
                    <a:ext uri="{FF2B5EF4-FFF2-40B4-BE49-F238E27FC236}">
                      <a16:creationId xmlns:a16="http://schemas.microsoft.com/office/drawing/2014/main" id="{7891372B-95A8-4D65-97B2-779A4021603D}"/>
                    </a:ext>
                  </a:extLst>
                </p:cNvPr>
                <p:cNvSpPr/>
                <p:nvPr/>
              </p:nvSpPr>
              <p:spPr>
                <a:xfrm>
                  <a:off x="6202003"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nvGrpSpPr>
              <p:cNvPr id="198" name="组合 197">
                <a:extLst>
                  <a:ext uri="{FF2B5EF4-FFF2-40B4-BE49-F238E27FC236}">
                    <a16:creationId xmlns:a16="http://schemas.microsoft.com/office/drawing/2014/main" id="{C42026BA-C091-4041-A9B7-4B9F8E445359}"/>
                  </a:ext>
                </a:extLst>
              </p:cNvPr>
              <p:cNvGrpSpPr/>
              <p:nvPr/>
            </p:nvGrpSpPr>
            <p:grpSpPr>
              <a:xfrm>
                <a:off x="4721737" y="3599930"/>
                <a:ext cx="1559190" cy="78924"/>
                <a:chOff x="4721737" y="3446765"/>
                <a:chExt cx="1559190" cy="78924"/>
              </a:xfrm>
              <a:solidFill>
                <a:schemeClr val="accent1">
                  <a:lumMod val="40000"/>
                  <a:lumOff val="60000"/>
                </a:schemeClr>
              </a:solidFill>
            </p:grpSpPr>
            <p:sp>
              <p:nvSpPr>
                <p:cNvPr id="351" name="椭圆 350">
                  <a:extLst>
                    <a:ext uri="{FF2B5EF4-FFF2-40B4-BE49-F238E27FC236}">
                      <a16:creationId xmlns:a16="http://schemas.microsoft.com/office/drawing/2014/main" id="{B4086C0E-8B77-43A5-8A02-688ABA6F07CF}"/>
                    </a:ext>
                  </a:extLst>
                </p:cNvPr>
                <p:cNvSpPr/>
                <p:nvPr/>
              </p:nvSpPr>
              <p:spPr>
                <a:xfrm>
                  <a:off x="47217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52" name="椭圆 351">
                  <a:extLst>
                    <a:ext uri="{FF2B5EF4-FFF2-40B4-BE49-F238E27FC236}">
                      <a16:creationId xmlns:a16="http://schemas.microsoft.com/office/drawing/2014/main" id="{A8EA0A4F-5287-48C4-ACA4-31291F8B8060}"/>
                    </a:ext>
                  </a:extLst>
                </p:cNvPr>
                <p:cNvSpPr/>
                <p:nvPr/>
              </p:nvSpPr>
              <p:spPr>
                <a:xfrm>
                  <a:off x="485630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53" name="椭圆 352">
                  <a:extLst>
                    <a:ext uri="{FF2B5EF4-FFF2-40B4-BE49-F238E27FC236}">
                      <a16:creationId xmlns:a16="http://schemas.microsoft.com/office/drawing/2014/main" id="{AF8A0759-CE63-4A59-8137-75DFB06B2B46}"/>
                    </a:ext>
                  </a:extLst>
                </p:cNvPr>
                <p:cNvSpPr/>
                <p:nvPr/>
              </p:nvSpPr>
              <p:spPr>
                <a:xfrm>
                  <a:off x="499087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54" name="椭圆 353">
                  <a:extLst>
                    <a:ext uri="{FF2B5EF4-FFF2-40B4-BE49-F238E27FC236}">
                      <a16:creationId xmlns:a16="http://schemas.microsoft.com/office/drawing/2014/main" id="{8AD2EC2B-3842-429D-AF2F-376FE99253E6}"/>
                    </a:ext>
                  </a:extLst>
                </p:cNvPr>
                <p:cNvSpPr/>
                <p:nvPr/>
              </p:nvSpPr>
              <p:spPr>
                <a:xfrm>
                  <a:off x="512544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55" name="椭圆 354">
                  <a:extLst>
                    <a:ext uri="{FF2B5EF4-FFF2-40B4-BE49-F238E27FC236}">
                      <a16:creationId xmlns:a16="http://schemas.microsoft.com/office/drawing/2014/main" id="{47C150EB-6748-4A45-AD6E-99F1008B3BD6}"/>
                    </a:ext>
                  </a:extLst>
                </p:cNvPr>
                <p:cNvSpPr/>
                <p:nvPr/>
              </p:nvSpPr>
              <p:spPr>
                <a:xfrm>
                  <a:off x="526001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56" name="椭圆 355">
                  <a:extLst>
                    <a:ext uri="{FF2B5EF4-FFF2-40B4-BE49-F238E27FC236}">
                      <a16:creationId xmlns:a16="http://schemas.microsoft.com/office/drawing/2014/main" id="{2422D239-3922-4468-9709-F0499B42B4B5}"/>
                    </a:ext>
                  </a:extLst>
                </p:cNvPr>
                <p:cNvSpPr/>
                <p:nvPr/>
              </p:nvSpPr>
              <p:spPr>
                <a:xfrm>
                  <a:off x="539458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57" name="椭圆 356">
                  <a:extLst>
                    <a:ext uri="{FF2B5EF4-FFF2-40B4-BE49-F238E27FC236}">
                      <a16:creationId xmlns:a16="http://schemas.microsoft.com/office/drawing/2014/main" id="{6812FD42-8A4C-495C-B5FC-81FD79003BAC}"/>
                    </a:ext>
                  </a:extLst>
                </p:cNvPr>
                <p:cNvSpPr/>
                <p:nvPr/>
              </p:nvSpPr>
              <p:spPr>
                <a:xfrm>
                  <a:off x="552915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58" name="椭圆 357">
                  <a:extLst>
                    <a:ext uri="{FF2B5EF4-FFF2-40B4-BE49-F238E27FC236}">
                      <a16:creationId xmlns:a16="http://schemas.microsoft.com/office/drawing/2014/main" id="{8D4D1DE1-D8CA-4DB1-BFAE-58CDA876A440}"/>
                    </a:ext>
                  </a:extLst>
                </p:cNvPr>
                <p:cNvSpPr/>
                <p:nvPr/>
              </p:nvSpPr>
              <p:spPr>
                <a:xfrm>
                  <a:off x="566372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59" name="椭圆 358">
                  <a:extLst>
                    <a:ext uri="{FF2B5EF4-FFF2-40B4-BE49-F238E27FC236}">
                      <a16:creationId xmlns:a16="http://schemas.microsoft.com/office/drawing/2014/main" id="{80FA0D14-866E-48F4-A990-CC512FC80D16}"/>
                    </a:ext>
                  </a:extLst>
                </p:cNvPr>
                <p:cNvSpPr/>
                <p:nvPr/>
              </p:nvSpPr>
              <p:spPr>
                <a:xfrm>
                  <a:off x="579829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60" name="椭圆 359">
                  <a:extLst>
                    <a:ext uri="{FF2B5EF4-FFF2-40B4-BE49-F238E27FC236}">
                      <a16:creationId xmlns:a16="http://schemas.microsoft.com/office/drawing/2014/main" id="{07EFB010-FCB0-4CFA-B228-FF2DCB8A04ED}"/>
                    </a:ext>
                  </a:extLst>
                </p:cNvPr>
                <p:cNvSpPr/>
                <p:nvPr/>
              </p:nvSpPr>
              <p:spPr>
                <a:xfrm>
                  <a:off x="593286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61" name="椭圆 360">
                  <a:extLst>
                    <a:ext uri="{FF2B5EF4-FFF2-40B4-BE49-F238E27FC236}">
                      <a16:creationId xmlns:a16="http://schemas.microsoft.com/office/drawing/2014/main" id="{7D1C3A45-A52A-47DC-BC1E-92B3E59E689B}"/>
                    </a:ext>
                  </a:extLst>
                </p:cNvPr>
                <p:cNvSpPr/>
                <p:nvPr/>
              </p:nvSpPr>
              <p:spPr>
                <a:xfrm>
                  <a:off x="60674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62" name="椭圆 361">
                  <a:extLst>
                    <a:ext uri="{FF2B5EF4-FFF2-40B4-BE49-F238E27FC236}">
                      <a16:creationId xmlns:a16="http://schemas.microsoft.com/office/drawing/2014/main" id="{825546FD-BFB0-4202-978C-D37357240298}"/>
                    </a:ext>
                  </a:extLst>
                </p:cNvPr>
                <p:cNvSpPr/>
                <p:nvPr/>
              </p:nvSpPr>
              <p:spPr>
                <a:xfrm>
                  <a:off x="6202003"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nvGrpSpPr>
              <p:cNvPr id="199" name="组合 198">
                <a:extLst>
                  <a:ext uri="{FF2B5EF4-FFF2-40B4-BE49-F238E27FC236}">
                    <a16:creationId xmlns:a16="http://schemas.microsoft.com/office/drawing/2014/main" id="{F044B029-CCD1-4151-9ADF-647D876D2960}"/>
                  </a:ext>
                </a:extLst>
              </p:cNvPr>
              <p:cNvGrpSpPr/>
              <p:nvPr/>
            </p:nvGrpSpPr>
            <p:grpSpPr>
              <a:xfrm>
                <a:off x="4721737" y="3753095"/>
                <a:ext cx="1559190" cy="78924"/>
                <a:chOff x="4721737" y="3446765"/>
                <a:chExt cx="1559190" cy="78924"/>
              </a:xfrm>
              <a:solidFill>
                <a:schemeClr val="accent1">
                  <a:lumMod val="40000"/>
                  <a:lumOff val="60000"/>
                </a:schemeClr>
              </a:solidFill>
            </p:grpSpPr>
            <p:sp>
              <p:nvSpPr>
                <p:cNvPr id="291" name="椭圆 290">
                  <a:extLst>
                    <a:ext uri="{FF2B5EF4-FFF2-40B4-BE49-F238E27FC236}">
                      <a16:creationId xmlns:a16="http://schemas.microsoft.com/office/drawing/2014/main" id="{2926A96B-6C84-4193-9ED6-5E8735D6EB3A}"/>
                    </a:ext>
                  </a:extLst>
                </p:cNvPr>
                <p:cNvSpPr/>
                <p:nvPr/>
              </p:nvSpPr>
              <p:spPr>
                <a:xfrm>
                  <a:off x="47217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92" name="椭圆 291">
                  <a:extLst>
                    <a:ext uri="{FF2B5EF4-FFF2-40B4-BE49-F238E27FC236}">
                      <a16:creationId xmlns:a16="http://schemas.microsoft.com/office/drawing/2014/main" id="{3E3C0375-C198-4F62-9B42-6250EEBA33E6}"/>
                    </a:ext>
                  </a:extLst>
                </p:cNvPr>
                <p:cNvSpPr/>
                <p:nvPr/>
              </p:nvSpPr>
              <p:spPr>
                <a:xfrm>
                  <a:off x="485630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93" name="椭圆 292">
                  <a:extLst>
                    <a:ext uri="{FF2B5EF4-FFF2-40B4-BE49-F238E27FC236}">
                      <a16:creationId xmlns:a16="http://schemas.microsoft.com/office/drawing/2014/main" id="{5D475A95-8F46-414F-B07F-6BCEC75372A6}"/>
                    </a:ext>
                  </a:extLst>
                </p:cNvPr>
                <p:cNvSpPr/>
                <p:nvPr/>
              </p:nvSpPr>
              <p:spPr>
                <a:xfrm>
                  <a:off x="499087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94" name="椭圆 293">
                  <a:extLst>
                    <a:ext uri="{FF2B5EF4-FFF2-40B4-BE49-F238E27FC236}">
                      <a16:creationId xmlns:a16="http://schemas.microsoft.com/office/drawing/2014/main" id="{ECA3FA19-00FC-46DB-A822-3406666FC276}"/>
                    </a:ext>
                  </a:extLst>
                </p:cNvPr>
                <p:cNvSpPr/>
                <p:nvPr/>
              </p:nvSpPr>
              <p:spPr>
                <a:xfrm>
                  <a:off x="512544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95" name="椭圆 294">
                  <a:extLst>
                    <a:ext uri="{FF2B5EF4-FFF2-40B4-BE49-F238E27FC236}">
                      <a16:creationId xmlns:a16="http://schemas.microsoft.com/office/drawing/2014/main" id="{823350DE-71E4-42FC-BA4C-B778E98B7DE4}"/>
                    </a:ext>
                  </a:extLst>
                </p:cNvPr>
                <p:cNvSpPr/>
                <p:nvPr/>
              </p:nvSpPr>
              <p:spPr>
                <a:xfrm>
                  <a:off x="526001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44" name="椭圆 343">
                  <a:extLst>
                    <a:ext uri="{FF2B5EF4-FFF2-40B4-BE49-F238E27FC236}">
                      <a16:creationId xmlns:a16="http://schemas.microsoft.com/office/drawing/2014/main" id="{316F9F3F-1E42-4BBF-AE85-4E00AA4ED1D8}"/>
                    </a:ext>
                  </a:extLst>
                </p:cNvPr>
                <p:cNvSpPr/>
                <p:nvPr/>
              </p:nvSpPr>
              <p:spPr>
                <a:xfrm>
                  <a:off x="539458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45" name="椭圆 344">
                  <a:extLst>
                    <a:ext uri="{FF2B5EF4-FFF2-40B4-BE49-F238E27FC236}">
                      <a16:creationId xmlns:a16="http://schemas.microsoft.com/office/drawing/2014/main" id="{41104E0F-6C9C-464F-8862-8FA1A2C546AA}"/>
                    </a:ext>
                  </a:extLst>
                </p:cNvPr>
                <p:cNvSpPr/>
                <p:nvPr/>
              </p:nvSpPr>
              <p:spPr>
                <a:xfrm>
                  <a:off x="552915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46" name="椭圆 345">
                  <a:extLst>
                    <a:ext uri="{FF2B5EF4-FFF2-40B4-BE49-F238E27FC236}">
                      <a16:creationId xmlns:a16="http://schemas.microsoft.com/office/drawing/2014/main" id="{04D128C4-238F-42B4-84A8-EEE2E067E792}"/>
                    </a:ext>
                  </a:extLst>
                </p:cNvPr>
                <p:cNvSpPr/>
                <p:nvPr/>
              </p:nvSpPr>
              <p:spPr>
                <a:xfrm>
                  <a:off x="566372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47" name="椭圆 346">
                  <a:extLst>
                    <a:ext uri="{FF2B5EF4-FFF2-40B4-BE49-F238E27FC236}">
                      <a16:creationId xmlns:a16="http://schemas.microsoft.com/office/drawing/2014/main" id="{FF149BF8-559E-469C-8961-4AEC523B5A72}"/>
                    </a:ext>
                  </a:extLst>
                </p:cNvPr>
                <p:cNvSpPr/>
                <p:nvPr/>
              </p:nvSpPr>
              <p:spPr>
                <a:xfrm>
                  <a:off x="579829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48" name="椭圆 347">
                  <a:extLst>
                    <a:ext uri="{FF2B5EF4-FFF2-40B4-BE49-F238E27FC236}">
                      <a16:creationId xmlns:a16="http://schemas.microsoft.com/office/drawing/2014/main" id="{18D57FCD-CAEF-4248-9925-314CE7B7C81D}"/>
                    </a:ext>
                  </a:extLst>
                </p:cNvPr>
                <p:cNvSpPr/>
                <p:nvPr/>
              </p:nvSpPr>
              <p:spPr>
                <a:xfrm>
                  <a:off x="593286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49" name="椭圆 348">
                  <a:extLst>
                    <a:ext uri="{FF2B5EF4-FFF2-40B4-BE49-F238E27FC236}">
                      <a16:creationId xmlns:a16="http://schemas.microsoft.com/office/drawing/2014/main" id="{D37BF17A-D9B0-4498-9442-017B0ACD9382}"/>
                    </a:ext>
                  </a:extLst>
                </p:cNvPr>
                <p:cNvSpPr/>
                <p:nvPr/>
              </p:nvSpPr>
              <p:spPr>
                <a:xfrm>
                  <a:off x="60674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50" name="椭圆 349">
                  <a:extLst>
                    <a:ext uri="{FF2B5EF4-FFF2-40B4-BE49-F238E27FC236}">
                      <a16:creationId xmlns:a16="http://schemas.microsoft.com/office/drawing/2014/main" id="{41328781-24F4-4ECA-8639-E31A7309299F}"/>
                    </a:ext>
                  </a:extLst>
                </p:cNvPr>
                <p:cNvSpPr/>
                <p:nvPr/>
              </p:nvSpPr>
              <p:spPr>
                <a:xfrm>
                  <a:off x="6202003"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nvGrpSpPr>
              <p:cNvPr id="200" name="组合 199">
                <a:extLst>
                  <a:ext uri="{FF2B5EF4-FFF2-40B4-BE49-F238E27FC236}">
                    <a16:creationId xmlns:a16="http://schemas.microsoft.com/office/drawing/2014/main" id="{EDD71E62-9620-41BF-BF31-038BA03CA49D}"/>
                  </a:ext>
                </a:extLst>
              </p:cNvPr>
              <p:cNvGrpSpPr/>
              <p:nvPr/>
            </p:nvGrpSpPr>
            <p:grpSpPr>
              <a:xfrm>
                <a:off x="4721737" y="3906260"/>
                <a:ext cx="1559190" cy="78924"/>
                <a:chOff x="4721737" y="3446765"/>
                <a:chExt cx="1559190" cy="78924"/>
              </a:xfrm>
              <a:solidFill>
                <a:schemeClr val="accent1">
                  <a:lumMod val="40000"/>
                  <a:lumOff val="60000"/>
                </a:schemeClr>
              </a:solidFill>
            </p:grpSpPr>
            <p:sp>
              <p:nvSpPr>
                <p:cNvPr id="226" name="椭圆 225">
                  <a:extLst>
                    <a:ext uri="{FF2B5EF4-FFF2-40B4-BE49-F238E27FC236}">
                      <a16:creationId xmlns:a16="http://schemas.microsoft.com/office/drawing/2014/main" id="{2DA53A06-86E2-4A8F-8050-3D81576FDF1B}"/>
                    </a:ext>
                  </a:extLst>
                </p:cNvPr>
                <p:cNvSpPr/>
                <p:nvPr/>
              </p:nvSpPr>
              <p:spPr>
                <a:xfrm>
                  <a:off x="47217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27" name="椭圆 226">
                  <a:extLst>
                    <a:ext uri="{FF2B5EF4-FFF2-40B4-BE49-F238E27FC236}">
                      <a16:creationId xmlns:a16="http://schemas.microsoft.com/office/drawing/2014/main" id="{215E85F2-D8ED-4C78-8FE1-215A074D32CE}"/>
                    </a:ext>
                  </a:extLst>
                </p:cNvPr>
                <p:cNvSpPr/>
                <p:nvPr/>
              </p:nvSpPr>
              <p:spPr>
                <a:xfrm>
                  <a:off x="485630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28" name="椭圆 227">
                  <a:extLst>
                    <a:ext uri="{FF2B5EF4-FFF2-40B4-BE49-F238E27FC236}">
                      <a16:creationId xmlns:a16="http://schemas.microsoft.com/office/drawing/2014/main" id="{711EDBA9-B0CD-4C15-A5CF-AB283509C34C}"/>
                    </a:ext>
                  </a:extLst>
                </p:cNvPr>
                <p:cNvSpPr/>
                <p:nvPr/>
              </p:nvSpPr>
              <p:spPr>
                <a:xfrm>
                  <a:off x="499087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82" name="椭圆 281">
                  <a:extLst>
                    <a:ext uri="{FF2B5EF4-FFF2-40B4-BE49-F238E27FC236}">
                      <a16:creationId xmlns:a16="http://schemas.microsoft.com/office/drawing/2014/main" id="{CE0B4895-7462-47AC-9D7A-7E5E254CBE29}"/>
                    </a:ext>
                  </a:extLst>
                </p:cNvPr>
                <p:cNvSpPr/>
                <p:nvPr/>
              </p:nvSpPr>
              <p:spPr>
                <a:xfrm>
                  <a:off x="512544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83" name="椭圆 282">
                  <a:extLst>
                    <a:ext uri="{FF2B5EF4-FFF2-40B4-BE49-F238E27FC236}">
                      <a16:creationId xmlns:a16="http://schemas.microsoft.com/office/drawing/2014/main" id="{F361B0A2-CB60-40E0-A1B1-4076EBFA00B2}"/>
                    </a:ext>
                  </a:extLst>
                </p:cNvPr>
                <p:cNvSpPr/>
                <p:nvPr/>
              </p:nvSpPr>
              <p:spPr>
                <a:xfrm>
                  <a:off x="526001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84" name="椭圆 283">
                  <a:extLst>
                    <a:ext uri="{FF2B5EF4-FFF2-40B4-BE49-F238E27FC236}">
                      <a16:creationId xmlns:a16="http://schemas.microsoft.com/office/drawing/2014/main" id="{21640900-77FE-473F-98E7-AF235B99FD71}"/>
                    </a:ext>
                  </a:extLst>
                </p:cNvPr>
                <p:cNvSpPr/>
                <p:nvPr/>
              </p:nvSpPr>
              <p:spPr>
                <a:xfrm>
                  <a:off x="539458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85" name="椭圆 284">
                  <a:extLst>
                    <a:ext uri="{FF2B5EF4-FFF2-40B4-BE49-F238E27FC236}">
                      <a16:creationId xmlns:a16="http://schemas.microsoft.com/office/drawing/2014/main" id="{DC8E1ABA-727D-4912-A0D9-91C883B85CA6}"/>
                    </a:ext>
                  </a:extLst>
                </p:cNvPr>
                <p:cNvSpPr/>
                <p:nvPr/>
              </p:nvSpPr>
              <p:spPr>
                <a:xfrm>
                  <a:off x="552915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86" name="椭圆 285">
                  <a:extLst>
                    <a:ext uri="{FF2B5EF4-FFF2-40B4-BE49-F238E27FC236}">
                      <a16:creationId xmlns:a16="http://schemas.microsoft.com/office/drawing/2014/main" id="{A739225D-DB86-4127-AAA4-7802362CAFE9}"/>
                    </a:ext>
                  </a:extLst>
                </p:cNvPr>
                <p:cNvSpPr/>
                <p:nvPr/>
              </p:nvSpPr>
              <p:spPr>
                <a:xfrm>
                  <a:off x="566372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87" name="椭圆 286">
                  <a:extLst>
                    <a:ext uri="{FF2B5EF4-FFF2-40B4-BE49-F238E27FC236}">
                      <a16:creationId xmlns:a16="http://schemas.microsoft.com/office/drawing/2014/main" id="{D7B910EB-D57C-4D42-8386-FD3E53DE9C9E}"/>
                    </a:ext>
                  </a:extLst>
                </p:cNvPr>
                <p:cNvSpPr/>
                <p:nvPr/>
              </p:nvSpPr>
              <p:spPr>
                <a:xfrm>
                  <a:off x="579829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88" name="椭圆 287">
                  <a:extLst>
                    <a:ext uri="{FF2B5EF4-FFF2-40B4-BE49-F238E27FC236}">
                      <a16:creationId xmlns:a16="http://schemas.microsoft.com/office/drawing/2014/main" id="{CB8443E8-4A5E-4DBA-9309-217284E8E7CE}"/>
                    </a:ext>
                  </a:extLst>
                </p:cNvPr>
                <p:cNvSpPr/>
                <p:nvPr/>
              </p:nvSpPr>
              <p:spPr>
                <a:xfrm>
                  <a:off x="593286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89" name="椭圆 288">
                  <a:extLst>
                    <a:ext uri="{FF2B5EF4-FFF2-40B4-BE49-F238E27FC236}">
                      <a16:creationId xmlns:a16="http://schemas.microsoft.com/office/drawing/2014/main" id="{1F86AE0E-516B-4F30-A603-F1F0421D1DB5}"/>
                    </a:ext>
                  </a:extLst>
                </p:cNvPr>
                <p:cNvSpPr/>
                <p:nvPr/>
              </p:nvSpPr>
              <p:spPr>
                <a:xfrm>
                  <a:off x="60674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90" name="椭圆 289">
                  <a:extLst>
                    <a:ext uri="{FF2B5EF4-FFF2-40B4-BE49-F238E27FC236}">
                      <a16:creationId xmlns:a16="http://schemas.microsoft.com/office/drawing/2014/main" id="{37D395F7-241B-4D8C-AC56-BA80ECC63534}"/>
                    </a:ext>
                  </a:extLst>
                </p:cNvPr>
                <p:cNvSpPr/>
                <p:nvPr/>
              </p:nvSpPr>
              <p:spPr>
                <a:xfrm>
                  <a:off x="6202003"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nvGrpSpPr>
              <p:cNvPr id="201" name="组合 200">
                <a:extLst>
                  <a:ext uri="{FF2B5EF4-FFF2-40B4-BE49-F238E27FC236}">
                    <a16:creationId xmlns:a16="http://schemas.microsoft.com/office/drawing/2014/main" id="{BF42CCE5-6165-4753-8B38-612DAB7A1605}"/>
                  </a:ext>
                </a:extLst>
              </p:cNvPr>
              <p:cNvGrpSpPr/>
              <p:nvPr/>
            </p:nvGrpSpPr>
            <p:grpSpPr>
              <a:xfrm>
                <a:off x="4721737" y="4061770"/>
                <a:ext cx="1559190" cy="78924"/>
                <a:chOff x="4721737" y="3446765"/>
                <a:chExt cx="1559190" cy="78924"/>
              </a:xfrm>
              <a:solidFill>
                <a:schemeClr val="accent1">
                  <a:lumMod val="40000"/>
                  <a:lumOff val="60000"/>
                </a:schemeClr>
              </a:solidFill>
            </p:grpSpPr>
            <p:sp>
              <p:nvSpPr>
                <p:cNvPr id="202" name="椭圆 201">
                  <a:extLst>
                    <a:ext uri="{FF2B5EF4-FFF2-40B4-BE49-F238E27FC236}">
                      <a16:creationId xmlns:a16="http://schemas.microsoft.com/office/drawing/2014/main" id="{FF0D5244-CD7D-4251-A371-82499803DD9B}"/>
                    </a:ext>
                  </a:extLst>
                </p:cNvPr>
                <p:cNvSpPr/>
                <p:nvPr/>
              </p:nvSpPr>
              <p:spPr>
                <a:xfrm>
                  <a:off x="47217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03" name="椭圆 202">
                  <a:extLst>
                    <a:ext uri="{FF2B5EF4-FFF2-40B4-BE49-F238E27FC236}">
                      <a16:creationId xmlns:a16="http://schemas.microsoft.com/office/drawing/2014/main" id="{9ED9E185-8343-4536-AFE5-AA9C685136AD}"/>
                    </a:ext>
                  </a:extLst>
                </p:cNvPr>
                <p:cNvSpPr/>
                <p:nvPr/>
              </p:nvSpPr>
              <p:spPr>
                <a:xfrm>
                  <a:off x="485630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16" name="椭圆 215">
                  <a:extLst>
                    <a:ext uri="{FF2B5EF4-FFF2-40B4-BE49-F238E27FC236}">
                      <a16:creationId xmlns:a16="http://schemas.microsoft.com/office/drawing/2014/main" id="{0442AF3B-9688-459B-87B4-BCF898980B3B}"/>
                    </a:ext>
                  </a:extLst>
                </p:cNvPr>
                <p:cNvSpPr/>
                <p:nvPr/>
              </p:nvSpPr>
              <p:spPr>
                <a:xfrm>
                  <a:off x="499087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17" name="椭圆 216">
                  <a:extLst>
                    <a:ext uri="{FF2B5EF4-FFF2-40B4-BE49-F238E27FC236}">
                      <a16:creationId xmlns:a16="http://schemas.microsoft.com/office/drawing/2014/main" id="{26E4F1B4-EAC8-4C66-88C6-B2390F1814BB}"/>
                    </a:ext>
                  </a:extLst>
                </p:cNvPr>
                <p:cNvSpPr/>
                <p:nvPr/>
              </p:nvSpPr>
              <p:spPr>
                <a:xfrm>
                  <a:off x="512544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18" name="椭圆 217">
                  <a:extLst>
                    <a:ext uri="{FF2B5EF4-FFF2-40B4-BE49-F238E27FC236}">
                      <a16:creationId xmlns:a16="http://schemas.microsoft.com/office/drawing/2014/main" id="{FA7A74F4-D657-4E99-8EAF-404DBFE07192}"/>
                    </a:ext>
                  </a:extLst>
                </p:cNvPr>
                <p:cNvSpPr/>
                <p:nvPr/>
              </p:nvSpPr>
              <p:spPr>
                <a:xfrm>
                  <a:off x="526001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19" name="椭圆 218">
                  <a:extLst>
                    <a:ext uri="{FF2B5EF4-FFF2-40B4-BE49-F238E27FC236}">
                      <a16:creationId xmlns:a16="http://schemas.microsoft.com/office/drawing/2014/main" id="{B0C59C9F-7483-4E41-90C5-A1BBCABD1E28}"/>
                    </a:ext>
                  </a:extLst>
                </p:cNvPr>
                <p:cNvSpPr/>
                <p:nvPr/>
              </p:nvSpPr>
              <p:spPr>
                <a:xfrm>
                  <a:off x="539458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20" name="椭圆 219">
                  <a:extLst>
                    <a:ext uri="{FF2B5EF4-FFF2-40B4-BE49-F238E27FC236}">
                      <a16:creationId xmlns:a16="http://schemas.microsoft.com/office/drawing/2014/main" id="{4B2D2217-12B8-478C-B2A5-46652010EAA8}"/>
                    </a:ext>
                  </a:extLst>
                </p:cNvPr>
                <p:cNvSpPr/>
                <p:nvPr/>
              </p:nvSpPr>
              <p:spPr>
                <a:xfrm>
                  <a:off x="552915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21" name="椭圆 220">
                  <a:extLst>
                    <a:ext uri="{FF2B5EF4-FFF2-40B4-BE49-F238E27FC236}">
                      <a16:creationId xmlns:a16="http://schemas.microsoft.com/office/drawing/2014/main" id="{E79E5448-4714-4C80-BCD0-F0FCF49B6094}"/>
                    </a:ext>
                  </a:extLst>
                </p:cNvPr>
                <p:cNvSpPr/>
                <p:nvPr/>
              </p:nvSpPr>
              <p:spPr>
                <a:xfrm>
                  <a:off x="566372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22" name="椭圆 221">
                  <a:extLst>
                    <a:ext uri="{FF2B5EF4-FFF2-40B4-BE49-F238E27FC236}">
                      <a16:creationId xmlns:a16="http://schemas.microsoft.com/office/drawing/2014/main" id="{9BFB2B10-905D-4A7A-B10A-9B0653CDFFCF}"/>
                    </a:ext>
                  </a:extLst>
                </p:cNvPr>
                <p:cNvSpPr/>
                <p:nvPr/>
              </p:nvSpPr>
              <p:spPr>
                <a:xfrm>
                  <a:off x="579829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23" name="椭圆 222">
                  <a:extLst>
                    <a:ext uri="{FF2B5EF4-FFF2-40B4-BE49-F238E27FC236}">
                      <a16:creationId xmlns:a16="http://schemas.microsoft.com/office/drawing/2014/main" id="{B6AE1802-AC0D-48EC-BC84-44C9017DDE36}"/>
                    </a:ext>
                  </a:extLst>
                </p:cNvPr>
                <p:cNvSpPr/>
                <p:nvPr/>
              </p:nvSpPr>
              <p:spPr>
                <a:xfrm>
                  <a:off x="593286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24" name="椭圆 223">
                  <a:extLst>
                    <a:ext uri="{FF2B5EF4-FFF2-40B4-BE49-F238E27FC236}">
                      <a16:creationId xmlns:a16="http://schemas.microsoft.com/office/drawing/2014/main" id="{9A083004-A285-4E1F-B3B0-6A7B200FE31B}"/>
                    </a:ext>
                  </a:extLst>
                </p:cNvPr>
                <p:cNvSpPr/>
                <p:nvPr/>
              </p:nvSpPr>
              <p:spPr>
                <a:xfrm>
                  <a:off x="60674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25" name="椭圆 224">
                  <a:extLst>
                    <a:ext uri="{FF2B5EF4-FFF2-40B4-BE49-F238E27FC236}">
                      <a16:creationId xmlns:a16="http://schemas.microsoft.com/office/drawing/2014/main" id="{8655A6B9-AE73-4832-8DA8-B3FD0D8C7EE6}"/>
                    </a:ext>
                  </a:extLst>
                </p:cNvPr>
                <p:cNvSpPr/>
                <p:nvPr/>
              </p:nvSpPr>
              <p:spPr>
                <a:xfrm>
                  <a:off x="6202003"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grpSp>
          <p:nvGrpSpPr>
            <p:cNvPr id="375" name="组合 374">
              <a:extLst>
                <a:ext uri="{FF2B5EF4-FFF2-40B4-BE49-F238E27FC236}">
                  <a16:creationId xmlns:a16="http://schemas.microsoft.com/office/drawing/2014/main" id="{F46FB1D3-6C50-4449-BFBC-F5FB96A287AF}"/>
                </a:ext>
              </a:extLst>
            </p:cNvPr>
            <p:cNvGrpSpPr/>
            <p:nvPr/>
          </p:nvGrpSpPr>
          <p:grpSpPr>
            <a:xfrm>
              <a:off x="644821" y="2385235"/>
              <a:ext cx="461637" cy="1768159"/>
              <a:chOff x="644821" y="2372535"/>
              <a:chExt cx="461637" cy="1768159"/>
            </a:xfrm>
          </p:grpSpPr>
          <p:grpSp>
            <p:nvGrpSpPr>
              <p:cNvPr id="376" name="组合 375">
                <a:extLst>
                  <a:ext uri="{FF2B5EF4-FFF2-40B4-BE49-F238E27FC236}">
                    <a16:creationId xmlns:a16="http://schemas.microsoft.com/office/drawing/2014/main" id="{F2B3397F-A066-4C94-A073-40E4145783C9}"/>
                  </a:ext>
                </a:extLst>
              </p:cNvPr>
              <p:cNvGrpSpPr/>
              <p:nvPr/>
            </p:nvGrpSpPr>
            <p:grpSpPr>
              <a:xfrm>
                <a:off x="644821" y="2372535"/>
                <a:ext cx="75933" cy="1768159"/>
                <a:chOff x="644821" y="2372535"/>
                <a:chExt cx="75933" cy="1768159"/>
              </a:xfrm>
            </p:grpSpPr>
            <p:sp>
              <p:nvSpPr>
                <p:cNvPr id="422" name="椭圆 421">
                  <a:extLst>
                    <a:ext uri="{FF2B5EF4-FFF2-40B4-BE49-F238E27FC236}">
                      <a16:creationId xmlns:a16="http://schemas.microsoft.com/office/drawing/2014/main" id="{753A9CB7-702C-44E4-9824-B371DB574AE8}"/>
                    </a:ext>
                  </a:extLst>
                </p:cNvPr>
                <p:cNvSpPr/>
                <p:nvPr/>
              </p:nvSpPr>
              <p:spPr>
                <a:xfrm rot="5400000">
                  <a:off x="644821" y="2372535"/>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23" name="椭圆 422">
                  <a:extLst>
                    <a:ext uri="{FF2B5EF4-FFF2-40B4-BE49-F238E27FC236}">
                      <a16:creationId xmlns:a16="http://schemas.microsoft.com/office/drawing/2014/main" id="{46858391-34F2-49FC-B36B-75E26F4AC1D5}"/>
                    </a:ext>
                  </a:extLst>
                </p:cNvPr>
                <p:cNvSpPr/>
                <p:nvPr/>
              </p:nvSpPr>
              <p:spPr>
                <a:xfrm rot="5400000">
                  <a:off x="644821" y="2502706"/>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24" name="椭圆 423">
                  <a:extLst>
                    <a:ext uri="{FF2B5EF4-FFF2-40B4-BE49-F238E27FC236}">
                      <a16:creationId xmlns:a16="http://schemas.microsoft.com/office/drawing/2014/main" id="{C2EEAE82-22A4-48E2-8B49-2BADC7607FD9}"/>
                    </a:ext>
                  </a:extLst>
                </p:cNvPr>
                <p:cNvSpPr/>
                <p:nvPr/>
              </p:nvSpPr>
              <p:spPr>
                <a:xfrm rot="5400000">
                  <a:off x="644821" y="2632877"/>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25" name="椭圆 424">
                  <a:extLst>
                    <a:ext uri="{FF2B5EF4-FFF2-40B4-BE49-F238E27FC236}">
                      <a16:creationId xmlns:a16="http://schemas.microsoft.com/office/drawing/2014/main" id="{18118D24-8FE5-479B-8832-9281CDFAFE3E}"/>
                    </a:ext>
                  </a:extLst>
                </p:cNvPr>
                <p:cNvSpPr/>
                <p:nvPr/>
              </p:nvSpPr>
              <p:spPr>
                <a:xfrm rot="5400000">
                  <a:off x="644821" y="2763048"/>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26" name="椭圆 425">
                  <a:extLst>
                    <a:ext uri="{FF2B5EF4-FFF2-40B4-BE49-F238E27FC236}">
                      <a16:creationId xmlns:a16="http://schemas.microsoft.com/office/drawing/2014/main" id="{642C74BA-AE4F-4963-B4DA-8A0F8B17D08C}"/>
                    </a:ext>
                  </a:extLst>
                </p:cNvPr>
                <p:cNvSpPr/>
                <p:nvPr/>
              </p:nvSpPr>
              <p:spPr>
                <a:xfrm rot="5400000">
                  <a:off x="644821" y="2893219"/>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27" name="椭圆 426">
                  <a:extLst>
                    <a:ext uri="{FF2B5EF4-FFF2-40B4-BE49-F238E27FC236}">
                      <a16:creationId xmlns:a16="http://schemas.microsoft.com/office/drawing/2014/main" id="{26FCC4E9-1940-4DA4-BE6B-1F127B4DCE19}"/>
                    </a:ext>
                  </a:extLst>
                </p:cNvPr>
                <p:cNvSpPr/>
                <p:nvPr/>
              </p:nvSpPr>
              <p:spPr>
                <a:xfrm rot="5400000">
                  <a:off x="644821" y="3023390"/>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28" name="椭圆 427">
                  <a:extLst>
                    <a:ext uri="{FF2B5EF4-FFF2-40B4-BE49-F238E27FC236}">
                      <a16:creationId xmlns:a16="http://schemas.microsoft.com/office/drawing/2014/main" id="{832B4E78-25ED-4564-BED8-2C4333A67CA3}"/>
                    </a:ext>
                  </a:extLst>
                </p:cNvPr>
                <p:cNvSpPr/>
                <p:nvPr/>
              </p:nvSpPr>
              <p:spPr>
                <a:xfrm rot="5400000">
                  <a:off x="644821" y="3153561"/>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29" name="椭圆 428">
                  <a:extLst>
                    <a:ext uri="{FF2B5EF4-FFF2-40B4-BE49-F238E27FC236}">
                      <a16:creationId xmlns:a16="http://schemas.microsoft.com/office/drawing/2014/main" id="{CFEC680C-959A-4D89-ADA0-266FB3D7FE7C}"/>
                    </a:ext>
                  </a:extLst>
                </p:cNvPr>
                <p:cNvSpPr/>
                <p:nvPr/>
              </p:nvSpPr>
              <p:spPr>
                <a:xfrm rot="5400000">
                  <a:off x="644821" y="3283732"/>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30" name="椭圆 429">
                  <a:extLst>
                    <a:ext uri="{FF2B5EF4-FFF2-40B4-BE49-F238E27FC236}">
                      <a16:creationId xmlns:a16="http://schemas.microsoft.com/office/drawing/2014/main" id="{F6969123-C47F-4591-8439-1B3193E56CD8}"/>
                    </a:ext>
                  </a:extLst>
                </p:cNvPr>
                <p:cNvSpPr/>
                <p:nvPr/>
              </p:nvSpPr>
              <p:spPr>
                <a:xfrm rot="5400000">
                  <a:off x="644821" y="3413903"/>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31" name="椭圆 430">
                  <a:extLst>
                    <a:ext uri="{FF2B5EF4-FFF2-40B4-BE49-F238E27FC236}">
                      <a16:creationId xmlns:a16="http://schemas.microsoft.com/office/drawing/2014/main" id="{9A9FFD69-4838-46B4-B66A-9471C28300FD}"/>
                    </a:ext>
                  </a:extLst>
                </p:cNvPr>
                <p:cNvSpPr/>
                <p:nvPr/>
              </p:nvSpPr>
              <p:spPr>
                <a:xfrm rot="5400000">
                  <a:off x="644821" y="3544074"/>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32" name="椭圆 431">
                  <a:extLst>
                    <a:ext uri="{FF2B5EF4-FFF2-40B4-BE49-F238E27FC236}">
                      <a16:creationId xmlns:a16="http://schemas.microsoft.com/office/drawing/2014/main" id="{26493542-2261-416A-A12E-819AE75A126C}"/>
                    </a:ext>
                  </a:extLst>
                </p:cNvPr>
                <p:cNvSpPr/>
                <p:nvPr/>
              </p:nvSpPr>
              <p:spPr>
                <a:xfrm rot="5400000">
                  <a:off x="644821" y="3674245"/>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33" name="椭圆 432">
                  <a:extLst>
                    <a:ext uri="{FF2B5EF4-FFF2-40B4-BE49-F238E27FC236}">
                      <a16:creationId xmlns:a16="http://schemas.microsoft.com/office/drawing/2014/main" id="{571F3092-357D-402D-B4FB-FBFA3BE419A3}"/>
                    </a:ext>
                  </a:extLst>
                </p:cNvPr>
                <p:cNvSpPr/>
                <p:nvPr/>
              </p:nvSpPr>
              <p:spPr>
                <a:xfrm rot="5400000">
                  <a:off x="644821" y="3804416"/>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34" name="椭圆 433">
                  <a:extLst>
                    <a:ext uri="{FF2B5EF4-FFF2-40B4-BE49-F238E27FC236}">
                      <a16:creationId xmlns:a16="http://schemas.microsoft.com/office/drawing/2014/main" id="{5C588C79-5FBC-4C69-8A7D-B2909891EED3}"/>
                    </a:ext>
                  </a:extLst>
                </p:cNvPr>
                <p:cNvSpPr/>
                <p:nvPr/>
              </p:nvSpPr>
              <p:spPr>
                <a:xfrm rot="5400000">
                  <a:off x="644821" y="3934587"/>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35" name="椭圆 434">
                  <a:extLst>
                    <a:ext uri="{FF2B5EF4-FFF2-40B4-BE49-F238E27FC236}">
                      <a16:creationId xmlns:a16="http://schemas.microsoft.com/office/drawing/2014/main" id="{236FA0DC-BBAE-4290-BA08-E03EFD09F9C8}"/>
                    </a:ext>
                  </a:extLst>
                </p:cNvPr>
                <p:cNvSpPr/>
                <p:nvPr/>
              </p:nvSpPr>
              <p:spPr>
                <a:xfrm rot="5400000">
                  <a:off x="644821" y="4064761"/>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nvGrpSpPr>
              <p:cNvPr id="377" name="组合 376">
                <a:extLst>
                  <a:ext uri="{FF2B5EF4-FFF2-40B4-BE49-F238E27FC236}">
                    <a16:creationId xmlns:a16="http://schemas.microsoft.com/office/drawing/2014/main" id="{CE9BF8E9-E468-4176-A48C-BA8FA799DC90}"/>
                  </a:ext>
                </a:extLst>
              </p:cNvPr>
              <p:cNvGrpSpPr/>
              <p:nvPr/>
            </p:nvGrpSpPr>
            <p:grpSpPr>
              <a:xfrm>
                <a:off x="773389" y="2372535"/>
                <a:ext cx="75933" cy="1768159"/>
                <a:chOff x="644821" y="2372535"/>
                <a:chExt cx="75933" cy="1768159"/>
              </a:xfrm>
            </p:grpSpPr>
            <p:sp>
              <p:nvSpPr>
                <p:cNvPr id="408" name="椭圆 407">
                  <a:extLst>
                    <a:ext uri="{FF2B5EF4-FFF2-40B4-BE49-F238E27FC236}">
                      <a16:creationId xmlns:a16="http://schemas.microsoft.com/office/drawing/2014/main" id="{0C085EC5-55AA-4C3A-AFC4-BCFB5223F8AA}"/>
                    </a:ext>
                  </a:extLst>
                </p:cNvPr>
                <p:cNvSpPr/>
                <p:nvPr/>
              </p:nvSpPr>
              <p:spPr>
                <a:xfrm rot="5400000">
                  <a:off x="644821" y="2372535"/>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09" name="椭圆 408">
                  <a:extLst>
                    <a:ext uri="{FF2B5EF4-FFF2-40B4-BE49-F238E27FC236}">
                      <a16:creationId xmlns:a16="http://schemas.microsoft.com/office/drawing/2014/main" id="{980ECCA0-AE7B-4007-AB1F-24F0953B47BD}"/>
                    </a:ext>
                  </a:extLst>
                </p:cNvPr>
                <p:cNvSpPr/>
                <p:nvPr/>
              </p:nvSpPr>
              <p:spPr>
                <a:xfrm rot="5400000">
                  <a:off x="644821" y="2502706"/>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10" name="椭圆 409">
                  <a:extLst>
                    <a:ext uri="{FF2B5EF4-FFF2-40B4-BE49-F238E27FC236}">
                      <a16:creationId xmlns:a16="http://schemas.microsoft.com/office/drawing/2014/main" id="{5C0D41C3-2559-4E4C-9C80-1644EBC79D9B}"/>
                    </a:ext>
                  </a:extLst>
                </p:cNvPr>
                <p:cNvSpPr/>
                <p:nvPr/>
              </p:nvSpPr>
              <p:spPr>
                <a:xfrm rot="5400000">
                  <a:off x="644821" y="2632877"/>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11" name="椭圆 410">
                  <a:extLst>
                    <a:ext uri="{FF2B5EF4-FFF2-40B4-BE49-F238E27FC236}">
                      <a16:creationId xmlns:a16="http://schemas.microsoft.com/office/drawing/2014/main" id="{AA8AA9EE-7C72-4216-AB9A-B88BF7D4490E}"/>
                    </a:ext>
                  </a:extLst>
                </p:cNvPr>
                <p:cNvSpPr/>
                <p:nvPr/>
              </p:nvSpPr>
              <p:spPr>
                <a:xfrm rot="5400000">
                  <a:off x="644821" y="2763048"/>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12" name="椭圆 411">
                  <a:extLst>
                    <a:ext uri="{FF2B5EF4-FFF2-40B4-BE49-F238E27FC236}">
                      <a16:creationId xmlns:a16="http://schemas.microsoft.com/office/drawing/2014/main" id="{403780F6-F586-42B8-B310-5600A38530B5}"/>
                    </a:ext>
                  </a:extLst>
                </p:cNvPr>
                <p:cNvSpPr/>
                <p:nvPr/>
              </p:nvSpPr>
              <p:spPr>
                <a:xfrm rot="5400000">
                  <a:off x="644821" y="2893219"/>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13" name="椭圆 412">
                  <a:extLst>
                    <a:ext uri="{FF2B5EF4-FFF2-40B4-BE49-F238E27FC236}">
                      <a16:creationId xmlns:a16="http://schemas.microsoft.com/office/drawing/2014/main" id="{6A20D1B4-02D7-4E66-B08C-E5DFA7243D62}"/>
                    </a:ext>
                  </a:extLst>
                </p:cNvPr>
                <p:cNvSpPr/>
                <p:nvPr/>
              </p:nvSpPr>
              <p:spPr>
                <a:xfrm rot="5400000">
                  <a:off x="644821" y="3023390"/>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14" name="椭圆 413">
                  <a:extLst>
                    <a:ext uri="{FF2B5EF4-FFF2-40B4-BE49-F238E27FC236}">
                      <a16:creationId xmlns:a16="http://schemas.microsoft.com/office/drawing/2014/main" id="{15678FCA-12B3-46F9-9E96-0C9B0CEB1E5C}"/>
                    </a:ext>
                  </a:extLst>
                </p:cNvPr>
                <p:cNvSpPr/>
                <p:nvPr/>
              </p:nvSpPr>
              <p:spPr>
                <a:xfrm rot="5400000">
                  <a:off x="644821" y="3153561"/>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15" name="椭圆 414">
                  <a:extLst>
                    <a:ext uri="{FF2B5EF4-FFF2-40B4-BE49-F238E27FC236}">
                      <a16:creationId xmlns:a16="http://schemas.microsoft.com/office/drawing/2014/main" id="{97EA72E3-90C0-43D1-BB81-C34A66F30CB4}"/>
                    </a:ext>
                  </a:extLst>
                </p:cNvPr>
                <p:cNvSpPr/>
                <p:nvPr/>
              </p:nvSpPr>
              <p:spPr>
                <a:xfrm rot="5400000">
                  <a:off x="644821" y="3283732"/>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16" name="椭圆 415">
                  <a:extLst>
                    <a:ext uri="{FF2B5EF4-FFF2-40B4-BE49-F238E27FC236}">
                      <a16:creationId xmlns:a16="http://schemas.microsoft.com/office/drawing/2014/main" id="{FDE6CF3C-2F67-43A5-8D51-2AC1E98E2B1C}"/>
                    </a:ext>
                  </a:extLst>
                </p:cNvPr>
                <p:cNvSpPr/>
                <p:nvPr/>
              </p:nvSpPr>
              <p:spPr>
                <a:xfrm rot="5400000">
                  <a:off x="644821" y="3413903"/>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17" name="椭圆 416">
                  <a:extLst>
                    <a:ext uri="{FF2B5EF4-FFF2-40B4-BE49-F238E27FC236}">
                      <a16:creationId xmlns:a16="http://schemas.microsoft.com/office/drawing/2014/main" id="{BC8E8555-DAF1-4378-8484-A80E1EF2EDA1}"/>
                    </a:ext>
                  </a:extLst>
                </p:cNvPr>
                <p:cNvSpPr/>
                <p:nvPr/>
              </p:nvSpPr>
              <p:spPr>
                <a:xfrm rot="5400000">
                  <a:off x="644821" y="3544074"/>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18" name="椭圆 417">
                  <a:extLst>
                    <a:ext uri="{FF2B5EF4-FFF2-40B4-BE49-F238E27FC236}">
                      <a16:creationId xmlns:a16="http://schemas.microsoft.com/office/drawing/2014/main" id="{CE3A7A91-A8AF-4688-AE43-FD2FE6650CF1}"/>
                    </a:ext>
                  </a:extLst>
                </p:cNvPr>
                <p:cNvSpPr/>
                <p:nvPr/>
              </p:nvSpPr>
              <p:spPr>
                <a:xfrm rot="5400000">
                  <a:off x="644821" y="3674245"/>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19" name="椭圆 418">
                  <a:extLst>
                    <a:ext uri="{FF2B5EF4-FFF2-40B4-BE49-F238E27FC236}">
                      <a16:creationId xmlns:a16="http://schemas.microsoft.com/office/drawing/2014/main" id="{D78B961D-44A0-43E7-9EE1-692D521CBB6F}"/>
                    </a:ext>
                  </a:extLst>
                </p:cNvPr>
                <p:cNvSpPr/>
                <p:nvPr/>
              </p:nvSpPr>
              <p:spPr>
                <a:xfrm rot="5400000">
                  <a:off x="644821" y="3804416"/>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20" name="椭圆 419">
                  <a:extLst>
                    <a:ext uri="{FF2B5EF4-FFF2-40B4-BE49-F238E27FC236}">
                      <a16:creationId xmlns:a16="http://schemas.microsoft.com/office/drawing/2014/main" id="{B94E297F-836D-4168-A7CC-2F71252F15D4}"/>
                    </a:ext>
                  </a:extLst>
                </p:cNvPr>
                <p:cNvSpPr/>
                <p:nvPr/>
              </p:nvSpPr>
              <p:spPr>
                <a:xfrm rot="5400000">
                  <a:off x="644821" y="3934587"/>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21" name="椭圆 420">
                  <a:extLst>
                    <a:ext uri="{FF2B5EF4-FFF2-40B4-BE49-F238E27FC236}">
                      <a16:creationId xmlns:a16="http://schemas.microsoft.com/office/drawing/2014/main" id="{AE23392A-07BA-4979-9D94-A70B477179B7}"/>
                    </a:ext>
                  </a:extLst>
                </p:cNvPr>
                <p:cNvSpPr/>
                <p:nvPr/>
              </p:nvSpPr>
              <p:spPr>
                <a:xfrm rot="5400000">
                  <a:off x="644821" y="4064761"/>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nvGrpSpPr>
              <p:cNvPr id="378" name="组合 377">
                <a:extLst>
                  <a:ext uri="{FF2B5EF4-FFF2-40B4-BE49-F238E27FC236}">
                    <a16:creationId xmlns:a16="http://schemas.microsoft.com/office/drawing/2014/main" id="{FFB79FA2-3D25-4B09-A2CE-DEA9B21DEED2}"/>
                  </a:ext>
                </a:extLst>
              </p:cNvPr>
              <p:cNvGrpSpPr/>
              <p:nvPr/>
            </p:nvGrpSpPr>
            <p:grpSpPr>
              <a:xfrm>
                <a:off x="901957" y="2372535"/>
                <a:ext cx="75933" cy="1768159"/>
                <a:chOff x="644821" y="2372535"/>
                <a:chExt cx="75933" cy="1768159"/>
              </a:xfrm>
            </p:grpSpPr>
            <p:sp>
              <p:nvSpPr>
                <p:cNvPr id="394" name="椭圆 393">
                  <a:extLst>
                    <a:ext uri="{FF2B5EF4-FFF2-40B4-BE49-F238E27FC236}">
                      <a16:creationId xmlns:a16="http://schemas.microsoft.com/office/drawing/2014/main" id="{3B6CC7D3-94B5-46CC-9779-BD0583F7EC84}"/>
                    </a:ext>
                  </a:extLst>
                </p:cNvPr>
                <p:cNvSpPr/>
                <p:nvPr/>
              </p:nvSpPr>
              <p:spPr>
                <a:xfrm rot="5400000">
                  <a:off x="644821" y="2372535"/>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95" name="椭圆 394">
                  <a:extLst>
                    <a:ext uri="{FF2B5EF4-FFF2-40B4-BE49-F238E27FC236}">
                      <a16:creationId xmlns:a16="http://schemas.microsoft.com/office/drawing/2014/main" id="{332F5504-7EB2-44B5-9EEC-6E8711A3DF27}"/>
                    </a:ext>
                  </a:extLst>
                </p:cNvPr>
                <p:cNvSpPr/>
                <p:nvPr/>
              </p:nvSpPr>
              <p:spPr>
                <a:xfrm rot="5400000">
                  <a:off x="644821" y="2502706"/>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96" name="椭圆 395">
                  <a:extLst>
                    <a:ext uri="{FF2B5EF4-FFF2-40B4-BE49-F238E27FC236}">
                      <a16:creationId xmlns:a16="http://schemas.microsoft.com/office/drawing/2014/main" id="{34558E99-3AF9-499C-A81F-6F9AEA82EDC7}"/>
                    </a:ext>
                  </a:extLst>
                </p:cNvPr>
                <p:cNvSpPr/>
                <p:nvPr/>
              </p:nvSpPr>
              <p:spPr>
                <a:xfrm rot="5400000">
                  <a:off x="644821" y="2632877"/>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97" name="椭圆 396">
                  <a:extLst>
                    <a:ext uri="{FF2B5EF4-FFF2-40B4-BE49-F238E27FC236}">
                      <a16:creationId xmlns:a16="http://schemas.microsoft.com/office/drawing/2014/main" id="{C91420A6-21DE-4D28-9092-81F9233E6EA8}"/>
                    </a:ext>
                  </a:extLst>
                </p:cNvPr>
                <p:cNvSpPr/>
                <p:nvPr/>
              </p:nvSpPr>
              <p:spPr>
                <a:xfrm rot="5400000">
                  <a:off x="644821" y="2763048"/>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98" name="椭圆 397">
                  <a:extLst>
                    <a:ext uri="{FF2B5EF4-FFF2-40B4-BE49-F238E27FC236}">
                      <a16:creationId xmlns:a16="http://schemas.microsoft.com/office/drawing/2014/main" id="{FE7EA190-392A-442C-A9FA-B9BBC304D421}"/>
                    </a:ext>
                  </a:extLst>
                </p:cNvPr>
                <p:cNvSpPr/>
                <p:nvPr/>
              </p:nvSpPr>
              <p:spPr>
                <a:xfrm rot="5400000">
                  <a:off x="644821" y="2893219"/>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99" name="椭圆 398">
                  <a:extLst>
                    <a:ext uri="{FF2B5EF4-FFF2-40B4-BE49-F238E27FC236}">
                      <a16:creationId xmlns:a16="http://schemas.microsoft.com/office/drawing/2014/main" id="{363B3AF0-46CB-481F-A3DD-CECA0BE51F71}"/>
                    </a:ext>
                  </a:extLst>
                </p:cNvPr>
                <p:cNvSpPr/>
                <p:nvPr/>
              </p:nvSpPr>
              <p:spPr>
                <a:xfrm rot="5400000">
                  <a:off x="644821" y="3023390"/>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00" name="椭圆 399">
                  <a:extLst>
                    <a:ext uri="{FF2B5EF4-FFF2-40B4-BE49-F238E27FC236}">
                      <a16:creationId xmlns:a16="http://schemas.microsoft.com/office/drawing/2014/main" id="{11FDAACA-D83B-42D8-BCB8-AD1ECDFF46FF}"/>
                    </a:ext>
                  </a:extLst>
                </p:cNvPr>
                <p:cNvSpPr/>
                <p:nvPr/>
              </p:nvSpPr>
              <p:spPr>
                <a:xfrm rot="5400000">
                  <a:off x="644821" y="3153561"/>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01" name="椭圆 400">
                  <a:extLst>
                    <a:ext uri="{FF2B5EF4-FFF2-40B4-BE49-F238E27FC236}">
                      <a16:creationId xmlns:a16="http://schemas.microsoft.com/office/drawing/2014/main" id="{13E6C07F-849A-4C22-A0DB-4AC7A3156E2D}"/>
                    </a:ext>
                  </a:extLst>
                </p:cNvPr>
                <p:cNvSpPr/>
                <p:nvPr/>
              </p:nvSpPr>
              <p:spPr>
                <a:xfrm rot="5400000">
                  <a:off x="644821" y="3283732"/>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02" name="椭圆 401">
                  <a:extLst>
                    <a:ext uri="{FF2B5EF4-FFF2-40B4-BE49-F238E27FC236}">
                      <a16:creationId xmlns:a16="http://schemas.microsoft.com/office/drawing/2014/main" id="{DB217665-86B6-436F-8275-22FB1AC4693B}"/>
                    </a:ext>
                  </a:extLst>
                </p:cNvPr>
                <p:cNvSpPr/>
                <p:nvPr/>
              </p:nvSpPr>
              <p:spPr>
                <a:xfrm rot="5400000">
                  <a:off x="644821" y="3413903"/>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03" name="椭圆 402">
                  <a:extLst>
                    <a:ext uri="{FF2B5EF4-FFF2-40B4-BE49-F238E27FC236}">
                      <a16:creationId xmlns:a16="http://schemas.microsoft.com/office/drawing/2014/main" id="{3E1E3B4E-A130-4D0D-925D-8A5ED2A795EE}"/>
                    </a:ext>
                  </a:extLst>
                </p:cNvPr>
                <p:cNvSpPr/>
                <p:nvPr/>
              </p:nvSpPr>
              <p:spPr>
                <a:xfrm rot="5400000">
                  <a:off x="644821" y="3544074"/>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04" name="椭圆 403">
                  <a:extLst>
                    <a:ext uri="{FF2B5EF4-FFF2-40B4-BE49-F238E27FC236}">
                      <a16:creationId xmlns:a16="http://schemas.microsoft.com/office/drawing/2014/main" id="{72BE4728-E93A-486B-9B3C-453BAC942F6E}"/>
                    </a:ext>
                  </a:extLst>
                </p:cNvPr>
                <p:cNvSpPr/>
                <p:nvPr/>
              </p:nvSpPr>
              <p:spPr>
                <a:xfrm rot="5400000">
                  <a:off x="644821" y="3674245"/>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05" name="椭圆 404">
                  <a:extLst>
                    <a:ext uri="{FF2B5EF4-FFF2-40B4-BE49-F238E27FC236}">
                      <a16:creationId xmlns:a16="http://schemas.microsoft.com/office/drawing/2014/main" id="{3B863C49-DAA9-460E-ABEE-E9EDCD8677DF}"/>
                    </a:ext>
                  </a:extLst>
                </p:cNvPr>
                <p:cNvSpPr/>
                <p:nvPr/>
              </p:nvSpPr>
              <p:spPr>
                <a:xfrm rot="5400000">
                  <a:off x="644821" y="3804416"/>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06" name="椭圆 405">
                  <a:extLst>
                    <a:ext uri="{FF2B5EF4-FFF2-40B4-BE49-F238E27FC236}">
                      <a16:creationId xmlns:a16="http://schemas.microsoft.com/office/drawing/2014/main" id="{CA277365-A8ED-496A-9ECE-F60094694255}"/>
                    </a:ext>
                  </a:extLst>
                </p:cNvPr>
                <p:cNvSpPr/>
                <p:nvPr/>
              </p:nvSpPr>
              <p:spPr>
                <a:xfrm rot="5400000">
                  <a:off x="644821" y="3934587"/>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07" name="椭圆 406">
                  <a:extLst>
                    <a:ext uri="{FF2B5EF4-FFF2-40B4-BE49-F238E27FC236}">
                      <a16:creationId xmlns:a16="http://schemas.microsoft.com/office/drawing/2014/main" id="{89BB0641-4AD3-4138-A592-702193B7A135}"/>
                    </a:ext>
                  </a:extLst>
                </p:cNvPr>
                <p:cNvSpPr/>
                <p:nvPr/>
              </p:nvSpPr>
              <p:spPr>
                <a:xfrm rot="5400000">
                  <a:off x="644821" y="4064761"/>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nvGrpSpPr>
              <p:cNvPr id="379" name="组合 378">
                <a:extLst>
                  <a:ext uri="{FF2B5EF4-FFF2-40B4-BE49-F238E27FC236}">
                    <a16:creationId xmlns:a16="http://schemas.microsoft.com/office/drawing/2014/main" id="{1D7915DE-DF04-4892-9779-3A431C714F54}"/>
                  </a:ext>
                </a:extLst>
              </p:cNvPr>
              <p:cNvGrpSpPr/>
              <p:nvPr/>
            </p:nvGrpSpPr>
            <p:grpSpPr>
              <a:xfrm>
                <a:off x="1030525" y="2372535"/>
                <a:ext cx="75933" cy="1768159"/>
                <a:chOff x="644821" y="2372535"/>
                <a:chExt cx="75933" cy="1768159"/>
              </a:xfrm>
            </p:grpSpPr>
            <p:sp>
              <p:nvSpPr>
                <p:cNvPr id="380" name="椭圆 379">
                  <a:extLst>
                    <a:ext uri="{FF2B5EF4-FFF2-40B4-BE49-F238E27FC236}">
                      <a16:creationId xmlns:a16="http://schemas.microsoft.com/office/drawing/2014/main" id="{62BDD92E-B6EB-42B6-9CA5-70959D127FAD}"/>
                    </a:ext>
                  </a:extLst>
                </p:cNvPr>
                <p:cNvSpPr/>
                <p:nvPr/>
              </p:nvSpPr>
              <p:spPr>
                <a:xfrm rot="5400000">
                  <a:off x="644821" y="2372535"/>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81" name="椭圆 380">
                  <a:extLst>
                    <a:ext uri="{FF2B5EF4-FFF2-40B4-BE49-F238E27FC236}">
                      <a16:creationId xmlns:a16="http://schemas.microsoft.com/office/drawing/2014/main" id="{3D19F47C-6EE4-45C2-ACA5-4ADDC92F04F5}"/>
                    </a:ext>
                  </a:extLst>
                </p:cNvPr>
                <p:cNvSpPr/>
                <p:nvPr/>
              </p:nvSpPr>
              <p:spPr>
                <a:xfrm rot="5400000">
                  <a:off x="644821" y="2502706"/>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82" name="椭圆 381">
                  <a:extLst>
                    <a:ext uri="{FF2B5EF4-FFF2-40B4-BE49-F238E27FC236}">
                      <a16:creationId xmlns:a16="http://schemas.microsoft.com/office/drawing/2014/main" id="{D93A0676-790E-4ECE-B7A3-1CFC6D23D462}"/>
                    </a:ext>
                  </a:extLst>
                </p:cNvPr>
                <p:cNvSpPr/>
                <p:nvPr/>
              </p:nvSpPr>
              <p:spPr>
                <a:xfrm rot="5400000">
                  <a:off x="644821" y="2632877"/>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83" name="椭圆 382">
                  <a:extLst>
                    <a:ext uri="{FF2B5EF4-FFF2-40B4-BE49-F238E27FC236}">
                      <a16:creationId xmlns:a16="http://schemas.microsoft.com/office/drawing/2014/main" id="{9FD06642-A0EA-4AFF-97F4-D555E8B0CBF5}"/>
                    </a:ext>
                  </a:extLst>
                </p:cNvPr>
                <p:cNvSpPr/>
                <p:nvPr/>
              </p:nvSpPr>
              <p:spPr>
                <a:xfrm rot="5400000">
                  <a:off x="644821" y="2763048"/>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84" name="椭圆 383">
                  <a:extLst>
                    <a:ext uri="{FF2B5EF4-FFF2-40B4-BE49-F238E27FC236}">
                      <a16:creationId xmlns:a16="http://schemas.microsoft.com/office/drawing/2014/main" id="{71B2980E-71E0-4E26-9B89-2EAEE0695C49}"/>
                    </a:ext>
                  </a:extLst>
                </p:cNvPr>
                <p:cNvSpPr/>
                <p:nvPr/>
              </p:nvSpPr>
              <p:spPr>
                <a:xfrm rot="5400000">
                  <a:off x="644821" y="2893219"/>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85" name="椭圆 384">
                  <a:extLst>
                    <a:ext uri="{FF2B5EF4-FFF2-40B4-BE49-F238E27FC236}">
                      <a16:creationId xmlns:a16="http://schemas.microsoft.com/office/drawing/2014/main" id="{A5544579-B656-4F4A-8AC1-1966B4C0AE1B}"/>
                    </a:ext>
                  </a:extLst>
                </p:cNvPr>
                <p:cNvSpPr/>
                <p:nvPr/>
              </p:nvSpPr>
              <p:spPr>
                <a:xfrm rot="5400000">
                  <a:off x="644821" y="3023390"/>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86" name="椭圆 385">
                  <a:extLst>
                    <a:ext uri="{FF2B5EF4-FFF2-40B4-BE49-F238E27FC236}">
                      <a16:creationId xmlns:a16="http://schemas.microsoft.com/office/drawing/2014/main" id="{4B3FD579-501D-45C9-86F6-39D110505659}"/>
                    </a:ext>
                  </a:extLst>
                </p:cNvPr>
                <p:cNvSpPr/>
                <p:nvPr/>
              </p:nvSpPr>
              <p:spPr>
                <a:xfrm rot="5400000">
                  <a:off x="644821" y="3153561"/>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87" name="椭圆 386">
                  <a:extLst>
                    <a:ext uri="{FF2B5EF4-FFF2-40B4-BE49-F238E27FC236}">
                      <a16:creationId xmlns:a16="http://schemas.microsoft.com/office/drawing/2014/main" id="{7A7177FB-08CA-48FA-80DD-49FBC04C0351}"/>
                    </a:ext>
                  </a:extLst>
                </p:cNvPr>
                <p:cNvSpPr/>
                <p:nvPr/>
              </p:nvSpPr>
              <p:spPr>
                <a:xfrm rot="5400000">
                  <a:off x="644821" y="3283732"/>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88" name="椭圆 387">
                  <a:extLst>
                    <a:ext uri="{FF2B5EF4-FFF2-40B4-BE49-F238E27FC236}">
                      <a16:creationId xmlns:a16="http://schemas.microsoft.com/office/drawing/2014/main" id="{34D2F2FB-C83B-4829-A067-73CF69C594D9}"/>
                    </a:ext>
                  </a:extLst>
                </p:cNvPr>
                <p:cNvSpPr/>
                <p:nvPr/>
              </p:nvSpPr>
              <p:spPr>
                <a:xfrm rot="5400000">
                  <a:off x="644821" y="3413903"/>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89" name="椭圆 388">
                  <a:extLst>
                    <a:ext uri="{FF2B5EF4-FFF2-40B4-BE49-F238E27FC236}">
                      <a16:creationId xmlns:a16="http://schemas.microsoft.com/office/drawing/2014/main" id="{A9E51683-DAF4-4783-BF47-031FDB26B3D6}"/>
                    </a:ext>
                  </a:extLst>
                </p:cNvPr>
                <p:cNvSpPr/>
                <p:nvPr/>
              </p:nvSpPr>
              <p:spPr>
                <a:xfrm rot="5400000">
                  <a:off x="644821" y="3544074"/>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90" name="椭圆 389">
                  <a:extLst>
                    <a:ext uri="{FF2B5EF4-FFF2-40B4-BE49-F238E27FC236}">
                      <a16:creationId xmlns:a16="http://schemas.microsoft.com/office/drawing/2014/main" id="{DDBAE159-5021-49F7-B361-2EFF7BAFB714}"/>
                    </a:ext>
                  </a:extLst>
                </p:cNvPr>
                <p:cNvSpPr/>
                <p:nvPr/>
              </p:nvSpPr>
              <p:spPr>
                <a:xfrm rot="5400000">
                  <a:off x="644821" y="3674245"/>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91" name="椭圆 390">
                  <a:extLst>
                    <a:ext uri="{FF2B5EF4-FFF2-40B4-BE49-F238E27FC236}">
                      <a16:creationId xmlns:a16="http://schemas.microsoft.com/office/drawing/2014/main" id="{D46A99AB-02DD-44E2-BDFF-4893A1667F26}"/>
                    </a:ext>
                  </a:extLst>
                </p:cNvPr>
                <p:cNvSpPr/>
                <p:nvPr/>
              </p:nvSpPr>
              <p:spPr>
                <a:xfrm rot="5400000">
                  <a:off x="644821" y="3804416"/>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92" name="椭圆 391">
                  <a:extLst>
                    <a:ext uri="{FF2B5EF4-FFF2-40B4-BE49-F238E27FC236}">
                      <a16:creationId xmlns:a16="http://schemas.microsoft.com/office/drawing/2014/main" id="{E1B7C7C1-DD91-4AEA-A02E-D4518FF6BCC6}"/>
                    </a:ext>
                  </a:extLst>
                </p:cNvPr>
                <p:cNvSpPr/>
                <p:nvPr/>
              </p:nvSpPr>
              <p:spPr>
                <a:xfrm rot="5400000">
                  <a:off x="644821" y="3934587"/>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93" name="椭圆 392">
                  <a:extLst>
                    <a:ext uri="{FF2B5EF4-FFF2-40B4-BE49-F238E27FC236}">
                      <a16:creationId xmlns:a16="http://schemas.microsoft.com/office/drawing/2014/main" id="{86B78F0B-7D31-4E38-9BAF-6E1AE980E998}"/>
                    </a:ext>
                  </a:extLst>
                </p:cNvPr>
                <p:cNvSpPr/>
                <p:nvPr/>
              </p:nvSpPr>
              <p:spPr>
                <a:xfrm rot="5400000">
                  <a:off x="644821" y="4064761"/>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grpSp>
          <p:nvGrpSpPr>
            <p:cNvPr id="436" name="组合 435">
              <a:extLst>
                <a:ext uri="{FF2B5EF4-FFF2-40B4-BE49-F238E27FC236}">
                  <a16:creationId xmlns:a16="http://schemas.microsoft.com/office/drawing/2014/main" id="{ED79EA71-D67A-428F-9C25-77AAD95A0577}"/>
                </a:ext>
              </a:extLst>
            </p:cNvPr>
            <p:cNvGrpSpPr/>
            <p:nvPr/>
          </p:nvGrpSpPr>
          <p:grpSpPr>
            <a:xfrm>
              <a:off x="857170" y="3703149"/>
              <a:ext cx="3522231" cy="803190"/>
              <a:chOff x="1295400" y="4614866"/>
              <a:chExt cx="2744470" cy="803190"/>
            </a:xfrm>
            <a:effectLst>
              <a:outerShdw dist="25400" dir="5400000" algn="t" rotWithShape="0">
                <a:schemeClr val="accent2"/>
              </a:outerShdw>
            </a:effectLst>
          </p:grpSpPr>
          <p:cxnSp>
            <p:nvCxnSpPr>
              <p:cNvPr id="437" name="直接连接符 436">
                <a:extLst>
                  <a:ext uri="{FF2B5EF4-FFF2-40B4-BE49-F238E27FC236}">
                    <a16:creationId xmlns:a16="http://schemas.microsoft.com/office/drawing/2014/main" id="{0ECEEAFA-032E-4EAF-9A27-91418A13662E}"/>
                  </a:ext>
                </a:extLst>
              </p:cNvPr>
              <p:cNvCxnSpPr>
                <a:cxnSpLocks/>
              </p:cNvCxnSpPr>
              <p:nvPr/>
            </p:nvCxnSpPr>
            <p:spPr>
              <a:xfrm>
                <a:off x="1295400" y="5016461"/>
                <a:ext cx="2402681" cy="0"/>
              </a:xfrm>
              <a:prstGeom prst="line">
                <a:avLst/>
              </a:prstGeom>
              <a:ln w="38100" cap="sq">
                <a:solidFill>
                  <a:schemeClr val="tx1">
                    <a:lumMod val="95000"/>
                    <a:lumOff val="5000"/>
                  </a:schemeClr>
                </a:solidFill>
                <a:bevel/>
                <a:tailEnd type="none" w="sm" len="lg"/>
              </a:ln>
            </p:spPr>
            <p:style>
              <a:lnRef idx="1">
                <a:schemeClr val="accent1"/>
              </a:lnRef>
              <a:fillRef idx="0">
                <a:schemeClr val="accent1"/>
              </a:fillRef>
              <a:effectRef idx="0">
                <a:schemeClr val="accent1"/>
              </a:effectRef>
              <a:fontRef idx="minor">
                <a:schemeClr val="tx1"/>
              </a:fontRef>
            </p:style>
          </p:cxnSp>
          <p:grpSp>
            <p:nvGrpSpPr>
              <p:cNvPr id="438" name="组合 437">
                <a:extLst>
                  <a:ext uri="{FF2B5EF4-FFF2-40B4-BE49-F238E27FC236}">
                    <a16:creationId xmlns:a16="http://schemas.microsoft.com/office/drawing/2014/main" id="{348D207E-9A69-4519-892C-8C20C6878311}"/>
                  </a:ext>
                </a:extLst>
              </p:cNvPr>
              <p:cNvGrpSpPr/>
              <p:nvPr/>
            </p:nvGrpSpPr>
            <p:grpSpPr>
              <a:xfrm rot="10800000">
                <a:off x="3399156" y="4614866"/>
                <a:ext cx="640714" cy="803190"/>
                <a:chOff x="4655820" y="3764280"/>
                <a:chExt cx="1051560" cy="2103120"/>
              </a:xfrm>
            </p:grpSpPr>
            <p:sp>
              <p:nvSpPr>
                <p:cNvPr id="439" name="弧形 438">
                  <a:extLst>
                    <a:ext uri="{FF2B5EF4-FFF2-40B4-BE49-F238E27FC236}">
                      <a16:creationId xmlns:a16="http://schemas.microsoft.com/office/drawing/2014/main" id="{36B99E24-29C7-4681-8A38-43C4F0416C35}"/>
                    </a:ext>
                  </a:extLst>
                </p:cNvPr>
                <p:cNvSpPr/>
                <p:nvPr/>
              </p:nvSpPr>
              <p:spPr>
                <a:xfrm>
                  <a:off x="4655820" y="4815840"/>
                  <a:ext cx="1051560" cy="1051560"/>
                </a:xfrm>
                <a:prstGeom prst="arc">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zh-CN" altLang="en-US"/>
                </a:p>
              </p:txBody>
            </p:sp>
            <p:sp>
              <p:nvSpPr>
                <p:cNvPr id="440" name="弧形 439">
                  <a:extLst>
                    <a:ext uri="{FF2B5EF4-FFF2-40B4-BE49-F238E27FC236}">
                      <a16:creationId xmlns:a16="http://schemas.microsoft.com/office/drawing/2014/main" id="{4ECBEAB7-C02B-470E-9A15-8EE81ADB7C6C}"/>
                    </a:ext>
                  </a:extLst>
                </p:cNvPr>
                <p:cNvSpPr/>
                <p:nvPr/>
              </p:nvSpPr>
              <p:spPr>
                <a:xfrm flipV="1">
                  <a:off x="4655820" y="3764280"/>
                  <a:ext cx="1051560" cy="1051560"/>
                </a:xfrm>
                <a:prstGeom prst="arc">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zh-CN" altLang="en-US"/>
                </a:p>
              </p:txBody>
            </p:sp>
          </p:grpSp>
        </p:grpSp>
      </p:grpSp>
      <p:sp>
        <p:nvSpPr>
          <p:cNvPr id="5" name="文本框 4">
            <a:extLst>
              <a:ext uri="{FF2B5EF4-FFF2-40B4-BE49-F238E27FC236}">
                <a16:creationId xmlns:a16="http://schemas.microsoft.com/office/drawing/2014/main" id="{2F9B94CC-758A-4B63-AC33-AF5041BA73D3}"/>
              </a:ext>
            </a:extLst>
          </p:cNvPr>
          <p:cNvSpPr txBox="1"/>
          <p:nvPr/>
        </p:nvSpPr>
        <p:spPr>
          <a:xfrm>
            <a:off x="839788" y="2410119"/>
            <a:ext cx="5441139" cy="1231106"/>
          </a:xfrm>
          <a:prstGeom prst="rect">
            <a:avLst/>
          </a:prstGeom>
          <a:noFill/>
        </p:spPr>
        <p:txBody>
          <a:bodyPr wrap="square" lIns="0" tIns="0" rIns="0" bIns="0" rtlCol="0" anchor="t">
            <a:noAutofit/>
          </a:bodyPr>
          <a:lstStyle>
            <a:defPPr>
              <a:defRPr lang="zh-CN"/>
            </a:defPPr>
            <a:lvl1pPr algn="dist">
              <a:defRPr sz="9600">
                <a:ln w="25400">
                  <a:solidFill>
                    <a:schemeClr val="tx1"/>
                  </a:solidFill>
                </a:ln>
                <a:solidFill>
                  <a:schemeClr val="bg1"/>
                </a:solidFill>
                <a:effectLst>
                  <a:outerShdw dist="38100" dir="5400000" algn="t" rotWithShape="0">
                    <a:schemeClr val="accent2"/>
                  </a:outerShdw>
                </a:effectLst>
                <a:latin typeface="+mj-ea"/>
                <a:ea typeface="+mj-ea"/>
              </a:defRPr>
            </a:lvl1pPr>
          </a:lstStyle>
          <a:p>
            <a:r>
              <a:rPr lang="zh-CN" altLang="en-US" sz="8000" dirty="0">
                <a:ln w="25400">
                  <a:solidFill>
                    <a:schemeClr val="tx1">
                      <a:lumMod val="95000"/>
                      <a:lumOff val="5000"/>
                    </a:schemeClr>
                  </a:solidFill>
                </a:ln>
                <a:solidFill>
                  <a:schemeClr val="accent1"/>
                </a:solidFill>
              </a:rPr>
              <a:t>发布与推广</a:t>
            </a:r>
          </a:p>
        </p:txBody>
      </p:sp>
    </p:spTree>
    <p:extLst>
      <p:ext uri="{BB962C8B-B14F-4D97-AF65-F5344CB8AC3E}">
        <p14:creationId xmlns:p14="http://schemas.microsoft.com/office/powerpoint/2010/main" val="389412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组合 63">
            <a:extLst>
              <a:ext uri="{FF2B5EF4-FFF2-40B4-BE49-F238E27FC236}">
                <a16:creationId xmlns:a16="http://schemas.microsoft.com/office/drawing/2014/main" id="{9AF02871-2BB8-44CE-A9FE-DFB95A26F3C0}"/>
              </a:ext>
            </a:extLst>
          </p:cNvPr>
          <p:cNvGrpSpPr/>
          <p:nvPr/>
        </p:nvGrpSpPr>
        <p:grpSpPr>
          <a:xfrm>
            <a:off x="8104046" y="1825171"/>
            <a:ext cx="3240000" cy="3779195"/>
            <a:chOff x="8104046" y="2409371"/>
            <a:chExt cx="3240000" cy="3779195"/>
          </a:xfrm>
        </p:grpSpPr>
        <p:sp>
          <p:nvSpPr>
            <p:cNvPr id="8" name="矩形 7">
              <a:extLst>
                <a:ext uri="{FF2B5EF4-FFF2-40B4-BE49-F238E27FC236}">
                  <a16:creationId xmlns:a16="http://schemas.microsoft.com/office/drawing/2014/main" id="{9A112FB0-4723-4A25-B23C-E345FB8FF3E0}"/>
                </a:ext>
              </a:extLst>
            </p:cNvPr>
            <p:cNvSpPr/>
            <p:nvPr/>
          </p:nvSpPr>
          <p:spPr>
            <a:xfrm>
              <a:off x="8104046" y="2724150"/>
              <a:ext cx="3240000" cy="3464416"/>
            </a:xfrm>
            <a:prstGeom prst="rect">
              <a:avLst/>
            </a:prstGeom>
            <a:solidFill>
              <a:schemeClr val="bg1"/>
            </a:solidFill>
            <a:ln w="19050" cap="flat" cmpd="sng" algn="ctr">
              <a:solidFill>
                <a:schemeClr val="tx1">
                  <a:lumMod val="95000"/>
                  <a:lumOff val="5000"/>
                </a:schemeClr>
              </a:solidFill>
              <a:prstDash val="solid"/>
              <a:miter lim="800000"/>
            </a:ln>
            <a:effectLst>
              <a:outerShdw dist="38100" dir="2700000" algn="tl"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7" name="矩形 56">
              <a:extLst>
                <a:ext uri="{FF2B5EF4-FFF2-40B4-BE49-F238E27FC236}">
                  <a16:creationId xmlns:a16="http://schemas.microsoft.com/office/drawing/2014/main" id="{9B37FAC2-7438-46FA-9448-6BB3EB44EC15}"/>
                </a:ext>
              </a:extLst>
            </p:cNvPr>
            <p:cNvSpPr/>
            <p:nvPr/>
          </p:nvSpPr>
          <p:spPr>
            <a:xfrm>
              <a:off x="8362951" y="2409371"/>
              <a:ext cx="2722190" cy="596834"/>
            </a:xfrm>
            <a:prstGeom prst="rect">
              <a:avLst/>
            </a:prstGeom>
            <a:solidFill>
              <a:schemeClr val="accent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nvGrpSpPr>
          <p:cNvPr id="63" name="组合 62">
            <a:extLst>
              <a:ext uri="{FF2B5EF4-FFF2-40B4-BE49-F238E27FC236}">
                <a16:creationId xmlns:a16="http://schemas.microsoft.com/office/drawing/2014/main" id="{941D25A3-AF29-43BB-99F2-73EB2D0569F7}"/>
              </a:ext>
            </a:extLst>
          </p:cNvPr>
          <p:cNvGrpSpPr/>
          <p:nvPr/>
        </p:nvGrpSpPr>
        <p:grpSpPr>
          <a:xfrm>
            <a:off x="4476000" y="1825171"/>
            <a:ext cx="3240000" cy="3779195"/>
            <a:chOff x="4476000" y="2409371"/>
            <a:chExt cx="3240000" cy="3779195"/>
          </a:xfrm>
        </p:grpSpPr>
        <p:sp>
          <p:nvSpPr>
            <p:cNvPr id="7" name="矩形 6">
              <a:extLst>
                <a:ext uri="{FF2B5EF4-FFF2-40B4-BE49-F238E27FC236}">
                  <a16:creationId xmlns:a16="http://schemas.microsoft.com/office/drawing/2014/main" id="{B3205D51-9A82-45C1-9D6D-F5AF46353406}"/>
                </a:ext>
              </a:extLst>
            </p:cNvPr>
            <p:cNvSpPr/>
            <p:nvPr/>
          </p:nvSpPr>
          <p:spPr>
            <a:xfrm>
              <a:off x="4476000" y="2724150"/>
              <a:ext cx="3240000" cy="3464416"/>
            </a:xfrm>
            <a:prstGeom prst="rect">
              <a:avLst/>
            </a:prstGeom>
            <a:solidFill>
              <a:schemeClr val="bg1"/>
            </a:solidFill>
            <a:ln w="19050" cap="flat" cmpd="sng" algn="ctr">
              <a:solidFill>
                <a:schemeClr val="tx1">
                  <a:lumMod val="95000"/>
                  <a:lumOff val="5000"/>
                </a:schemeClr>
              </a:solidFill>
              <a:prstDash val="solid"/>
              <a:miter lim="800000"/>
            </a:ln>
            <a:effectLst>
              <a:outerShdw dist="38100" dir="2700000" algn="tl"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5" name="矩形 54">
              <a:extLst>
                <a:ext uri="{FF2B5EF4-FFF2-40B4-BE49-F238E27FC236}">
                  <a16:creationId xmlns:a16="http://schemas.microsoft.com/office/drawing/2014/main" id="{593B1877-DD6F-4C56-879F-62C817237AF7}"/>
                </a:ext>
              </a:extLst>
            </p:cNvPr>
            <p:cNvSpPr/>
            <p:nvPr/>
          </p:nvSpPr>
          <p:spPr>
            <a:xfrm>
              <a:off x="4734905" y="2409371"/>
              <a:ext cx="2722190" cy="596834"/>
            </a:xfrm>
            <a:prstGeom prst="rect">
              <a:avLst/>
            </a:prstGeom>
            <a:solidFill>
              <a:schemeClr val="accent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2" name="标题 1">
            <a:extLst>
              <a:ext uri="{FF2B5EF4-FFF2-40B4-BE49-F238E27FC236}">
                <a16:creationId xmlns:a16="http://schemas.microsoft.com/office/drawing/2014/main" id="{3A8D20EC-88BA-46B2-AC72-8EBDF619AA53}"/>
              </a:ext>
            </a:extLst>
          </p:cNvPr>
          <p:cNvSpPr>
            <a:spLocks noGrp="1"/>
          </p:cNvSpPr>
          <p:nvPr>
            <p:ph type="title"/>
          </p:nvPr>
        </p:nvSpPr>
        <p:spPr>
          <a:xfrm>
            <a:off x="838200" y="494451"/>
            <a:ext cx="3924151" cy="455509"/>
          </a:xfrm>
        </p:spPr>
        <p:txBody>
          <a:bodyPr>
            <a:noAutofit/>
          </a:bodyPr>
          <a:lstStyle/>
          <a:p>
            <a:r>
              <a:rPr lang="zh-CN" altLang="en-US" dirty="0"/>
              <a:t>撰写吸引眼球的标题</a:t>
            </a:r>
          </a:p>
        </p:txBody>
      </p:sp>
      <p:grpSp>
        <p:nvGrpSpPr>
          <p:cNvPr id="62" name="组合 61">
            <a:extLst>
              <a:ext uri="{FF2B5EF4-FFF2-40B4-BE49-F238E27FC236}">
                <a16:creationId xmlns:a16="http://schemas.microsoft.com/office/drawing/2014/main" id="{AC0EA1D9-6724-42FE-87F6-31054134D214}"/>
              </a:ext>
            </a:extLst>
          </p:cNvPr>
          <p:cNvGrpSpPr/>
          <p:nvPr/>
        </p:nvGrpSpPr>
        <p:grpSpPr>
          <a:xfrm>
            <a:off x="847955" y="1825171"/>
            <a:ext cx="3240000" cy="3779195"/>
            <a:chOff x="847955" y="2409371"/>
            <a:chExt cx="3240000" cy="3779195"/>
          </a:xfrm>
        </p:grpSpPr>
        <p:sp>
          <p:nvSpPr>
            <p:cNvPr id="4" name="矩形 3">
              <a:extLst>
                <a:ext uri="{FF2B5EF4-FFF2-40B4-BE49-F238E27FC236}">
                  <a16:creationId xmlns:a16="http://schemas.microsoft.com/office/drawing/2014/main" id="{6EF47375-E7B6-4B06-A43F-D83F596A6149}"/>
                </a:ext>
              </a:extLst>
            </p:cNvPr>
            <p:cNvSpPr/>
            <p:nvPr/>
          </p:nvSpPr>
          <p:spPr>
            <a:xfrm>
              <a:off x="847955" y="2724150"/>
              <a:ext cx="3240000" cy="3464416"/>
            </a:xfrm>
            <a:prstGeom prst="rect">
              <a:avLst/>
            </a:prstGeom>
            <a:solidFill>
              <a:schemeClr val="bg1"/>
            </a:solidFill>
            <a:ln w="19050" cap="flat" cmpd="sng" algn="ctr">
              <a:solidFill>
                <a:schemeClr val="tx1">
                  <a:lumMod val="95000"/>
                  <a:lumOff val="5000"/>
                </a:schemeClr>
              </a:solidFill>
              <a:prstDash val="solid"/>
              <a:miter lim="800000"/>
            </a:ln>
            <a:effectLst>
              <a:outerShdw dist="38100" dir="2700000" algn="tl"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9" name="矩形 48">
              <a:extLst>
                <a:ext uri="{FF2B5EF4-FFF2-40B4-BE49-F238E27FC236}">
                  <a16:creationId xmlns:a16="http://schemas.microsoft.com/office/drawing/2014/main" id="{7327B9D5-B5BC-42D0-85FF-D9670092E725}"/>
                </a:ext>
              </a:extLst>
            </p:cNvPr>
            <p:cNvSpPr/>
            <p:nvPr/>
          </p:nvSpPr>
          <p:spPr>
            <a:xfrm>
              <a:off x="1106860" y="2409371"/>
              <a:ext cx="2722190" cy="596834"/>
            </a:xfrm>
            <a:prstGeom prst="rect">
              <a:avLst/>
            </a:prstGeom>
            <a:solidFill>
              <a:schemeClr val="accent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nvGrpSpPr>
          <p:cNvPr id="61" name="组合 60">
            <a:extLst>
              <a:ext uri="{FF2B5EF4-FFF2-40B4-BE49-F238E27FC236}">
                <a16:creationId xmlns:a16="http://schemas.microsoft.com/office/drawing/2014/main" id="{F583925C-22B0-4459-B98B-A62487DAFF74}"/>
              </a:ext>
            </a:extLst>
          </p:cNvPr>
          <p:cNvGrpSpPr/>
          <p:nvPr/>
        </p:nvGrpSpPr>
        <p:grpSpPr>
          <a:xfrm>
            <a:off x="1261328" y="2765622"/>
            <a:ext cx="2413254" cy="2437488"/>
            <a:chOff x="1261328" y="3349822"/>
            <a:chExt cx="2413254" cy="2437488"/>
          </a:xfrm>
        </p:grpSpPr>
        <p:sp>
          <p:nvSpPr>
            <p:cNvPr id="3" name="任意多边形: 形状 2">
              <a:extLst>
                <a:ext uri="{FF2B5EF4-FFF2-40B4-BE49-F238E27FC236}">
                  <a16:creationId xmlns:a16="http://schemas.microsoft.com/office/drawing/2014/main" id="{47CC6FD4-68BC-4805-96F2-F3CDDAF39B56}"/>
                </a:ext>
              </a:extLst>
            </p:cNvPr>
            <p:cNvSpPr/>
            <p:nvPr/>
          </p:nvSpPr>
          <p:spPr>
            <a:xfrm rot="5400000">
              <a:off x="1788961" y="3440790"/>
              <a:ext cx="1357988" cy="1176052"/>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199704">
                  <a:moveTo>
                    <a:pt x="2540000" y="1099852"/>
                  </a:moveTo>
                  <a:lnTo>
                    <a:pt x="1905000" y="2199704"/>
                  </a:lnTo>
                  <a:lnTo>
                    <a:pt x="635000" y="2199704"/>
                  </a:lnTo>
                  <a:lnTo>
                    <a:pt x="0" y="1099852"/>
                  </a:lnTo>
                  <a:lnTo>
                    <a:pt x="635000" y="0"/>
                  </a:lnTo>
                  <a:lnTo>
                    <a:pt x="1905000" y="0"/>
                  </a:lnTo>
                  <a:lnTo>
                    <a:pt x="2540000" y="1099852"/>
                  </a:lnTo>
                  <a:close/>
                </a:path>
              </a:pathLst>
            </a:custGeom>
            <a:solidFill>
              <a:schemeClr val="accent1"/>
            </a:solidFill>
            <a:ln w="1270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9" name="任意多边形: 形状 8">
              <a:extLst>
                <a:ext uri="{FF2B5EF4-FFF2-40B4-BE49-F238E27FC236}">
                  <a16:creationId xmlns:a16="http://schemas.microsoft.com/office/drawing/2014/main" id="{59D0E76C-DE91-4C23-88C8-466035E75074}"/>
                </a:ext>
              </a:extLst>
            </p:cNvPr>
            <p:cNvSpPr/>
            <p:nvPr/>
          </p:nvSpPr>
          <p:spPr>
            <a:xfrm rot="5400000">
              <a:off x="1170360" y="4520290"/>
              <a:ext cx="1357988" cy="1176052"/>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199704">
                  <a:moveTo>
                    <a:pt x="2540000" y="1099852"/>
                  </a:moveTo>
                  <a:lnTo>
                    <a:pt x="1905000" y="2199704"/>
                  </a:lnTo>
                  <a:lnTo>
                    <a:pt x="635000" y="2199704"/>
                  </a:lnTo>
                  <a:lnTo>
                    <a:pt x="0" y="1099852"/>
                  </a:lnTo>
                  <a:lnTo>
                    <a:pt x="635000" y="0"/>
                  </a:lnTo>
                  <a:lnTo>
                    <a:pt x="1905000" y="0"/>
                  </a:lnTo>
                  <a:lnTo>
                    <a:pt x="2540000" y="1099852"/>
                  </a:lnTo>
                  <a:close/>
                </a:path>
              </a:pathLst>
            </a:custGeom>
            <a:solidFill>
              <a:schemeClr val="accent1"/>
            </a:solidFill>
            <a:ln w="1270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0" name="任意多边形: 形状 9">
              <a:extLst>
                <a:ext uri="{FF2B5EF4-FFF2-40B4-BE49-F238E27FC236}">
                  <a16:creationId xmlns:a16="http://schemas.microsoft.com/office/drawing/2014/main" id="{C763F9AC-04AB-48B2-8849-02F24569F500}"/>
                </a:ext>
              </a:extLst>
            </p:cNvPr>
            <p:cNvSpPr/>
            <p:nvPr/>
          </p:nvSpPr>
          <p:spPr>
            <a:xfrm rot="5400000">
              <a:off x="2407562" y="4520290"/>
              <a:ext cx="1357988" cy="1176052"/>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199704">
                  <a:moveTo>
                    <a:pt x="2540000" y="1099852"/>
                  </a:moveTo>
                  <a:lnTo>
                    <a:pt x="1905000" y="2199704"/>
                  </a:lnTo>
                  <a:lnTo>
                    <a:pt x="635000" y="2199704"/>
                  </a:lnTo>
                  <a:lnTo>
                    <a:pt x="0" y="1099852"/>
                  </a:lnTo>
                  <a:lnTo>
                    <a:pt x="635000" y="0"/>
                  </a:lnTo>
                  <a:lnTo>
                    <a:pt x="1905000" y="0"/>
                  </a:lnTo>
                  <a:lnTo>
                    <a:pt x="2540000" y="1099852"/>
                  </a:lnTo>
                  <a:close/>
                </a:path>
              </a:pathLst>
            </a:custGeom>
            <a:solidFill>
              <a:schemeClr val="accent1"/>
            </a:solidFill>
            <a:ln w="1270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nvGrpSpPr>
          <p:cNvPr id="60" name="组合 59">
            <a:extLst>
              <a:ext uri="{FF2B5EF4-FFF2-40B4-BE49-F238E27FC236}">
                <a16:creationId xmlns:a16="http://schemas.microsoft.com/office/drawing/2014/main" id="{B4A5F9E3-0E8C-445A-AF92-38C87D860FE2}"/>
              </a:ext>
            </a:extLst>
          </p:cNvPr>
          <p:cNvGrpSpPr/>
          <p:nvPr/>
        </p:nvGrpSpPr>
        <p:grpSpPr>
          <a:xfrm>
            <a:off x="4889373" y="3305372"/>
            <a:ext cx="2413254" cy="1357988"/>
            <a:chOff x="4889373" y="3889572"/>
            <a:chExt cx="2413254" cy="1357988"/>
          </a:xfrm>
        </p:grpSpPr>
        <p:sp>
          <p:nvSpPr>
            <p:cNvPr id="13" name="任意多边形: 形状 12">
              <a:extLst>
                <a:ext uri="{FF2B5EF4-FFF2-40B4-BE49-F238E27FC236}">
                  <a16:creationId xmlns:a16="http://schemas.microsoft.com/office/drawing/2014/main" id="{0BCF2BED-16D0-4A50-9E62-CF5F8DB2CC6F}"/>
                </a:ext>
              </a:extLst>
            </p:cNvPr>
            <p:cNvSpPr/>
            <p:nvPr/>
          </p:nvSpPr>
          <p:spPr>
            <a:xfrm rot="16200000">
              <a:off x="6035607" y="3980540"/>
              <a:ext cx="1357988" cy="1176052"/>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199704">
                  <a:moveTo>
                    <a:pt x="2540000" y="1099852"/>
                  </a:moveTo>
                  <a:lnTo>
                    <a:pt x="1905000" y="2199704"/>
                  </a:lnTo>
                  <a:lnTo>
                    <a:pt x="635000" y="2199704"/>
                  </a:lnTo>
                  <a:lnTo>
                    <a:pt x="0" y="1099852"/>
                  </a:lnTo>
                  <a:lnTo>
                    <a:pt x="635000" y="0"/>
                  </a:lnTo>
                  <a:lnTo>
                    <a:pt x="1905000" y="0"/>
                  </a:lnTo>
                  <a:lnTo>
                    <a:pt x="2540000" y="1099852"/>
                  </a:lnTo>
                  <a:close/>
                </a:path>
              </a:pathLst>
            </a:custGeom>
            <a:solidFill>
              <a:schemeClr val="accent1"/>
            </a:solidFill>
            <a:ln w="1270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4" name="任意多边形: 形状 13">
              <a:extLst>
                <a:ext uri="{FF2B5EF4-FFF2-40B4-BE49-F238E27FC236}">
                  <a16:creationId xmlns:a16="http://schemas.microsoft.com/office/drawing/2014/main" id="{B8556B8B-D461-4A38-B726-A045B444B0C1}"/>
                </a:ext>
              </a:extLst>
            </p:cNvPr>
            <p:cNvSpPr/>
            <p:nvPr/>
          </p:nvSpPr>
          <p:spPr>
            <a:xfrm rot="16200000">
              <a:off x="4798405" y="3980540"/>
              <a:ext cx="1357988" cy="1176052"/>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199704">
                  <a:moveTo>
                    <a:pt x="2540000" y="1099852"/>
                  </a:moveTo>
                  <a:lnTo>
                    <a:pt x="1905000" y="2199704"/>
                  </a:lnTo>
                  <a:lnTo>
                    <a:pt x="635000" y="2199704"/>
                  </a:lnTo>
                  <a:lnTo>
                    <a:pt x="0" y="1099852"/>
                  </a:lnTo>
                  <a:lnTo>
                    <a:pt x="635000" y="0"/>
                  </a:lnTo>
                  <a:lnTo>
                    <a:pt x="1905000" y="0"/>
                  </a:lnTo>
                  <a:lnTo>
                    <a:pt x="2540000" y="1099852"/>
                  </a:lnTo>
                  <a:close/>
                </a:path>
              </a:pathLst>
            </a:custGeom>
            <a:solidFill>
              <a:schemeClr val="accent1"/>
            </a:solidFill>
            <a:ln w="1270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nvGrpSpPr>
          <p:cNvPr id="59" name="组合 58">
            <a:extLst>
              <a:ext uri="{FF2B5EF4-FFF2-40B4-BE49-F238E27FC236}">
                <a16:creationId xmlns:a16="http://schemas.microsoft.com/office/drawing/2014/main" id="{B9AD770F-3B9C-482A-AE76-8C73EE91AB20}"/>
              </a:ext>
            </a:extLst>
          </p:cNvPr>
          <p:cNvGrpSpPr/>
          <p:nvPr/>
        </p:nvGrpSpPr>
        <p:grpSpPr>
          <a:xfrm>
            <a:off x="8410617" y="2561142"/>
            <a:ext cx="2626858" cy="2871848"/>
            <a:chOff x="8410617" y="3145342"/>
            <a:chExt cx="2626858" cy="2871848"/>
          </a:xfrm>
        </p:grpSpPr>
        <p:sp>
          <p:nvSpPr>
            <p:cNvPr id="16" name="任意多边形: 形状 15">
              <a:extLst>
                <a:ext uri="{FF2B5EF4-FFF2-40B4-BE49-F238E27FC236}">
                  <a16:creationId xmlns:a16="http://schemas.microsoft.com/office/drawing/2014/main" id="{B10F8B50-BE88-4208-A2BC-C9CAD0CB9F8B}"/>
                </a:ext>
              </a:extLst>
            </p:cNvPr>
            <p:cNvSpPr/>
            <p:nvPr/>
          </p:nvSpPr>
          <p:spPr>
            <a:xfrm rot="10800000">
              <a:off x="9195306" y="4123363"/>
              <a:ext cx="1057481" cy="915805"/>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199704">
                  <a:moveTo>
                    <a:pt x="2540000" y="1099852"/>
                  </a:moveTo>
                  <a:lnTo>
                    <a:pt x="1905000" y="2199704"/>
                  </a:lnTo>
                  <a:lnTo>
                    <a:pt x="635000" y="2199704"/>
                  </a:lnTo>
                  <a:lnTo>
                    <a:pt x="0" y="1099852"/>
                  </a:lnTo>
                  <a:lnTo>
                    <a:pt x="635000" y="0"/>
                  </a:lnTo>
                  <a:lnTo>
                    <a:pt x="1905000" y="0"/>
                  </a:lnTo>
                  <a:lnTo>
                    <a:pt x="2540000" y="1099852"/>
                  </a:lnTo>
                  <a:close/>
                </a:path>
              </a:pathLst>
            </a:custGeom>
            <a:solidFill>
              <a:schemeClr val="accent1"/>
            </a:solidFill>
            <a:ln w="1270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5" name="任意多边形: 形状 24">
              <a:extLst>
                <a:ext uri="{FF2B5EF4-FFF2-40B4-BE49-F238E27FC236}">
                  <a16:creationId xmlns:a16="http://schemas.microsoft.com/office/drawing/2014/main" id="{161DE8EB-0DF3-4907-A005-98B3063EC50A}"/>
                </a:ext>
              </a:extLst>
            </p:cNvPr>
            <p:cNvSpPr/>
            <p:nvPr/>
          </p:nvSpPr>
          <p:spPr>
            <a:xfrm rot="17940000">
              <a:off x="8339779" y="3649137"/>
              <a:ext cx="1057481" cy="915805"/>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199704">
                  <a:moveTo>
                    <a:pt x="2540000" y="1099852"/>
                  </a:moveTo>
                  <a:lnTo>
                    <a:pt x="1905000" y="2199704"/>
                  </a:lnTo>
                  <a:lnTo>
                    <a:pt x="635000" y="2199704"/>
                  </a:lnTo>
                  <a:lnTo>
                    <a:pt x="0" y="1099852"/>
                  </a:lnTo>
                  <a:lnTo>
                    <a:pt x="635000" y="0"/>
                  </a:lnTo>
                  <a:lnTo>
                    <a:pt x="1905000" y="0"/>
                  </a:lnTo>
                  <a:lnTo>
                    <a:pt x="2540000" y="1099852"/>
                  </a:lnTo>
                  <a:close/>
                </a:path>
              </a:pathLst>
            </a:custGeom>
            <a:solidFill>
              <a:schemeClr val="accent1"/>
            </a:solidFill>
            <a:ln w="1270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6" name="任意多边形: 形状 25">
              <a:extLst>
                <a:ext uri="{FF2B5EF4-FFF2-40B4-BE49-F238E27FC236}">
                  <a16:creationId xmlns:a16="http://schemas.microsoft.com/office/drawing/2014/main" id="{46B85876-9801-486F-B85C-8ADF1EABB336}"/>
                </a:ext>
              </a:extLst>
            </p:cNvPr>
            <p:cNvSpPr/>
            <p:nvPr/>
          </p:nvSpPr>
          <p:spPr>
            <a:xfrm rot="21540000">
              <a:off x="9178234" y="3145342"/>
              <a:ext cx="1057481" cy="915805"/>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199704">
                  <a:moveTo>
                    <a:pt x="2540000" y="1099852"/>
                  </a:moveTo>
                  <a:lnTo>
                    <a:pt x="1905000" y="2199704"/>
                  </a:lnTo>
                  <a:lnTo>
                    <a:pt x="635000" y="2199704"/>
                  </a:lnTo>
                  <a:lnTo>
                    <a:pt x="0" y="1099852"/>
                  </a:lnTo>
                  <a:lnTo>
                    <a:pt x="635000" y="0"/>
                  </a:lnTo>
                  <a:lnTo>
                    <a:pt x="1905000" y="0"/>
                  </a:lnTo>
                  <a:lnTo>
                    <a:pt x="2540000" y="1099852"/>
                  </a:lnTo>
                  <a:close/>
                </a:path>
              </a:pathLst>
            </a:custGeom>
            <a:solidFill>
              <a:schemeClr val="accent1"/>
            </a:solidFill>
            <a:ln w="1270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7" name="任意多边形: 形状 26">
              <a:extLst>
                <a:ext uri="{FF2B5EF4-FFF2-40B4-BE49-F238E27FC236}">
                  <a16:creationId xmlns:a16="http://schemas.microsoft.com/office/drawing/2014/main" id="{5721CCC0-AFCB-4183-8138-8C90570FAA22}"/>
                </a:ext>
              </a:extLst>
            </p:cNvPr>
            <p:cNvSpPr/>
            <p:nvPr/>
          </p:nvSpPr>
          <p:spPr>
            <a:xfrm rot="3540000">
              <a:off x="10033761" y="3619568"/>
              <a:ext cx="1057481" cy="915805"/>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199704">
                  <a:moveTo>
                    <a:pt x="2540000" y="1099852"/>
                  </a:moveTo>
                  <a:lnTo>
                    <a:pt x="1905000" y="2199704"/>
                  </a:lnTo>
                  <a:lnTo>
                    <a:pt x="635000" y="2199704"/>
                  </a:lnTo>
                  <a:lnTo>
                    <a:pt x="0" y="1099852"/>
                  </a:lnTo>
                  <a:lnTo>
                    <a:pt x="635000" y="0"/>
                  </a:lnTo>
                  <a:lnTo>
                    <a:pt x="1905000" y="0"/>
                  </a:lnTo>
                  <a:lnTo>
                    <a:pt x="2540000" y="1099852"/>
                  </a:lnTo>
                  <a:close/>
                </a:path>
              </a:pathLst>
            </a:custGeom>
            <a:solidFill>
              <a:schemeClr val="accent1"/>
            </a:solidFill>
            <a:ln w="1270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8" name="任意多边形: 形状 27">
              <a:extLst>
                <a:ext uri="{FF2B5EF4-FFF2-40B4-BE49-F238E27FC236}">
                  <a16:creationId xmlns:a16="http://schemas.microsoft.com/office/drawing/2014/main" id="{5AC94612-E5EF-43E8-A439-2CB717A796A1}"/>
                </a:ext>
              </a:extLst>
            </p:cNvPr>
            <p:cNvSpPr/>
            <p:nvPr/>
          </p:nvSpPr>
          <p:spPr>
            <a:xfrm rot="7140000">
              <a:off x="10050832" y="4597590"/>
              <a:ext cx="1057481" cy="915805"/>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199704">
                  <a:moveTo>
                    <a:pt x="2540000" y="1099852"/>
                  </a:moveTo>
                  <a:lnTo>
                    <a:pt x="1905000" y="2199704"/>
                  </a:lnTo>
                  <a:lnTo>
                    <a:pt x="635000" y="2199704"/>
                  </a:lnTo>
                  <a:lnTo>
                    <a:pt x="0" y="1099852"/>
                  </a:lnTo>
                  <a:lnTo>
                    <a:pt x="635000" y="0"/>
                  </a:lnTo>
                  <a:lnTo>
                    <a:pt x="1905000" y="0"/>
                  </a:lnTo>
                  <a:lnTo>
                    <a:pt x="2540000" y="1099852"/>
                  </a:lnTo>
                  <a:close/>
                </a:path>
              </a:pathLst>
            </a:custGeom>
            <a:solidFill>
              <a:schemeClr val="accent1"/>
            </a:solidFill>
            <a:ln w="1270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9" name="任意多边形: 形状 28">
              <a:extLst>
                <a:ext uri="{FF2B5EF4-FFF2-40B4-BE49-F238E27FC236}">
                  <a16:creationId xmlns:a16="http://schemas.microsoft.com/office/drawing/2014/main" id="{DC2504C3-2E3F-449A-8303-B944439188D8}"/>
                </a:ext>
              </a:extLst>
            </p:cNvPr>
            <p:cNvSpPr/>
            <p:nvPr/>
          </p:nvSpPr>
          <p:spPr>
            <a:xfrm rot="10740000">
              <a:off x="9212377" y="5101385"/>
              <a:ext cx="1057481" cy="915805"/>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199704">
                  <a:moveTo>
                    <a:pt x="2540000" y="1099852"/>
                  </a:moveTo>
                  <a:lnTo>
                    <a:pt x="1905000" y="2199704"/>
                  </a:lnTo>
                  <a:lnTo>
                    <a:pt x="635000" y="2199704"/>
                  </a:lnTo>
                  <a:lnTo>
                    <a:pt x="0" y="1099852"/>
                  </a:lnTo>
                  <a:lnTo>
                    <a:pt x="635000" y="0"/>
                  </a:lnTo>
                  <a:lnTo>
                    <a:pt x="1905000" y="0"/>
                  </a:lnTo>
                  <a:lnTo>
                    <a:pt x="2540000" y="1099852"/>
                  </a:lnTo>
                  <a:close/>
                </a:path>
              </a:pathLst>
            </a:custGeom>
            <a:solidFill>
              <a:schemeClr val="accent1"/>
            </a:solidFill>
            <a:ln w="1270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0" name="任意多边形: 形状 29">
              <a:extLst>
                <a:ext uri="{FF2B5EF4-FFF2-40B4-BE49-F238E27FC236}">
                  <a16:creationId xmlns:a16="http://schemas.microsoft.com/office/drawing/2014/main" id="{A0D932AA-0692-4438-82D5-8FC5107D8432}"/>
                </a:ext>
              </a:extLst>
            </p:cNvPr>
            <p:cNvSpPr/>
            <p:nvPr/>
          </p:nvSpPr>
          <p:spPr>
            <a:xfrm rot="14340000">
              <a:off x="8356850" y="4627158"/>
              <a:ext cx="1057481" cy="915805"/>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199704">
                  <a:moveTo>
                    <a:pt x="2540000" y="1099852"/>
                  </a:moveTo>
                  <a:lnTo>
                    <a:pt x="1905000" y="2199704"/>
                  </a:lnTo>
                  <a:lnTo>
                    <a:pt x="635000" y="2199704"/>
                  </a:lnTo>
                  <a:lnTo>
                    <a:pt x="0" y="1099852"/>
                  </a:lnTo>
                  <a:lnTo>
                    <a:pt x="635000" y="0"/>
                  </a:lnTo>
                  <a:lnTo>
                    <a:pt x="1905000" y="0"/>
                  </a:lnTo>
                  <a:lnTo>
                    <a:pt x="2540000" y="1099852"/>
                  </a:lnTo>
                  <a:close/>
                </a:path>
              </a:pathLst>
            </a:custGeom>
            <a:solidFill>
              <a:schemeClr val="accent1"/>
            </a:solidFill>
            <a:ln w="1270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sp>
        <p:nvSpPr>
          <p:cNvPr id="37" name="文本框 36">
            <a:extLst>
              <a:ext uri="{FF2B5EF4-FFF2-40B4-BE49-F238E27FC236}">
                <a16:creationId xmlns:a16="http://schemas.microsoft.com/office/drawing/2014/main" id="{F9F71876-B58C-47BC-8AEC-8B13842C218F}"/>
              </a:ext>
            </a:extLst>
          </p:cNvPr>
          <p:cNvSpPr txBox="1"/>
          <p:nvPr/>
        </p:nvSpPr>
        <p:spPr>
          <a:xfrm>
            <a:off x="9399198" y="2895934"/>
            <a:ext cx="615553" cy="246221"/>
          </a:xfrm>
          <a:prstGeom prst="rect">
            <a:avLst/>
          </a:prstGeom>
          <a:noFill/>
        </p:spPr>
        <p:txBody>
          <a:bodyPr wrap="none" lIns="0" tIns="0" rIns="0" bIns="0" rtlCol="0" anchor="t">
            <a:noAutofit/>
          </a:bodyPr>
          <a:lstStyle/>
          <a:p>
            <a:pPr algn="l"/>
            <a:r>
              <a:rPr lang="zh-CN" altLang="en-US" sz="1600" dirty="0"/>
              <a:t>提问式</a:t>
            </a:r>
          </a:p>
        </p:txBody>
      </p:sp>
      <p:sp>
        <p:nvSpPr>
          <p:cNvPr id="38" name="文本框 37">
            <a:extLst>
              <a:ext uri="{FF2B5EF4-FFF2-40B4-BE49-F238E27FC236}">
                <a16:creationId xmlns:a16="http://schemas.microsoft.com/office/drawing/2014/main" id="{883107F6-3B82-46CB-AEF7-90D6BA312848}"/>
              </a:ext>
            </a:extLst>
          </p:cNvPr>
          <p:cNvSpPr txBox="1"/>
          <p:nvPr/>
        </p:nvSpPr>
        <p:spPr>
          <a:xfrm>
            <a:off x="9416270" y="3873956"/>
            <a:ext cx="615553" cy="246221"/>
          </a:xfrm>
          <a:prstGeom prst="rect">
            <a:avLst/>
          </a:prstGeom>
          <a:noFill/>
        </p:spPr>
        <p:txBody>
          <a:bodyPr wrap="none" lIns="0" tIns="0" rIns="0" bIns="0" rtlCol="0" anchor="t">
            <a:noAutofit/>
          </a:bodyPr>
          <a:lstStyle/>
          <a:p>
            <a:pPr algn="l"/>
            <a:r>
              <a:rPr lang="zh-CN" altLang="en-US" sz="1600" dirty="0"/>
              <a:t>热点式</a:t>
            </a:r>
          </a:p>
        </p:txBody>
      </p:sp>
      <p:sp>
        <p:nvSpPr>
          <p:cNvPr id="39" name="文本框 38">
            <a:extLst>
              <a:ext uri="{FF2B5EF4-FFF2-40B4-BE49-F238E27FC236}">
                <a16:creationId xmlns:a16="http://schemas.microsoft.com/office/drawing/2014/main" id="{B7573D77-7AD4-4D12-BD36-42F55A4DDB0E}"/>
              </a:ext>
            </a:extLst>
          </p:cNvPr>
          <p:cNvSpPr txBox="1"/>
          <p:nvPr/>
        </p:nvSpPr>
        <p:spPr>
          <a:xfrm>
            <a:off x="9433341" y="4851977"/>
            <a:ext cx="615553" cy="246221"/>
          </a:xfrm>
          <a:prstGeom prst="rect">
            <a:avLst/>
          </a:prstGeom>
          <a:noFill/>
        </p:spPr>
        <p:txBody>
          <a:bodyPr wrap="none" lIns="0" tIns="0" rIns="0" bIns="0" rtlCol="0" anchor="t">
            <a:noAutofit/>
          </a:bodyPr>
          <a:lstStyle/>
          <a:p>
            <a:pPr algn="l"/>
            <a:r>
              <a:rPr lang="zh-CN" altLang="en-US" sz="1600" dirty="0"/>
              <a:t>故事式</a:t>
            </a:r>
          </a:p>
        </p:txBody>
      </p:sp>
      <p:sp>
        <p:nvSpPr>
          <p:cNvPr id="40" name="文本框 39">
            <a:extLst>
              <a:ext uri="{FF2B5EF4-FFF2-40B4-BE49-F238E27FC236}">
                <a16:creationId xmlns:a16="http://schemas.microsoft.com/office/drawing/2014/main" id="{68685847-6B79-4C4A-95AB-A4A2B0B81F78}"/>
              </a:ext>
            </a:extLst>
          </p:cNvPr>
          <p:cNvSpPr txBox="1"/>
          <p:nvPr/>
        </p:nvSpPr>
        <p:spPr>
          <a:xfrm>
            <a:off x="8560743" y="3399728"/>
            <a:ext cx="615553" cy="246221"/>
          </a:xfrm>
          <a:prstGeom prst="rect">
            <a:avLst/>
          </a:prstGeom>
          <a:noFill/>
        </p:spPr>
        <p:txBody>
          <a:bodyPr wrap="none" lIns="0" tIns="0" rIns="0" bIns="0" rtlCol="0" anchor="t">
            <a:noAutofit/>
          </a:bodyPr>
          <a:lstStyle/>
          <a:p>
            <a:pPr algn="l"/>
            <a:r>
              <a:rPr lang="zh-CN" altLang="en-US" sz="1600" dirty="0"/>
              <a:t>悬念式</a:t>
            </a:r>
          </a:p>
        </p:txBody>
      </p:sp>
      <p:sp>
        <p:nvSpPr>
          <p:cNvPr id="41" name="文本框 40">
            <a:extLst>
              <a:ext uri="{FF2B5EF4-FFF2-40B4-BE49-F238E27FC236}">
                <a16:creationId xmlns:a16="http://schemas.microsoft.com/office/drawing/2014/main" id="{89DFBED6-1625-4002-BBF8-45ED3CEB7A0C}"/>
              </a:ext>
            </a:extLst>
          </p:cNvPr>
          <p:cNvSpPr txBox="1"/>
          <p:nvPr/>
        </p:nvSpPr>
        <p:spPr>
          <a:xfrm>
            <a:off x="8560743" y="4384915"/>
            <a:ext cx="615553" cy="246221"/>
          </a:xfrm>
          <a:prstGeom prst="rect">
            <a:avLst/>
          </a:prstGeom>
          <a:noFill/>
        </p:spPr>
        <p:txBody>
          <a:bodyPr wrap="none" lIns="0" tIns="0" rIns="0" bIns="0" rtlCol="0" anchor="t">
            <a:noAutofit/>
          </a:bodyPr>
          <a:lstStyle/>
          <a:p>
            <a:pPr algn="l"/>
            <a:r>
              <a:rPr lang="zh-CN" altLang="en-US" sz="1600" dirty="0"/>
              <a:t>痛点式</a:t>
            </a:r>
          </a:p>
        </p:txBody>
      </p:sp>
      <p:sp>
        <p:nvSpPr>
          <p:cNvPr id="42" name="文本框 41">
            <a:extLst>
              <a:ext uri="{FF2B5EF4-FFF2-40B4-BE49-F238E27FC236}">
                <a16:creationId xmlns:a16="http://schemas.microsoft.com/office/drawing/2014/main" id="{B4FACC5E-A9ED-480E-8825-243465500EB6}"/>
              </a:ext>
            </a:extLst>
          </p:cNvPr>
          <p:cNvSpPr txBox="1"/>
          <p:nvPr/>
        </p:nvSpPr>
        <p:spPr>
          <a:xfrm>
            <a:off x="10254725" y="3370160"/>
            <a:ext cx="615553" cy="246221"/>
          </a:xfrm>
          <a:prstGeom prst="rect">
            <a:avLst/>
          </a:prstGeom>
          <a:noFill/>
        </p:spPr>
        <p:txBody>
          <a:bodyPr wrap="none" lIns="0" tIns="0" rIns="0" bIns="0" rtlCol="0" anchor="t">
            <a:noAutofit/>
          </a:bodyPr>
          <a:lstStyle/>
          <a:p>
            <a:pPr algn="l"/>
            <a:r>
              <a:rPr lang="zh-CN" altLang="en-US" sz="1600" dirty="0"/>
              <a:t>对比式</a:t>
            </a:r>
          </a:p>
        </p:txBody>
      </p:sp>
      <p:sp>
        <p:nvSpPr>
          <p:cNvPr id="43" name="文本框 42">
            <a:extLst>
              <a:ext uri="{FF2B5EF4-FFF2-40B4-BE49-F238E27FC236}">
                <a16:creationId xmlns:a16="http://schemas.microsoft.com/office/drawing/2014/main" id="{D26FC5E4-9EBB-4C0A-9711-B5ED33BF413B}"/>
              </a:ext>
            </a:extLst>
          </p:cNvPr>
          <p:cNvSpPr txBox="1"/>
          <p:nvPr/>
        </p:nvSpPr>
        <p:spPr>
          <a:xfrm>
            <a:off x="10271796" y="4348182"/>
            <a:ext cx="615553" cy="246221"/>
          </a:xfrm>
          <a:prstGeom prst="rect">
            <a:avLst/>
          </a:prstGeom>
          <a:noFill/>
        </p:spPr>
        <p:txBody>
          <a:bodyPr wrap="none" lIns="0" tIns="0" rIns="0" bIns="0" rtlCol="0" anchor="t">
            <a:noAutofit/>
          </a:bodyPr>
          <a:lstStyle/>
          <a:p>
            <a:pPr algn="l"/>
            <a:r>
              <a:rPr lang="zh-CN" altLang="en-US" sz="1600" dirty="0"/>
              <a:t>诱惑式</a:t>
            </a:r>
          </a:p>
        </p:txBody>
      </p:sp>
      <p:sp>
        <p:nvSpPr>
          <p:cNvPr id="44" name="文本框 43">
            <a:extLst>
              <a:ext uri="{FF2B5EF4-FFF2-40B4-BE49-F238E27FC236}">
                <a16:creationId xmlns:a16="http://schemas.microsoft.com/office/drawing/2014/main" id="{1D3E1ED1-81BA-42A5-9940-B2A403E366E5}"/>
              </a:ext>
            </a:extLst>
          </p:cNvPr>
          <p:cNvSpPr txBox="1"/>
          <p:nvPr/>
        </p:nvSpPr>
        <p:spPr>
          <a:xfrm>
            <a:off x="5067030" y="3861255"/>
            <a:ext cx="820738" cy="246221"/>
          </a:xfrm>
          <a:prstGeom prst="rect">
            <a:avLst/>
          </a:prstGeom>
          <a:noFill/>
        </p:spPr>
        <p:txBody>
          <a:bodyPr wrap="none" lIns="0" tIns="0" rIns="0" bIns="0" rtlCol="0" anchor="t">
            <a:noAutofit/>
          </a:bodyPr>
          <a:lstStyle/>
          <a:p>
            <a:pPr algn="ctr"/>
            <a:r>
              <a:rPr lang="zh-CN" altLang="en-US" sz="1600" dirty="0"/>
              <a:t>热门标签</a:t>
            </a:r>
          </a:p>
        </p:txBody>
      </p:sp>
      <p:sp>
        <p:nvSpPr>
          <p:cNvPr id="45" name="文本框 44">
            <a:extLst>
              <a:ext uri="{FF2B5EF4-FFF2-40B4-BE49-F238E27FC236}">
                <a16:creationId xmlns:a16="http://schemas.microsoft.com/office/drawing/2014/main" id="{1C3C121A-8C87-44C4-B629-8726BA0FF187}"/>
              </a:ext>
            </a:extLst>
          </p:cNvPr>
          <p:cNvSpPr txBox="1"/>
          <p:nvPr/>
        </p:nvSpPr>
        <p:spPr>
          <a:xfrm>
            <a:off x="6509418" y="3861255"/>
            <a:ext cx="410369" cy="246221"/>
          </a:xfrm>
          <a:prstGeom prst="rect">
            <a:avLst/>
          </a:prstGeom>
          <a:noFill/>
        </p:spPr>
        <p:txBody>
          <a:bodyPr wrap="none" lIns="0" tIns="0" rIns="0" bIns="0" rtlCol="0" anchor="t">
            <a:noAutofit/>
          </a:bodyPr>
          <a:lstStyle/>
          <a:p>
            <a:pPr algn="ctr"/>
            <a:r>
              <a:rPr lang="zh-CN" altLang="en-US" sz="1600" dirty="0"/>
              <a:t>话题</a:t>
            </a:r>
          </a:p>
        </p:txBody>
      </p:sp>
      <p:sp>
        <p:nvSpPr>
          <p:cNvPr id="46" name="文本框 45">
            <a:extLst>
              <a:ext uri="{FF2B5EF4-FFF2-40B4-BE49-F238E27FC236}">
                <a16:creationId xmlns:a16="http://schemas.microsoft.com/office/drawing/2014/main" id="{1DEC5C34-80DD-440C-B6F3-CA406895F2F1}"/>
              </a:ext>
            </a:extLst>
          </p:cNvPr>
          <p:cNvSpPr txBox="1"/>
          <p:nvPr/>
        </p:nvSpPr>
        <p:spPr>
          <a:xfrm>
            <a:off x="2160178" y="3321506"/>
            <a:ext cx="615553" cy="246221"/>
          </a:xfrm>
          <a:prstGeom prst="rect">
            <a:avLst/>
          </a:prstGeom>
          <a:noFill/>
        </p:spPr>
        <p:txBody>
          <a:bodyPr wrap="none" lIns="0" tIns="0" rIns="0" bIns="0" rtlCol="0" anchor="t">
            <a:noAutofit/>
          </a:bodyPr>
          <a:lstStyle/>
          <a:p>
            <a:pPr algn="ctr"/>
            <a:r>
              <a:rPr lang="zh-CN" altLang="en-US" sz="1600" dirty="0"/>
              <a:t>提问题</a:t>
            </a:r>
          </a:p>
        </p:txBody>
      </p:sp>
      <p:sp>
        <p:nvSpPr>
          <p:cNvPr id="47" name="文本框 46">
            <a:extLst>
              <a:ext uri="{FF2B5EF4-FFF2-40B4-BE49-F238E27FC236}">
                <a16:creationId xmlns:a16="http://schemas.microsoft.com/office/drawing/2014/main" id="{E6DB6DD7-853C-42C9-B6F2-B3BAF12687C4}"/>
              </a:ext>
            </a:extLst>
          </p:cNvPr>
          <p:cNvSpPr txBox="1"/>
          <p:nvPr/>
        </p:nvSpPr>
        <p:spPr>
          <a:xfrm>
            <a:off x="1541577" y="4401006"/>
            <a:ext cx="615553" cy="246221"/>
          </a:xfrm>
          <a:prstGeom prst="rect">
            <a:avLst/>
          </a:prstGeom>
          <a:noFill/>
        </p:spPr>
        <p:txBody>
          <a:bodyPr wrap="none" lIns="0" tIns="0" rIns="0" bIns="0" rtlCol="0" anchor="t">
            <a:noAutofit/>
          </a:bodyPr>
          <a:lstStyle/>
          <a:p>
            <a:pPr algn="ctr"/>
            <a:r>
              <a:rPr lang="zh-CN" altLang="en-US" sz="1600" dirty="0"/>
              <a:t>有反差</a:t>
            </a:r>
          </a:p>
        </p:txBody>
      </p:sp>
      <p:sp>
        <p:nvSpPr>
          <p:cNvPr id="48" name="文本框 47">
            <a:extLst>
              <a:ext uri="{FF2B5EF4-FFF2-40B4-BE49-F238E27FC236}">
                <a16:creationId xmlns:a16="http://schemas.microsoft.com/office/drawing/2014/main" id="{5036F248-E779-4686-820C-5CA1DF6A91DA}"/>
              </a:ext>
            </a:extLst>
          </p:cNvPr>
          <p:cNvSpPr txBox="1"/>
          <p:nvPr/>
        </p:nvSpPr>
        <p:spPr>
          <a:xfrm>
            <a:off x="2676186" y="4401006"/>
            <a:ext cx="820739" cy="246221"/>
          </a:xfrm>
          <a:prstGeom prst="rect">
            <a:avLst/>
          </a:prstGeom>
          <a:noFill/>
        </p:spPr>
        <p:txBody>
          <a:bodyPr wrap="none" lIns="0" tIns="0" rIns="0" bIns="0" rtlCol="0" anchor="t">
            <a:noAutofit/>
          </a:bodyPr>
          <a:lstStyle/>
          <a:p>
            <a:pPr algn="ctr"/>
            <a:r>
              <a:rPr lang="zh-CN" altLang="en-US" sz="1600" dirty="0"/>
              <a:t>情感认同</a:t>
            </a:r>
          </a:p>
        </p:txBody>
      </p:sp>
      <p:sp>
        <p:nvSpPr>
          <p:cNvPr id="52" name="文本框 51">
            <a:extLst>
              <a:ext uri="{FF2B5EF4-FFF2-40B4-BE49-F238E27FC236}">
                <a16:creationId xmlns:a16="http://schemas.microsoft.com/office/drawing/2014/main" id="{9B7ECAC7-1C2F-4B56-B742-7076D8850E19}"/>
              </a:ext>
            </a:extLst>
          </p:cNvPr>
          <p:cNvSpPr txBox="1"/>
          <p:nvPr/>
        </p:nvSpPr>
        <p:spPr>
          <a:xfrm>
            <a:off x="1261326" y="1946542"/>
            <a:ext cx="2413256" cy="369332"/>
          </a:xfrm>
          <a:prstGeom prst="rect">
            <a:avLst/>
          </a:prstGeom>
          <a:noFill/>
        </p:spPr>
        <p:txBody>
          <a:bodyPr wrap="square" lIns="0" tIns="0" rIns="0" bIns="0" rtlCol="0" anchor="t">
            <a:no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r>
              <a:rPr lang="en-US" altLang="zh-CN" sz="2400" dirty="0">
                <a:ln w="6350">
                  <a:solidFill>
                    <a:schemeClr val="tx1">
                      <a:lumMod val="95000"/>
                      <a:lumOff val="5000"/>
                    </a:schemeClr>
                  </a:solidFill>
                </a:ln>
              </a:rPr>
              <a:t>1.</a:t>
            </a:r>
            <a:r>
              <a:rPr lang="zh-CN" altLang="en-US" sz="2400" dirty="0">
                <a:ln w="6350">
                  <a:solidFill>
                    <a:schemeClr val="tx1">
                      <a:lumMod val="95000"/>
                      <a:lumOff val="5000"/>
                    </a:schemeClr>
                  </a:solidFill>
                </a:ln>
              </a:rPr>
              <a:t>常见标题文案</a:t>
            </a:r>
          </a:p>
        </p:txBody>
      </p:sp>
      <p:sp>
        <p:nvSpPr>
          <p:cNvPr id="56" name="文本框 55">
            <a:extLst>
              <a:ext uri="{FF2B5EF4-FFF2-40B4-BE49-F238E27FC236}">
                <a16:creationId xmlns:a16="http://schemas.microsoft.com/office/drawing/2014/main" id="{A85D563E-D9C9-4952-9CC1-B490A672CBAB}"/>
              </a:ext>
            </a:extLst>
          </p:cNvPr>
          <p:cNvSpPr txBox="1"/>
          <p:nvPr/>
        </p:nvSpPr>
        <p:spPr>
          <a:xfrm>
            <a:off x="4889372" y="1946542"/>
            <a:ext cx="2413256" cy="369332"/>
          </a:xfrm>
          <a:prstGeom prst="rect">
            <a:avLst/>
          </a:prstGeom>
          <a:noFill/>
        </p:spPr>
        <p:txBody>
          <a:bodyPr wrap="square" lIns="0" tIns="0" rIns="0" bIns="0" rtlCol="0" anchor="t">
            <a:no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r>
              <a:rPr lang="en-US" altLang="zh-CN" sz="2400" dirty="0">
                <a:ln w="6350">
                  <a:solidFill>
                    <a:schemeClr val="tx1">
                      <a:lumMod val="95000"/>
                      <a:lumOff val="5000"/>
                    </a:schemeClr>
                  </a:solidFill>
                </a:ln>
              </a:rPr>
              <a:t>2.</a:t>
            </a:r>
            <a:r>
              <a:rPr lang="zh-CN" altLang="en-US" sz="2400" dirty="0">
                <a:ln w="6350">
                  <a:solidFill>
                    <a:schemeClr val="tx1">
                      <a:lumMod val="95000"/>
                      <a:lumOff val="5000"/>
                    </a:schemeClr>
                  </a:solidFill>
                </a:ln>
              </a:rPr>
              <a:t>热门标签和话题</a:t>
            </a:r>
          </a:p>
        </p:txBody>
      </p:sp>
      <p:sp>
        <p:nvSpPr>
          <p:cNvPr id="58" name="文本框 57">
            <a:extLst>
              <a:ext uri="{FF2B5EF4-FFF2-40B4-BE49-F238E27FC236}">
                <a16:creationId xmlns:a16="http://schemas.microsoft.com/office/drawing/2014/main" id="{640FBC51-729C-413B-BBCF-6DAD2DC218A0}"/>
              </a:ext>
            </a:extLst>
          </p:cNvPr>
          <p:cNvSpPr txBox="1"/>
          <p:nvPr/>
        </p:nvSpPr>
        <p:spPr>
          <a:xfrm>
            <a:off x="8517418" y="1946542"/>
            <a:ext cx="2413256" cy="369332"/>
          </a:xfrm>
          <a:prstGeom prst="rect">
            <a:avLst/>
          </a:prstGeom>
          <a:noFill/>
        </p:spPr>
        <p:txBody>
          <a:bodyPr wrap="square" lIns="0" tIns="0" rIns="0" bIns="0" rtlCol="0" anchor="t">
            <a:no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r>
              <a:rPr lang="en-US" altLang="zh-CN" sz="2400" dirty="0">
                <a:ln w="6350">
                  <a:solidFill>
                    <a:schemeClr val="tx1">
                      <a:lumMod val="95000"/>
                      <a:lumOff val="5000"/>
                    </a:schemeClr>
                  </a:solidFill>
                </a:ln>
              </a:rPr>
              <a:t>3.</a:t>
            </a:r>
            <a:r>
              <a:rPr lang="zh-CN" altLang="en-US" sz="2400" dirty="0">
                <a:ln w="6350">
                  <a:solidFill>
                    <a:schemeClr val="tx1">
                      <a:lumMod val="95000"/>
                      <a:lumOff val="5000"/>
                    </a:schemeClr>
                  </a:solidFill>
                </a:ln>
              </a:rPr>
              <a:t>标题的形式</a:t>
            </a:r>
          </a:p>
        </p:txBody>
      </p:sp>
    </p:spTree>
    <p:extLst>
      <p:ext uri="{BB962C8B-B14F-4D97-AF65-F5344CB8AC3E}">
        <p14:creationId xmlns:p14="http://schemas.microsoft.com/office/powerpoint/2010/main" val="9503139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a:extLst>
              <a:ext uri="{FF2B5EF4-FFF2-40B4-BE49-F238E27FC236}">
                <a16:creationId xmlns:a16="http://schemas.microsoft.com/office/drawing/2014/main" id="{70F1BD17-FF7C-4AED-A01A-253D191E970C}"/>
              </a:ext>
            </a:extLst>
          </p:cNvPr>
          <p:cNvGrpSpPr/>
          <p:nvPr/>
        </p:nvGrpSpPr>
        <p:grpSpPr>
          <a:xfrm>
            <a:off x="833754" y="1459197"/>
            <a:ext cx="3103272" cy="4520888"/>
            <a:chOff x="833754" y="1459197"/>
            <a:chExt cx="3103272" cy="4520888"/>
          </a:xfrm>
        </p:grpSpPr>
        <p:sp>
          <p:nvSpPr>
            <p:cNvPr id="14" name="矩形 13">
              <a:extLst>
                <a:ext uri="{FF2B5EF4-FFF2-40B4-BE49-F238E27FC236}">
                  <a16:creationId xmlns:a16="http://schemas.microsoft.com/office/drawing/2014/main" id="{B07B21E4-B91D-401A-8E0D-78D8187F9B03}"/>
                </a:ext>
              </a:extLst>
            </p:cNvPr>
            <p:cNvSpPr/>
            <p:nvPr/>
          </p:nvSpPr>
          <p:spPr>
            <a:xfrm>
              <a:off x="833754" y="1459197"/>
              <a:ext cx="3103271" cy="4520888"/>
            </a:xfrm>
            <a:prstGeom prst="rect">
              <a:avLst/>
            </a:prstGeom>
            <a:solidFill>
              <a:schemeClr val="bg1"/>
            </a:solidFill>
            <a:ln w="19050" cap="flat" cmpd="sng" algn="ctr">
              <a:solidFill>
                <a:schemeClr val="tx1">
                  <a:lumMod val="95000"/>
                  <a:lumOff val="5000"/>
                </a:schemeClr>
              </a:solidFill>
              <a:prstDash val="solid"/>
              <a:miter lim="800000"/>
            </a:ln>
            <a:effectLst>
              <a:outerShdw dist="38100" dir="2700000" algn="t"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nvGrpSpPr>
            <p:cNvPr id="21" name="组合 20">
              <a:extLst>
                <a:ext uri="{FF2B5EF4-FFF2-40B4-BE49-F238E27FC236}">
                  <a16:creationId xmlns:a16="http://schemas.microsoft.com/office/drawing/2014/main" id="{3FA3C46C-8B81-4348-B8C5-DDBA1A520791}"/>
                </a:ext>
              </a:extLst>
            </p:cNvPr>
            <p:cNvGrpSpPr/>
            <p:nvPr/>
          </p:nvGrpSpPr>
          <p:grpSpPr>
            <a:xfrm>
              <a:off x="1060232" y="1460047"/>
              <a:ext cx="2876794" cy="639222"/>
              <a:chOff x="1295400" y="4614866"/>
              <a:chExt cx="2744470" cy="803190"/>
            </a:xfrm>
            <a:effectLst>
              <a:outerShdw dist="25400" dir="5400000" algn="t" rotWithShape="0">
                <a:schemeClr val="accent1"/>
              </a:outerShdw>
            </a:effectLst>
          </p:grpSpPr>
          <p:cxnSp>
            <p:nvCxnSpPr>
              <p:cNvPr id="22" name="直接连接符 21">
                <a:extLst>
                  <a:ext uri="{FF2B5EF4-FFF2-40B4-BE49-F238E27FC236}">
                    <a16:creationId xmlns:a16="http://schemas.microsoft.com/office/drawing/2014/main" id="{EC014607-C340-4D82-9E5B-D3A01B7709A3}"/>
                  </a:ext>
                </a:extLst>
              </p:cNvPr>
              <p:cNvCxnSpPr>
                <a:cxnSpLocks/>
              </p:cNvCxnSpPr>
              <p:nvPr/>
            </p:nvCxnSpPr>
            <p:spPr>
              <a:xfrm>
                <a:off x="1295400" y="5016461"/>
                <a:ext cx="2402681" cy="0"/>
              </a:xfrm>
              <a:prstGeom prst="line">
                <a:avLst/>
              </a:prstGeom>
              <a:ln w="38100" cap="sq">
                <a:solidFill>
                  <a:schemeClr val="tx1">
                    <a:lumMod val="95000"/>
                    <a:lumOff val="5000"/>
                  </a:schemeClr>
                </a:solidFill>
                <a:bevel/>
                <a:tailEnd type="none" w="sm" len="lg"/>
              </a:ln>
            </p:spPr>
            <p:style>
              <a:lnRef idx="1">
                <a:schemeClr val="accent1"/>
              </a:lnRef>
              <a:fillRef idx="0">
                <a:schemeClr val="accent1"/>
              </a:fillRef>
              <a:effectRef idx="0">
                <a:schemeClr val="accent1"/>
              </a:effectRef>
              <a:fontRef idx="minor">
                <a:schemeClr val="tx1"/>
              </a:fontRef>
            </p:style>
          </p:cxnSp>
          <p:grpSp>
            <p:nvGrpSpPr>
              <p:cNvPr id="23" name="组合 22">
                <a:extLst>
                  <a:ext uri="{FF2B5EF4-FFF2-40B4-BE49-F238E27FC236}">
                    <a16:creationId xmlns:a16="http://schemas.microsoft.com/office/drawing/2014/main" id="{EF16E75A-687C-4C3E-B9C3-83A71AE363AF}"/>
                  </a:ext>
                </a:extLst>
              </p:cNvPr>
              <p:cNvGrpSpPr/>
              <p:nvPr/>
            </p:nvGrpSpPr>
            <p:grpSpPr>
              <a:xfrm rot="10800000">
                <a:off x="3399156" y="4614866"/>
                <a:ext cx="640714" cy="803190"/>
                <a:chOff x="4655820" y="3764280"/>
                <a:chExt cx="1051560" cy="2103120"/>
              </a:xfrm>
            </p:grpSpPr>
            <p:sp>
              <p:nvSpPr>
                <p:cNvPr id="24" name="弧形 23">
                  <a:extLst>
                    <a:ext uri="{FF2B5EF4-FFF2-40B4-BE49-F238E27FC236}">
                      <a16:creationId xmlns:a16="http://schemas.microsoft.com/office/drawing/2014/main" id="{035B5ABD-347C-4BAC-9CBC-6E662FEB9CA1}"/>
                    </a:ext>
                  </a:extLst>
                </p:cNvPr>
                <p:cNvSpPr/>
                <p:nvPr/>
              </p:nvSpPr>
              <p:spPr>
                <a:xfrm>
                  <a:off x="4655820" y="4815840"/>
                  <a:ext cx="1051560" cy="1051560"/>
                </a:xfrm>
                <a:prstGeom prst="arc">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zh-CN" altLang="en-US"/>
                </a:p>
              </p:txBody>
            </p:sp>
            <p:sp>
              <p:nvSpPr>
                <p:cNvPr id="25" name="弧形 24">
                  <a:extLst>
                    <a:ext uri="{FF2B5EF4-FFF2-40B4-BE49-F238E27FC236}">
                      <a16:creationId xmlns:a16="http://schemas.microsoft.com/office/drawing/2014/main" id="{A05C0C6B-E3EE-416F-BA95-838F617291CD}"/>
                    </a:ext>
                  </a:extLst>
                </p:cNvPr>
                <p:cNvSpPr/>
                <p:nvPr/>
              </p:nvSpPr>
              <p:spPr>
                <a:xfrm flipV="1">
                  <a:off x="4655820" y="3764280"/>
                  <a:ext cx="1051560" cy="1051560"/>
                </a:xfrm>
                <a:prstGeom prst="arc">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zh-CN" altLang="en-US"/>
                </a:p>
              </p:txBody>
            </p:sp>
          </p:grpSp>
        </p:grpSp>
      </p:grpSp>
      <p:grpSp>
        <p:nvGrpSpPr>
          <p:cNvPr id="26" name="组合 25">
            <a:extLst>
              <a:ext uri="{FF2B5EF4-FFF2-40B4-BE49-F238E27FC236}">
                <a16:creationId xmlns:a16="http://schemas.microsoft.com/office/drawing/2014/main" id="{4C368D83-2447-4CCE-AC67-3D79674CCDE9}"/>
              </a:ext>
            </a:extLst>
          </p:cNvPr>
          <p:cNvGrpSpPr/>
          <p:nvPr/>
        </p:nvGrpSpPr>
        <p:grpSpPr>
          <a:xfrm>
            <a:off x="4514850" y="1459197"/>
            <a:ext cx="6805296" cy="4520888"/>
            <a:chOff x="4552950" y="1459197"/>
            <a:chExt cx="6805296" cy="4520888"/>
          </a:xfrm>
          <a:effectLst>
            <a:outerShdw dist="38100" dir="2700000" algn="t" rotWithShape="0">
              <a:schemeClr val="accent2"/>
            </a:outerShdw>
          </a:effectLst>
        </p:grpSpPr>
        <p:sp>
          <p:nvSpPr>
            <p:cNvPr id="8" name="矩形 7">
              <a:extLst>
                <a:ext uri="{FF2B5EF4-FFF2-40B4-BE49-F238E27FC236}">
                  <a16:creationId xmlns:a16="http://schemas.microsoft.com/office/drawing/2014/main" id="{57ECD8C3-3AD4-4F1F-8B85-F7FBC46D2976}"/>
                </a:ext>
              </a:extLst>
            </p:cNvPr>
            <p:cNvSpPr/>
            <p:nvPr/>
          </p:nvSpPr>
          <p:spPr>
            <a:xfrm>
              <a:off x="4552950" y="1998213"/>
              <a:ext cx="6805296" cy="3981872"/>
            </a:xfrm>
            <a:prstGeom prst="rect">
              <a:avLst/>
            </a:prstGeom>
            <a:solidFill>
              <a:schemeClr val="bg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9" name="矩形: 圆角 8">
              <a:extLst>
                <a:ext uri="{FF2B5EF4-FFF2-40B4-BE49-F238E27FC236}">
                  <a16:creationId xmlns:a16="http://schemas.microsoft.com/office/drawing/2014/main" id="{506640FD-3EB5-477F-8E81-4E4EBC63FB94}"/>
                </a:ext>
              </a:extLst>
            </p:cNvPr>
            <p:cNvSpPr/>
            <p:nvPr/>
          </p:nvSpPr>
          <p:spPr>
            <a:xfrm flipV="1">
              <a:off x="4552950" y="1459197"/>
              <a:ext cx="6805296" cy="539016"/>
            </a:xfrm>
            <a:prstGeom prst="roundRect">
              <a:avLst>
                <a:gd name="adj" fmla="val 0"/>
              </a:avLst>
            </a:prstGeom>
            <a:solidFill>
              <a:schemeClr val="accent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sp>
        <p:nvSpPr>
          <p:cNvPr id="2" name="标题 1">
            <a:extLst>
              <a:ext uri="{FF2B5EF4-FFF2-40B4-BE49-F238E27FC236}">
                <a16:creationId xmlns:a16="http://schemas.microsoft.com/office/drawing/2014/main" id="{6060E7A5-430E-4E95-86D6-9E551B6A004C}"/>
              </a:ext>
            </a:extLst>
          </p:cNvPr>
          <p:cNvSpPr>
            <a:spLocks noGrp="1"/>
          </p:cNvSpPr>
          <p:nvPr>
            <p:ph type="title"/>
          </p:nvPr>
        </p:nvSpPr>
        <p:spPr>
          <a:xfrm>
            <a:off x="838200" y="494451"/>
            <a:ext cx="1744067" cy="455509"/>
          </a:xfrm>
        </p:spPr>
        <p:txBody>
          <a:bodyPr>
            <a:noAutofit/>
          </a:bodyPr>
          <a:lstStyle/>
          <a:p>
            <a:r>
              <a:rPr lang="zh-CN" altLang="en-US" dirty="0"/>
              <a:t>发布时间</a:t>
            </a:r>
          </a:p>
        </p:txBody>
      </p:sp>
      <p:graphicFrame>
        <p:nvGraphicFramePr>
          <p:cNvPr id="7" name="图表 6">
            <a:extLst>
              <a:ext uri="{FF2B5EF4-FFF2-40B4-BE49-F238E27FC236}">
                <a16:creationId xmlns:a16="http://schemas.microsoft.com/office/drawing/2014/main" id="{42B1BA1D-1ED6-46F2-BE0E-E04C9CC571AB}"/>
              </a:ext>
            </a:extLst>
          </p:cNvPr>
          <p:cNvGraphicFramePr/>
          <p:nvPr>
            <p:extLst>
              <p:ext uri="{D42A27DB-BD31-4B8C-83A1-F6EECF244321}">
                <p14:modId xmlns:p14="http://schemas.microsoft.com/office/powerpoint/2010/main" val="2631331222"/>
              </p:ext>
            </p:extLst>
          </p:nvPr>
        </p:nvGraphicFramePr>
        <p:xfrm>
          <a:off x="4669147" y="2124731"/>
          <a:ext cx="6496703" cy="3728836"/>
        </p:xfrm>
        <a:graphic>
          <a:graphicData uri="http://schemas.openxmlformats.org/drawingml/2006/chart">
            <c:chart xmlns:c="http://schemas.openxmlformats.org/drawingml/2006/chart" xmlns:r="http://schemas.openxmlformats.org/officeDocument/2006/relationships" r:id="rId2"/>
          </a:graphicData>
        </a:graphic>
      </p:graphicFrame>
      <p:sp>
        <p:nvSpPr>
          <p:cNvPr id="10" name="文本框 9">
            <a:extLst>
              <a:ext uri="{FF2B5EF4-FFF2-40B4-BE49-F238E27FC236}">
                <a16:creationId xmlns:a16="http://schemas.microsoft.com/office/drawing/2014/main" id="{1AA0DA8B-9373-45E6-BE53-F3511E4B92FE}"/>
              </a:ext>
            </a:extLst>
          </p:cNvPr>
          <p:cNvSpPr txBox="1"/>
          <p:nvPr/>
        </p:nvSpPr>
        <p:spPr>
          <a:xfrm>
            <a:off x="6533576" y="1548802"/>
            <a:ext cx="2767844" cy="369332"/>
          </a:xfrm>
          <a:prstGeom prst="rect">
            <a:avLst/>
          </a:prstGeom>
          <a:noFill/>
        </p:spPr>
        <p:txBody>
          <a:bodyPr wrap="square" lIns="0" tIns="0" rIns="0" bIns="0" rtlCol="0" anchor="t">
            <a:no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r>
              <a:rPr lang="zh-CN" altLang="en-US" sz="2400" dirty="0">
                <a:ln w="6350">
                  <a:solidFill>
                    <a:schemeClr val="tx1">
                      <a:lumMod val="95000"/>
                      <a:lumOff val="5000"/>
                    </a:schemeClr>
                  </a:solidFill>
                </a:ln>
              </a:rPr>
              <a:t>视频发布时间分布</a:t>
            </a:r>
          </a:p>
        </p:txBody>
      </p:sp>
      <p:sp>
        <p:nvSpPr>
          <p:cNvPr id="12" name="文本框 11">
            <a:extLst>
              <a:ext uri="{FF2B5EF4-FFF2-40B4-BE49-F238E27FC236}">
                <a16:creationId xmlns:a16="http://schemas.microsoft.com/office/drawing/2014/main" id="{09DA0053-C044-47E0-8465-ADC550284131}"/>
              </a:ext>
            </a:extLst>
          </p:cNvPr>
          <p:cNvSpPr txBox="1"/>
          <p:nvPr/>
        </p:nvSpPr>
        <p:spPr>
          <a:xfrm>
            <a:off x="1060231" y="2082401"/>
            <a:ext cx="2576195" cy="2209451"/>
          </a:xfrm>
          <a:prstGeom prst="rect">
            <a:avLst/>
          </a:prstGeom>
          <a:noFill/>
        </p:spPr>
        <p:txBody>
          <a:bodyPr wrap="square" lIns="0" tIns="0" rIns="0" bIns="0" rtlCol="0" anchor="t">
            <a:noAutofit/>
          </a:bodyPr>
          <a:lstStyle/>
          <a:p>
            <a:pPr algn="just" hangingPunct="0">
              <a:lnSpc>
                <a:spcPct val="130000"/>
              </a:lnSpc>
              <a:buClr>
                <a:schemeClr val="accent1"/>
              </a:buClr>
              <a:tabLst>
                <a:tab pos="177800" algn="l"/>
              </a:tabLst>
            </a:pPr>
            <a:r>
              <a:rPr lang="zh-CN" altLang="en-US" sz="1600" dirty="0">
                <a:solidFill>
                  <a:schemeClr val="tx1">
                    <a:lumMod val="75000"/>
                    <a:lumOff val="25000"/>
                  </a:schemeClr>
                </a:solidFill>
                <a:latin typeface="+mn-ea"/>
              </a:rPr>
              <a:t>短视频内容的发布建议固定在一个时间段内，能培养用户的观看习惯。</a:t>
            </a:r>
            <a:endParaRPr lang="en-US" altLang="zh-CN" sz="1600" dirty="0">
              <a:solidFill>
                <a:schemeClr val="tx1">
                  <a:lumMod val="75000"/>
                  <a:lumOff val="25000"/>
                </a:schemeClr>
              </a:solidFill>
              <a:latin typeface="+mn-ea"/>
            </a:endParaRPr>
          </a:p>
          <a:p>
            <a:pPr algn="just" hangingPunct="0">
              <a:lnSpc>
                <a:spcPct val="130000"/>
              </a:lnSpc>
              <a:buClr>
                <a:schemeClr val="accent1"/>
              </a:buClr>
              <a:tabLst>
                <a:tab pos="177800" algn="l"/>
              </a:tabLst>
            </a:pPr>
            <a:r>
              <a:rPr lang="zh-CN" altLang="en-US" sz="1600" dirty="0">
                <a:solidFill>
                  <a:schemeClr val="tx1">
                    <a:lumMod val="75000"/>
                    <a:lumOff val="25000"/>
                  </a:schemeClr>
                </a:solidFill>
                <a:latin typeface="+mn-ea"/>
              </a:rPr>
              <a:t>根据某短视频平台的用户使用习惯，日常短视频内容发布的最佳时间段是中午和晚上的用餐时间段。</a:t>
            </a:r>
            <a:endParaRPr lang="en-US" altLang="zh-CN" sz="1600" dirty="0">
              <a:solidFill>
                <a:schemeClr val="tx1">
                  <a:lumMod val="75000"/>
                  <a:lumOff val="25000"/>
                </a:schemeClr>
              </a:solidFill>
              <a:latin typeface="+mn-ea"/>
            </a:endParaRPr>
          </a:p>
        </p:txBody>
      </p:sp>
      <p:sp>
        <p:nvSpPr>
          <p:cNvPr id="18" name="矩形: 圆角 17">
            <a:extLst>
              <a:ext uri="{FF2B5EF4-FFF2-40B4-BE49-F238E27FC236}">
                <a16:creationId xmlns:a16="http://schemas.microsoft.com/office/drawing/2014/main" id="{75256B13-9EDB-4BC9-9C70-2A4E7D70D0CA}"/>
              </a:ext>
            </a:extLst>
          </p:cNvPr>
          <p:cNvSpPr/>
          <p:nvPr/>
        </p:nvSpPr>
        <p:spPr>
          <a:xfrm>
            <a:off x="1060231" y="4498346"/>
            <a:ext cx="2576195" cy="490850"/>
          </a:xfrm>
          <a:prstGeom prst="roundRect">
            <a:avLst>
              <a:gd name="adj" fmla="val 0"/>
            </a:avLst>
          </a:prstGeom>
          <a:solidFill>
            <a:schemeClr val="accent1"/>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n>
                <a:solidFill>
                  <a:schemeClr val="tx1">
                    <a:lumMod val="95000"/>
                    <a:lumOff val="5000"/>
                  </a:schemeClr>
                </a:solidFill>
              </a:ln>
            </a:endParaRPr>
          </a:p>
        </p:txBody>
      </p:sp>
      <p:sp>
        <p:nvSpPr>
          <p:cNvPr id="16" name="文本框 15">
            <a:extLst>
              <a:ext uri="{FF2B5EF4-FFF2-40B4-BE49-F238E27FC236}">
                <a16:creationId xmlns:a16="http://schemas.microsoft.com/office/drawing/2014/main" id="{3ECE2425-55F7-4B7D-B32A-9F8D60D4BDB8}"/>
              </a:ext>
            </a:extLst>
          </p:cNvPr>
          <p:cNvSpPr txBox="1"/>
          <p:nvPr/>
        </p:nvSpPr>
        <p:spPr>
          <a:xfrm>
            <a:off x="1453285" y="4559105"/>
            <a:ext cx="1790086" cy="369332"/>
          </a:xfrm>
          <a:prstGeom prst="rect">
            <a:avLst/>
          </a:prstGeom>
          <a:noFill/>
        </p:spPr>
        <p:txBody>
          <a:bodyPr wrap="square" lIns="0" tIns="0" rIns="0" bIns="0" rtlCol="0" anchor="t">
            <a:noAutofit/>
          </a:bodyPr>
          <a:lstStyle/>
          <a:p>
            <a:pPr algn="ctr" hangingPunct="0">
              <a:buClr>
                <a:schemeClr val="accent1"/>
              </a:buClr>
              <a:tabLst>
                <a:tab pos="177800" algn="l"/>
              </a:tabLst>
            </a:pPr>
            <a:r>
              <a:rPr lang="en-US" altLang="zh-CN" sz="2400" dirty="0">
                <a:ln>
                  <a:solidFill>
                    <a:schemeClr val="tx1">
                      <a:lumMod val="95000"/>
                      <a:lumOff val="5000"/>
                    </a:schemeClr>
                  </a:solidFill>
                </a:ln>
                <a:solidFill>
                  <a:schemeClr val="bg1"/>
                </a:solidFill>
                <a:effectLst>
                  <a:outerShdw dist="25400" dir="5400000" algn="t" rotWithShape="0">
                    <a:schemeClr val="accent2"/>
                  </a:outerShdw>
                </a:effectLst>
                <a:latin typeface="+mj-lt"/>
              </a:rPr>
              <a:t>11:00-13:00</a:t>
            </a:r>
          </a:p>
        </p:txBody>
      </p:sp>
      <p:sp>
        <p:nvSpPr>
          <p:cNvPr id="19" name="矩形: 圆角 18">
            <a:extLst>
              <a:ext uri="{FF2B5EF4-FFF2-40B4-BE49-F238E27FC236}">
                <a16:creationId xmlns:a16="http://schemas.microsoft.com/office/drawing/2014/main" id="{4F59A910-1BCF-4902-96FE-FA89ACDC0138}"/>
              </a:ext>
            </a:extLst>
          </p:cNvPr>
          <p:cNvSpPr/>
          <p:nvPr/>
        </p:nvSpPr>
        <p:spPr>
          <a:xfrm>
            <a:off x="1060231" y="5148749"/>
            <a:ext cx="2576195" cy="490850"/>
          </a:xfrm>
          <a:prstGeom prst="roundRect">
            <a:avLst>
              <a:gd name="adj" fmla="val 0"/>
            </a:avLst>
          </a:prstGeom>
          <a:solidFill>
            <a:schemeClr val="accent1"/>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n>
                <a:solidFill>
                  <a:schemeClr val="tx1">
                    <a:lumMod val="95000"/>
                    <a:lumOff val="5000"/>
                  </a:schemeClr>
                </a:solidFill>
              </a:ln>
            </a:endParaRPr>
          </a:p>
        </p:txBody>
      </p:sp>
      <p:sp>
        <p:nvSpPr>
          <p:cNvPr id="17" name="文本框 16">
            <a:extLst>
              <a:ext uri="{FF2B5EF4-FFF2-40B4-BE49-F238E27FC236}">
                <a16:creationId xmlns:a16="http://schemas.microsoft.com/office/drawing/2014/main" id="{A1527132-F2C9-44E6-8129-669A0D0CD8B7}"/>
              </a:ext>
            </a:extLst>
          </p:cNvPr>
          <p:cNvSpPr txBox="1"/>
          <p:nvPr/>
        </p:nvSpPr>
        <p:spPr>
          <a:xfrm>
            <a:off x="1453285" y="5209508"/>
            <a:ext cx="1790086" cy="369332"/>
          </a:xfrm>
          <a:prstGeom prst="rect">
            <a:avLst/>
          </a:prstGeom>
          <a:noFill/>
        </p:spPr>
        <p:txBody>
          <a:bodyPr wrap="square" lIns="0" tIns="0" rIns="0" bIns="0" rtlCol="0" anchor="t">
            <a:noAutofit/>
          </a:bodyPr>
          <a:lstStyle/>
          <a:p>
            <a:pPr algn="ctr" hangingPunct="0">
              <a:buClr>
                <a:schemeClr val="accent1"/>
              </a:buClr>
              <a:tabLst>
                <a:tab pos="177800" algn="l"/>
              </a:tabLst>
            </a:pPr>
            <a:r>
              <a:rPr lang="en-US" altLang="zh-CN" sz="2400">
                <a:ln>
                  <a:solidFill>
                    <a:schemeClr val="tx1">
                      <a:lumMod val="95000"/>
                      <a:lumOff val="5000"/>
                    </a:schemeClr>
                  </a:solidFill>
                </a:ln>
                <a:solidFill>
                  <a:schemeClr val="bg1"/>
                </a:solidFill>
                <a:effectLst>
                  <a:outerShdw dist="25400" dir="5400000" algn="t" rotWithShape="0">
                    <a:schemeClr val="accent2"/>
                  </a:outerShdw>
                </a:effectLst>
                <a:latin typeface="+mj-lt"/>
              </a:rPr>
              <a:t>17:00-19:00</a:t>
            </a:r>
            <a:endParaRPr lang="en-US" altLang="zh-CN" sz="2400" dirty="0">
              <a:ln>
                <a:solidFill>
                  <a:schemeClr val="tx1">
                    <a:lumMod val="95000"/>
                    <a:lumOff val="5000"/>
                  </a:schemeClr>
                </a:solidFill>
              </a:ln>
              <a:solidFill>
                <a:schemeClr val="bg1"/>
              </a:solidFill>
              <a:effectLst>
                <a:outerShdw dist="25400" dir="5400000" algn="t" rotWithShape="0">
                  <a:schemeClr val="accent2"/>
                </a:outerShdw>
              </a:effectLst>
              <a:latin typeface="+mj-lt"/>
            </a:endParaRPr>
          </a:p>
        </p:txBody>
      </p:sp>
    </p:spTree>
    <p:extLst>
      <p:ext uri="{BB962C8B-B14F-4D97-AF65-F5344CB8AC3E}">
        <p14:creationId xmlns:p14="http://schemas.microsoft.com/office/powerpoint/2010/main" val="18711442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梯形 38">
            <a:extLst>
              <a:ext uri="{FF2B5EF4-FFF2-40B4-BE49-F238E27FC236}">
                <a16:creationId xmlns:a16="http://schemas.microsoft.com/office/drawing/2014/main" id="{E18381DA-539D-4C16-87B0-BF297BA00D10}"/>
              </a:ext>
            </a:extLst>
          </p:cNvPr>
          <p:cNvSpPr/>
          <p:nvPr/>
        </p:nvSpPr>
        <p:spPr>
          <a:xfrm flipV="1">
            <a:off x="1765302" y="4727460"/>
            <a:ext cx="8661398" cy="846992"/>
          </a:xfrm>
          <a:prstGeom prst="trapezoid">
            <a:avLst>
              <a:gd name="adj" fmla="val 66984"/>
            </a:avLst>
          </a:prstGeom>
          <a:solidFill>
            <a:schemeClr val="bg1"/>
          </a:solidFill>
          <a:ln w="22225" cap="flat" cmpd="sng" algn="ctr">
            <a:solidFill>
              <a:schemeClr val="tx1">
                <a:lumMod val="95000"/>
                <a:lumOff val="5000"/>
              </a:schemeClr>
            </a:solidFill>
            <a:prstDash val="solid"/>
            <a:miter lim="800000"/>
          </a:ln>
          <a:effectLst>
            <a:outerShdw dist="38100" dir="5400000" sx="101000" sy="101000" algn="t"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p>
        </p:txBody>
      </p:sp>
      <p:sp>
        <p:nvSpPr>
          <p:cNvPr id="2" name="标题 1">
            <a:extLst>
              <a:ext uri="{FF2B5EF4-FFF2-40B4-BE49-F238E27FC236}">
                <a16:creationId xmlns:a16="http://schemas.microsoft.com/office/drawing/2014/main" id="{413E8A8F-7ACE-4C18-AC7B-5C5B86B4AB4D}"/>
              </a:ext>
            </a:extLst>
          </p:cNvPr>
          <p:cNvSpPr>
            <a:spLocks noGrp="1"/>
          </p:cNvSpPr>
          <p:nvPr>
            <p:ph type="title"/>
          </p:nvPr>
        </p:nvSpPr>
        <p:spPr>
          <a:xfrm>
            <a:off x="838200" y="494451"/>
            <a:ext cx="1744067" cy="455509"/>
          </a:xfrm>
        </p:spPr>
        <p:txBody>
          <a:bodyPr>
            <a:noAutofit/>
          </a:bodyPr>
          <a:lstStyle/>
          <a:p>
            <a:r>
              <a:rPr lang="zh-CN" altLang="en-US" dirty="0"/>
              <a:t>发布频率</a:t>
            </a:r>
          </a:p>
        </p:txBody>
      </p:sp>
      <p:sp>
        <p:nvSpPr>
          <p:cNvPr id="5" name="文本框 4">
            <a:extLst>
              <a:ext uri="{FF2B5EF4-FFF2-40B4-BE49-F238E27FC236}">
                <a16:creationId xmlns:a16="http://schemas.microsoft.com/office/drawing/2014/main" id="{DFFEC215-1182-4B89-AD94-E4CF416096AB}"/>
              </a:ext>
            </a:extLst>
          </p:cNvPr>
          <p:cNvSpPr txBox="1"/>
          <p:nvPr/>
        </p:nvSpPr>
        <p:spPr>
          <a:xfrm>
            <a:off x="3235669" y="4821049"/>
            <a:ext cx="5720664" cy="609013"/>
          </a:xfrm>
          <a:prstGeom prst="rect">
            <a:avLst/>
          </a:prstGeom>
          <a:noFill/>
        </p:spPr>
        <p:txBody>
          <a:bodyPr wrap="square" lIns="0" tIns="0" rIns="0" bIns="0" rtlCol="0" anchor="t">
            <a:noAutofit/>
          </a:bodyPr>
          <a:lstStyle/>
          <a:p>
            <a:pPr algn="ctr" hangingPunct="0">
              <a:lnSpc>
                <a:spcPct val="130000"/>
              </a:lnSpc>
              <a:buClr>
                <a:schemeClr val="accent1"/>
              </a:buClr>
              <a:tabLst>
                <a:tab pos="177800" algn="l"/>
              </a:tabLst>
            </a:pPr>
            <a:r>
              <a:rPr lang="zh-CN" altLang="en-US" sz="1600" dirty="0">
                <a:solidFill>
                  <a:schemeClr val="tx1">
                    <a:lumMod val="75000"/>
                    <a:lumOff val="25000"/>
                  </a:schemeClr>
                </a:solidFill>
                <a:latin typeface="+mn-ea"/>
              </a:rPr>
              <a:t>发布频率最好为一周多更，以加强用户对账号的记忆力</a:t>
            </a:r>
            <a:endParaRPr lang="en-US" altLang="zh-CN" sz="1600" dirty="0">
              <a:solidFill>
                <a:schemeClr val="tx1">
                  <a:lumMod val="75000"/>
                  <a:lumOff val="25000"/>
                </a:schemeClr>
              </a:solidFill>
              <a:latin typeface="+mn-ea"/>
            </a:endParaRPr>
          </a:p>
          <a:p>
            <a:pPr algn="ctr" hangingPunct="0">
              <a:lnSpc>
                <a:spcPct val="130000"/>
              </a:lnSpc>
              <a:buClr>
                <a:schemeClr val="accent1"/>
              </a:buClr>
              <a:tabLst>
                <a:tab pos="177800" algn="l"/>
              </a:tabLst>
            </a:pPr>
            <a:r>
              <a:rPr lang="zh-CN" altLang="en-US" sz="1600" dirty="0">
                <a:solidFill>
                  <a:schemeClr val="tx1">
                    <a:lumMod val="75000"/>
                    <a:lumOff val="25000"/>
                  </a:schemeClr>
                </a:solidFill>
                <a:latin typeface="+mn-ea"/>
              </a:rPr>
              <a:t>如果间隔时间过长</a:t>
            </a:r>
            <a:r>
              <a:rPr lang="en-US" altLang="zh-CN" sz="1600" dirty="0">
                <a:solidFill>
                  <a:schemeClr val="tx1">
                    <a:lumMod val="75000"/>
                    <a:lumOff val="25000"/>
                  </a:schemeClr>
                </a:solidFill>
                <a:latin typeface="+mn-ea"/>
              </a:rPr>
              <a:t>,</a:t>
            </a:r>
            <a:r>
              <a:rPr lang="zh-CN" altLang="en-US" sz="1600" dirty="0">
                <a:solidFill>
                  <a:schemeClr val="tx1">
                    <a:lumMod val="75000"/>
                    <a:lumOff val="25000"/>
                  </a:schemeClr>
                </a:solidFill>
                <a:latin typeface="+mn-ea"/>
              </a:rPr>
              <a:t>在庞大的内容池中很容易被用户遗忘</a:t>
            </a:r>
          </a:p>
        </p:txBody>
      </p:sp>
      <p:grpSp>
        <p:nvGrpSpPr>
          <p:cNvPr id="38" name="组合 37">
            <a:extLst>
              <a:ext uri="{FF2B5EF4-FFF2-40B4-BE49-F238E27FC236}">
                <a16:creationId xmlns:a16="http://schemas.microsoft.com/office/drawing/2014/main" id="{B4996961-EE68-4863-9BCC-6C993C998348}"/>
              </a:ext>
            </a:extLst>
          </p:cNvPr>
          <p:cNvGrpSpPr/>
          <p:nvPr/>
        </p:nvGrpSpPr>
        <p:grpSpPr>
          <a:xfrm>
            <a:off x="839788" y="1800405"/>
            <a:ext cx="10512426" cy="2463670"/>
            <a:chOff x="839788" y="2197166"/>
            <a:chExt cx="10512426" cy="2463670"/>
          </a:xfrm>
        </p:grpSpPr>
        <p:sp>
          <p:nvSpPr>
            <p:cNvPr id="17" name="箭头: 五边形 16">
              <a:extLst>
                <a:ext uri="{FF2B5EF4-FFF2-40B4-BE49-F238E27FC236}">
                  <a16:creationId xmlns:a16="http://schemas.microsoft.com/office/drawing/2014/main" id="{D711F2B9-34EE-4D91-AC97-DB195201F36C}"/>
                </a:ext>
              </a:extLst>
            </p:cNvPr>
            <p:cNvSpPr/>
            <p:nvPr/>
          </p:nvSpPr>
          <p:spPr>
            <a:xfrm>
              <a:off x="6464302" y="2642136"/>
              <a:ext cx="4887912" cy="1759132"/>
            </a:xfrm>
            <a:prstGeom prst="homePlate">
              <a:avLst>
                <a:gd name="adj" fmla="val 33395"/>
              </a:avLst>
            </a:prstGeom>
            <a:solidFill>
              <a:schemeClr val="bg1"/>
            </a:solidFill>
            <a:ln w="28575" cap="flat" cmpd="sng" algn="ctr">
              <a:solidFill>
                <a:schemeClr val="tx1">
                  <a:lumMod val="95000"/>
                  <a:lumOff val="5000"/>
                </a:schemeClr>
              </a:solidFill>
              <a:prstDash val="solid"/>
              <a:miter lim="800000"/>
            </a:ln>
            <a:effectLst>
              <a:outerShdw dist="38100" dir="2700000" algn="tl"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6" name="箭头: 五边形 15">
              <a:extLst>
                <a:ext uri="{FF2B5EF4-FFF2-40B4-BE49-F238E27FC236}">
                  <a16:creationId xmlns:a16="http://schemas.microsoft.com/office/drawing/2014/main" id="{08142B09-1050-4C5F-AA19-62B15AA69ACD}"/>
                </a:ext>
              </a:extLst>
            </p:cNvPr>
            <p:cNvSpPr/>
            <p:nvPr/>
          </p:nvSpPr>
          <p:spPr>
            <a:xfrm flipH="1">
              <a:off x="839788" y="2642136"/>
              <a:ext cx="4887912" cy="1759132"/>
            </a:xfrm>
            <a:prstGeom prst="homePlate">
              <a:avLst>
                <a:gd name="adj" fmla="val 33395"/>
              </a:avLst>
            </a:prstGeom>
            <a:solidFill>
              <a:schemeClr val="bg1"/>
            </a:solidFill>
            <a:ln w="28575" cap="flat" cmpd="sng" algn="ctr">
              <a:solidFill>
                <a:schemeClr val="tx1">
                  <a:lumMod val="95000"/>
                  <a:lumOff val="5000"/>
                </a:schemeClr>
              </a:solidFill>
              <a:prstDash val="solid"/>
              <a:miter lim="800000"/>
            </a:ln>
            <a:effectLst>
              <a:outerShdw dist="38100" dir="8100000" algn="tl"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nvGrpSpPr>
            <p:cNvPr id="7" name="组合 6">
              <a:extLst>
                <a:ext uri="{FF2B5EF4-FFF2-40B4-BE49-F238E27FC236}">
                  <a16:creationId xmlns:a16="http://schemas.microsoft.com/office/drawing/2014/main" id="{C7F48F8D-EC9C-4D9B-939C-8290817C21C1}"/>
                </a:ext>
              </a:extLst>
            </p:cNvPr>
            <p:cNvGrpSpPr/>
            <p:nvPr/>
          </p:nvGrpSpPr>
          <p:grpSpPr>
            <a:xfrm>
              <a:off x="5029200" y="2197166"/>
              <a:ext cx="2133600" cy="2463670"/>
              <a:chOff x="5278968" y="1944915"/>
              <a:chExt cx="1634066" cy="1886857"/>
            </a:xfrm>
          </p:grpSpPr>
          <p:sp>
            <p:nvSpPr>
              <p:cNvPr id="8" name="任意多边形: 形状 7">
                <a:extLst>
                  <a:ext uri="{FF2B5EF4-FFF2-40B4-BE49-F238E27FC236}">
                    <a16:creationId xmlns:a16="http://schemas.microsoft.com/office/drawing/2014/main" id="{8DDBB871-B91E-4D37-97E7-6970C41A83C3}"/>
                  </a:ext>
                </a:extLst>
              </p:cNvPr>
              <p:cNvSpPr/>
              <p:nvPr/>
            </p:nvSpPr>
            <p:spPr>
              <a:xfrm rot="5400000">
                <a:off x="5152572" y="2071311"/>
                <a:ext cx="1886857" cy="1634066"/>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199704">
                    <a:moveTo>
                      <a:pt x="2540000" y="1099852"/>
                    </a:moveTo>
                    <a:lnTo>
                      <a:pt x="1905000" y="2199704"/>
                    </a:lnTo>
                    <a:lnTo>
                      <a:pt x="635000" y="2199704"/>
                    </a:lnTo>
                    <a:lnTo>
                      <a:pt x="0" y="1099852"/>
                    </a:lnTo>
                    <a:lnTo>
                      <a:pt x="635000" y="0"/>
                    </a:lnTo>
                    <a:lnTo>
                      <a:pt x="1905000" y="0"/>
                    </a:lnTo>
                    <a:lnTo>
                      <a:pt x="2540000" y="1099852"/>
                    </a:lnTo>
                    <a:close/>
                  </a:path>
                </a:pathLst>
              </a:custGeom>
              <a:solidFill>
                <a:schemeClr val="accent1"/>
              </a:solidFill>
              <a:ln w="19050" cap="flat" cmpd="sng" algn="ctr">
                <a:solidFill>
                  <a:schemeClr val="tx1">
                    <a:lumMod val="95000"/>
                    <a:lumOff val="5000"/>
                  </a:schemeClr>
                </a:solidFill>
                <a:prstDash val="solid"/>
                <a:miter lim="800000"/>
              </a:ln>
              <a:effectLst>
                <a:outerShdw dist="38100" dir="5400000"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nvGrpSpPr>
              <p:cNvPr id="9" name="组合 8">
                <a:extLst>
                  <a:ext uri="{FF2B5EF4-FFF2-40B4-BE49-F238E27FC236}">
                    <a16:creationId xmlns:a16="http://schemas.microsoft.com/office/drawing/2014/main" id="{D87DAB83-0E5F-46C2-9E52-65B5EACE3AED}"/>
                  </a:ext>
                </a:extLst>
              </p:cNvPr>
              <p:cNvGrpSpPr/>
              <p:nvPr/>
            </p:nvGrpSpPr>
            <p:grpSpPr>
              <a:xfrm>
                <a:off x="5322359" y="2020147"/>
                <a:ext cx="1547281" cy="1736395"/>
                <a:chOff x="5322360" y="2020147"/>
                <a:chExt cx="1547281" cy="1736395"/>
              </a:xfrm>
            </p:grpSpPr>
            <p:sp>
              <p:nvSpPr>
                <p:cNvPr id="10" name="椭圆 9">
                  <a:extLst>
                    <a:ext uri="{FF2B5EF4-FFF2-40B4-BE49-F238E27FC236}">
                      <a16:creationId xmlns:a16="http://schemas.microsoft.com/office/drawing/2014/main" id="{BA04A0A9-2802-4768-BF60-2464F71A1986}"/>
                    </a:ext>
                  </a:extLst>
                </p:cNvPr>
                <p:cNvSpPr/>
                <p:nvPr/>
              </p:nvSpPr>
              <p:spPr>
                <a:xfrm>
                  <a:off x="6066609" y="202014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1" name="椭圆 10">
                  <a:extLst>
                    <a:ext uri="{FF2B5EF4-FFF2-40B4-BE49-F238E27FC236}">
                      <a16:creationId xmlns:a16="http://schemas.microsoft.com/office/drawing/2014/main" id="{01342E36-682A-49CA-BFA0-21C3552C9D5F}"/>
                    </a:ext>
                  </a:extLst>
                </p:cNvPr>
                <p:cNvSpPr/>
                <p:nvPr/>
              </p:nvSpPr>
              <p:spPr>
                <a:xfrm>
                  <a:off x="6066609" y="3697759"/>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2" name="椭圆 11">
                  <a:extLst>
                    <a:ext uri="{FF2B5EF4-FFF2-40B4-BE49-F238E27FC236}">
                      <a16:creationId xmlns:a16="http://schemas.microsoft.com/office/drawing/2014/main" id="{6F96AF07-4C9D-4B32-B16A-2FD3568AA70A}"/>
                    </a:ext>
                  </a:extLst>
                </p:cNvPr>
                <p:cNvSpPr/>
                <p:nvPr/>
              </p:nvSpPr>
              <p:spPr>
                <a:xfrm>
                  <a:off x="6810858"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3" name="椭圆 12">
                  <a:extLst>
                    <a:ext uri="{FF2B5EF4-FFF2-40B4-BE49-F238E27FC236}">
                      <a16:creationId xmlns:a16="http://schemas.microsoft.com/office/drawing/2014/main" id="{2A1287AE-DB8C-42A1-838D-F446CFA406B9}"/>
                    </a:ext>
                  </a:extLst>
                </p:cNvPr>
                <p:cNvSpPr/>
                <p:nvPr/>
              </p:nvSpPr>
              <p:spPr>
                <a:xfrm>
                  <a:off x="6810858"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4" name="椭圆 13">
                  <a:extLst>
                    <a:ext uri="{FF2B5EF4-FFF2-40B4-BE49-F238E27FC236}">
                      <a16:creationId xmlns:a16="http://schemas.microsoft.com/office/drawing/2014/main" id="{E7A22597-32A6-4362-9F6F-2AB7828E6E25}"/>
                    </a:ext>
                  </a:extLst>
                </p:cNvPr>
                <p:cNvSpPr/>
                <p:nvPr/>
              </p:nvSpPr>
              <p:spPr>
                <a:xfrm>
                  <a:off x="5322360"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5" name="椭圆 14">
                  <a:extLst>
                    <a:ext uri="{FF2B5EF4-FFF2-40B4-BE49-F238E27FC236}">
                      <a16:creationId xmlns:a16="http://schemas.microsoft.com/office/drawing/2014/main" id="{072BA10D-9529-46D1-A618-F3534BEC5FDC}"/>
                    </a:ext>
                  </a:extLst>
                </p:cNvPr>
                <p:cNvSpPr/>
                <p:nvPr/>
              </p:nvSpPr>
              <p:spPr>
                <a:xfrm>
                  <a:off x="5322360"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grpSp>
      <p:sp>
        <p:nvSpPr>
          <p:cNvPr id="21" name="文本框 20">
            <a:extLst>
              <a:ext uri="{FF2B5EF4-FFF2-40B4-BE49-F238E27FC236}">
                <a16:creationId xmlns:a16="http://schemas.microsoft.com/office/drawing/2014/main" id="{ED07B2DA-0D8C-4587-9219-C5B49DF145F4}"/>
              </a:ext>
            </a:extLst>
          </p:cNvPr>
          <p:cNvSpPr txBox="1"/>
          <p:nvPr/>
        </p:nvSpPr>
        <p:spPr>
          <a:xfrm>
            <a:off x="7488563" y="2946946"/>
            <a:ext cx="3390899" cy="695190"/>
          </a:xfrm>
          <a:prstGeom prst="rect">
            <a:avLst/>
          </a:prstGeom>
          <a:noFill/>
        </p:spPr>
        <p:txBody>
          <a:bodyPr wrap="square" lIns="0" tIns="0" rIns="0" bIns="0" rtlCol="0" anchor="t">
            <a:noAutofit/>
          </a:bodyPr>
          <a:lstStyle/>
          <a:p>
            <a:pPr marL="177800" indent="-177800" hangingPunct="0">
              <a:lnSpc>
                <a:spcPct val="150000"/>
              </a:lnSpc>
              <a:buClr>
                <a:schemeClr val="accent1"/>
              </a:buClr>
              <a:buFont typeface="Arial" panose="020B0604020202020204" pitchFamily="34" charset="0"/>
              <a:buChar char="•"/>
              <a:tabLst>
                <a:tab pos="177800" algn="l"/>
              </a:tabLst>
            </a:pPr>
            <a:r>
              <a:rPr lang="zh-CN" altLang="en-US" sz="1600" dirty="0">
                <a:solidFill>
                  <a:schemeClr val="tx1">
                    <a:lumMod val="75000"/>
                    <a:lumOff val="25000"/>
                  </a:schemeClr>
                </a:solidFill>
                <a:latin typeface="+mn-ea"/>
              </a:rPr>
              <a:t>保持一周两到五条的发布频率</a:t>
            </a:r>
            <a:endParaRPr lang="en-US" altLang="zh-CN" sz="1600" dirty="0">
              <a:solidFill>
                <a:schemeClr val="tx1">
                  <a:lumMod val="75000"/>
                  <a:lumOff val="25000"/>
                </a:schemeClr>
              </a:solidFill>
              <a:latin typeface="+mn-ea"/>
            </a:endParaRPr>
          </a:p>
          <a:p>
            <a:pPr marL="177800" indent="-177800" hangingPunct="0">
              <a:lnSpc>
                <a:spcPct val="150000"/>
              </a:lnSpc>
              <a:buClr>
                <a:schemeClr val="accent1"/>
              </a:buClr>
              <a:buFont typeface="Arial" panose="020B0604020202020204" pitchFamily="34" charset="0"/>
              <a:buChar char="•"/>
              <a:tabLst>
                <a:tab pos="177800" algn="l"/>
              </a:tabLst>
            </a:pPr>
            <a:r>
              <a:rPr lang="zh-CN" altLang="en-US" sz="1600" dirty="0">
                <a:solidFill>
                  <a:schemeClr val="tx1">
                    <a:lumMod val="75000"/>
                    <a:lumOff val="25000"/>
                  </a:schemeClr>
                </a:solidFill>
                <a:latin typeface="+mn-ea"/>
              </a:rPr>
              <a:t>优化保证作品质量</a:t>
            </a:r>
          </a:p>
        </p:txBody>
      </p:sp>
      <p:sp>
        <p:nvSpPr>
          <p:cNvPr id="22" name="文本框 21">
            <a:extLst>
              <a:ext uri="{FF2B5EF4-FFF2-40B4-BE49-F238E27FC236}">
                <a16:creationId xmlns:a16="http://schemas.microsoft.com/office/drawing/2014/main" id="{7315B000-E334-4733-ADC4-AE04BFE8795A}"/>
              </a:ext>
            </a:extLst>
          </p:cNvPr>
          <p:cNvSpPr txBox="1"/>
          <p:nvPr/>
        </p:nvSpPr>
        <p:spPr>
          <a:xfrm>
            <a:off x="5357190" y="2816797"/>
            <a:ext cx="1477620" cy="430887"/>
          </a:xfrm>
          <a:prstGeom prst="rect">
            <a:avLst/>
          </a:prstGeom>
          <a:noFill/>
        </p:spPr>
        <p:txBody>
          <a:bodyPr wrap="square" lIns="0" tIns="0" rIns="0" bIns="0" rtlCol="0" anchor="t">
            <a:no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r>
              <a:rPr lang="zh-CN" altLang="en-US" dirty="0">
                <a:ln w="6350">
                  <a:solidFill>
                    <a:schemeClr val="tx1">
                      <a:lumMod val="95000"/>
                      <a:lumOff val="5000"/>
                    </a:schemeClr>
                  </a:solidFill>
                </a:ln>
              </a:rPr>
              <a:t>发布频率</a:t>
            </a:r>
          </a:p>
        </p:txBody>
      </p:sp>
      <p:grpSp>
        <p:nvGrpSpPr>
          <p:cNvPr id="27" name="组合 26">
            <a:extLst>
              <a:ext uri="{FF2B5EF4-FFF2-40B4-BE49-F238E27FC236}">
                <a16:creationId xmlns:a16="http://schemas.microsoft.com/office/drawing/2014/main" id="{951FDBFF-B868-4025-B7B6-BF688BF9AA43}"/>
              </a:ext>
            </a:extLst>
          </p:cNvPr>
          <p:cNvGrpSpPr/>
          <p:nvPr/>
        </p:nvGrpSpPr>
        <p:grpSpPr>
          <a:xfrm>
            <a:off x="1157789" y="2946946"/>
            <a:ext cx="3543421" cy="695190"/>
            <a:chOff x="1307606" y="3343707"/>
            <a:chExt cx="3543421" cy="695190"/>
          </a:xfrm>
        </p:grpSpPr>
        <p:sp>
          <p:nvSpPr>
            <p:cNvPr id="19" name="文本框 18">
              <a:extLst>
                <a:ext uri="{FF2B5EF4-FFF2-40B4-BE49-F238E27FC236}">
                  <a16:creationId xmlns:a16="http://schemas.microsoft.com/office/drawing/2014/main" id="{482C8FBC-DCAC-4488-8C8A-3E3D04944380}"/>
                </a:ext>
              </a:extLst>
            </p:cNvPr>
            <p:cNvSpPr txBox="1"/>
            <p:nvPr/>
          </p:nvSpPr>
          <p:spPr>
            <a:xfrm>
              <a:off x="1307606" y="3343707"/>
              <a:ext cx="3390899" cy="695190"/>
            </a:xfrm>
            <a:prstGeom prst="rect">
              <a:avLst/>
            </a:prstGeom>
            <a:noFill/>
          </p:spPr>
          <p:txBody>
            <a:bodyPr wrap="square" lIns="0" tIns="0" rIns="0" bIns="0" rtlCol="0" anchor="t">
              <a:noAutofit/>
            </a:bodyPr>
            <a:lstStyle/>
            <a:p>
              <a:pPr algn="r" hangingPunct="0">
                <a:lnSpc>
                  <a:spcPct val="150000"/>
                </a:lnSpc>
                <a:buClr>
                  <a:schemeClr val="accent1"/>
                </a:buClr>
                <a:tabLst>
                  <a:tab pos="177800" algn="l"/>
                </a:tabLst>
              </a:pPr>
              <a:r>
                <a:rPr lang="zh-CN" altLang="en-US" sz="1600" dirty="0">
                  <a:solidFill>
                    <a:schemeClr val="tx1">
                      <a:lumMod val="75000"/>
                      <a:lumOff val="25000"/>
                    </a:schemeClr>
                  </a:solidFill>
                  <a:latin typeface="+mn-ea"/>
                </a:rPr>
                <a:t>保持一天一条到两条的发布频率</a:t>
              </a:r>
              <a:endParaRPr lang="en-US" altLang="zh-CN" sz="1600" dirty="0">
                <a:solidFill>
                  <a:schemeClr val="tx1">
                    <a:lumMod val="75000"/>
                    <a:lumOff val="25000"/>
                  </a:schemeClr>
                </a:solidFill>
                <a:latin typeface="+mn-ea"/>
              </a:endParaRPr>
            </a:p>
            <a:p>
              <a:pPr algn="r" hangingPunct="0">
                <a:lnSpc>
                  <a:spcPct val="150000"/>
                </a:lnSpc>
                <a:buClr>
                  <a:schemeClr val="accent1"/>
                </a:buClr>
                <a:tabLst>
                  <a:tab pos="177800" algn="l"/>
                </a:tabLst>
              </a:pPr>
              <a:r>
                <a:rPr lang="zh-CN" altLang="en-US" sz="1600" dirty="0">
                  <a:solidFill>
                    <a:schemeClr val="tx1">
                      <a:lumMod val="75000"/>
                      <a:lumOff val="25000"/>
                    </a:schemeClr>
                  </a:solidFill>
                  <a:latin typeface="+mn-ea"/>
                </a:rPr>
                <a:t>扩增自己的作品，提升账号活跃度</a:t>
              </a:r>
            </a:p>
          </p:txBody>
        </p:sp>
        <p:sp>
          <p:nvSpPr>
            <p:cNvPr id="25" name="椭圆 24">
              <a:extLst>
                <a:ext uri="{FF2B5EF4-FFF2-40B4-BE49-F238E27FC236}">
                  <a16:creationId xmlns:a16="http://schemas.microsoft.com/office/drawing/2014/main" id="{4E36EEE8-9ACA-4573-8407-5BCEF1A7B579}"/>
                </a:ext>
              </a:extLst>
            </p:cNvPr>
            <p:cNvSpPr/>
            <p:nvPr/>
          </p:nvSpPr>
          <p:spPr>
            <a:xfrm>
              <a:off x="4800058" y="3521702"/>
              <a:ext cx="50969" cy="50969"/>
            </a:xfrm>
            <a:prstGeom prst="ellipse">
              <a:avLst/>
            </a:prstGeom>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6" name="椭圆 25">
              <a:extLst>
                <a:ext uri="{FF2B5EF4-FFF2-40B4-BE49-F238E27FC236}">
                  <a16:creationId xmlns:a16="http://schemas.microsoft.com/office/drawing/2014/main" id="{AC9EC629-D19D-44B2-96A8-3124517DA837}"/>
                </a:ext>
              </a:extLst>
            </p:cNvPr>
            <p:cNvSpPr/>
            <p:nvPr/>
          </p:nvSpPr>
          <p:spPr>
            <a:xfrm>
              <a:off x="4800058" y="3882856"/>
              <a:ext cx="50969" cy="50969"/>
            </a:xfrm>
            <a:prstGeom prst="ellipse">
              <a:avLst/>
            </a:prstGeom>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nvGrpSpPr>
          <p:cNvPr id="37" name="组合 36">
            <a:extLst>
              <a:ext uri="{FF2B5EF4-FFF2-40B4-BE49-F238E27FC236}">
                <a16:creationId xmlns:a16="http://schemas.microsoft.com/office/drawing/2014/main" id="{46E97340-3E21-4D29-A00E-27731A55C5A0}"/>
              </a:ext>
            </a:extLst>
          </p:cNvPr>
          <p:cNvGrpSpPr/>
          <p:nvPr/>
        </p:nvGrpSpPr>
        <p:grpSpPr>
          <a:xfrm>
            <a:off x="7488563" y="2504290"/>
            <a:ext cx="1695449" cy="369332"/>
            <a:chOff x="7488563" y="2901051"/>
            <a:chExt cx="1695449" cy="369332"/>
          </a:xfrm>
        </p:grpSpPr>
        <p:sp>
          <p:nvSpPr>
            <p:cNvPr id="24" name="文本框 23">
              <a:extLst>
                <a:ext uri="{FF2B5EF4-FFF2-40B4-BE49-F238E27FC236}">
                  <a16:creationId xmlns:a16="http://schemas.microsoft.com/office/drawing/2014/main" id="{D1BE35C9-CC43-4CA2-954C-567A8CCF65B7}"/>
                </a:ext>
              </a:extLst>
            </p:cNvPr>
            <p:cNvSpPr txBox="1"/>
            <p:nvPr/>
          </p:nvSpPr>
          <p:spPr>
            <a:xfrm>
              <a:off x="7488563" y="2901051"/>
              <a:ext cx="923330" cy="369332"/>
            </a:xfrm>
            <a:prstGeom prst="rect">
              <a:avLst/>
            </a:prstGeom>
            <a:noFill/>
          </p:spPr>
          <p:txBody>
            <a:bodyPr wrap="none" lIns="0" tIns="0" rIns="0" bIns="0" rtlCol="0" anchor="t">
              <a:noAutofit/>
            </a:bodyPr>
            <a:lstStyle>
              <a:defPPr>
                <a:defRPr lang="zh-CN"/>
              </a:defPPr>
              <a:lvl1pPr>
                <a:defRPr sz="2400">
                  <a:ln w="3175">
                    <a:solidFill>
                      <a:schemeClr val="tx1">
                        <a:lumMod val="95000"/>
                        <a:lumOff val="5000"/>
                      </a:schemeClr>
                    </a:solidFill>
                  </a:ln>
                  <a:solidFill>
                    <a:schemeClr val="accent1"/>
                  </a:solidFill>
                  <a:latin typeface="+mj-ea"/>
                  <a:ea typeface="+mj-ea"/>
                </a:defRPr>
              </a:lvl1pPr>
            </a:lstStyle>
            <a:p>
              <a:r>
                <a:rPr lang="zh-CN" altLang="en-US" dirty="0"/>
                <a:t>老账号</a:t>
              </a:r>
            </a:p>
          </p:txBody>
        </p:sp>
        <p:grpSp>
          <p:nvGrpSpPr>
            <p:cNvPr id="28" name="组合 27">
              <a:extLst>
                <a:ext uri="{FF2B5EF4-FFF2-40B4-BE49-F238E27FC236}">
                  <a16:creationId xmlns:a16="http://schemas.microsoft.com/office/drawing/2014/main" id="{17D93255-5DFD-480F-A0B0-1F51362AD829}"/>
                </a:ext>
              </a:extLst>
            </p:cNvPr>
            <p:cNvGrpSpPr/>
            <p:nvPr/>
          </p:nvGrpSpPr>
          <p:grpSpPr>
            <a:xfrm>
              <a:off x="8558262" y="2975462"/>
              <a:ext cx="625750" cy="197651"/>
              <a:chOff x="7765723" y="-798866"/>
              <a:chExt cx="3358126" cy="1060704"/>
            </a:xfrm>
          </p:grpSpPr>
          <p:sp>
            <p:nvSpPr>
              <p:cNvPr id="29" name="等腰三角形 28">
                <a:extLst>
                  <a:ext uri="{FF2B5EF4-FFF2-40B4-BE49-F238E27FC236}">
                    <a16:creationId xmlns:a16="http://schemas.microsoft.com/office/drawing/2014/main" id="{90D731DF-A2F5-4DB3-912F-039C54797A56}"/>
                  </a:ext>
                </a:extLst>
              </p:cNvPr>
              <p:cNvSpPr/>
              <p:nvPr/>
            </p:nvSpPr>
            <p:spPr>
              <a:xfrm rot="5400000">
                <a:off x="7692571" y="-725714"/>
                <a:ext cx="1060704" cy="914400"/>
              </a:xfrm>
              <a:prstGeom prst="triangle">
                <a:avLst/>
              </a:prstGeom>
              <a:solidFill>
                <a:schemeClr val="accent1"/>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0" name="等腰三角形 29">
                <a:extLst>
                  <a:ext uri="{FF2B5EF4-FFF2-40B4-BE49-F238E27FC236}">
                    <a16:creationId xmlns:a16="http://schemas.microsoft.com/office/drawing/2014/main" id="{8C09B970-E4DD-4314-B803-295020364CBB}"/>
                  </a:ext>
                </a:extLst>
              </p:cNvPr>
              <p:cNvSpPr/>
              <p:nvPr/>
            </p:nvSpPr>
            <p:spPr>
              <a:xfrm rot="5400000">
                <a:off x="8914434" y="-725714"/>
                <a:ext cx="1060704" cy="914400"/>
              </a:xfrm>
              <a:prstGeom prst="triangle">
                <a:avLst/>
              </a:prstGeom>
              <a:solidFill>
                <a:schemeClr val="accent1">
                  <a:lumMod val="60000"/>
                  <a:lumOff val="40000"/>
                </a:schemeClr>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1" name="等腰三角形 30">
                <a:extLst>
                  <a:ext uri="{FF2B5EF4-FFF2-40B4-BE49-F238E27FC236}">
                    <a16:creationId xmlns:a16="http://schemas.microsoft.com/office/drawing/2014/main" id="{D91AAB7F-0268-4E90-91F8-B76124B20C6D}"/>
                  </a:ext>
                </a:extLst>
              </p:cNvPr>
              <p:cNvSpPr/>
              <p:nvPr/>
            </p:nvSpPr>
            <p:spPr>
              <a:xfrm rot="5400000">
                <a:off x="10136297" y="-725714"/>
                <a:ext cx="1060704" cy="914400"/>
              </a:xfrm>
              <a:prstGeom prst="triangle">
                <a:avLst/>
              </a:prstGeom>
              <a:solidFill>
                <a:schemeClr val="accent1">
                  <a:lumMod val="40000"/>
                  <a:lumOff val="60000"/>
                </a:schemeClr>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p>
            </p:txBody>
          </p:sp>
        </p:grpSp>
      </p:grpSp>
      <p:grpSp>
        <p:nvGrpSpPr>
          <p:cNvPr id="36" name="组合 35">
            <a:extLst>
              <a:ext uri="{FF2B5EF4-FFF2-40B4-BE49-F238E27FC236}">
                <a16:creationId xmlns:a16="http://schemas.microsoft.com/office/drawing/2014/main" id="{09E40CB8-A618-475F-92B8-9516095FAA20}"/>
              </a:ext>
            </a:extLst>
          </p:cNvPr>
          <p:cNvGrpSpPr/>
          <p:nvPr/>
        </p:nvGrpSpPr>
        <p:grpSpPr>
          <a:xfrm>
            <a:off x="3007988" y="2504290"/>
            <a:ext cx="1693222" cy="369332"/>
            <a:chOff x="3007988" y="2901051"/>
            <a:chExt cx="1693222" cy="369332"/>
          </a:xfrm>
        </p:grpSpPr>
        <p:sp>
          <p:nvSpPr>
            <p:cNvPr id="23" name="文本框 22">
              <a:extLst>
                <a:ext uri="{FF2B5EF4-FFF2-40B4-BE49-F238E27FC236}">
                  <a16:creationId xmlns:a16="http://schemas.microsoft.com/office/drawing/2014/main" id="{58A849CD-FB72-4D78-B2AA-3720BF506A49}"/>
                </a:ext>
              </a:extLst>
            </p:cNvPr>
            <p:cNvSpPr txBox="1"/>
            <p:nvPr/>
          </p:nvSpPr>
          <p:spPr>
            <a:xfrm>
              <a:off x="3777880" y="2901051"/>
              <a:ext cx="923330" cy="369332"/>
            </a:xfrm>
            <a:prstGeom prst="rect">
              <a:avLst/>
            </a:prstGeom>
            <a:noFill/>
          </p:spPr>
          <p:txBody>
            <a:bodyPr wrap="none" lIns="0" tIns="0" rIns="0" bIns="0" rtlCol="0" anchor="t">
              <a:noAutofit/>
            </a:bodyPr>
            <a:lstStyle>
              <a:defPPr>
                <a:defRPr lang="zh-CN"/>
              </a:defPPr>
              <a:lvl1pPr>
                <a:defRPr sz="2400">
                  <a:ln w="3175">
                    <a:solidFill>
                      <a:schemeClr val="tx1">
                        <a:lumMod val="95000"/>
                        <a:lumOff val="5000"/>
                      </a:schemeClr>
                    </a:solidFill>
                  </a:ln>
                  <a:solidFill>
                    <a:schemeClr val="accent1"/>
                  </a:solidFill>
                  <a:latin typeface="+mj-ea"/>
                  <a:ea typeface="+mj-ea"/>
                </a:defRPr>
              </a:lvl1pPr>
            </a:lstStyle>
            <a:p>
              <a:pPr algn="r"/>
              <a:r>
                <a:rPr lang="zh-CN" altLang="en-US" dirty="0"/>
                <a:t>新账号</a:t>
              </a:r>
            </a:p>
          </p:txBody>
        </p:sp>
        <p:grpSp>
          <p:nvGrpSpPr>
            <p:cNvPr id="32" name="组合 31">
              <a:extLst>
                <a:ext uri="{FF2B5EF4-FFF2-40B4-BE49-F238E27FC236}">
                  <a16:creationId xmlns:a16="http://schemas.microsoft.com/office/drawing/2014/main" id="{36B0F7B6-3AE0-4834-B136-B5113CB4100F}"/>
                </a:ext>
              </a:extLst>
            </p:cNvPr>
            <p:cNvGrpSpPr/>
            <p:nvPr/>
          </p:nvGrpSpPr>
          <p:grpSpPr>
            <a:xfrm flipH="1">
              <a:off x="3007988" y="2975462"/>
              <a:ext cx="625750" cy="197651"/>
              <a:chOff x="7765723" y="-798866"/>
              <a:chExt cx="3358126" cy="1060704"/>
            </a:xfrm>
          </p:grpSpPr>
          <p:sp>
            <p:nvSpPr>
              <p:cNvPr id="33" name="等腰三角形 32">
                <a:extLst>
                  <a:ext uri="{FF2B5EF4-FFF2-40B4-BE49-F238E27FC236}">
                    <a16:creationId xmlns:a16="http://schemas.microsoft.com/office/drawing/2014/main" id="{80477FBB-2201-4E25-9F39-4877D1EE3B75}"/>
                  </a:ext>
                </a:extLst>
              </p:cNvPr>
              <p:cNvSpPr/>
              <p:nvPr/>
            </p:nvSpPr>
            <p:spPr>
              <a:xfrm rot="5400000">
                <a:off x="7692571" y="-725714"/>
                <a:ext cx="1060704" cy="914400"/>
              </a:xfrm>
              <a:prstGeom prst="triangle">
                <a:avLst/>
              </a:prstGeom>
              <a:solidFill>
                <a:schemeClr val="accent1"/>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4" name="等腰三角形 33">
                <a:extLst>
                  <a:ext uri="{FF2B5EF4-FFF2-40B4-BE49-F238E27FC236}">
                    <a16:creationId xmlns:a16="http://schemas.microsoft.com/office/drawing/2014/main" id="{5E217CAC-ED82-4D0A-B0A2-89E1E36ACA1A}"/>
                  </a:ext>
                </a:extLst>
              </p:cNvPr>
              <p:cNvSpPr/>
              <p:nvPr/>
            </p:nvSpPr>
            <p:spPr>
              <a:xfrm rot="5400000">
                <a:off x="8914434" y="-725714"/>
                <a:ext cx="1060704" cy="914400"/>
              </a:xfrm>
              <a:prstGeom prst="triangle">
                <a:avLst/>
              </a:prstGeom>
              <a:solidFill>
                <a:schemeClr val="accent1">
                  <a:lumMod val="60000"/>
                  <a:lumOff val="40000"/>
                </a:schemeClr>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5" name="等腰三角形 34">
                <a:extLst>
                  <a:ext uri="{FF2B5EF4-FFF2-40B4-BE49-F238E27FC236}">
                    <a16:creationId xmlns:a16="http://schemas.microsoft.com/office/drawing/2014/main" id="{8044076B-8568-491B-9536-0A39F3C62FF8}"/>
                  </a:ext>
                </a:extLst>
              </p:cNvPr>
              <p:cNvSpPr/>
              <p:nvPr/>
            </p:nvSpPr>
            <p:spPr>
              <a:xfrm rot="5400000">
                <a:off x="10136297" y="-725714"/>
                <a:ext cx="1060704" cy="914400"/>
              </a:xfrm>
              <a:prstGeom prst="triangle">
                <a:avLst/>
              </a:prstGeom>
              <a:solidFill>
                <a:schemeClr val="accent1">
                  <a:lumMod val="40000"/>
                  <a:lumOff val="60000"/>
                </a:schemeClr>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p>
            </p:txBody>
          </p:sp>
        </p:grpSp>
      </p:grpSp>
    </p:spTree>
    <p:extLst>
      <p:ext uri="{BB962C8B-B14F-4D97-AF65-F5344CB8AC3E}">
        <p14:creationId xmlns:p14="http://schemas.microsoft.com/office/powerpoint/2010/main" val="33730465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9E96BBEC-5403-46C2-9CF2-D5F4609304DA}"/>
              </a:ext>
            </a:extLst>
          </p:cNvPr>
          <p:cNvGrpSpPr/>
          <p:nvPr/>
        </p:nvGrpSpPr>
        <p:grpSpPr>
          <a:xfrm>
            <a:off x="839788" y="1489302"/>
            <a:ext cx="10512425" cy="4238172"/>
            <a:chOff x="839788" y="1489302"/>
            <a:chExt cx="10512425" cy="4238172"/>
          </a:xfrm>
        </p:grpSpPr>
        <p:grpSp>
          <p:nvGrpSpPr>
            <p:cNvPr id="15" name="组合 14">
              <a:extLst>
                <a:ext uri="{FF2B5EF4-FFF2-40B4-BE49-F238E27FC236}">
                  <a16:creationId xmlns:a16="http://schemas.microsoft.com/office/drawing/2014/main" id="{4A5E1984-76F2-4CAE-BBF9-BFAD324B5B7F}"/>
                </a:ext>
              </a:extLst>
            </p:cNvPr>
            <p:cNvGrpSpPr/>
            <p:nvPr/>
          </p:nvGrpSpPr>
          <p:grpSpPr>
            <a:xfrm>
              <a:off x="3976914" y="1489302"/>
              <a:ext cx="4238172" cy="4238172"/>
              <a:chOff x="3976914" y="1489302"/>
              <a:chExt cx="4238172" cy="4238172"/>
            </a:xfrm>
            <a:effectLst>
              <a:outerShdw sx="101000" sy="101000" algn="ctr" rotWithShape="0">
                <a:schemeClr val="accent1"/>
              </a:outerShdw>
            </a:effectLst>
          </p:grpSpPr>
          <p:sp>
            <p:nvSpPr>
              <p:cNvPr id="13" name="弧形 12">
                <a:extLst>
                  <a:ext uri="{FF2B5EF4-FFF2-40B4-BE49-F238E27FC236}">
                    <a16:creationId xmlns:a16="http://schemas.microsoft.com/office/drawing/2014/main" id="{3044D552-9E06-4B9F-9C24-EF6A518884AC}"/>
                  </a:ext>
                </a:extLst>
              </p:cNvPr>
              <p:cNvSpPr/>
              <p:nvPr/>
            </p:nvSpPr>
            <p:spPr>
              <a:xfrm>
                <a:off x="3976914" y="1489302"/>
                <a:ext cx="4238172" cy="4238172"/>
              </a:xfrm>
              <a:prstGeom prst="arc">
                <a:avLst>
                  <a:gd name="adj1" fmla="val 17781920"/>
                  <a:gd name="adj2" fmla="val 3822700"/>
                </a:avLst>
              </a:prstGeom>
              <a:noFill/>
              <a:ln w="19050" cap="rnd" cmpd="sng" algn="ctr">
                <a:solidFill>
                  <a:schemeClr val="tx1">
                    <a:lumMod val="95000"/>
                    <a:lumOff val="5000"/>
                  </a:schemeClr>
                </a:solidFill>
                <a:prstDash val="lgDash"/>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4" name="弧形 13">
                <a:extLst>
                  <a:ext uri="{FF2B5EF4-FFF2-40B4-BE49-F238E27FC236}">
                    <a16:creationId xmlns:a16="http://schemas.microsoft.com/office/drawing/2014/main" id="{7D9740EA-A7FD-4CFE-9404-7F09859EDDDA}"/>
                  </a:ext>
                </a:extLst>
              </p:cNvPr>
              <p:cNvSpPr/>
              <p:nvPr/>
            </p:nvSpPr>
            <p:spPr>
              <a:xfrm flipH="1">
                <a:off x="3976914" y="1489302"/>
                <a:ext cx="4238172" cy="4238172"/>
              </a:xfrm>
              <a:prstGeom prst="arc">
                <a:avLst>
                  <a:gd name="adj1" fmla="val 17781920"/>
                  <a:gd name="adj2" fmla="val 3822700"/>
                </a:avLst>
              </a:prstGeom>
              <a:noFill/>
              <a:ln w="19050" cap="rnd" cmpd="sng" algn="ctr">
                <a:solidFill>
                  <a:schemeClr val="tx1">
                    <a:lumMod val="95000"/>
                    <a:lumOff val="5000"/>
                  </a:schemeClr>
                </a:solidFill>
                <a:prstDash val="lgDash"/>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nvGrpSpPr>
            <p:cNvPr id="41" name="组合 40">
              <a:extLst>
                <a:ext uri="{FF2B5EF4-FFF2-40B4-BE49-F238E27FC236}">
                  <a16:creationId xmlns:a16="http://schemas.microsoft.com/office/drawing/2014/main" id="{A3253175-C986-4A49-91C1-4C2C2C518DD0}"/>
                </a:ext>
              </a:extLst>
            </p:cNvPr>
            <p:cNvGrpSpPr/>
            <p:nvPr/>
          </p:nvGrpSpPr>
          <p:grpSpPr>
            <a:xfrm>
              <a:off x="839788" y="2408238"/>
              <a:ext cx="10512425" cy="2400300"/>
              <a:chOff x="839788" y="2408238"/>
              <a:chExt cx="10512425" cy="2400300"/>
            </a:xfrm>
            <a:effectLst>
              <a:outerShdw dist="12700" dir="5400000" algn="t" rotWithShape="0">
                <a:schemeClr val="accent1"/>
              </a:outerShdw>
            </a:effectLst>
          </p:grpSpPr>
          <p:cxnSp>
            <p:nvCxnSpPr>
              <p:cNvPr id="29" name="直接连接符 28">
                <a:extLst>
                  <a:ext uri="{FF2B5EF4-FFF2-40B4-BE49-F238E27FC236}">
                    <a16:creationId xmlns:a16="http://schemas.microsoft.com/office/drawing/2014/main" id="{291DA79A-2B8F-41EC-ACCE-380385F0C890}"/>
                  </a:ext>
                </a:extLst>
              </p:cNvPr>
              <p:cNvCxnSpPr>
                <a:cxnSpLocks/>
              </p:cNvCxnSpPr>
              <p:nvPr/>
            </p:nvCxnSpPr>
            <p:spPr>
              <a:xfrm>
                <a:off x="7853363" y="2408238"/>
                <a:ext cx="3498850" cy="0"/>
              </a:xfrm>
              <a:prstGeom prst="line">
                <a:avLst/>
              </a:prstGeom>
              <a:noFill/>
              <a:ln w="22225" cap="flat" cmpd="sng" algn="ctr">
                <a:solidFill>
                  <a:schemeClr val="tx1">
                    <a:lumMod val="95000"/>
                    <a:lumOff val="5000"/>
                  </a:schemeClr>
                </a:solidFill>
                <a:prstDash val="solid"/>
                <a:miter lim="800000"/>
                <a:headEnd type="oval"/>
              </a:ln>
              <a:effectLst/>
            </p:spPr>
            <p:style>
              <a:lnRef idx="2">
                <a:schemeClr val="accent1">
                  <a:shade val="50000"/>
                </a:schemeClr>
              </a:lnRef>
              <a:fillRef idx="1">
                <a:schemeClr val="accent1"/>
              </a:fillRef>
              <a:effectRef idx="0">
                <a:schemeClr val="accent1"/>
              </a:effectRef>
              <a:fontRef idx="minor">
                <a:schemeClr val="lt1"/>
              </a:fontRef>
            </p:style>
          </p:cxnSp>
          <p:cxnSp>
            <p:nvCxnSpPr>
              <p:cNvPr id="32" name="直接连接符 31">
                <a:extLst>
                  <a:ext uri="{FF2B5EF4-FFF2-40B4-BE49-F238E27FC236}">
                    <a16:creationId xmlns:a16="http://schemas.microsoft.com/office/drawing/2014/main" id="{F639E6A0-49F5-419D-AC1F-693387B53FC2}"/>
                  </a:ext>
                </a:extLst>
              </p:cNvPr>
              <p:cNvCxnSpPr>
                <a:cxnSpLocks/>
              </p:cNvCxnSpPr>
              <p:nvPr/>
            </p:nvCxnSpPr>
            <p:spPr>
              <a:xfrm>
                <a:off x="7853363" y="4808538"/>
                <a:ext cx="3498850" cy="0"/>
              </a:xfrm>
              <a:prstGeom prst="line">
                <a:avLst/>
              </a:prstGeom>
              <a:noFill/>
              <a:ln w="22225" cap="flat" cmpd="sng" algn="ctr">
                <a:solidFill>
                  <a:schemeClr val="tx1">
                    <a:lumMod val="95000"/>
                    <a:lumOff val="5000"/>
                  </a:schemeClr>
                </a:solidFill>
                <a:prstDash val="solid"/>
                <a:miter lim="800000"/>
                <a:headEnd type="oval"/>
              </a:ln>
              <a:effectLst/>
            </p:spPr>
            <p:style>
              <a:lnRef idx="2">
                <a:schemeClr val="accent1">
                  <a:shade val="50000"/>
                </a:schemeClr>
              </a:lnRef>
              <a:fillRef idx="1">
                <a:schemeClr val="accent1"/>
              </a:fillRef>
              <a:effectRef idx="0">
                <a:schemeClr val="accent1"/>
              </a:effectRef>
              <a:fontRef idx="minor">
                <a:schemeClr val="lt1"/>
              </a:fontRef>
            </p:style>
          </p:cxnSp>
          <p:cxnSp>
            <p:nvCxnSpPr>
              <p:cNvPr id="35" name="直接连接符 34">
                <a:extLst>
                  <a:ext uri="{FF2B5EF4-FFF2-40B4-BE49-F238E27FC236}">
                    <a16:creationId xmlns:a16="http://schemas.microsoft.com/office/drawing/2014/main" id="{0412A500-872A-448E-B97E-FB6AC92F80FA}"/>
                  </a:ext>
                </a:extLst>
              </p:cNvPr>
              <p:cNvCxnSpPr>
                <a:cxnSpLocks/>
              </p:cNvCxnSpPr>
              <p:nvPr/>
            </p:nvCxnSpPr>
            <p:spPr>
              <a:xfrm flipH="1">
                <a:off x="839788" y="2408238"/>
                <a:ext cx="3498850" cy="0"/>
              </a:xfrm>
              <a:prstGeom prst="line">
                <a:avLst/>
              </a:prstGeom>
              <a:noFill/>
              <a:ln w="22225" cap="flat" cmpd="sng" algn="ctr">
                <a:solidFill>
                  <a:schemeClr val="tx1">
                    <a:lumMod val="95000"/>
                    <a:lumOff val="5000"/>
                  </a:schemeClr>
                </a:solidFill>
                <a:prstDash val="solid"/>
                <a:miter lim="800000"/>
                <a:headEnd type="oval"/>
              </a:ln>
              <a:effectLst/>
            </p:spPr>
            <p:style>
              <a:lnRef idx="2">
                <a:schemeClr val="accent1">
                  <a:shade val="50000"/>
                </a:schemeClr>
              </a:lnRef>
              <a:fillRef idx="1">
                <a:schemeClr val="accent1"/>
              </a:fillRef>
              <a:effectRef idx="0">
                <a:schemeClr val="accent1"/>
              </a:effectRef>
              <a:fontRef idx="minor">
                <a:schemeClr val="lt1"/>
              </a:fontRef>
            </p:style>
          </p:cxnSp>
          <p:cxnSp>
            <p:nvCxnSpPr>
              <p:cNvPr id="36" name="直接连接符 35">
                <a:extLst>
                  <a:ext uri="{FF2B5EF4-FFF2-40B4-BE49-F238E27FC236}">
                    <a16:creationId xmlns:a16="http://schemas.microsoft.com/office/drawing/2014/main" id="{CD2D5E42-2B2C-4666-8F0C-0115B0AA5166}"/>
                  </a:ext>
                </a:extLst>
              </p:cNvPr>
              <p:cNvCxnSpPr>
                <a:cxnSpLocks/>
              </p:cNvCxnSpPr>
              <p:nvPr/>
            </p:nvCxnSpPr>
            <p:spPr>
              <a:xfrm flipH="1">
                <a:off x="839788" y="4808538"/>
                <a:ext cx="3498850" cy="0"/>
              </a:xfrm>
              <a:prstGeom prst="line">
                <a:avLst/>
              </a:prstGeom>
              <a:noFill/>
              <a:ln w="22225" cap="flat" cmpd="sng" algn="ctr">
                <a:solidFill>
                  <a:schemeClr val="tx1">
                    <a:lumMod val="95000"/>
                    <a:lumOff val="5000"/>
                  </a:schemeClr>
                </a:solidFill>
                <a:prstDash val="solid"/>
                <a:miter lim="800000"/>
                <a:headEnd type="oval"/>
              </a:ln>
              <a:effectLst/>
            </p:spPr>
            <p:style>
              <a:lnRef idx="2">
                <a:schemeClr val="accent1">
                  <a:shade val="50000"/>
                </a:schemeClr>
              </a:lnRef>
              <a:fillRef idx="1">
                <a:schemeClr val="accent1"/>
              </a:fillRef>
              <a:effectRef idx="0">
                <a:schemeClr val="accent1"/>
              </a:effectRef>
              <a:fontRef idx="minor">
                <a:schemeClr val="lt1"/>
              </a:fontRef>
            </p:style>
          </p:cxnSp>
        </p:grpSp>
      </p:grpSp>
      <p:pic>
        <p:nvPicPr>
          <p:cNvPr id="4" name="图形 3">
            <a:extLst>
              <a:ext uri="{FF2B5EF4-FFF2-40B4-BE49-F238E27FC236}">
                <a16:creationId xmlns:a16="http://schemas.microsoft.com/office/drawing/2014/main" id="{91F34C1B-47A5-41E7-AF69-2BD7F869F27F}"/>
              </a:ext>
            </a:extLst>
          </p:cNvPr>
          <p:cNvPicPr>
            <a:picLocks/>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67200" y="1771650"/>
            <a:ext cx="3657600" cy="3657600"/>
          </a:xfrm>
          <a:prstGeom prst="rect">
            <a:avLst/>
          </a:prstGeom>
        </p:spPr>
      </p:pic>
      <p:sp>
        <p:nvSpPr>
          <p:cNvPr id="2" name="标题 1">
            <a:extLst>
              <a:ext uri="{FF2B5EF4-FFF2-40B4-BE49-F238E27FC236}">
                <a16:creationId xmlns:a16="http://schemas.microsoft.com/office/drawing/2014/main" id="{D907BEA6-A396-4B38-AE00-A428B6782C09}"/>
              </a:ext>
            </a:extLst>
          </p:cNvPr>
          <p:cNvSpPr>
            <a:spLocks noGrp="1"/>
          </p:cNvSpPr>
          <p:nvPr>
            <p:ph type="title"/>
          </p:nvPr>
        </p:nvSpPr>
        <p:spPr>
          <a:xfrm>
            <a:off x="838200" y="494451"/>
            <a:ext cx="3488134" cy="455509"/>
          </a:xfrm>
        </p:spPr>
        <p:txBody>
          <a:bodyPr>
            <a:noAutofit/>
          </a:bodyPr>
          <a:lstStyle/>
          <a:p>
            <a:r>
              <a:rPr lang="zh-CN" altLang="en-US" dirty="0"/>
              <a:t>字幕与封面的设计</a:t>
            </a:r>
          </a:p>
        </p:txBody>
      </p:sp>
      <p:sp>
        <p:nvSpPr>
          <p:cNvPr id="24" name="文本框 23">
            <a:extLst>
              <a:ext uri="{FF2B5EF4-FFF2-40B4-BE49-F238E27FC236}">
                <a16:creationId xmlns:a16="http://schemas.microsoft.com/office/drawing/2014/main" id="{8528E1D4-F528-4E64-A35B-F2A725761203}"/>
              </a:ext>
            </a:extLst>
          </p:cNvPr>
          <p:cNvSpPr txBox="1"/>
          <p:nvPr/>
        </p:nvSpPr>
        <p:spPr>
          <a:xfrm>
            <a:off x="838200" y="2473552"/>
            <a:ext cx="3111869" cy="609013"/>
          </a:xfrm>
          <a:prstGeom prst="rect">
            <a:avLst/>
          </a:prstGeom>
          <a:noFill/>
        </p:spPr>
        <p:txBody>
          <a:bodyPr wrap="square" lIns="0" tIns="0" rIns="0" bIns="0" rtlCol="0" anchor="t">
            <a:noAutofit/>
          </a:bodyPr>
          <a:lstStyle/>
          <a:p>
            <a:pPr hangingPunct="0">
              <a:lnSpc>
                <a:spcPct val="130000"/>
              </a:lnSpc>
              <a:buClr>
                <a:schemeClr val="accent1"/>
              </a:buClr>
              <a:tabLst>
                <a:tab pos="177800" algn="l"/>
              </a:tabLst>
            </a:pPr>
            <a:r>
              <a:rPr lang="zh-CN" altLang="en-US" sz="1600" dirty="0">
                <a:solidFill>
                  <a:schemeClr val="tx1">
                    <a:lumMod val="75000"/>
                    <a:lumOff val="25000"/>
                  </a:schemeClr>
                </a:solidFill>
                <a:latin typeface="+mn-ea"/>
              </a:rPr>
              <a:t>短视频的封面最好做到美观统一，足以吸引用户眼球</a:t>
            </a:r>
          </a:p>
        </p:txBody>
      </p:sp>
      <p:sp>
        <p:nvSpPr>
          <p:cNvPr id="26" name="文本框 25">
            <a:extLst>
              <a:ext uri="{FF2B5EF4-FFF2-40B4-BE49-F238E27FC236}">
                <a16:creationId xmlns:a16="http://schemas.microsoft.com/office/drawing/2014/main" id="{DB5D296F-0479-47B6-84AC-6048A269FB08}"/>
              </a:ext>
            </a:extLst>
          </p:cNvPr>
          <p:cNvSpPr txBox="1"/>
          <p:nvPr/>
        </p:nvSpPr>
        <p:spPr>
          <a:xfrm>
            <a:off x="8241931" y="2473552"/>
            <a:ext cx="3122755" cy="609013"/>
          </a:xfrm>
          <a:prstGeom prst="rect">
            <a:avLst/>
          </a:prstGeom>
          <a:noFill/>
        </p:spPr>
        <p:txBody>
          <a:bodyPr wrap="square" lIns="0" tIns="0" rIns="0" bIns="0" rtlCol="0" anchor="t">
            <a:noAutofit/>
          </a:bodyPr>
          <a:lstStyle/>
          <a:p>
            <a:pPr algn="r" hangingPunct="0">
              <a:lnSpc>
                <a:spcPct val="130000"/>
              </a:lnSpc>
              <a:buClr>
                <a:schemeClr val="accent1"/>
              </a:buClr>
              <a:tabLst>
                <a:tab pos="177800" algn="l"/>
              </a:tabLst>
            </a:pPr>
            <a:r>
              <a:rPr lang="zh-CN" altLang="en-US" sz="1600" dirty="0">
                <a:solidFill>
                  <a:schemeClr val="tx1">
                    <a:lumMod val="75000"/>
                    <a:lumOff val="25000"/>
                  </a:schemeClr>
                </a:solidFill>
                <a:latin typeface="+mn-ea"/>
              </a:rPr>
              <a:t>短视频中的字体颜色和大小要适当</a:t>
            </a:r>
            <a:endParaRPr lang="en-US" altLang="zh-CN" sz="1600" dirty="0">
              <a:solidFill>
                <a:schemeClr val="tx1">
                  <a:lumMod val="75000"/>
                  <a:lumOff val="25000"/>
                </a:schemeClr>
              </a:solidFill>
              <a:latin typeface="+mn-ea"/>
            </a:endParaRPr>
          </a:p>
          <a:p>
            <a:pPr algn="r" hangingPunct="0">
              <a:lnSpc>
                <a:spcPct val="130000"/>
              </a:lnSpc>
              <a:buClr>
                <a:schemeClr val="accent1"/>
              </a:buClr>
              <a:tabLst>
                <a:tab pos="177800" algn="l"/>
              </a:tabLst>
            </a:pPr>
            <a:r>
              <a:rPr lang="zh-CN" altLang="en-US" sz="1600" dirty="0">
                <a:solidFill>
                  <a:schemeClr val="tx1">
                    <a:lumMod val="75000"/>
                    <a:lumOff val="25000"/>
                  </a:schemeClr>
                </a:solidFill>
                <a:latin typeface="+mn-ea"/>
              </a:rPr>
              <a:t>一定要使用无版权纠纷的字体</a:t>
            </a:r>
          </a:p>
        </p:txBody>
      </p:sp>
      <p:sp>
        <p:nvSpPr>
          <p:cNvPr id="25" name="文本框 24">
            <a:extLst>
              <a:ext uri="{FF2B5EF4-FFF2-40B4-BE49-F238E27FC236}">
                <a16:creationId xmlns:a16="http://schemas.microsoft.com/office/drawing/2014/main" id="{E1C623CE-C408-4CB4-940C-4AA92F25C6B5}"/>
              </a:ext>
            </a:extLst>
          </p:cNvPr>
          <p:cNvSpPr txBox="1"/>
          <p:nvPr/>
        </p:nvSpPr>
        <p:spPr>
          <a:xfrm>
            <a:off x="838200" y="4873852"/>
            <a:ext cx="3111869" cy="288925"/>
          </a:xfrm>
          <a:prstGeom prst="rect">
            <a:avLst/>
          </a:prstGeom>
          <a:noFill/>
        </p:spPr>
        <p:txBody>
          <a:bodyPr wrap="square" lIns="0" tIns="0" rIns="0" bIns="0" rtlCol="0" anchor="t">
            <a:noAutofit/>
          </a:bodyPr>
          <a:lstStyle/>
          <a:p>
            <a:pPr hangingPunct="0">
              <a:lnSpc>
                <a:spcPct val="130000"/>
              </a:lnSpc>
              <a:buClr>
                <a:schemeClr val="accent1"/>
              </a:buClr>
              <a:tabLst>
                <a:tab pos="177800" algn="l"/>
              </a:tabLst>
            </a:pPr>
            <a:r>
              <a:rPr lang="zh-CN" altLang="en-US" sz="1600" dirty="0">
                <a:solidFill>
                  <a:schemeClr val="tx1">
                    <a:lumMod val="75000"/>
                    <a:lumOff val="25000"/>
                  </a:schemeClr>
                </a:solidFill>
                <a:latin typeface="+mn-ea"/>
              </a:rPr>
              <a:t>字幕不要遮挡画面或被画面遮挡</a:t>
            </a:r>
          </a:p>
        </p:txBody>
      </p:sp>
      <p:sp>
        <p:nvSpPr>
          <p:cNvPr id="27" name="文本框 26">
            <a:extLst>
              <a:ext uri="{FF2B5EF4-FFF2-40B4-BE49-F238E27FC236}">
                <a16:creationId xmlns:a16="http://schemas.microsoft.com/office/drawing/2014/main" id="{CDB65986-B566-477B-8F77-965F04A26A31}"/>
              </a:ext>
            </a:extLst>
          </p:cNvPr>
          <p:cNvSpPr txBox="1"/>
          <p:nvPr/>
        </p:nvSpPr>
        <p:spPr>
          <a:xfrm>
            <a:off x="8252817" y="4873852"/>
            <a:ext cx="3111869" cy="288925"/>
          </a:xfrm>
          <a:prstGeom prst="rect">
            <a:avLst/>
          </a:prstGeom>
          <a:noFill/>
        </p:spPr>
        <p:txBody>
          <a:bodyPr wrap="square" lIns="0" tIns="0" rIns="0" bIns="0" rtlCol="0" anchor="t">
            <a:noAutofit/>
          </a:bodyPr>
          <a:lstStyle/>
          <a:p>
            <a:pPr algn="r" hangingPunct="0">
              <a:lnSpc>
                <a:spcPct val="130000"/>
              </a:lnSpc>
              <a:buClr>
                <a:schemeClr val="accent1"/>
              </a:buClr>
              <a:tabLst>
                <a:tab pos="177800" algn="l"/>
              </a:tabLst>
            </a:pPr>
            <a:r>
              <a:rPr lang="zh-CN" altLang="en-US" sz="1600" dirty="0">
                <a:solidFill>
                  <a:schemeClr val="tx1">
                    <a:lumMod val="75000"/>
                    <a:lumOff val="25000"/>
                  </a:schemeClr>
                </a:solidFill>
                <a:latin typeface="+mn-ea"/>
              </a:rPr>
              <a:t>字幕封面符合账号风格，做到统一</a:t>
            </a:r>
          </a:p>
        </p:txBody>
      </p:sp>
      <p:sp>
        <p:nvSpPr>
          <p:cNvPr id="37" name="文本框 36">
            <a:extLst>
              <a:ext uri="{FF2B5EF4-FFF2-40B4-BE49-F238E27FC236}">
                <a16:creationId xmlns:a16="http://schemas.microsoft.com/office/drawing/2014/main" id="{C6AA02C2-71E2-4742-859F-3E92DC3EFBBD}"/>
              </a:ext>
            </a:extLst>
          </p:cNvPr>
          <p:cNvSpPr txBox="1"/>
          <p:nvPr/>
        </p:nvSpPr>
        <p:spPr>
          <a:xfrm>
            <a:off x="838200" y="2013506"/>
            <a:ext cx="1231106" cy="369332"/>
          </a:xfrm>
          <a:prstGeom prst="rect">
            <a:avLst/>
          </a:prstGeom>
          <a:noFill/>
        </p:spPr>
        <p:txBody>
          <a:bodyPr wrap="none" lIns="0" tIns="0" rIns="0" bIns="0" rtlCol="0" anchor="t">
            <a:noAutofit/>
          </a:bodyPr>
          <a:lstStyle>
            <a:defPPr>
              <a:defRPr lang="zh-CN"/>
            </a:defPPr>
            <a:lvl1pPr>
              <a:defRPr sz="2400">
                <a:ln w="3175">
                  <a:solidFill>
                    <a:schemeClr val="tx1">
                      <a:lumMod val="95000"/>
                      <a:lumOff val="5000"/>
                    </a:schemeClr>
                  </a:solidFill>
                </a:ln>
                <a:solidFill>
                  <a:schemeClr val="accent1"/>
                </a:solidFill>
                <a:latin typeface="+mj-ea"/>
                <a:ea typeface="+mj-ea"/>
              </a:defRPr>
            </a:lvl1pPr>
          </a:lstStyle>
          <a:p>
            <a:r>
              <a:rPr lang="zh-CN" altLang="en-US" dirty="0"/>
              <a:t>封面设计</a:t>
            </a:r>
          </a:p>
        </p:txBody>
      </p:sp>
      <p:sp>
        <p:nvSpPr>
          <p:cNvPr id="38" name="文本框 37">
            <a:extLst>
              <a:ext uri="{FF2B5EF4-FFF2-40B4-BE49-F238E27FC236}">
                <a16:creationId xmlns:a16="http://schemas.microsoft.com/office/drawing/2014/main" id="{6E36CAFE-9E7F-4CAE-94CC-BE17AF094AF0}"/>
              </a:ext>
            </a:extLst>
          </p:cNvPr>
          <p:cNvSpPr txBox="1"/>
          <p:nvPr/>
        </p:nvSpPr>
        <p:spPr>
          <a:xfrm>
            <a:off x="838200" y="4413806"/>
            <a:ext cx="1231106" cy="369332"/>
          </a:xfrm>
          <a:prstGeom prst="rect">
            <a:avLst/>
          </a:prstGeom>
          <a:noFill/>
        </p:spPr>
        <p:txBody>
          <a:bodyPr wrap="none" lIns="0" tIns="0" rIns="0" bIns="0" rtlCol="0" anchor="t">
            <a:noAutofit/>
          </a:bodyPr>
          <a:lstStyle>
            <a:defPPr>
              <a:defRPr lang="zh-CN"/>
            </a:defPPr>
            <a:lvl1pPr>
              <a:defRPr sz="2400">
                <a:ln w="3175">
                  <a:solidFill>
                    <a:schemeClr val="tx1">
                      <a:lumMod val="95000"/>
                      <a:lumOff val="5000"/>
                    </a:schemeClr>
                  </a:solidFill>
                </a:ln>
                <a:solidFill>
                  <a:schemeClr val="accent1"/>
                </a:solidFill>
                <a:latin typeface="+mj-ea"/>
                <a:ea typeface="+mj-ea"/>
              </a:defRPr>
            </a:lvl1pPr>
          </a:lstStyle>
          <a:p>
            <a:r>
              <a:rPr lang="zh-CN" altLang="en-US" dirty="0"/>
              <a:t>字幕位置</a:t>
            </a:r>
          </a:p>
        </p:txBody>
      </p:sp>
      <p:sp>
        <p:nvSpPr>
          <p:cNvPr id="39" name="文本框 38">
            <a:extLst>
              <a:ext uri="{FF2B5EF4-FFF2-40B4-BE49-F238E27FC236}">
                <a16:creationId xmlns:a16="http://schemas.microsoft.com/office/drawing/2014/main" id="{D857AFE1-8E2D-416F-9458-E4FD6A097F01}"/>
              </a:ext>
            </a:extLst>
          </p:cNvPr>
          <p:cNvSpPr txBox="1"/>
          <p:nvPr/>
        </p:nvSpPr>
        <p:spPr>
          <a:xfrm>
            <a:off x="10133579" y="2013506"/>
            <a:ext cx="1231107" cy="369332"/>
          </a:xfrm>
          <a:prstGeom prst="rect">
            <a:avLst/>
          </a:prstGeom>
          <a:noFill/>
        </p:spPr>
        <p:txBody>
          <a:bodyPr wrap="none" lIns="0" tIns="0" rIns="0" bIns="0" rtlCol="0" anchor="t">
            <a:noAutofit/>
          </a:bodyPr>
          <a:lstStyle>
            <a:defPPr>
              <a:defRPr lang="zh-CN"/>
            </a:defPPr>
            <a:lvl1pPr>
              <a:defRPr sz="2400">
                <a:ln w="3175">
                  <a:solidFill>
                    <a:schemeClr val="tx1">
                      <a:lumMod val="95000"/>
                      <a:lumOff val="5000"/>
                    </a:schemeClr>
                  </a:solidFill>
                </a:ln>
                <a:solidFill>
                  <a:schemeClr val="accent1"/>
                </a:solidFill>
                <a:latin typeface="+mj-ea"/>
                <a:ea typeface="+mj-ea"/>
              </a:defRPr>
            </a:lvl1pPr>
          </a:lstStyle>
          <a:p>
            <a:pPr algn="r"/>
            <a:r>
              <a:rPr lang="zh-CN" altLang="en-US" dirty="0"/>
              <a:t>字体设置</a:t>
            </a:r>
          </a:p>
        </p:txBody>
      </p:sp>
      <p:sp>
        <p:nvSpPr>
          <p:cNvPr id="40" name="文本框 39">
            <a:extLst>
              <a:ext uri="{FF2B5EF4-FFF2-40B4-BE49-F238E27FC236}">
                <a16:creationId xmlns:a16="http://schemas.microsoft.com/office/drawing/2014/main" id="{E721634C-48F3-417A-86D4-36B56CDAC353}"/>
              </a:ext>
            </a:extLst>
          </p:cNvPr>
          <p:cNvSpPr txBox="1"/>
          <p:nvPr/>
        </p:nvSpPr>
        <p:spPr>
          <a:xfrm>
            <a:off x="10133579" y="4413806"/>
            <a:ext cx="1231107" cy="369332"/>
          </a:xfrm>
          <a:prstGeom prst="rect">
            <a:avLst/>
          </a:prstGeom>
          <a:noFill/>
        </p:spPr>
        <p:txBody>
          <a:bodyPr wrap="none" lIns="0" tIns="0" rIns="0" bIns="0" rtlCol="0" anchor="t">
            <a:noAutofit/>
          </a:bodyPr>
          <a:lstStyle>
            <a:defPPr>
              <a:defRPr lang="zh-CN"/>
            </a:defPPr>
            <a:lvl1pPr>
              <a:defRPr sz="2400">
                <a:ln w="3175">
                  <a:solidFill>
                    <a:schemeClr val="tx1">
                      <a:lumMod val="95000"/>
                      <a:lumOff val="5000"/>
                    </a:schemeClr>
                  </a:solidFill>
                </a:ln>
                <a:solidFill>
                  <a:schemeClr val="accent1"/>
                </a:solidFill>
                <a:latin typeface="+mj-ea"/>
                <a:ea typeface="+mj-ea"/>
              </a:defRPr>
            </a:lvl1pPr>
          </a:lstStyle>
          <a:p>
            <a:pPr algn="r"/>
            <a:r>
              <a:rPr lang="zh-CN" altLang="en-US" dirty="0"/>
              <a:t>整体统一</a:t>
            </a:r>
          </a:p>
        </p:txBody>
      </p:sp>
    </p:spTree>
    <p:extLst>
      <p:ext uri="{BB962C8B-B14F-4D97-AF65-F5344CB8AC3E}">
        <p14:creationId xmlns:p14="http://schemas.microsoft.com/office/powerpoint/2010/main" val="5919298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F6E38C1-3AD5-4C81-A9E3-4C1E3F9470A5}"/>
              </a:ext>
            </a:extLst>
          </p:cNvPr>
          <p:cNvSpPr>
            <a:spLocks noGrp="1"/>
          </p:cNvSpPr>
          <p:nvPr>
            <p:ph type="title"/>
          </p:nvPr>
        </p:nvSpPr>
        <p:spPr>
          <a:xfrm>
            <a:off x="838200" y="494451"/>
            <a:ext cx="3924151" cy="455509"/>
          </a:xfrm>
        </p:spPr>
        <p:txBody>
          <a:bodyPr>
            <a:noAutofit/>
          </a:bodyPr>
          <a:lstStyle/>
          <a:p>
            <a:r>
              <a:rPr lang="zh-CN" altLang="en-US" dirty="0"/>
              <a:t>地址定位功能的选择</a:t>
            </a:r>
          </a:p>
        </p:txBody>
      </p:sp>
      <p:sp>
        <p:nvSpPr>
          <p:cNvPr id="9" name="矩形 8">
            <a:extLst>
              <a:ext uri="{FF2B5EF4-FFF2-40B4-BE49-F238E27FC236}">
                <a16:creationId xmlns:a16="http://schemas.microsoft.com/office/drawing/2014/main" id="{9FAA8313-C954-413C-BEDA-3906BCF8DDB3}"/>
              </a:ext>
            </a:extLst>
          </p:cNvPr>
          <p:cNvSpPr/>
          <p:nvPr/>
        </p:nvSpPr>
        <p:spPr>
          <a:xfrm>
            <a:off x="1052514" y="1435100"/>
            <a:ext cx="10085386" cy="647700"/>
          </a:xfrm>
          <a:prstGeom prst="rect">
            <a:avLst/>
          </a:prstGeom>
          <a:solidFill>
            <a:schemeClr val="bg1"/>
          </a:solidFill>
          <a:ln w="28575" cap="flat" cmpd="sng" algn="ctr">
            <a:solidFill>
              <a:schemeClr val="tx1">
                <a:lumMod val="95000"/>
                <a:lumOff val="5000"/>
              </a:schemeClr>
            </a:solidFill>
            <a:prstDash val="solid"/>
            <a:miter lim="800000"/>
          </a:ln>
          <a:effectLst>
            <a:outerShdw dist="38100" dir="2700000" algn="tl"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1" name="文本框 10">
            <a:extLst>
              <a:ext uri="{FF2B5EF4-FFF2-40B4-BE49-F238E27FC236}">
                <a16:creationId xmlns:a16="http://schemas.microsoft.com/office/drawing/2014/main" id="{2FB8413B-4EEE-47BD-BC6C-4731703860C1}"/>
              </a:ext>
            </a:extLst>
          </p:cNvPr>
          <p:cNvSpPr txBox="1"/>
          <p:nvPr/>
        </p:nvSpPr>
        <p:spPr>
          <a:xfrm>
            <a:off x="1206370" y="1635840"/>
            <a:ext cx="9779260" cy="246221"/>
          </a:xfrm>
          <a:prstGeom prst="rect">
            <a:avLst/>
          </a:prstGeom>
          <a:noFill/>
        </p:spPr>
        <p:txBody>
          <a:bodyPr wrap="square" lIns="0" tIns="0" rIns="0" bIns="0" rtlCol="0" anchor="t">
            <a:noAutofit/>
          </a:bodyPr>
          <a:lstStyle/>
          <a:p>
            <a:pPr algn="ctr" hangingPunct="0">
              <a:buClr>
                <a:schemeClr val="accent1"/>
              </a:buClr>
              <a:tabLst>
                <a:tab pos="177800" algn="l"/>
              </a:tabLst>
            </a:pPr>
            <a:r>
              <a:rPr lang="zh-CN" altLang="en-US" sz="1600" dirty="0">
                <a:solidFill>
                  <a:schemeClr val="tx1">
                    <a:lumMod val="75000"/>
                    <a:lumOff val="25000"/>
                  </a:schemeClr>
                </a:solidFill>
                <a:latin typeface="+mn-ea"/>
              </a:rPr>
              <a:t>不同的发布地点，发布时的基础播放量不同，这里的基础播放量是指所在地点能够播放短视频的人口基数</a:t>
            </a:r>
          </a:p>
        </p:txBody>
      </p:sp>
      <p:grpSp>
        <p:nvGrpSpPr>
          <p:cNvPr id="12" name="组合 11">
            <a:extLst>
              <a:ext uri="{FF2B5EF4-FFF2-40B4-BE49-F238E27FC236}">
                <a16:creationId xmlns:a16="http://schemas.microsoft.com/office/drawing/2014/main" id="{0209EF65-3D02-421A-8F8D-F02CA9A7F2A8}"/>
              </a:ext>
            </a:extLst>
          </p:cNvPr>
          <p:cNvGrpSpPr/>
          <p:nvPr/>
        </p:nvGrpSpPr>
        <p:grpSpPr>
          <a:xfrm>
            <a:off x="6627814" y="2419027"/>
            <a:ext cx="4510086" cy="3483103"/>
            <a:chOff x="6627814" y="2419027"/>
            <a:chExt cx="4510086" cy="3483103"/>
          </a:xfrm>
        </p:grpSpPr>
        <p:sp>
          <p:nvSpPr>
            <p:cNvPr id="14" name="矩形 13">
              <a:extLst>
                <a:ext uri="{FF2B5EF4-FFF2-40B4-BE49-F238E27FC236}">
                  <a16:creationId xmlns:a16="http://schemas.microsoft.com/office/drawing/2014/main" id="{9D2395A8-D226-4266-A38C-1A608D9CC415}"/>
                </a:ext>
              </a:extLst>
            </p:cNvPr>
            <p:cNvSpPr/>
            <p:nvPr/>
          </p:nvSpPr>
          <p:spPr>
            <a:xfrm>
              <a:off x="6627814" y="2419027"/>
              <a:ext cx="4510086" cy="3483103"/>
            </a:xfrm>
            <a:prstGeom prst="rect">
              <a:avLst/>
            </a:prstGeom>
            <a:solidFill>
              <a:schemeClr val="bg1"/>
            </a:solidFill>
            <a:ln w="28575" cap="flat" cmpd="sng" algn="ctr">
              <a:solidFill>
                <a:schemeClr val="tx1">
                  <a:lumMod val="95000"/>
                  <a:lumOff val="5000"/>
                </a:schemeClr>
              </a:solidFill>
              <a:prstDash val="solid"/>
              <a:miter lim="800000"/>
            </a:ln>
            <a:effectLst>
              <a:outerShdw dist="38100" dir="2700000" algn="tl"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1" name="矩形 20">
              <a:extLst>
                <a:ext uri="{FF2B5EF4-FFF2-40B4-BE49-F238E27FC236}">
                  <a16:creationId xmlns:a16="http://schemas.microsoft.com/office/drawing/2014/main" id="{12B4865F-2CD0-43FF-BAC3-48475AE88AE2}"/>
                </a:ext>
              </a:extLst>
            </p:cNvPr>
            <p:cNvSpPr/>
            <p:nvPr/>
          </p:nvSpPr>
          <p:spPr>
            <a:xfrm>
              <a:off x="6627814" y="2419028"/>
              <a:ext cx="4510086" cy="543864"/>
            </a:xfrm>
            <a:prstGeom prst="rect">
              <a:avLst/>
            </a:prstGeom>
            <a:solidFill>
              <a:schemeClr val="accent1"/>
            </a:solidFill>
            <a:ln w="2857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nvGrpSpPr>
          <p:cNvPr id="10" name="组合 9">
            <a:extLst>
              <a:ext uri="{FF2B5EF4-FFF2-40B4-BE49-F238E27FC236}">
                <a16:creationId xmlns:a16="http://schemas.microsoft.com/office/drawing/2014/main" id="{03317B04-CFA8-4648-AEF8-8BE9F6CA5C21}"/>
              </a:ext>
            </a:extLst>
          </p:cNvPr>
          <p:cNvGrpSpPr/>
          <p:nvPr/>
        </p:nvGrpSpPr>
        <p:grpSpPr>
          <a:xfrm>
            <a:off x="1052514" y="2419027"/>
            <a:ext cx="4510086" cy="3483103"/>
            <a:chOff x="1052514" y="2419027"/>
            <a:chExt cx="4510086" cy="3483103"/>
          </a:xfrm>
        </p:grpSpPr>
        <p:sp>
          <p:nvSpPr>
            <p:cNvPr id="13" name="矩形 12">
              <a:extLst>
                <a:ext uri="{FF2B5EF4-FFF2-40B4-BE49-F238E27FC236}">
                  <a16:creationId xmlns:a16="http://schemas.microsoft.com/office/drawing/2014/main" id="{8E26A820-E156-45AE-8793-A91038505013}"/>
                </a:ext>
              </a:extLst>
            </p:cNvPr>
            <p:cNvSpPr/>
            <p:nvPr/>
          </p:nvSpPr>
          <p:spPr>
            <a:xfrm>
              <a:off x="1052514" y="2419027"/>
              <a:ext cx="4510086" cy="3483103"/>
            </a:xfrm>
            <a:prstGeom prst="rect">
              <a:avLst/>
            </a:prstGeom>
            <a:solidFill>
              <a:schemeClr val="bg1"/>
            </a:solidFill>
            <a:ln w="28575" cap="flat" cmpd="sng" algn="ctr">
              <a:solidFill>
                <a:schemeClr val="tx1">
                  <a:lumMod val="95000"/>
                  <a:lumOff val="5000"/>
                </a:schemeClr>
              </a:solidFill>
              <a:prstDash val="solid"/>
              <a:miter lim="800000"/>
            </a:ln>
            <a:effectLst>
              <a:outerShdw dist="38100" dir="2700000" algn="tl"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0" name="矩形 19">
              <a:extLst>
                <a:ext uri="{FF2B5EF4-FFF2-40B4-BE49-F238E27FC236}">
                  <a16:creationId xmlns:a16="http://schemas.microsoft.com/office/drawing/2014/main" id="{C8A5EDCD-67BB-4DBF-874D-1D3DA66A03B9}"/>
                </a:ext>
              </a:extLst>
            </p:cNvPr>
            <p:cNvSpPr/>
            <p:nvPr/>
          </p:nvSpPr>
          <p:spPr>
            <a:xfrm>
              <a:off x="1052514" y="2419028"/>
              <a:ext cx="4510086" cy="543864"/>
            </a:xfrm>
            <a:prstGeom prst="rect">
              <a:avLst/>
            </a:prstGeom>
            <a:solidFill>
              <a:schemeClr val="accent1"/>
            </a:solidFill>
            <a:ln w="2857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pic>
        <p:nvPicPr>
          <p:cNvPr id="6" name="图形 5">
            <a:extLst>
              <a:ext uri="{FF2B5EF4-FFF2-40B4-BE49-F238E27FC236}">
                <a16:creationId xmlns:a16="http://schemas.microsoft.com/office/drawing/2014/main" id="{95218D4D-861F-48F4-9133-44649F03850B}"/>
              </a:ext>
            </a:extLst>
          </p:cNvPr>
          <p:cNvPicPr>
            <a:picLocks/>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91935" y="2571434"/>
            <a:ext cx="3631246" cy="3631246"/>
          </a:xfrm>
          <a:prstGeom prst="rect">
            <a:avLst/>
          </a:prstGeom>
        </p:spPr>
      </p:pic>
      <p:pic>
        <p:nvPicPr>
          <p:cNvPr id="8" name="图形 7">
            <a:extLst>
              <a:ext uri="{FF2B5EF4-FFF2-40B4-BE49-F238E27FC236}">
                <a16:creationId xmlns:a16="http://schemas.microsoft.com/office/drawing/2014/main" id="{D8B27273-D4F6-450F-A47F-ABF6BEE0D273}"/>
              </a:ext>
            </a:extLst>
          </p:cNvPr>
          <p:cNvPicPr>
            <a:picLocks/>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67235" y="2571434"/>
            <a:ext cx="3631246" cy="3631246"/>
          </a:xfrm>
          <a:prstGeom prst="rect">
            <a:avLst/>
          </a:prstGeom>
        </p:spPr>
      </p:pic>
      <p:sp>
        <p:nvSpPr>
          <p:cNvPr id="23" name="文本框 22">
            <a:extLst>
              <a:ext uri="{FF2B5EF4-FFF2-40B4-BE49-F238E27FC236}">
                <a16:creationId xmlns:a16="http://schemas.microsoft.com/office/drawing/2014/main" id="{D15689D2-A6BA-4CCA-9558-E4B122408735}"/>
              </a:ext>
            </a:extLst>
          </p:cNvPr>
          <p:cNvSpPr txBox="1"/>
          <p:nvPr/>
        </p:nvSpPr>
        <p:spPr>
          <a:xfrm>
            <a:off x="7343974" y="2529154"/>
            <a:ext cx="3077766" cy="369332"/>
          </a:xfrm>
          <a:prstGeom prst="rect">
            <a:avLst/>
          </a:prstGeom>
          <a:noFill/>
        </p:spPr>
        <p:txBody>
          <a:bodyPr wrap="square" lIns="0" tIns="0" rIns="0" bIns="0" rtlCol="0" anchor="t">
            <a:noAutofit/>
          </a:bodyPr>
          <a:lstStyle>
            <a:defPPr>
              <a:defRPr lang="zh-CN"/>
            </a:defPPr>
            <a:lvl1pPr hangingPunct="0">
              <a:buClr>
                <a:schemeClr val="accent1"/>
              </a:buClr>
              <a:tabLst>
                <a:tab pos="177800" algn="l"/>
              </a:tabLst>
              <a:defRPr sz="2400">
                <a:ln>
                  <a:solidFill>
                    <a:schemeClr val="tx1">
                      <a:lumMod val="95000"/>
                      <a:lumOff val="5000"/>
                    </a:schemeClr>
                  </a:solidFill>
                </a:ln>
                <a:solidFill>
                  <a:schemeClr val="bg1"/>
                </a:solidFill>
                <a:effectLst>
                  <a:outerShdw dist="25400" dir="5400000" algn="t" rotWithShape="0">
                    <a:schemeClr val="accent2"/>
                  </a:outerShdw>
                </a:effectLst>
                <a:latin typeface="+mj-ea"/>
                <a:ea typeface="+mj-ea"/>
              </a:defRPr>
            </a:lvl1pPr>
          </a:lstStyle>
          <a:p>
            <a:r>
              <a:rPr lang="zh-CN" altLang="en-US" dirty="0"/>
              <a:t>城镇人群多，播放量大</a:t>
            </a:r>
          </a:p>
        </p:txBody>
      </p:sp>
      <p:sp>
        <p:nvSpPr>
          <p:cNvPr id="24" name="文本框 23">
            <a:extLst>
              <a:ext uri="{FF2B5EF4-FFF2-40B4-BE49-F238E27FC236}">
                <a16:creationId xmlns:a16="http://schemas.microsoft.com/office/drawing/2014/main" id="{5450A32D-106D-4996-A656-87F664A39CF4}"/>
              </a:ext>
            </a:extLst>
          </p:cNvPr>
          <p:cNvSpPr txBox="1"/>
          <p:nvPr/>
        </p:nvSpPr>
        <p:spPr>
          <a:xfrm>
            <a:off x="1614786" y="2529154"/>
            <a:ext cx="3385542" cy="369332"/>
          </a:xfrm>
          <a:prstGeom prst="rect">
            <a:avLst/>
          </a:prstGeom>
          <a:noFill/>
        </p:spPr>
        <p:txBody>
          <a:bodyPr wrap="square" lIns="0" tIns="0" rIns="0" bIns="0" rtlCol="0" anchor="t">
            <a:noAutofit/>
          </a:bodyPr>
          <a:lstStyle>
            <a:defPPr>
              <a:defRPr lang="zh-CN"/>
            </a:defPPr>
            <a:lvl1pPr hangingPunct="0">
              <a:buClr>
                <a:schemeClr val="accent1"/>
              </a:buClr>
              <a:tabLst>
                <a:tab pos="177800" algn="l"/>
              </a:tabLst>
              <a:defRPr sz="2400">
                <a:ln>
                  <a:solidFill>
                    <a:schemeClr val="tx1">
                      <a:lumMod val="95000"/>
                      <a:lumOff val="5000"/>
                    </a:schemeClr>
                  </a:solidFill>
                </a:ln>
                <a:solidFill>
                  <a:schemeClr val="bg1"/>
                </a:solidFill>
                <a:effectLst>
                  <a:outerShdw dist="25400" dir="5400000" algn="t" rotWithShape="0">
                    <a:schemeClr val="accent2"/>
                  </a:outerShdw>
                </a:effectLst>
                <a:latin typeface="+mj-ea"/>
                <a:ea typeface="+mj-ea"/>
              </a:defRPr>
            </a:lvl1pPr>
          </a:lstStyle>
          <a:p>
            <a:r>
              <a:rPr lang="zh-CN" altLang="en-US" dirty="0"/>
              <a:t>农村地广人稀，播放量小</a:t>
            </a:r>
          </a:p>
        </p:txBody>
      </p:sp>
    </p:spTree>
    <p:extLst>
      <p:ext uri="{BB962C8B-B14F-4D97-AF65-F5344CB8AC3E}">
        <p14:creationId xmlns:p14="http://schemas.microsoft.com/office/powerpoint/2010/main" val="955645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41" name="组合 1240">
            <a:extLst>
              <a:ext uri="{FF2B5EF4-FFF2-40B4-BE49-F238E27FC236}">
                <a16:creationId xmlns:a16="http://schemas.microsoft.com/office/drawing/2014/main" id="{E05D8827-C839-4175-B095-8BE3C0117B80}"/>
              </a:ext>
            </a:extLst>
          </p:cNvPr>
          <p:cNvGrpSpPr/>
          <p:nvPr/>
        </p:nvGrpSpPr>
        <p:grpSpPr>
          <a:xfrm>
            <a:off x="4286250" y="1516225"/>
            <a:ext cx="3619500" cy="4847324"/>
            <a:chOff x="4377916" y="1366443"/>
            <a:chExt cx="3436168" cy="4601800"/>
          </a:xfrm>
        </p:grpSpPr>
        <p:sp>
          <p:nvSpPr>
            <p:cNvPr id="1074" name="任意多边形: 形状 1073">
              <a:extLst>
                <a:ext uri="{FF2B5EF4-FFF2-40B4-BE49-F238E27FC236}">
                  <a16:creationId xmlns:a16="http://schemas.microsoft.com/office/drawing/2014/main" id="{D21DCC30-5666-490F-B1BB-B3DE09A2380E}"/>
                </a:ext>
              </a:extLst>
            </p:cNvPr>
            <p:cNvSpPr/>
            <p:nvPr/>
          </p:nvSpPr>
          <p:spPr>
            <a:xfrm>
              <a:off x="4377916" y="5333723"/>
              <a:ext cx="3436168" cy="634520"/>
            </a:xfrm>
            <a:custGeom>
              <a:avLst/>
              <a:gdLst>
                <a:gd name="connsiteX0" fmla="*/ 4542237 w 4542236"/>
                <a:gd name="connsiteY0" fmla="*/ 132596 h 265192"/>
                <a:gd name="connsiteX1" fmla="*/ 2271118 w 4542236"/>
                <a:gd name="connsiteY1" fmla="*/ 265192 h 265192"/>
                <a:gd name="connsiteX2" fmla="*/ 0 w 4542236"/>
                <a:gd name="connsiteY2" fmla="*/ 132596 h 265192"/>
                <a:gd name="connsiteX3" fmla="*/ 2271118 w 4542236"/>
                <a:gd name="connsiteY3" fmla="*/ 0 h 265192"/>
                <a:gd name="connsiteX4" fmla="*/ 4542237 w 4542236"/>
                <a:gd name="connsiteY4" fmla="*/ 132596 h 265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2236" h="265192">
                  <a:moveTo>
                    <a:pt x="4542237" y="132596"/>
                  </a:moveTo>
                  <a:cubicBezTo>
                    <a:pt x="4542237" y="205827"/>
                    <a:pt x="3525422" y="265192"/>
                    <a:pt x="2271118" y="265192"/>
                  </a:cubicBezTo>
                  <a:cubicBezTo>
                    <a:pt x="1016814" y="265192"/>
                    <a:pt x="0" y="205827"/>
                    <a:pt x="0" y="132596"/>
                  </a:cubicBezTo>
                  <a:cubicBezTo>
                    <a:pt x="0" y="59365"/>
                    <a:pt x="1016814" y="0"/>
                    <a:pt x="2271118" y="0"/>
                  </a:cubicBezTo>
                  <a:cubicBezTo>
                    <a:pt x="3525422" y="0"/>
                    <a:pt x="4542237" y="59365"/>
                    <a:pt x="4542237" y="132596"/>
                  </a:cubicBezTo>
                  <a:close/>
                </a:path>
              </a:pathLst>
            </a:custGeom>
            <a:solidFill>
              <a:schemeClr val="accent1"/>
            </a:solidFill>
            <a:ln w="11697" cap="flat">
              <a:noFill/>
              <a:prstDash val="solid"/>
              <a:miter/>
            </a:ln>
          </p:spPr>
          <p:txBody>
            <a:bodyPr rtlCol="0" anchor="ctr">
              <a:noAutofit/>
            </a:bodyPr>
            <a:lstStyle/>
            <a:p>
              <a:endParaRPr lang="zh-CN" altLang="en-US"/>
            </a:p>
          </p:txBody>
        </p:sp>
        <p:sp>
          <p:nvSpPr>
            <p:cNvPr id="1051" name="任意多边形: 形状 1050">
              <a:extLst>
                <a:ext uri="{FF2B5EF4-FFF2-40B4-BE49-F238E27FC236}">
                  <a16:creationId xmlns:a16="http://schemas.microsoft.com/office/drawing/2014/main" id="{7EED7A74-FB85-4063-856C-2BD6D3D5373C}"/>
                </a:ext>
              </a:extLst>
            </p:cNvPr>
            <p:cNvSpPr/>
            <p:nvPr/>
          </p:nvSpPr>
          <p:spPr>
            <a:xfrm>
              <a:off x="5167871" y="1689308"/>
              <a:ext cx="372322" cy="3881945"/>
            </a:xfrm>
            <a:custGeom>
              <a:avLst/>
              <a:gdLst>
                <a:gd name="connsiteX0" fmla="*/ 17223 w 295187"/>
                <a:gd name="connsiteY0" fmla="*/ 3073100 h 3077708"/>
                <a:gd name="connsiteX1" fmla="*/ 292372 w 295187"/>
                <a:gd name="connsiteY1" fmla="*/ 2637946 h 3077708"/>
                <a:gd name="connsiteX2" fmla="*/ 285344 w 295187"/>
                <a:gd name="connsiteY2" fmla="*/ 2610888 h 3077708"/>
                <a:gd name="connsiteX3" fmla="*/ 34325 w 295187"/>
                <a:gd name="connsiteY3" fmla="*/ 2610888 h 3077708"/>
                <a:gd name="connsiteX4" fmla="*/ 292020 w 295187"/>
                <a:gd name="connsiteY4" fmla="*/ 2202791 h 3077708"/>
                <a:gd name="connsiteX5" fmla="*/ 284992 w 295187"/>
                <a:gd name="connsiteY5" fmla="*/ 2175733 h 3077708"/>
                <a:gd name="connsiteX6" fmla="*/ 34325 w 295187"/>
                <a:gd name="connsiteY6" fmla="*/ 2175733 h 3077708"/>
                <a:gd name="connsiteX7" fmla="*/ 292020 w 295187"/>
                <a:gd name="connsiteY7" fmla="*/ 1767637 h 3077708"/>
                <a:gd name="connsiteX8" fmla="*/ 284992 w 295187"/>
                <a:gd name="connsiteY8" fmla="*/ 1740579 h 3077708"/>
                <a:gd name="connsiteX9" fmla="*/ 34325 w 295187"/>
                <a:gd name="connsiteY9" fmla="*/ 1740579 h 3077708"/>
                <a:gd name="connsiteX10" fmla="*/ 292020 w 295187"/>
                <a:gd name="connsiteY10" fmla="*/ 1332483 h 3077708"/>
                <a:gd name="connsiteX11" fmla="*/ 284992 w 295187"/>
                <a:gd name="connsiteY11" fmla="*/ 1305425 h 3077708"/>
                <a:gd name="connsiteX12" fmla="*/ 34325 w 295187"/>
                <a:gd name="connsiteY12" fmla="*/ 1305425 h 3077708"/>
                <a:gd name="connsiteX13" fmla="*/ 292020 w 295187"/>
                <a:gd name="connsiteY13" fmla="*/ 897329 h 3077708"/>
                <a:gd name="connsiteX14" fmla="*/ 284992 w 295187"/>
                <a:gd name="connsiteY14" fmla="*/ 870388 h 3077708"/>
                <a:gd name="connsiteX15" fmla="*/ 34325 w 295187"/>
                <a:gd name="connsiteY15" fmla="*/ 870388 h 3077708"/>
                <a:gd name="connsiteX16" fmla="*/ 292020 w 295187"/>
                <a:gd name="connsiteY16" fmla="*/ 462175 h 3077708"/>
                <a:gd name="connsiteX17" fmla="*/ 284992 w 295187"/>
                <a:gd name="connsiteY17" fmla="*/ 435234 h 3077708"/>
                <a:gd name="connsiteX18" fmla="*/ 34325 w 295187"/>
                <a:gd name="connsiteY18" fmla="*/ 435234 h 3077708"/>
                <a:gd name="connsiteX19" fmla="*/ 292020 w 295187"/>
                <a:gd name="connsiteY19" fmla="*/ 27138 h 3077708"/>
                <a:gd name="connsiteX20" fmla="*/ 277847 w 295187"/>
                <a:gd name="connsiteY20" fmla="*/ 4648 h 3077708"/>
                <a:gd name="connsiteX21" fmla="*/ 2698 w 295187"/>
                <a:gd name="connsiteY21" fmla="*/ 439802 h 3077708"/>
                <a:gd name="connsiteX22" fmla="*/ 2698 w 295187"/>
                <a:gd name="connsiteY22" fmla="*/ 439802 h 3077708"/>
                <a:gd name="connsiteX23" fmla="*/ 1059 w 295187"/>
                <a:gd name="connsiteY23" fmla="*/ 456669 h 3077708"/>
                <a:gd name="connsiteX24" fmla="*/ 9609 w 295187"/>
                <a:gd name="connsiteY24" fmla="*/ 466274 h 3077708"/>
                <a:gd name="connsiteX25" fmla="*/ 260980 w 295187"/>
                <a:gd name="connsiteY25" fmla="*/ 466274 h 3077708"/>
                <a:gd name="connsiteX26" fmla="*/ 3284 w 295187"/>
                <a:gd name="connsiteY26" fmla="*/ 874370 h 3077708"/>
                <a:gd name="connsiteX27" fmla="*/ 3284 w 295187"/>
                <a:gd name="connsiteY27" fmla="*/ 874370 h 3077708"/>
                <a:gd name="connsiteX28" fmla="*/ 1644 w 295187"/>
                <a:gd name="connsiteY28" fmla="*/ 891238 h 3077708"/>
                <a:gd name="connsiteX29" fmla="*/ 10195 w 295187"/>
                <a:gd name="connsiteY29" fmla="*/ 900843 h 3077708"/>
                <a:gd name="connsiteX30" fmla="*/ 261565 w 295187"/>
                <a:gd name="connsiteY30" fmla="*/ 900843 h 3077708"/>
                <a:gd name="connsiteX31" fmla="*/ 3870 w 295187"/>
                <a:gd name="connsiteY31" fmla="*/ 1308939 h 3077708"/>
                <a:gd name="connsiteX32" fmla="*/ 3870 w 295187"/>
                <a:gd name="connsiteY32" fmla="*/ 1308939 h 3077708"/>
                <a:gd name="connsiteX33" fmla="*/ 2230 w 295187"/>
                <a:gd name="connsiteY33" fmla="*/ 1325806 h 3077708"/>
                <a:gd name="connsiteX34" fmla="*/ 10781 w 295187"/>
                <a:gd name="connsiteY34" fmla="*/ 1335411 h 3077708"/>
                <a:gd name="connsiteX35" fmla="*/ 262151 w 295187"/>
                <a:gd name="connsiteY35" fmla="*/ 1335411 h 3077708"/>
                <a:gd name="connsiteX36" fmla="*/ 4456 w 295187"/>
                <a:gd name="connsiteY36" fmla="*/ 1743507 h 3077708"/>
                <a:gd name="connsiteX37" fmla="*/ 4456 w 295187"/>
                <a:gd name="connsiteY37" fmla="*/ 1743507 h 3077708"/>
                <a:gd name="connsiteX38" fmla="*/ 2816 w 295187"/>
                <a:gd name="connsiteY38" fmla="*/ 1760375 h 3077708"/>
                <a:gd name="connsiteX39" fmla="*/ 11366 w 295187"/>
                <a:gd name="connsiteY39" fmla="*/ 1769980 h 3077708"/>
                <a:gd name="connsiteX40" fmla="*/ 262737 w 295187"/>
                <a:gd name="connsiteY40" fmla="*/ 1769980 h 3077708"/>
                <a:gd name="connsiteX41" fmla="*/ 5041 w 295187"/>
                <a:gd name="connsiteY41" fmla="*/ 2178076 h 3077708"/>
                <a:gd name="connsiteX42" fmla="*/ 5041 w 295187"/>
                <a:gd name="connsiteY42" fmla="*/ 2178076 h 3077708"/>
                <a:gd name="connsiteX43" fmla="*/ 3401 w 295187"/>
                <a:gd name="connsiteY43" fmla="*/ 2194943 h 3077708"/>
                <a:gd name="connsiteX44" fmla="*/ 11952 w 295187"/>
                <a:gd name="connsiteY44" fmla="*/ 2204548 h 3077708"/>
                <a:gd name="connsiteX45" fmla="*/ 263322 w 295187"/>
                <a:gd name="connsiteY45" fmla="*/ 2204548 h 3077708"/>
                <a:gd name="connsiteX46" fmla="*/ 5627 w 295187"/>
                <a:gd name="connsiteY46" fmla="*/ 2612644 h 3077708"/>
                <a:gd name="connsiteX47" fmla="*/ 5627 w 295187"/>
                <a:gd name="connsiteY47" fmla="*/ 2612644 h 3077708"/>
                <a:gd name="connsiteX48" fmla="*/ 3987 w 295187"/>
                <a:gd name="connsiteY48" fmla="*/ 2629512 h 3077708"/>
                <a:gd name="connsiteX49" fmla="*/ 12538 w 295187"/>
                <a:gd name="connsiteY49" fmla="*/ 2639117 h 3077708"/>
                <a:gd name="connsiteX50" fmla="*/ 263908 w 295187"/>
                <a:gd name="connsiteY50" fmla="*/ 2639117 h 3077708"/>
                <a:gd name="connsiteX51" fmla="*/ 6212 w 295187"/>
                <a:gd name="connsiteY51" fmla="*/ 3047213 h 3077708"/>
                <a:gd name="connsiteX52" fmla="*/ 17223 w 295187"/>
                <a:gd name="connsiteY52" fmla="*/ 3073100 h 3077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95187" h="3077708">
                  <a:moveTo>
                    <a:pt x="17223" y="3073100"/>
                  </a:moveTo>
                  <a:lnTo>
                    <a:pt x="292372" y="2637946"/>
                  </a:lnTo>
                  <a:cubicBezTo>
                    <a:pt x="298463" y="2628223"/>
                    <a:pt x="294012" y="2610888"/>
                    <a:pt x="285344" y="2610888"/>
                  </a:cubicBezTo>
                  <a:lnTo>
                    <a:pt x="34325" y="2610888"/>
                  </a:lnTo>
                  <a:cubicBezTo>
                    <a:pt x="120223" y="2474855"/>
                    <a:pt x="206122" y="2338823"/>
                    <a:pt x="292020" y="2202791"/>
                  </a:cubicBezTo>
                  <a:cubicBezTo>
                    <a:pt x="298111" y="2193069"/>
                    <a:pt x="293660" y="2175733"/>
                    <a:pt x="284992" y="2175733"/>
                  </a:cubicBezTo>
                  <a:lnTo>
                    <a:pt x="34325" y="2175733"/>
                  </a:lnTo>
                  <a:cubicBezTo>
                    <a:pt x="120223" y="2039779"/>
                    <a:pt x="206122" y="1903747"/>
                    <a:pt x="292020" y="1767637"/>
                  </a:cubicBezTo>
                  <a:cubicBezTo>
                    <a:pt x="298111" y="1757915"/>
                    <a:pt x="293660" y="1740579"/>
                    <a:pt x="284992" y="1740579"/>
                  </a:cubicBezTo>
                  <a:lnTo>
                    <a:pt x="34325" y="1740579"/>
                  </a:lnTo>
                  <a:cubicBezTo>
                    <a:pt x="120223" y="1604547"/>
                    <a:pt x="206122" y="1468515"/>
                    <a:pt x="292020" y="1332483"/>
                  </a:cubicBezTo>
                  <a:cubicBezTo>
                    <a:pt x="298111" y="1322761"/>
                    <a:pt x="293660" y="1305425"/>
                    <a:pt x="284992" y="1305425"/>
                  </a:cubicBezTo>
                  <a:lnTo>
                    <a:pt x="34325" y="1305425"/>
                  </a:lnTo>
                  <a:cubicBezTo>
                    <a:pt x="120223" y="1169393"/>
                    <a:pt x="206122" y="1033361"/>
                    <a:pt x="292020" y="897329"/>
                  </a:cubicBezTo>
                  <a:cubicBezTo>
                    <a:pt x="298111" y="887724"/>
                    <a:pt x="293660" y="870388"/>
                    <a:pt x="284992" y="870388"/>
                  </a:cubicBezTo>
                  <a:lnTo>
                    <a:pt x="34325" y="870388"/>
                  </a:lnTo>
                  <a:lnTo>
                    <a:pt x="292020" y="462175"/>
                  </a:lnTo>
                  <a:cubicBezTo>
                    <a:pt x="298111" y="452570"/>
                    <a:pt x="293660" y="435234"/>
                    <a:pt x="284992" y="435234"/>
                  </a:cubicBezTo>
                  <a:lnTo>
                    <a:pt x="34325" y="435234"/>
                  </a:lnTo>
                  <a:lnTo>
                    <a:pt x="292020" y="27138"/>
                  </a:lnTo>
                  <a:cubicBezTo>
                    <a:pt x="301157" y="12613"/>
                    <a:pt x="286984" y="-9760"/>
                    <a:pt x="277847" y="4648"/>
                  </a:cubicBezTo>
                  <a:lnTo>
                    <a:pt x="2698" y="439802"/>
                  </a:lnTo>
                  <a:lnTo>
                    <a:pt x="2698" y="439802"/>
                  </a:lnTo>
                  <a:cubicBezTo>
                    <a:pt x="-197" y="444943"/>
                    <a:pt x="-793" y="451067"/>
                    <a:pt x="1059" y="456669"/>
                  </a:cubicBezTo>
                  <a:cubicBezTo>
                    <a:pt x="2230" y="461940"/>
                    <a:pt x="5158" y="466040"/>
                    <a:pt x="9609" y="466274"/>
                  </a:cubicBezTo>
                  <a:lnTo>
                    <a:pt x="260980" y="466274"/>
                  </a:lnTo>
                  <a:cubicBezTo>
                    <a:pt x="175081" y="602306"/>
                    <a:pt x="89183" y="738338"/>
                    <a:pt x="3284" y="874370"/>
                  </a:cubicBezTo>
                  <a:lnTo>
                    <a:pt x="3284" y="874370"/>
                  </a:lnTo>
                  <a:cubicBezTo>
                    <a:pt x="388" y="879512"/>
                    <a:pt x="-207" y="885635"/>
                    <a:pt x="1644" y="891238"/>
                  </a:cubicBezTo>
                  <a:cubicBezTo>
                    <a:pt x="2816" y="896509"/>
                    <a:pt x="5744" y="900609"/>
                    <a:pt x="10195" y="900843"/>
                  </a:cubicBezTo>
                  <a:lnTo>
                    <a:pt x="261565" y="900843"/>
                  </a:lnTo>
                  <a:cubicBezTo>
                    <a:pt x="175667" y="1036797"/>
                    <a:pt x="89768" y="1172829"/>
                    <a:pt x="3870" y="1308939"/>
                  </a:cubicBezTo>
                  <a:lnTo>
                    <a:pt x="3870" y="1308939"/>
                  </a:lnTo>
                  <a:cubicBezTo>
                    <a:pt x="974" y="1314080"/>
                    <a:pt x="379" y="1320204"/>
                    <a:pt x="2230" y="1325806"/>
                  </a:cubicBezTo>
                  <a:cubicBezTo>
                    <a:pt x="3401" y="1331077"/>
                    <a:pt x="6330" y="1335177"/>
                    <a:pt x="10781" y="1335411"/>
                  </a:cubicBezTo>
                  <a:lnTo>
                    <a:pt x="262151" y="1335411"/>
                  </a:lnTo>
                  <a:cubicBezTo>
                    <a:pt x="176252" y="1471365"/>
                    <a:pt x="90354" y="1607397"/>
                    <a:pt x="4456" y="1743507"/>
                  </a:cubicBezTo>
                  <a:lnTo>
                    <a:pt x="4456" y="1743507"/>
                  </a:lnTo>
                  <a:cubicBezTo>
                    <a:pt x="1560" y="1748648"/>
                    <a:pt x="965" y="1754772"/>
                    <a:pt x="2816" y="1760375"/>
                  </a:cubicBezTo>
                  <a:cubicBezTo>
                    <a:pt x="3987" y="1765646"/>
                    <a:pt x="6915" y="1769746"/>
                    <a:pt x="11366" y="1769980"/>
                  </a:cubicBezTo>
                  <a:lnTo>
                    <a:pt x="262737" y="1769980"/>
                  </a:lnTo>
                  <a:lnTo>
                    <a:pt x="5041" y="2178076"/>
                  </a:lnTo>
                  <a:lnTo>
                    <a:pt x="5041" y="2178076"/>
                  </a:lnTo>
                  <a:cubicBezTo>
                    <a:pt x="2146" y="2183217"/>
                    <a:pt x="1550" y="2189340"/>
                    <a:pt x="3401" y="2194943"/>
                  </a:cubicBezTo>
                  <a:cubicBezTo>
                    <a:pt x="4573" y="2200097"/>
                    <a:pt x="7501" y="2204314"/>
                    <a:pt x="11952" y="2204548"/>
                  </a:cubicBezTo>
                  <a:lnTo>
                    <a:pt x="263322" y="2204548"/>
                  </a:lnTo>
                  <a:lnTo>
                    <a:pt x="5627" y="2612644"/>
                  </a:lnTo>
                  <a:lnTo>
                    <a:pt x="5627" y="2612644"/>
                  </a:lnTo>
                  <a:cubicBezTo>
                    <a:pt x="2731" y="2617786"/>
                    <a:pt x="2136" y="2623909"/>
                    <a:pt x="3987" y="2629512"/>
                  </a:cubicBezTo>
                  <a:cubicBezTo>
                    <a:pt x="5158" y="2634666"/>
                    <a:pt x="8087" y="2638882"/>
                    <a:pt x="12538" y="2639117"/>
                  </a:cubicBezTo>
                  <a:lnTo>
                    <a:pt x="263908" y="2639117"/>
                  </a:lnTo>
                  <a:lnTo>
                    <a:pt x="6212" y="3047213"/>
                  </a:lnTo>
                  <a:cubicBezTo>
                    <a:pt x="-6087" y="3065135"/>
                    <a:pt x="8087" y="3087507"/>
                    <a:pt x="17223" y="3073100"/>
                  </a:cubicBezTo>
                  <a:close/>
                </a:path>
              </a:pathLst>
            </a:custGeom>
            <a:solidFill>
              <a:srgbClr val="E0E0E0"/>
            </a:solidFill>
            <a:ln w="11697" cap="flat">
              <a:noFill/>
              <a:prstDash val="solid"/>
              <a:miter/>
            </a:ln>
          </p:spPr>
          <p:txBody>
            <a:bodyPr rtlCol="0" anchor="ctr">
              <a:noAutofit/>
            </a:bodyPr>
            <a:lstStyle/>
            <a:p>
              <a:endParaRPr lang="zh-CN" altLang="en-US"/>
            </a:p>
          </p:txBody>
        </p:sp>
        <p:sp>
          <p:nvSpPr>
            <p:cNvPr id="1052" name="任意多边形: 形状 1051">
              <a:extLst>
                <a:ext uri="{FF2B5EF4-FFF2-40B4-BE49-F238E27FC236}">
                  <a16:creationId xmlns:a16="http://schemas.microsoft.com/office/drawing/2014/main" id="{9E57C06A-34E1-4EF5-BD16-B3CEE7F57066}"/>
                </a:ext>
              </a:extLst>
            </p:cNvPr>
            <p:cNvSpPr/>
            <p:nvPr/>
          </p:nvSpPr>
          <p:spPr>
            <a:xfrm>
              <a:off x="5161780" y="1680840"/>
              <a:ext cx="384909" cy="3900409"/>
            </a:xfrm>
            <a:custGeom>
              <a:avLst/>
              <a:gdLst>
                <a:gd name="connsiteX0" fmla="*/ 290173 w 305166"/>
                <a:gd name="connsiteY0" fmla="*/ 3092347 h 3092347"/>
                <a:gd name="connsiteX1" fmla="*/ 305166 w 305166"/>
                <a:gd name="connsiteY1" fmla="*/ 3068920 h 3092347"/>
                <a:gd name="connsiteX2" fmla="*/ 305166 w 305166"/>
                <a:gd name="connsiteY2" fmla="*/ 23427 h 3092347"/>
                <a:gd name="connsiteX3" fmla="*/ 290173 w 305166"/>
                <a:gd name="connsiteY3" fmla="*/ 0 h 3092347"/>
                <a:gd name="connsiteX4" fmla="*/ 15024 w 305166"/>
                <a:gd name="connsiteY4" fmla="*/ 0 h 3092347"/>
                <a:gd name="connsiteX5" fmla="*/ 31 w 305166"/>
                <a:gd name="connsiteY5" fmla="*/ 23427 h 3092347"/>
                <a:gd name="connsiteX6" fmla="*/ 31 w 305166"/>
                <a:gd name="connsiteY6" fmla="*/ 3068920 h 3092347"/>
                <a:gd name="connsiteX7" fmla="*/ 4014 w 305166"/>
                <a:gd name="connsiteY7" fmla="*/ 3084968 h 3092347"/>
                <a:gd name="connsiteX8" fmla="*/ 4014 w 305166"/>
                <a:gd name="connsiteY8" fmla="*/ 3085788 h 3092347"/>
                <a:gd name="connsiteX9" fmla="*/ 4014 w 305166"/>
                <a:gd name="connsiteY9" fmla="*/ 3085788 h 3092347"/>
                <a:gd name="connsiteX10" fmla="*/ 14322 w 305166"/>
                <a:gd name="connsiteY10" fmla="*/ 3092230 h 3092347"/>
                <a:gd name="connsiteX11" fmla="*/ 29549 w 305166"/>
                <a:gd name="connsiteY11" fmla="*/ 2038724 h 3092347"/>
                <a:gd name="connsiteX12" fmla="*/ 29549 w 305166"/>
                <a:gd name="connsiteY12" fmla="*/ 46385 h 3092347"/>
                <a:gd name="connsiteX13" fmla="*/ 275531 w 305166"/>
                <a:gd name="connsiteY13" fmla="*/ 46385 h 3092347"/>
                <a:gd name="connsiteX14" fmla="*/ 275531 w 305166"/>
                <a:gd name="connsiteY14" fmla="*/ 3045025 h 3092347"/>
                <a:gd name="connsiteX15" fmla="*/ 29549 w 305166"/>
                <a:gd name="connsiteY15" fmla="*/ 3045025 h 3092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5166" h="3092347">
                  <a:moveTo>
                    <a:pt x="290173" y="3092347"/>
                  </a:moveTo>
                  <a:cubicBezTo>
                    <a:pt x="298255" y="3092347"/>
                    <a:pt x="305166" y="3081454"/>
                    <a:pt x="305166" y="3068920"/>
                  </a:cubicBezTo>
                  <a:lnTo>
                    <a:pt x="305166" y="23427"/>
                  </a:lnTo>
                  <a:cubicBezTo>
                    <a:pt x="305166" y="10542"/>
                    <a:pt x="298255" y="0"/>
                    <a:pt x="290173" y="0"/>
                  </a:cubicBezTo>
                  <a:lnTo>
                    <a:pt x="15024" y="0"/>
                  </a:lnTo>
                  <a:cubicBezTo>
                    <a:pt x="6825" y="0"/>
                    <a:pt x="31" y="10893"/>
                    <a:pt x="31" y="23427"/>
                  </a:cubicBezTo>
                  <a:lnTo>
                    <a:pt x="31" y="3068920"/>
                  </a:lnTo>
                  <a:cubicBezTo>
                    <a:pt x="-230" y="3074543"/>
                    <a:pt x="1154" y="3080120"/>
                    <a:pt x="4014" y="3084968"/>
                  </a:cubicBezTo>
                  <a:cubicBezTo>
                    <a:pt x="3991" y="3085241"/>
                    <a:pt x="3991" y="3085515"/>
                    <a:pt x="4014" y="3085788"/>
                  </a:cubicBezTo>
                  <a:lnTo>
                    <a:pt x="4014" y="3085788"/>
                  </a:lnTo>
                  <a:cubicBezTo>
                    <a:pt x="5980" y="3089690"/>
                    <a:pt x="9953" y="3092173"/>
                    <a:pt x="14322" y="3092230"/>
                  </a:cubicBezTo>
                  <a:close/>
                  <a:moveTo>
                    <a:pt x="29549" y="2038724"/>
                  </a:moveTo>
                  <a:lnTo>
                    <a:pt x="29549" y="46385"/>
                  </a:lnTo>
                  <a:lnTo>
                    <a:pt x="275531" y="46385"/>
                  </a:lnTo>
                  <a:lnTo>
                    <a:pt x="275531" y="3045025"/>
                  </a:lnTo>
                  <a:lnTo>
                    <a:pt x="29549" y="3045025"/>
                  </a:lnTo>
                  <a:close/>
                </a:path>
              </a:pathLst>
            </a:custGeom>
            <a:solidFill>
              <a:srgbClr val="E0E0E0"/>
            </a:solidFill>
            <a:ln w="11697" cap="flat">
              <a:noFill/>
              <a:prstDash val="solid"/>
              <a:miter/>
            </a:ln>
          </p:spPr>
          <p:txBody>
            <a:bodyPr rtlCol="0" anchor="ctr">
              <a:noAutofit/>
            </a:bodyPr>
            <a:lstStyle/>
            <a:p>
              <a:endParaRPr lang="zh-CN" altLang="en-US"/>
            </a:p>
          </p:txBody>
        </p:sp>
        <p:sp>
          <p:nvSpPr>
            <p:cNvPr id="1053" name="任意多边形: 形状 1052">
              <a:extLst>
                <a:ext uri="{FF2B5EF4-FFF2-40B4-BE49-F238E27FC236}">
                  <a16:creationId xmlns:a16="http://schemas.microsoft.com/office/drawing/2014/main" id="{13F2D749-96BB-42E5-85A1-C2E1A1916C92}"/>
                </a:ext>
              </a:extLst>
            </p:cNvPr>
            <p:cNvSpPr/>
            <p:nvPr/>
          </p:nvSpPr>
          <p:spPr>
            <a:xfrm>
              <a:off x="5168201" y="1689308"/>
              <a:ext cx="374503" cy="3881945"/>
            </a:xfrm>
            <a:custGeom>
              <a:avLst/>
              <a:gdLst>
                <a:gd name="connsiteX0" fmla="*/ 277937 w 296916"/>
                <a:gd name="connsiteY0" fmla="*/ 3073100 h 3077708"/>
                <a:gd name="connsiteX1" fmla="*/ 2788 w 296916"/>
                <a:gd name="connsiteY1" fmla="*/ 2637946 h 3077708"/>
                <a:gd name="connsiteX2" fmla="*/ 9933 w 296916"/>
                <a:gd name="connsiteY2" fmla="*/ 2610888 h 3077708"/>
                <a:gd name="connsiteX3" fmla="*/ 260835 w 296916"/>
                <a:gd name="connsiteY3" fmla="*/ 2610888 h 3077708"/>
                <a:gd name="connsiteX4" fmla="*/ 3139 w 296916"/>
                <a:gd name="connsiteY4" fmla="*/ 2202791 h 3077708"/>
                <a:gd name="connsiteX5" fmla="*/ 10285 w 296916"/>
                <a:gd name="connsiteY5" fmla="*/ 2175733 h 3077708"/>
                <a:gd name="connsiteX6" fmla="*/ 261187 w 296916"/>
                <a:gd name="connsiteY6" fmla="*/ 2175733 h 3077708"/>
                <a:gd name="connsiteX7" fmla="*/ 3491 w 296916"/>
                <a:gd name="connsiteY7" fmla="*/ 1767637 h 3077708"/>
                <a:gd name="connsiteX8" fmla="*/ 10636 w 296916"/>
                <a:gd name="connsiteY8" fmla="*/ 1740579 h 3077708"/>
                <a:gd name="connsiteX9" fmla="*/ 261538 w 296916"/>
                <a:gd name="connsiteY9" fmla="*/ 1740579 h 3077708"/>
                <a:gd name="connsiteX10" fmla="*/ 3842 w 296916"/>
                <a:gd name="connsiteY10" fmla="*/ 1332483 h 3077708"/>
                <a:gd name="connsiteX11" fmla="*/ 10988 w 296916"/>
                <a:gd name="connsiteY11" fmla="*/ 1305425 h 3077708"/>
                <a:gd name="connsiteX12" fmla="*/ 261889 w 296916"/>
                <a:gd name="connsiteY12" fmla="*/ 1305425 h 3077708"/>
                <a:gd name="connsiteX13" fmla="*/ 4194 w 296916"/>
                <a:gd name="connsiteY13" fmla="*/ 897329 h 3077708"/>
                <a:gd name="connsiteX14" fmla="*/ 11339 w 296916"/>
                <a:gd name="connsiteY14" fmla="*/ 870388 h 3077708"/>
                <a:gd name="connsiteX15" fmla="*/ 262241 w 296916"/>
                <a:gd name="connsiteY15" fmla="*/ 870388 h 3077708"/>
                <a:gd name="connsiteX16" fmla="*/ 4545 w 296916"/>
                <a:gd name="connsiteY16" fmla="*/ 462175 h 3077708"/>
                <a:gd name="connsiteX17" fmla="*/ 11690 w 296916"/>
                <a:gd name="connsiteY17" fmla="*/ 435234 h 3077708"/>
                <a:gd name="connsiteX18" fmla="*/ 262592 w 296916"/>
                <a:gd name="connsiteY18" fmla="*/ 435234 h 3077708"/>
                <a:gd name="connsiteX19" fmla="*/ 4897 w 296916"/>
                <a:gd name="connsiteY19" fmla="*/ 27138 h 3077708"/>
                <a:gd name="connsiteX20" fmla="*/ 19070 w 296916"/>
                <a:gd name="connsiteY20" fmla="*/ 4648 h 3077708"/>
                <a:gd name="connsiteX21" fmla="*/ 294218 w 296916"/>
                <a:gd name="connsiteY21" fmla="*/ 439802 h 3077708"/>
                <a:gd name="connsiteX22" fmla="*/ 294218 w 296916"/>
                <a:gd name="connsiteY22" fmla="*/ 439802 h 3077708"/>
                <a:gd name="connsiteX23" fmla="*/ 295858 w 296916"/>
                <a:gd name="connsiteY23" fmla="*/ 456669 h 3077708"/>
                <a:gd name="connsiteX24" fmla="*/ 287425 w 296916"/>
                <a:gd name="connsiteY24" fmla="*/ 466274 h 3077708"/>
                <a:gd name="connsiteX25" fmla="*/ 34063 w 296916"/>
                <a:gd name="connsiteY25" fmla="*/ 466274 h 3077708"/>
                <a:gd name="connsiteX26" fmla="*/ 291759 w 296916"/>
                <a:gd name="connsiteY26" fmla="*/ 874370 h 3077708"/>
                <a:gd name="connsiteX27" fmla="*/ 291759 w 296916"/>
                <a:gd name="connsiteY27" fmla="*/ 874370 h 3077708"/>
                <a:gd name="connsiteX28" fmla="*/ 293399 w 296916"/>
                <a:gd name="connsiteY28" fmla="*/ 891238 h 3077708"/>
                <a:gd name="connsiteX29" fmla="*/ 284965 w 296916"/>
                <a:gd name="connsiteY29" fmla="*/ 900843 h 3077708"/>
                <a:gd name="connsiteX30" fmla="*/ 34063 w 296916"/>
                <a:gd name="connsiteY30" fmla="*/ 900843 h 3077708"/>
                <a:gd name="connsiteX31" fmla="*/ 291759 w 296916"/>
                <a:gd name="connsiteY31" fmla="*/ 1308939 h 3077708"/>
                <a:gd name="connsiteX32" fmla="*/ 291759 w 296916"/>
                <a:gd name="connsiteY32" fmla="*/ 1308939 h 3077708"/>
                <a:gd name="connsiteX33" fmla="*/ 293399 w 296916"/>
                <a:gd name="connsiteY33" fmla="*/ 1325806 h 3077708"/>
                <a:gd name="connsiteX34" fmla="*/ 284965 w 296916"/>
                <a:gd name="connsiteY34" fmla="*/ 1335411 h 3077708"/>
                <a:gd name="connsiteX35" fmla="*/ 34063 w 296916"/>
                <a:gd name="connsiteY35" fmla="*/ 1335411 h 3077708"/>
                <a:gd name="connsiteX36" fmla="*/ 291759 w 296916"/>
                <a:gd name="connsiteY36" fmla="*/ 1743507 h 3077708"/>
                <a:gd name="connsiteX37" fmla="*/ 291759 w 296916"/>
                <a:gd name="connsiteY37" fmla="*/ 1743507 h 3077708"/>
                <a:gd name="connsiteX38" fmla="*/ 293399 w 296916"/>
                <a:gd name="connsiteY38" fmla="*/ 1760375 h 3077708"/>
                <a:gd name="connsiteX39" fmla="*/ 284965 w 296916"/>
                <a:gd name="connsiteY39" fmla="*/ 1769980 h 3077708"/>
                <a:gd name="connsiteX40" fmla="*/ 34063 w 296916"/>
                <a:gd name="connsiteY40" fmla="*/ 1769980 h 3077708"/>
                <a:gd name="connsiteX41" fmla="*/ 291759 w 296916"/>
                <a:gd name="connsiteY41" fmla="*/ 2178076 h 3077708"/>
                <a:gd name="connsiteX42" fmla="*/ 291759 w 296916"/>
                <a:gd name="connsiteY42" fmla="*/ 2178076 h 3077708"/>
                <a:gd name="connsiteX43" fmla="*/ 293399 w 296916"/>
                <a:gd name="connsiteY43" fmla="*/ 2194943 h 3077708"/>
                <a:gd name="connsiteX44" fmla="*/ 284965 w 296916"/>
                <a:gd name="connsiteY44" fmla="*/ 2204548 h 3077708"/>
                <a:gd name="connsiteX45" fmla="*/ 34063 w 296916"/>
                <a:gd name="connsiteY45" fmla="*/ 2204548 h 3077708"/>
                <a:gd name="connsiteX46" fmla="*/ 291759 w 296916"/>
                <a:gd name="connsiteY46" fmla="*/ 2612644 h 3077708"/>
                <a:gd name="connsiteX47" fmla="*/ 291759 w 296916"/>
                <a:gd name="connsiteY47" fmla="*/ 2612644 h 3077708"/>
                <a:gd name="connsiteX48" fmla="*/ 293399 w 296916"/>
                <a:gd name="connsiteY48" fmla="*/ 2629512 h 3077708"/>
                <a:gd name="connsiteX49" fmla="*/ 284965 w 296916"/>
                <a:gd name="connsiteY49" fmla="*/ 2639117 h 3077708"/>
                <a:gd name="connsiteX50" fmla="*/ 34063 w 296916"/>
                <a:gd name="connsiteY50" fmla="*/ 2639117 h 3077708"/>
                <a:gd name="connsiteX51" fmla="*/ 291759 w 296916"/>
                <a:gd name="connsiteY51" fmla="*/ 3047213 h 3077708"/>
                <a:gd name="connsiteX52" fmla="*/ 277937 w 296916"/>
                <a:gd name="connsiteY52" fmla="*/ 3073100 h 3077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96916" h="3077708">
                  <a:moveTo>
                    <a:pt x="277937" y="3073100"/>
                  </a:moveTo>
                  <a:lnTo>
                    <a:pt x="2788" y="2637946"/>
                  </a:lnTo>
                  <a:cubicBezTo>
                    <a:pt x="-3303" y="2628223"/>
                    <a:pt x="1265" y="2610888"/>
                    <a:pt x="9933" y="2610888"/>
                  </a:cubicBezTo>
                  <a:lnTo>
                    <a:pt x="260835" y="2610888"/>
                  </a:lnTo>
                  <a:cubicBezTo>
                    <a:pt x="174937" y="2474855"/>
                    <a:pt x="89038" y="2338823"/>
                    <a:pt x="3139" y="2202791"/>
                  </a:cubicBezTo>
                  <a:cubicBezTo>
                    <a:pt x="-2951" y="2193069"/>
                    <a:pt x="1617" y="2175733"/>
                    <a:pt x="10285" y="2175733"/>
                  </a:cubicBezTo>
                  <a:lnTo>
                    <a:pt x="261187" y="2175733"/>
                  </a:lnTo>
                  <a:lnTo>
                    <a:pt x="3491" y="1767637"/>
                  </a:lnTo>
                  <a:cubicBezTo>
                    <a:pt x="-2600" y="1757915"/>
                    <a:pt x="1968" y="1740579"/>
                    <a:pt x="10636" y="1740579"/>
                  </a:cubicBezTo>
                  <a:lnTo>
                    <a:pt x="261538" y="1740579"/>
                  </a:lnTo>
                  <a:lnTo>
                    <a:pt x="3842" y="1332483"/>
                  </a:lnTo>
                  <a:cubicBezTo>
                    <a:pt x="-2249" y="1322761"/>
                    <a:pt x="2320" y="1305425"/>
                    <a:pt x="10988" y="1305425"/>
                  </a:cubicBezTo>
                  <a:lnTo>
                    <a:pt x="261889" y="1305425"/>
                  </a:lnTo>
                  <a:lnTo>
                    <a:pt x="4194" y="897329"/>
                  </a:lnTo>
                  <a:cubicBezTo>
                    <a:pt x="-1897" y="887724"/>
                    <a:pt x="2671" y="870388"/>
                    <a:pt x="11339" y="870388"/>
                  </a:cubicBezTo>
                  <a:lnTo>
                    <a:pt x="262241" y="870388"/>
                  </a:lnTo>
                  <a:lnTo>
                    <a:pt x="4545" y="462175"/>
                  </a:lnTo>
                  <a:cubicBezTo>
                    <a:pt x="-1546" y="452570"/>
                    <a:pt x="3022" y="435234"/>
                    <a:pt x="11690" y="435234"/>
                  </a:cubicBezTo>
                  <a:lnTo>
                    <a:pt x="262592" y="435234"/>
                  </a:lnTo>
                  <a:cubicBezTo>
                    <a:pt x="176694" y="299124"/>
                    <a:pt x="90795" y="163092"/>
                    <a:pt x="4897" y="27138"/>
                  </a:cubicBezTo>
                  <a:cubicBezTo>
                    <a:pt x="-4240" y="12613"/>
                    <a:pt x="9933" y="-9760"/>
                    <a:pt x="19070" y="4648"/>
                  </a:cubicBezTo>
                  <a:lnTo>
                    <a:pt x="294218" y="439802"/>
                  </a:lnTo>
                  <a:lnTo>
                    <a:pt x="294218" y="439802"/>
                  </a:lnTo>
                  <a:cubicBezTo>
                    <a:pt x="297114" y="444943"/>
                    <a:pt x="297709" y="451067"/>
                    <a:pt x="295858" y="456669"/>
                  </a:cubicBezTo>
                  <a:cubicBezTo>
                    <a:pt x="294687" y="461940"/>
                    <a:pt x="291876" y="466040"/>
                    <a:pt x="287425" y="466274"/>
                  </a:cubicBezTo>
                  <a:lnTo>
                    <a:pt x="34063" y="466274"/>
                  </a:lnTo>
                  <a:cubicBezTo>
                    <a:pt x="119962" y="602306"/>
                    <a:pt x="205860" y="738338"/>
                    <a:pt x="291759" y="874370"/>
                  </a:cubicBezTo>
                  <a:lnTo>
                    <a:pt x="291759" y="874370"/>
                  </a:lnTo>
                  <a:cubicBezTo>
                    <a:pt x="294654" y="879512"/>
                    <a:pt x="295250" y="885635"/>
                    <a:pt x="293399" y="891238"/>
                  </a:cubicBezTo>
                  <a:cubicBezTo>
                    <a:pt x="292227" y="896509"/>
                    <a:pt x="289416" y="900609"/>
                    <a:pt x="284965" y="900843"/>
                  </a:cubicBezTo>
                  <a:lnTo>
                    <a:pt x="34063" y="900843"/>
                  </a:lnTo>
                  <a:cubicBezTo>
                    <a:pt x="119962" y="1036797"/>
                    <a:pt x="205860" y="1172829"/>
                    <a:pt x="291759" y="1308939"/>
                  </a:cubicBezTo>
                  <a:lnTo>
                    <a:pt x="291759" y="1308939"/>
                  </a:lnTo>
                  <a:cubicBezTo>
                    <a:pt x="294654" y="1314080"/>
                    <a:pt x="295250" y="1320204"/>
                    <a:pt x="293399" y="1325806"/>
                  </a:cubicBezTo>
                  <a:cubicBezTo>
                    <a:pt x="292227" y="1331077"/>
                    <a:pt x="289416" y="1335177"/>
                    <a:pt x="284965" y="1335411"/>
                  </a:cubicBezTo>
                  <a:lnTo>
                    <a:pt x="34063" y="1335411"/>
                  </a:lnTo>
                  <a:cubicBezTo>
                    <a:pt x="119962" y="1471365"/>
                    <a:pt x="205860" y="1607397"/>
                    <a:pt x="291759" y="1743507"/>
                  </a:cubicBezTo>
                  <a:lnTo>
                    <a:pt x="291759" y="1743507"/>
                  </a:lnTo>
                  <a:cubicBezTo>
                    <a:pt x="294654" y="1748648"/>
                    <a:pt x="295250" y="1754772"/>
                    <a:pt x="293399" y="1760375"/>
                  </a:cubicBezTo>
                  <a:cubicBezTo>
                    <a:pt x="292227" y="1765646"/>
                    <a:pt x="289416" y="1769746"/>
                    <a:pt x="284965" y="1769980"/>
                  </a:cubicBezTo>
                  <a:lnTo>
                    <a:pt x="34063" y="1769980"/>
                  </a:lnTo>
                  <a:cubicBezTo>
                    <a:pt x="119962" y="1906012"/>
                    <a:pt x="205860" y="2042044"/>
                    <a:pt x="291759" y="2178076"/>
                  </a:cubicBezTo>
                  <a:lnTo>
                    <a:pt x="291759" y="2178076"/>
                  </a:lnTo>
                  <a:cubicBezTo>
                    <a:pt x="294654" y="2183217"/>
                    <a:pt x="295250" y="2189340"/>
                    <a:pt x="293399" y="2194943"/>
                  </a:cubicBezTo>
                  <a:cubicBezTo>
                    <a:pt x="292227" y="2200097"/>
                    <a:pt x="289416" y="2204314"/>
                    <a:pt x="284965" y="2204548"/>
                  </a:cubicBezTo>
                  <a:lnTo>
                    <a:pt x="34063" y="2204548"/>
                  </a:lnTo>
                  <a:cubicBezTo>
                    <a:pt x="119962" y="2340502"/>
                    <a:pt x="205860" y="2476534"/>
                    <a:pt x="291759" y="2612644"/>
                  </a:cubicBezTo>
                  <a:lnTo>
                    <a:pt x="291759" y="2612644"/>
                  </a:lnTo>
                  <a:cubicBezTo>
                    <a:pt x="294654" y="2617786"/>
                    <a:pt x="295250" y="2623909"/>
                    <a:pt x="293399" y="2629512"/>
                  </a:cubicBezTo>
                  <a:cubicBezTo>
                    <a:pt x="292227" y="2634666"/>
                    <a:pt x="289416" y="2638882"/>
                    <a:pt x="284965" y="2639117"/>
                  </a:cubicBezTo>
                  <a:lnTo>
                    <a:pt x="34063" y="2639117"/>
                  </a:lnTo>
                  <a:cubicBezTo>
                    <a:pt x="119962" y="2775149"/>
                    <a:pt x="205860" y="2911181"/>
                    <a:pt x="291759" y="3047213"/>
                  </a:cubicBezTo>
                  <a:cubicBezTo>
                    <a:pt x="301246" y="3065135"/>
                    <a:pt x="287073" y="3087507"/>
                    <a:pt x="277937" y="3073100"/>
                  </a:cubicBezTo>
                  <a:close/>
                </a:path>
              </a:pathLst>
            </a:custGeom>
            <a:solidFill>
              <a:srgbClr val="F0F0F0"/>
            </a:solidFill>
            <a:ln w="11697" cap="flat">
              <a:noFill/>
              <a:prstDash val="solid"/>
              <a:miter/>
            </a:ln>
          </p:spPr>
          <p:txBody>
            <a:bodyPr rtlCol="0" anchor="ctr">
              <a:noAutofit/>
            </a:bodyPr>
            <a:lstStyle/>
            <a:p>
              <a:endParaRPr lang="zh-CN" altLang="en-US"/>
            </a:p>
          </p:txBody>
        </p:sp>
        <p:sp>
          <p:nvSpPr>
            <p:cNvPr id="1054" name="任意多边形: 形状 1053">
              <a:extLst>
                <a:ext uri="{FF2B5EF4-FFF2-40B4-BE49-F238E27FC236}">
                  <a16:creationId xmlns:a16="http://schemas.microsoft.com/office/drawing/2014/main" id="{18FC1448-EBBC-4BE3-813B-F926C781D7FE}"/>
                </a:ext>
              </a:extLst>
            </p:cNvPr>
            <p:cNvSpPr/>
            <p:nvPr/>
          </p:nvSpPr>
          <p:spPr>
            <a:xfrm>
              <a:off x="5161819" y="1680987"/>
              <a:ext cx="383861" cy="3900409"/>
            </a:xfrm>
            <a:custGeom>
              <a:avLst/>
              <a:gdLst>
                <a:gd name="connsiteX0" fmla="*/ 290142 w 304335"/>
                <a:gd name="connsiteY0" fmla="*/ 3092230 h 3092347"/>
                <a:gd name="connsiteX1" fmla="*/ 300333 w 304335"/>
                <a:gd name="connsiteY1" fmla="*/ 3085788 h 3092347"/>
                <a:gd name="connsiteX2" fmla="*/ 300333 w 304335"/>
                <a:gd name="connsiteY2" fmla="*/ 3085788 h 3092347"/>
                <a:gd name="connsiteX3" fmla="*/ 300333 w 304335"/>
                <a:gd name="connsiteY3" fmla="*/ 3084968 h 3092347"/>
                <a:gd name="connsiteX4" fmla="*/ 304315 w 304335"/>
                <a:gd name="connsiteY4" fmla="*/ 3068921 h 3092347"/>
                <a:gd name="connsiteX5" fmla="*/ 304315 w 304335"/>
                <a:gd name="connsiteY5" fmla="*/ 23427 h 3092347"/>
                <a:gd name="connsiteX6" fmla="*/ 289322 w 304335"/>
                <a:gd name="connsiteY6" fmla="*/ 0 h 3092347"/>
                <a:gd name="connsiteX7" fmla="*/ 14993 w 304335"/>
                <a:gd name="connsiteY7" fmla="*/ 0 h 3092347"/>
                <a:gd name="connsiteX8" fmla="*/ 0 w 304335"/>
                <a:gd name="connsiteY8" fmla="*/ 23427 h 3092347"/>
                <a:gd name="connsiteX9" fmla="*/ 0 w 304335"/>
                <a:gd name="connsiteY9" fmla="*/ 3068920 h 3092347"/>
                <a:gd name="connsiteX10" fmla="*/ 14993 w 304335"/>
                <a:gd name="connsiteY10" fmla="*/ 3092347 h 3092347"/>
                <a:gd name="connsiteX11" fmla="*/ 275500 w 304335"/>
                <a:gd name="connsiteY11" fmla="*/ 3044674 h 3092347"/>
                <a:gd name="connsiteX12" fmla="*/ 29518 w 304335"/>
                <a:gd name="connsiteY12" fmla="*/ 3044674 h 3092347"/>
                <a:gd name="connsiteX13" fmla="*/ 29518 w 304335"/>
                <a:gd name="connsiteY13" fmla="*/ 46034 h 3092347"/>
                <a:gd name="connsiteX14" fmla="*/ 275500 w 304335"/>
                <a:gd name="connsiteY14" fmla="*/ 46034 h 3092347"/>
                <a:gd name="connsiteX15" fmla="*/ 275500 w 304335"/>
                <a:gd name="connsiteY15" fmla="*/ 3044674 h 3092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335" h="3092347">
                  <a:moveTo>
                    <a:pt x="290142" y="3092230"/>
                  </a:moveTo>
                  <a:cubicBezTo>
                    <a:pt x="294468" y="3092130"/>
                    <a:pt x="298386" y="3089653"/>
                    <a:pt x="300333" y="3085788"/>
                  </a:cubicBezTo>
                  <a:lnTo>
                    <a:pt x="300333" y="3085788"/>
                  </a:lnTo>
                  <a:lnTo>
                    <a:pt x="300333" y="3084968"/>
                  </a:lnTo>
                  <a:cubicBezTo>
                    <a:pt x="303144" y="3080100"/>
                    <a:pt x="304524" y="3074538"/>
                    <a:pt x="304315" y="3068921"/>
                  </a:cubicBezTo>
                  <a:lnTo>
                    <a:pt x="304315" y="23427"/>
                  </a:lnTo>
                  <a:cubicBezTo>
                    <a:pt x="304315" y="10542"/>
                    <a:pt x="297404" y="0"/>
                    <a:pt x="289322" y="0"/>
                  </a:cubicBezTo>
                  <a:lnTo>
                    <a:pt x="14993" y="0"/>
                  </a:lnTo>
                  <a:cubicBezTo>
                    <a:pt x="6794" y="0"/>
                    <a:pt x="0" y="10893"/>
                    <a:pt x="0" y="23427"/>
                  </a:cubicBezTo>
                  <a:lnTo>
                    <a:pt x="0" y="3068920"/>
                  </a:lnTo>
                  <a:cubicBezTo>
                    <a:pt x="0" y="3081805"/>
                    <a:pt x="6794" y="3092347"/>
                    <a:pt x="14993" y="3092347"/>
                  </a:cubicBezTo>
                  <a:close/>
                  <a:moveTo>
                    <a:pt x="275500" y="3044674"/>
                  </a:moveTo>
                  <a:lnTo>
                    <a:pt x="29518" y="3044674"/>
                  </a:lnTo>
                  <a:lnTo>
                    <a:pt x="29518" y="46034"/>
                  </a:lnTo>
                  <a:lnTo>
                    <a:pt x="275500" y="46034"/>
                  </a:lnTo>
                  <a:lnTo>
                    <a:pt x="275500" y="3044674"/>
                  </a:lnTo>
                  <a:close/>
                </a:path>
              </a:pathLst>
            </a:custGeom>
            <a:solidFill>
              <a:srgbClr val="F0F0F0"/>
            </a:solidFill>
            <a:ln w="11697" cap="flat">
              <a:noFill/>
              <a:prstDash val="solid"/>
              <a:miter/>
            </a:ln>
          </p:spPr>
          <p:txBody>
            <a:bodyPr rtlCol="0" anchor="ctr">
              <a:noAutofit/>
            </a:bodyPr>
            <a:lstStyle/>
            <a:p>
              <a:endParaRPr lang="zh-CN" altLang="en-US"/>
            </a:p>
          </p:txBody>
        </p:sp>
        <p:sp>
          <p:nvSpPr>
            <p:cNvPr id="1055" name="任意多边形: 形状 1054">
              <a:extLst>
                <a:ext uri="{FF2B5EF4-FFF2-40B4-BE49-F238E27FC236}">
                  <a16:creationId xmlns:a16="http://schemas.microsoft.com/office/drawing/2014/main" id="{B7BEA8E0-7811-4576-B0E1-E945F7BD0853}"/>
                </a:ext>
              </a:extLst>
            </p:cNvPr>
            <p:cNvSpPr/>
            <p:nvPr/>
          </p:nvSpPr>
          <p:spPr>
            <a:xfrm rot="10800000">
              <a:off x="5064161" y="5596614"/>
              <a:ext cx="2008858" cy="115977"/>
            </a:xfrm>
            <a:custGeom>
              <a:avLst/>
              <a:gdLst>
                <a:gd name="connsiteX0" fmla="*/ 0 w 1592675"/>
                <a:gd name="connsiteY0" fmla="*/ 0 h 91950"/>
                <a:gd name="connsiteX1" fmla="*/ 1592676 w 1592675"/>
                <a:gd name="connsiteY1" fmla="*/ 0 h 91950"/>
                <a:gd name="connsiteX2" fmla="*/ 1592676 w 1592675"/>
                <a:gd name="connsiteY2" fmla="*/ 91950 h 91950"/>
                <a:gd name="connsiteX3" fmla="*/ 0 w 1592675"/>
                <a:gd name="connsiteY3" fmla="*/ 91950 h 91950"/>
              </a:gdLst>
              <a:ahLst/>
              <a:cxnLst>
                <a:cxn ang="0">
                  <a:pos x="connsiteX0" y="connsiteY0"/>
                </a:cxn>
                <a:cxn ang="0">
                  <a:pos x="connsiteX1" y="connsiteY1"/>
                </a:cxn>
                <a:cxn ang="0">
                  <a:pos x="connsiteX2" y="connsiteY2"/>
                </a:cxn>
                <a:cxn ang="0">
                  <a:pos x="connsiteX3" y="connsiteY3"/>
                </a:cxn>
              </a:cxnLst>
              <a:rect l="l" t="t" r="r" b="b"/>
              <a:pathLst>
                <a:path w="1592675" h="91950">
                  <a:moveTo>
                    <a:pt x="0" y="0"/>
                  </a:moveTo>
                  <a:lnTo>
                    <a:pt x="1592676" y="0"/>
                  </a:lnTo>
                  <a:lnTo>
                    <a:pt x="1592676" y="91950"/>
                  </a:lnTo>
                  <a:lnTo>
                    <a:pt x="0" y="91950"/>
                  </a:lnTo>
                  <a:close/>
                </a:path>
              </a:pathLst>
            </a:custGeom>
            <a:solidFill>
              <a:srgbClr val="E0E0E0"/>
            </a:solidFill>
            <a:ln w="11697" cap="flat">
              <a:noFill/>
              <a:prstDash val="solid"/>
              <a:miter/>
            </a:ln>
          </p:spPr>
          <p:txBody>
            <a:bodyPr rtlCol="0" anchor="ctr">
              <a:noAutofit/>
            </a:bodyPr>
            <a:lstStyle/>
            <a:p>
              <a:endParaRPr lang="zh-CN" altLang="en-US"/>
            </a:p>
          </p:txBody>
        </p:sp>
        <p:sp>
          <p:nvSpPr>
            <p:cNvPr id="1056" name="任意多边形: 形状 1055">
              <a:extLst>
                <a:ext uri="{FF2B5EF4-FFF2-40B4-BE49-F238E27FC236}">
                  <a16:creationId xmlns:a16="http://schemas.microsoft.com/office/drawing/2014/main" id="{5568D504-DF83-4CD5-B60E-7B7AEA7C1C8C}"/>
                </a:ext>
              </a:extLst>
            </p:cNvPr>
            <p:cNvSpPr/>
            <p:nvPr/>
          </p:nvSpPr>
          <p:spPr>
            <a:xfrm rot="10800000">
              <a:off x="5064310" y="5541802"/>
              <a:ext cx="2093072" cy="68405"/>
            </a:xfrm>
            <a:custGeom>
              <a:avLst/>
              <a:gdLst>
                <a:gd name="connsiteX0" fmla="*/ 0 w 1659442"/>
                <a:gd name="connsiteY0" fmla="*/ 0 h 54233"/>
                <a:gd name="connsiteX1" fmla="*/ 1659443 w 1659442"/>
                <a:gd name="connsiteY1" fmla="*/ 0 h 54233"/>
                <a:gd name="connsiteX2" fmla="*/ 1659443 w 1659442"/>
                <a:gd name="connsiteY2" fmla="*/ 54233 h 54233"/>
                <a:gd name="connsiteX3" fmla="*/ 0 w 1659442"/>
                <a:gd name="connsiteY3" fmla="*/ 54233 h 54233"/>
              </a:gdLst>
              <a:ahLst/>
              <a:cxnLst>
                <a:cxn ang="0">
                  <a:pos x="connsiteX0" y="connsiteY0"/>
                </a:cxn>
                <a:cxn ang="0">
                  <a:pos x="connsiteX1" y="connsiteY1"/>
                </a:cxn>
                <a:cxn ang="0">
                  <a:pos x="connsiteX2" y="connsiteY2"/>
                </a:cxn>
                <a:cxn ang="0">
                  <a:pos x="connsiteX3" y="connsiteY3"/>
                </a:cxn>
              </a:cxnLst>
              <a:rect l="l" t="t" r="r" b="b"/>
              <a:pathLst>
                <a:path w="1659442" h="54233">
                  <a:moveTo>
                    <a:pt x="0" y="0"/>
                  </a:moveTo>
                  <a:lnTo>
                    <a:pt x="1659443" y="0"/>
                  </a:lnTo>
                  <a:lnTo>
                    <a:pt x="1659443" y="54233"/>
                  </a:lnTo>
                  <a:lnTo>
                    <a:pt x="0" y="54233"/>
                  </a:lnTo>
                  <a:close/>
                </a:path>
              </a:pathLst>
            </a:custGeom>
            <a:solidFill>
              <a:srgbClr val="EBEBEB"/>
            </a:solidFill>
            <a:ln w="11697" cap="flat">
              <a:noFill/>
              <a:prstDash val="solid"/>
              <a:miter/>
            </a:ln>
          </p:spPr>
          <p:txBody>
            <a:bodyPr rtlCol="0" anchor="ctr">
              <a:noAutofit/>
            </a:bodyPr>
            <a:lstStyle/>
            <a:p>
              <a:endParaRPr lang="zh-CN" altLang="en-US"/>
            </a:p>
          </p:txBody>
        </p:sp>
        <p:sp>
          <p:nvSpPr>
            <p:cNvPr id="1057" name="任意多边形: 形状 1056">
              <a:extLst>
                <a:ext uri="{FF2B5EF4-FFF2-40B4-BE49-F238E27FC236}">
                  <a16:creationId xmlns:a16="http://schemas.microsoft.com/office/drawing/2014/main" id="{FCA94A99-BBE1-4EB9-8433-83630A906AB1}"/>
                </a:ext>
              </a:extLst>
            </p:cNvPr>
            <p:cNvSpPr/>
            <p:nvPr/>
          </p:nvSpPr>
          <p:spPr>
            <a:xfrm>
              <a:off x="5182613" y="2258115"/>
              <a:ext cx="1626442" cy="159104"/>
            </a:xfrm>
            <a:custGeom>
              <a:avLst/>
              <a:gdLst>
                <a:gd name="connsiteX0" fmla="*/ 1905 w 1289486"/>
                <a:gd name="connsiteY0" fmla="*/ 9921 h 126142"/>
                <a:gd name="connsiteX1" fmla="*/ 183932 w 1289486"/>
                <a:gd name="connsiteY1" fmla="*/ 124947 h 126142"/>
                <a:gd name="connsiteX2" fmla="*/ 195645 w 1289486"/>
                <a:gd name="connsiteY2" fmla="*/ 122019 h 126142"/>
                <a:gd name="connsiteX3" fmla="*/ 195645 w 1289486"/>
                <a:gd name="connsiteY3" fmla="*/ 16598 h 126142"/>
                <a:gd name="connsiteX4" fmla="*/ 366310 w 1289486"/>
                <a:gd name="connsiteY4" fmla="*/ 124479 h 126142"/>
                <a:gd name="connsiteX5" fmla="*/ 378023 w 1289486"/>
                <a:gd name="connsiteY5" fmla="*/ 121551 h 126142"/>
                <a:gd name="connsiteX6" fmla="*/ 378023 w 1289486"/>
                <a:gd name="connsiteY6" fmla="*/ 16130 h 126142"/>
                <a:gd name="connsiteX7" fmla="*/ 548688 w 1289486"/>
                <a:gd name="connsiteY7" fmla="*/ 124010 h 126142"/>
                <a:gd name="connsiteX8" fmla="*/ 560401 w 1289486"/>
                <a:gd name="connsiteY8" fmla="*/ 121082 h 126142"/>
                <a:gd name="connsiteX9" fmla="*/ 560401 w 1289486"/>
                <a:gd name="connsiteY9" fmla="*/ 15661 h 126142"/>
                <a:gd name="connsiteX10" fmla="*/ 731066 w 1289486"/>
                <a:gd name="connsiteY10" fmla="*/ 123542 h 126142"/>
                <a:gd name="connsiteX11" fmla="*/ 742780 w 1289486"/>
                <a:gd name="connsiteY11" fmla="*/ 120614 h 126142"/>
                <a:gd name="connsiteX12" fmla="*/ 742780 w 1289486"/>
                <a:gd name="connsiteY12" fmla="*/ 15193 h 126142"/>
                <a:gd name="connsiteX13" fmla="*/ 913444 w 1289486"/>
                <a:gd name="connsiteY13" fmla="*/ 123073 h 126142"/>
                <a:gd name="connsiteX14" fmla="*/ 925158 w 1289486"/>
                <a:gd name="connsiteY14" fmla="*/ 120145 h 126142"/>
                <a:gd name="connsiteX15" fmla="*/ 925158 w 1289486"/>
                <a:gd name="connsiteY15" fmla="*/ 14724 h 126142"/>
                <a:gd name="connsiteX16" fmla="*/ 1095823 w 1289486"/>
                <a:gd name="connsiteY16" fmla="*/ 122605 h 126142"/>
                <a:gd name="connsiteX17" fmla="*/ 1107536 w 1289486"/>
                <a:gd name="connsiteY17" fmla="*/ 119676 h 126142"/>
                <a:gd name="connsiteX18" fmla="*/ 1107536 w 1289486"/>
                <a:gd name="connsiteY18" fmla="*/ 14256 h 126142"/>
                <a:gd name="connsiteX19" fmla="*/ 1278201 w 1289486"/>
                <a:gd name="connsiteY19" fmla="*/ 122136 h 126142"/>
                <a:gd name="connsiteX20" fmla="*/ 1287572 w 1289486"/>
                <a:gd name="connsiteY20" fmla="*/ 116162 h 126142"/>
                <a:gd name="connsiteX21" fmla="*/ 1105545 w 1289486"/>
                <a:gd name="connsiteY21" fmla="*/ 1136 h 126142"/>
                <a:gd name="connsiteX22" fmla="*/ 1105545 w 1289486"/>
                <a:gd name="connsiteY22" fmla="*/ 1136 h 126142"/>
                <a:gd name="connsiteX23" fmla="*/ 1098400 w 1289486"/>
                <a:gd name="connsiteY23" fmla="*/ 434 h 126142"/>
                <a:gd name="connsiteX24" fmla="*/ 1094417 w 1289486"/>
                <a:gd name="connsiteY24" fmla="*/ 4065 h 126142"/>
                <a:gd name="connsiteX25" fmla="*/ 1094417 w 1289486"/>
                <a:gd name="connsiteY25" fmla="*/ 4065 h 126142"/>
                <a:gd name="connsiteX26" fmla="*/ 1094417 w 1289486"/>
                <a:gd name="connsiteY26" fmla="*/ 109486 h 126142"/>
                <a:gd name="connsiteX27" fmla="*/ 923752 w 1289486"/>
                <a:gd name="connsiteY27" fmla="*/ 1605 h 126142"/>
                <a:gd name="connsiteX28" fmla="*/ 923752 w 1289486"/>
                <a:gd name="connsiteY28" fmla="*/ 1605 h 126142"/>
                <a:gd name="connsiteX29" fmla="*/ 916724 w 1289486"/>
                <a:gd name="connsiteY29" fmla="*/ 902 h 126142"/>
                <a:gd name="connsiteX30" fmla="*/ 912742 w 1289486"/>
                <a:gd name="connsiteY30" fmla="*/ 4533 h 126142"/>
                <a:gd name="connsiteX31" fmla="*/ 912742 w 1289486"/>
                <a:gd name="connsiteY31" fmla="*/ 4533 h 126142"/>
                <a:gd name="connsiteX32" fmla="*/ 912742 w 1289486"/>
                <a:gd name="connsiteY32" fmla="*/ 109954 h 126142"/>
                <a:gd name="connsiteX33" fmla="*/ 739266 w 1289486"/>
                <a:gd name="connsiteY33" fmla="*/ 3948 h 126142"/>
                <a:gd name="connsiteX34" fmla="*/ 739266 w 1289486"/>
                <a:gd name="connsiteY34" fmla="*/ 3948 h 126142"/>
                <a:gd name="connsiteX35" fmla="*/ 732120 w 1289486"/>
                <a:gd name="connsiteY35" fmla="*/ 3245 h 126142"/>
                <a:gd name="connsiteX36" fmla="*/ 728138 w 1289486"/>
                <a:gd name="connsiteY36" fmla="*/ 6876 h 126142"/>
                <a:gd name="connsiteX37" fmla="*/ 728138 w 1289486"/>
                <a:gd name="connsiteY37" fmla="*/ 6876 h 126142"/>
                <a:gd name="connsiteX38" fmla="*/ 728138 w 1289486"/>
                <a:gd name="connsiteY38" fmla="*/ 112297 h 126142"/>
                <a:gd name="connsiteX39" fmla="*/ 557473 w 1289486"/>
                <a:gd name="connsiteY39" fmla="*/ 4416 h 126142"/>
                <a:gd name="connsiteX40" fmla="*/ 557473 w 1289486"/>
                <a:gd name="connsiteY40" fmla="*/ 4416 h 126142"/>
                <a:gd name="connsiteX41" fmla="*/ 550445 w 1289486"/>
                <a:gd name="connsiteY41" fmla="*/ 3713 h 126142"/>
                <a:gd name="connsiteX42" fmla="*/ 546462 w 1289486"/>
                <a:gd name="connsiteY42" fmla="*/ 7345 h 126142"/>
                <a:gd name="connsiteX43" fmla="*/ 546462 w 1289486"/>
                <a:gd name="connsiteY43" fmla="*/ 7345 h 126142"/>
                <a:gd name="connsiteX44" fmla="*/ 546462 w 1289486"/>
                <a:gd name="connsiteY44" fmla="*/ 112766 h 126142"/>
                <a:gd name="connsiteX45" fmla="*/ 375798 w 1289486"/>
                <a:gd name="connsiteY45" fmla="*/ 4885 h 126142"/>
                <a:gd name="connsiteX46" fmla="*/ 375798 w 1289486"/>
                <a:gd name="connsiteY46" fmla="*/ 4885 h 126142"/>
                <a:gd name="connsiteX47" fmla="*/ 368652 w 1289486"/>
                <a:gd name="connsiteY47" fmla="*/ 4182 h 126142"/>
                <a:gd name="connsiteX48" fmla="*/ 364670 w 1289486"/>
                <a:gd name="connsiteY48" fmla="*/ 7813 h 126142"/>
                <a:gd name="connsiteX49" fmla="*/ 364670 w 1289486"/>
                <a:gd name="connsiteY49" fmla="*/ 7813 h 126142"/>
                <a:gd name="connsiteX50" fmla="*/ 364670 w 1289486"/>
                <a:gd name="connsiteY50" fmla="*/ 113234 h 126142"/>
                <a:gd name="connsiteX51" fmla="*/ 194005 w 1289486"/>
                <a:gd name="connsiteY51" fmla="*/ 5353 h 126142"/>
                <a:gd name="connsiteX52" fmla="*/ 194005 w 1289486"/>
                <a:gd name="connsiteY52" fmla="*/ 5353 h 126142"/>
                <a:gd name="connsiteX53" fmla="*/ 186977 w 1289486"/>
                <a:gd name="connsiteY53" fmla="*/ 4650 h 126142"/>
                <a:gd name="connsiteX54" fmla="*/ 182877 w 1289486"/>
                <a:gd name="connsiteY54" fmla="*/ 8282 h 126142"/>
                <a:gd name="connsiteX55" fmla="*/ 182877 w 1289486"/>
                <a:gd name="connsiteY55" fmla="*/ 8282 h 126142"/>
                <a:gd name="connsiteX56" fmla="*/ 182877 w 1289486"/>
                <a:gd name="connsiteY56" fmla="*/ 113702 h 126142"/>
                <a:gd name="connsiteX57" fmla="*/ 12213 w 1289486"/>
                <a:gd name="connsiteY57" fmla="*/ 5822 h 126142"/>
                <a:gd name="connsiteX58" fmla="*/ 1905 w 1289486"/>
                <a:gd name="connsiteY58" fmla="*/ 9921 h 12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89486" h="126142">
                  <a:moveTo>
                    <a:pt x="1905" y="9921"/>
                  </a:moveTo>
                  <a:lnTo>
                    <a:pt x="183932" y="124947"/>
                  </a:lnTo>
                  <a:cubicBezTo>
                    <a:pt x="187914" y="127524"/>
                    <a:pt x="195645" y="125650"/>
                    <a:pt x="195645" y="122019"/>
                  </a:cubicBezTo>
                  <a:lnTo>
                    <a:pt x="195645" y="16598"/>
                  </a:lnTo>
                  <a:lnTo>
                    <a:pt x="366310" y="124479"/>
                  </a:lnTo>
                  <a:cubicBezTo>
                    <a:pt x="370409" y="127056"/>
                    <a:pt x="378023" y="125182"/>
                    <a:pt x="378023" y="121551"/>
                  </a:cubicBezTo>
                  <a:lnTo>
                    <a:pt x="378023" y="16130"/>
                  </a:lnTo>
                  <a:lnTo>
                    <a:pt x="548688" y="124010"/>
                  </a:lnTo>
                  <a:cubicBezTo>
                    <a:pt x="552671" y="126587"/>
                    <a:pt x="560401" y="124713"/>
                    <a:pt x="560401" y="121082"/>
                  </a:cubicBezTo>
                  <a:lnTo>
                    <a:pt x="560401" y="15661"/>
                  </a:lnTo>
                  <a:lnTo>
                    <a:pt x="731066" y="123542"/>
                  </a:lnTo>
                  <a:cubicBezTo>
                    <a:pt x="735166" y="126119"/>
                    <a:pt x="742780" y="124245"/>
                    <a:pt x="742780" y="120614"/>
                  </a:cubicBezTo>
                  <a:lnTo>
                    <a:pt x="742780" y="15193"/>
                  </a:lnTo>
                  <a:lnTo>
                    <a:pt x="913444" y="123073"/>
                  </a:lnTo>
                  <a:cubicBezTo>
                    <a:pt x="917427" y="125650"/>
                    <a:pt x="925158" y="123776"/>
                    <a:pt x="925158" y="120145"/>
                  </a:cubicBezTo>
                  <a:lnTo>
                    <a:pt x="925158" y="14724"/>
                  </a:lnTo>
                  <a:lnTo>
                    <a:pt x="1095823" y="122605"/>
                  </a:lnTo>
                  <a:cubicBezTo>
                    <a:pt x="1099922" y="125182"/>
                    <a:pt x="1107536" y="123308"/>
                    <a:pt x="1107536" y="119676"/>
                  </a:cubicBezTo>
                  <a:lnTo>
                    <a:pt x="1107536" y="14256"/>
                  </a:lnTo>
                  <a:lnTo>
                    <a:pt x="1278201" y="122136"/>
                  </a:lnTo>
                  <a:cubicBezTo>
                    <a:pt x="1284175" y="125885"/>
                    <a:pt x="1293546" y="120028"/>
                    <a:pt x="1287572" y="116162"/>
                  </a:cubicBezTo>
                  <a:lnTo>
                    <a:pt x="1105545" y="1136"/>
                  </a:lnTo>
                  <a:lnTo>
                    <a:pt x="1105545" y="1136"/>
                  </a:lnTo>
                  <a:cubicBezTo>
                    <a:pt x="1103363" y="-77"/>
                    <a:pt x="1100776" y="-331"/>
                    <a:pt x="1098400" y="434"/>
                  </a:cubicBezTo>
                  <a:cubicBezTo>
                    <a:pt x="1096291" y="1019"/>
                    <a:pt x="1094534" y="2191"/>
                    <a:pt x="1094417" y="4065"/>
                  </a:cubicBezTo>
                  <a:lnTo>
                    <a:pt x="1094417" y="4065"/>
                  </a:lnTo>
                  <a:lnTo>
                    <a:pt x="1094417" y="109486"/>
                  </a:lnTo>
                  <a:lnTo>
                    <a:pt x="923752" y="1605"/>
                  </a:lnTo>
                  <a:lnTo>
                    <a:pt x="923752" y="1605"/>
                  </a:lnTo>
                  <a:cubicBezTo>
                    <a:pt x="921611" y="398"/>
                    <a:pt x="919062" y="143"/>
                    <a:pt x="916724" y="902"/>
                  </a:cubicBezTo>
                  <a:cubicBezTo>
                    <a:pt x="914499" y="1488"/>
                    <a:pt x="912859" y="2659"/>
                    <a:pt x="912742" y="4533"/>
                  </a:cubicBezTo>
                  <a:lnTo>
                    <a:pt x="912742" y="4533"/>
                  </a:lnTo>
                  <a:lnTo>
                    <a:pt x="912742" y="109954"/>
                  </a:lnTo>
                  <a:lnTo>
                    <a:pt x="739266" y="3948"/>
                  </a:lnTo>
                  <a:lnTo>
                    <a:pt x="739266" y="3948"/>
                  </a:lnTo>
                  <a:cubicBezTo>
                    <a:pt x="737084" y="2735"/>
                    <a:pt x="734497" y="2480"/>
                    <a:pt x="732120" y="3245"/>
                  </a:cubicBezTo>
                  <a:cubicBezTo>
                    <a:pt x="730012" y="3831"/>
                    <a:pt x="728255" y="5002"/>
                    <a:pt x="728138" y="6876"/>
                  </a:cubicBezTo>
                  <a:lnTo>
                    <a:pt x="728138" y="6876"/>
                  </a:lnTo>
                  <a:lnTo>
                    <a:pt x="728138" y="112297"/>
                  </a:lnTo>
                  <a:lnTo>
                    <a:pt x="557473" y="4416"/>
                  </a:lnTo>
                  <a:lnTo>
                    <a:pt x="557473" y="4416"/>
                  </a:lnTo>
                  <a:cubicBezTo>
                    <a:pt x="555332" y="3209"/>
                    <a:pt x="552783" y="2954"/>
                    <a:pt x="550445" y="3713"/>
                  </a:cubicBezTo>
                  <a:cubicBezTo>
                    <a:pt x="548219" y="4299"/>
                    <a:pt x="546580" y="5470"/>
                    <a:pt x="546462" y="7345"/>
                  </a:cubicBezTo>
                  <a:lnTo>
                    <a:pt x="546462" y="7345"/>
                  </a:lnTo>
                  <a:lnTo>
                    <a:pt x="546462" y="112766"/>
                  </a:lnTo>
                  <a:lnTo>
                    <a:pt x="375798" y="4885"/>
                  </a:lnTo>
                  <a:lnTo>
                    <a:pt x="375798" y="4885"/>
                  </a:lnTo>
                  <a:cubicBezTo>
                    <a:pt x="373616" y="3672"/>
                    <a:pt x="371029" y="3417"/>
                    <a:pt x="368652" y="4182"/>
                  </a:cubicBezTo>
                  <a:cubicBezTo>
                    <a:pt x="366544" y="4768"/>
                    <a:pt x="364787" y="5939"/>
                    <a:pt x="364670" y="7813"/>
                  </a:cubicBezTo>
                  <a:lnTo>
                    <a:pt x="364670" y="7813"/>
                  </a:lnTo>
                  <a:lnTo>
                    <a:pt x="364670" y="113234"/>
                  </a:lnTo>
                  <a:lnTo>
                    <a:pt x="194005" y="5353"/>
                  </a:lnTo>
                  <a:lnTo>
                    <a:pt x="194005" y="5353"/>
                  </a:lnTo>
                  <a:cubicBezTo>
                    <a:pt x="191864" y="4146"/>
                    <a:pt x="189315" y="3891"/>
                    <a:pt x="186977" y="4650"/>
                  </a:cubicBezTo>
                  <a:cubicBezTo>
                    <a:pt x="184752" y="5236"/>
                    <a:pt x="183112" y="6408"/>
                    <a:pt x="182877" y="8282"/>
                  </a:cubicBezTo>
                  <a:lnTo>
                    <a:pt x="182877" y="8282"/>
                  </a:lnTo>
                  <a:lnTo>
                    <a:pt x="182877" y="113702"/>
                  </a:lnTo>
                  <a:lnTo>
                    <a:pt x="12213" y="5822"/>
                  </a:lnTo>
                  <a:cubicBezTo>
                    <a:pt x="5302" y="82"/>
                    <a:pt x="-4069" y="6056"/>
                    <a:pt x="1905" y="9921"/>
                  </a:cubicBezTo>
                  <a:close/>
                </a:path>
              </a:pathLst>
            </a:custGeom>
            <a:solidFill>
              <a:srgbClr val="E0E0E0"/>
            </a:solidFill>
            <a:ln w="11697" cap="flat">
              <a:noFill/>
              <a:prstDash val="solid"/>
              <a:miter/>
            </a:ln>
          </p:spPr>
          <p:txBody>
            <a:bodyPr rtlCol="0" anchor="ctr">
              <a:noAutofit/>
            </a:bodyPr>
            <a:lstStyle/>
            <a:p>
              <a:endParaRPr lang="zh-CN" altLang="en-US"/>
            </a:p>
          </p:txBody>
        </p:sp>
        <p:sp>
          <p:nvSpPr>
            <p:cNvPr id="1058" name="任意多边形: 形状 1057">
              <a:extLst>
                <a:ext uri="{FF2B5EF4-FFF2-40B4-BE49-F238E27FC236}">
                  <a16:creationId xmlns:a16="http://schemas.microsoft.com/office/drawing/2014/main" id="{D5F68E85-A5FE-41DD-8611-87A7839D47EB}"/>
                </a:ext>
              </a:extLst>
            </p:cNvPr>
            <p:cNvSpPr/>
            <p:nvPr/>
          </p:nvSpPr>
          <p:spPr>
            <a:xfrm>
              <a:off x="5178366" y="2258934"/>
              <a:ext cx="1631818" cy="160915"/>
            </a:xfrm>
            <a:custGeom>
              <a:avLst/>
              <a:gdLst>
                <a:gd name="connsiteX0" fmla="*/ 0 w 1293748"/>
                <a:gd name="connsiteY0" fmla="*/ 121370 h 127578"/>
                <a:gd name="connsiteX1" fmla="*/ 9956 w 1293748"/>
                <a:gd name="connsiteY1" fmla="*/ 127578 h 127578"/>
                <a:gd name="connsiteX2" fmla="*/ 1283793 w 1293748"/>
                <a:gd name="connsiteY2" fmla="*/ 127578 h 127578"/>
                <a:gd name="connsiteX3" fmla="*/ 1293749 w 1293748"/>
                <a:gd name="connsiteY3" fmla="*/ 121370 h 127578"/>
                <a:gd name="connsiteX4" fmla="*/ 1293749 w 1293748"/>
                <a:gd name="connsiteY4" fmla="*/ 6227 h 127578"/>
                <a:gd name="connsiteX5" fmla="*/ 1283793 w 1293748"/>
                <a:gd name="connsiteY5" fmla="*/ 19 h 127578"/>
                <a:gd name="connsiteX6" fmla="*/ 9956 w 1293748"/>
                <a:gd name="connsiteY6" fmla="*/ 19 h 127578"/>
                <a:gd name="connsiteX7" fmla="*/ 3280 w 1293748"/>
                <a:gd name="connsiteY7" fmla="*/ 1659 h 127578"/>
                <a:gd name="connsiteX8" fmla="*/ 3280 w 1293748"/>
                <a:gd name="connsiteY8" fmla="*/ 1659 h 127578"/>
                <a:gd name="connsiteX9" fmla="*/ 3280 w 1293748"/>
                <a:gd name="connsiteY9" fmla="*/ 1659 h 127578"/>
                <a:gd name="connsiteX10" fmla="*/ 586 w 1293748"/>
                <a:gd name="connsiteY10" fmla="*/ 5876 h 127578"/>
                <a:gd name="connsiteX11" fmla="*/ 440659 w 1293748"/>
                <a:gd name="connsiteY11" fmla="*/ 12552 h 127578"/>
                <a:gd name="connsiteX12" fmla="*/ 1273836 w 1293748"/>
                <a:gd name="connsiteY12" fmla="*/ 12552 h 127578"/>
                <a:gd name="connsiteX13" fmla="*/ 1273836 w 1293748"/>
                <a:gd name="connsiteY13" fmla="*/ 115045 h 127578"/>
                <a:gd name="connsiteX14" fmla="*/ 20499 w 1293748"/>
                <a:gd name="connsiteY14" fmla="*/ 115045 h 127578"/>
                <a:gd name="connsiteX15" fmla="*/ 20499 w 1293748"/>
                <a:gd name="connsiteY15" fmla="*/ 12552 h 127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93748" h="127578">
                  <a:moveTo>
                    <a:pt x="0" y="121370"/>
                  </a:moveTo>
                  <a:cubicBezTo>
                    <a:pt x="0" y="124767"/>
                    <a:pt x="4568" y="127578"/>
                    <a:pt x="9956" y="127578"/>
                  </a:cubicBezTo>
                  <a:lnTo>
                    <a:pt x="1283793" y="127578"/>
                  </a:lnTo>
                  <a:cubicBezTo>
                    <a:pt x="1289181" y="127578"/>
                    <a:pt x="1293749" y="124767"/>
                    <a:pt x="1293749" y="121370"/>
                  </a:cubicBezTo>
                  <a:lnTo>
                    <a:pt x="1293749" y="6227"/>
                  </a:lnTo>
                  <a:cubicBezTo>
                    <a:pt x="1293749" y="2830"/>
                    <a:pt x="1289181" y="19"/>
                    <a:pt x="1283793" y="19"/>
                  </a:cubicBezTo>
                  <a:lnTo>
                    <a:pt x="9956" y="19"/>
                  </a:lnTo>
                  <a:cubicBezTo>
                    <a:pt x="7617" y="-114"/>
                    <a:pt x="5291" y="457"/>
                    <a:pt x="3280" y="1659"/>
                  </a:cubicBezTo>
                  <a:lnTo>
                    <a:pt x="3280" y="1659"/>
                  </a:lnTo>
                  <a:lnTo>
                    <a:pt x="3280" y="1659"/>
                  </a:lnTo>
                  <a:cubicBezTo>
                    <a:pt x="1698" y="2488"/>
                    <a:pt x="673" y="4092"/>
                    <a:pt x="586" y="5876"/>
                  </a:cubicBezTo>
                  <a:close/>
                  <a:moveTo>
                    <a:pt x="440659" y="12552"/>
                  </a:moveTo>
                  <a:lnTo>
                    <a:pt x="1273836" y="12552"/>
                  </a:lnTo>
                  <a:lnTo>
                    <a:pt x="1273836" y="115045"/>
                  </a:lnTo>
                  <a:lnTo>
                    <a:pt x="20499" y="115045"/>
                  </a:lnTo>
                  <a:lnTo>
                    <a:pt x="20499" y="12552"/>
                  </a:lnTo>
                  <a:close/>
                </a:path>
              </a:pathLst>
            </a:custGeom>
            <a:solidFill>
              <a:srgbClr val="E0E0E0"/>
            </a:solidFill>
            <a:ln w="11697" cap="flat">
              <a:noFill/>
              <a:prstDash val="solid"/>
              <a:miter/>
            </a:ln>
          </p:spPr>
          <p:txBody>
            <a:bodyPr rtlCol="0" anchor="ctr">
              <a:noAutofit/>
            </a:bodyPr>
            <a:lstStyle/>
            <a:p>
              <a:endParaRPr lang="zh-CN" altLang="en-US"/>
            </a:p>
          </p:txBody>
        </p:sp>
        <p:sp>
          <p:nvSpPr>
            <p:cNvPr id="1059" name="任意多边形: 形状 1058">
              <a:extLst>
                <a:ext uri="{FF2B5EF4-FFF2-40B4-BE49-F238E27FC236}">
                  <a16:creationId xmlns:a16="http://schemas.microsoft.com/office/drawing/2014/main" id="{FC8B5D65-43C5-43EB-A36A-B850FF4DB00A}"/>
                </a:ext>
              </a:extLst>
            </p:cNvPr>
            <p:cNvSpPr/>
            <p:nvPr/>
          </p:nvSpPr>
          <p:spPr>
            <a:xfrm>
              <a:off x="5182613" y="2261587"/>
              <a:ext cx="1626442" cy="159046"/>
            </a:xfrm>
            <a:custGeom>
              <a:avLst/>
              <a:gdLst>
                <a:gd name="connsiteX0" fmla="*/ 1905 w 1289486"/>
                <a:gd name="connsiteY0" fmla="*/ 116221 h 126096"/>
                <a:gd name="connsiteX1" fmla="*/ 183932 w 1289486"/>
                <a:gd name="connsiteY1" fmla="*/ 1195 h 126096"/>
                <a:gd name="connsiteX2" fmla="*/ 195645 w 1289486"/>
                <a:gd name="connsiteY2" fmla="*/ 4123 h 126096"/>
                <a:gd name="connsiteX3" fmla="*/ 195645 w 1289486"/>
                <a:gd name="connsiteY3" fmla="*/ 109544 h 126096"/>
                <a:gd name="connsiteX4" fmla="*/ 366310 w 1289486"/>
                <a:gd name="connsiteY4" fmla="*/ 1663 h 126096"/>
                <a:gd name="connsiteX5" fmla="*/ 378023 w 1289486"/>
                <a:gd name="connsiteY5" fmla="*/ 4592 h 126096"/>
                <a:gd name="connsiteX6" fmla="*/ 378023 w 1289486"/>
                <a:gd name="connsiteY6" fmla="*/ 110013 h 126096"/>
                <a:gd name="connsiteX7" fmla="*/ 548688 w 1289486"/>
                <a:gd name="connsiteY7" fmla="*/ 2132 h 126096"/>
                <a:gd name="connsiteX8" fmla="*/ 560401 w 1289486"/>
                <a:gd name="connsiteY8" fmla="*/ 5060 h 126096"/>
                <a:gd name="connsiteX9" fmla="*/ 560401 w 1289486"/>
                <a:gd name="connsiteY9" fmla="*/ 110481 h 126096"/>
                <a:gd name="connsiteX10" fmla="*/ 731066 w 1289486"/>
                <a:gd name="connsiteY10" fmla="*/ 2600 h 126096"/>
                <a:gd name="connsiteX11" fmla="*/ 742780 w 1289486"/>
                <a:gd name="connsiteY11" fmla="*/ 5529 h 126096"/>
                <a:gd name="connsiteX12" fmla="*/ 742780 w 1289486"/>
                <a:gd name="connsiteY12" fmla="*/ 110950 h 126096"/>
                <a:gd name="connsiteX13" fmla="*/ 913444 w 1289486"/>
                <a:gd name="connsiteY13" fmla="*/ 3069 h 126096"/>
                <a:gd name="connsiteX14" fmla="*/ 925158 w 1289486"/>
                <a:gd name="connsiteY14" fmla="*/ 5997 h 126096"/>
                <a:gd name="connsiteX15" fmla="*/ 925158 w 1289486"/>
                <a:gd name="connsiteY15" fmla="*/ 111418 h 126096"/>
                <a:gd name="connsiteX16" fmla="*/ 1095823 w 1289486"/>
                <a:gd name="connsiteY16" fmla="*/ 3537 h 126096"/>
                <a:gd name="connsiteX17" fmla="*/ 1107536 w 1289486"/>
                <a:gd name="connsiteY17" fmla="*/ 6466 h 126096"/>
                <a:gd name="connsiteX18" fmla="*/ 1107536 w 1289486"/>
                <a:gd name="connsiteY18" fmla="*/ 111887 h 126096"/>
                <a:gd name="connsiteX19" fmla="*/ 1278201 w 1289486"/>
                <a:gd name="connsiteY19" fmla="*/ 4006 h 126096"/>
                <a:gd name="connsiteX20" fmla="*/ 1287572 w 1289486"/>
                <a:gd name="connsiteY20" fmla="*/ 9980 h 126096"/>
                <a:gd name="connsiteX21" fmla="*/ 1105545 w 1289486"/>
                <a:gd name="connsiteY21" fmla="*/ 125006 h 126096"/>
                <a:gd name="connsiteX22" fmla="*/ 1105545 w 1289486"/>
                <a:gd name="connsiteY22" fmla="*/ 125006 h 126096"/>
                <a:gd name="connsiteX23" fmla="*/ 1098400 w 1289486"/>
                <a:gd name="connsiteY23" fmla="*/ 125709 h 126096"/>
                <a:gd name="connsiteX24" fmla="*/ 1094417 w 1289486"/>
                <a:gd name="connsiteY24" fmla="*/ 122078 h 126096"/>
                <a:gd name="connsiteX25" fmla="*/ 1094417 w 1289486"/>
                <a:gd name="connsiteY25" fmla="*/ 122078 h 126096"/>
                <a:gd name="connsiteX26" fmla="*/ 1094417 w 1289486"/>
                <a:gd name="connsiteY26" fmla="*/ 16657 h 126096"/>
                <a:gd name="connsiteX27" fmla="*/ 923752 w 1289486"/>
                <a:gd name="connsiteY27" fmla="*/ 124537 h 126096"/>
                <a:gd name="connsiteX28" fmla="*/ 923752 w 1289486"/>
                <a:gd name="connsiteY28" fmla="*/ 124537 h 126096"/>
                <a:gd name="connsiteX29" fmla="*/ 916724 w 1289486"/>
                <a:gd name="connsiteY29" fmla="*/ 125240 h 126096"/>
                <a:gd name="connsiteX30" fmla="*/ 912742 w 1289486"/>
                <a:gd name="connsiteY30" fmla="*/ 121609 h 126096"/>
                <a:gd name="connsiteX31" fmla="*/ 912742 w 1289486"/>
                <a:gd name="connsiteY31" fmla="*/ 121609 h 126096"/>
                <a:gd name="connsiteX32" fmla="*/ 912742 w 1289486"/>
                <a:gd name="connsiteY32" fmla="*/ 16188 h 126096"/>
                <a:gd name="connsiteX33" fmla="*/ 739266 w 1289486"/>
                <a:gd name="connsiteY33" fmla="*/ 122195 h 126096"/>
                <a:gd name="connsiteX34" fmla="*/ 739266 w 1289486"/>
                <a:gd name="connsiteY34" fmla="*/ 122195 h 126096"/>
                <a:gd name="connsiteX35" fmla="*/ 732120 w 1289486"/>
                <a:gd name="connsiteY35" fmla="*/ 122897 h 126096"/>
                <a:gd name="connsiteX36" fmla="*/ 728138 w 1289486"/>
                <a:gd name="connsiteY36" fmla="*/ 119266 h 126096"/>
                <a:gd name="connsiteX37" fmla="*/ 728138 w 1289486"/>
                <a:gd name="connsiteY37" fmla="*/ 119266 h 126096"/>
                <a:gd name="connsiteX38" fmla="*/ 728138 w 1289486"/>
                <a:gd name="connsiteY38" fmla="*/ 13845 h 126096"/>
                <a:gd name="connsiteX39" fmla="*/ 557473 w 1289486"/>
                <a:gd name="connsiteY39" fmla="*/ 121726 h 126096"/>
                <a:gd name="connsiteX40" fmla="*/ 557473 w 1289486"/>
                <a:gd name="connsiteY40" fmla="*/ 121726 h 126096"/>
                <a:gd name="connsiteX41" fmla="*/ 550445 w 1289486"/>
                <a:gd name="connsiteY41" fmla="*/ 122429 h 126096"/>
                <a:gd name="connsiteX42" fmla="*/ 546462 w 1289486"/>
                <a:gd name="connsiteY42" fmla="*/ 118798 h 126096"/>
                <a:gd name="connsiteX43" fmla="*/ 546462 w 1289486"/>
                <a:gd name="connsiteY43" fmla="*/ 118798 h 126096"/>
                <a:gd name="connsiteX44" fmla="*/ 546462 w 1289486"/>
                <a:gd name="connsiteY44" fmla="*/ 13377 h 126096"/>
                <a:gd name="connsiteX45" fmla="*/ 375798 w 1289486"/>
                <a:gd name="connsiteY45" fmla="*/ 121258 h 126096"/>
                <a:gd name="connsiteX46" fmla="*/ 375798 w 1289486"/>
                <a:gd name="connsiteY46" fmla="*/ 121258 h 126096"/>
                <a:gd name="connsiteX47" fmla="*/ 368652 w 1289486"/>
                <a:gd name="connsiteY47" fmla="*/ 121960 h 126096"/>
                <a:gd name="connsiteX48" fmla="*/ 364670 w 1289486"/>
                <a:gd name="connsiteY48" fmla="*/ 118329 h 126096"/>
                <a:gd name="connsiteX49" fmla="*/ 364670 w 1289486"/>
                <a:gd name="connsiteY49" fmla="*/ 118329 h 126096"/>
                <a:gd name="connsiteX50" fmla="*/ 364670 w 1289486"/>
                <a:gd name="connsiteY50" fmla="*/ 12908 h 126096"/>
                <a:gd name="connsiteX51" fmla="*/ 194005 w 1289486"/>
                <a:gd name="connsiteY51" fmla="*/ 120789 h 126096"/>
                <a:gd name="connsiteX52" fmla="*/ 194005 w 1289486"/>
                <a:gd name="connsiteY52" fmla="*/ 120789 h 126096"/>
                <a:gd name="connsiteX53" fmla="*/ 186977 w 1289486"/>
                <a:gd name="connsiteY53" fmla="*/ 121492 h 126096"/>
                <a:gd name="connsiteX54" fmla="*/ 182877 w 1289486"/>
                <a:gd name="connsiteY54" fmla="*/ 117861 h 126096"/>
                <a:gd name="connsiteX55" fmla="*/ 182877 w 1289486"/>
                <a:gd name="connsiteY55" fmla="*/ 117861 h 126096"/>
                <a:gd name="connsiteX56" fmla="*/ 182877 w 1289486"/>
                <a:gd name="connsiteY56" fmla="*/ 12440 h 126096"/>
                <a:gd name="connsiteX57" fmla="*/ 12213 w 1289486"/>
                <a:gd name="connsiteY57" fmla="*/ 120320 h 126096"/>
                <a:gd name="connsiteX58" fmla="*/ 1905 w 1289486"/>
                <a:gd name="connsiteY58" fmla="*/ 116221 h 126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89486" h="126096">
                  <a:moveTo>
                    <a:pt x="1905" y="116221"/>
                  </a:moveTo>
                  <a:lnTo>
                    <a:pt x="183932" y="1195"/>
                  </a:lnTo>
                  <a:cubicBezTo>
                    <a:pt x="187914" y="-1382"/>
                    <a:pt x="195645" y="492"/>
                    <a:pt x="195645" y="4123"/>
                  </a:cubicBezTo>
                  <a:lnTo>
                    <a:pt x="195645" y="109544"/>
                  </a:lnTo>
                  <a:lnTo>
                    <a:pt x="366310" y="1663"/>
                  </a:lnTo>
                  <a:cubicBezTo>
                    <a:pt x="370409" y="-914"/>
                    <a:pt x="378023" y="960"/>
                    <a:pt x="378023" y="4592"/>
                  </a:cubicBezTo>
                  <a:lnTo>
                    <a:pt x="378023" y="110013"/>
                  </a:lnTo>
                  <a:lnTo>
                    <a:pt x="548688" y="2132"/>
                  </a:lnTo>
                  <a:cubicBezTo>
                    <a:pt x="552671" y="-445"/>
                    <a:pt x="560401" y="1429"/>
                    <a:pt x="560401" y="5060"/>
                  </a:cubicBezTo>
                  <a:lnTo>
                    <a:pt x="560401" y="110481"/>
                  </a:lnTo>
                  <a:lnTo>
                    <a:pt x="731066" y="2600"/>
                  </a:lnTo>
                  <a:cubicBezTo>
                    <a:pt x="735166" y="24"/>
                    <a:pt x="742780" y="1898"/>
                    <a:pt x="742780" y="5529"/>
                  </a:cubicBezTo>
                  <a:lnTo>
                    <a:pt x="742780" y="110950"/>
                  </a:lnTo>
                  <a:lnTo>
                    <a:pt x="913444" y="3069"/>
                  </a:lnTo>
                  <a:cubicBezTo>
                    <a:pt x="917427" y="492"/>
                    <a:pt x="925158" y="2366"/>
                    <a:pt x="925158" y="5997"/>
                  </a:cubicBezTo>
                  <a:lnTo>
                    <a:pt x="925158" y="111418"/>
                  </a:lnTo>
                  <a:lnTo>
                    <a:pt x="1095823" y="3537"/>
                  </a:lnTo>
                  <a:cubicBezTo>
                    <a:pt x="1099922" y="960"/>
                    <a:pt x="1107536" y="2835"/>
                    <a:pt x="1107536" y="6466"/>
                  </a:cubicBezTo>
                  <a:lnTo>
                    <a:pt x="1107536" y="111887"/>
                  </a:lnTo>
                  <a:lnTo>
                    <a:pt x="1278201" y="4006"/>
                  </a:lnTo>
                  <a:cubicBezTo>
                    <a:pt x="1284175" y="141"/>
                    <a:pt x="1293546" y="6114"/>
                    <a:pt x="1287572" y="9980"/>
                  </a:cubicBezTo>
                  <a:lnTo>
                    <a:pt x="1105545" y="125006"/>
                  </a:lnTo>
                  <a:lnTo>
                    <a:pt x="1105545" y="125006"/>
                  </a:lnTo>
                  <a:cubicBezTo>
                    <a:pt x="1103344" y="126155"/>
                    <a:pt x="1100783" y="126407"/>
                    <a:pt x="1098400" y="125709"/>
                  </a:cubicBezTo>
                  <a:cubicBezTo>
                    <a:pt x="1096291" y="125709"/>
                    <a:pt x="1094534" y="123952"/>
                    <a:pt x="1094417" y="122078"/>
                  </a:cubicBezTo>
                  <a:lnTo>
                    <a:pt x="1094417" y="122078"/>
                  </a:lnTo>
                  <a:lnTo>
                    <a:pt x="1094417" y="16657"/>
                  </a:lnTo>
                  <a:lnTo>
                    <a:pt x="923752" y="124537"/>
                  </a:lnTo>
                  <a:lnTo>
                    <a:pt x="923752" y="124537"/>
                  </a:lnTo>
                  <a:cubicBezTo>
                    <a:pt x="921595" y="125692"/>
                    <a:pt x="919068" y="125944"/>
                    <a:pt x="916724" y="125240"/>
                  </a:cubicBezTo>
                  <a:cubicBezTo>
                    <a:pt x="914499" y="125240"/>
                    <a:pt x="912859" y="123483"/>
                    <a:pt x="912742" y="121609"/>
                  </a:cubicBezTo>
                  <a:lnTo>
                    <a:pt x="912742" y="121609"/>
                  </a:lnTo>
                  <a:lnTo>
                    <a:pt x="912742" y="16188"/>
                  </a:lnTo>
                  <a:lnTo>
                    <a:pt x="739266" y="122195"/>
                  </a:lnTo>
                  <a:lnTo>
                    <a:pt x="739266" y="122195"/>
                  </a:lnTo>
                  <a:cubicBezTo>
                    <a:pt x="737064" y="123344"/>
                    <a:pt x="734503" y="123596"/>
                    <a:pt x="732120" y="122897"/>
                  </a:cubicBezTo>
                  <a:cubicBezTo>
                    <a:pt x="730012" y="122897"/>
                    <a:pt x="728255" y="121140"/>
                    <a:pt x="728138" y="119266"/>
                  </a:cubicBezTo>
                  <a:lnTo>
                    <a:pt x="728138" y="119266"/>
                  </a:lnTo>
                  <a:lnTo>
                    <a:pt x="728138" y="13845"/>
                  </a:lnTo>
                  <a:lnTo>
                    <a:pt x="557473" y="121726"/>
                  </a:lnTo>
                  <a:lnTo>
                    <a:pt x="557473" y="121726"/>
                  </a:lnTo>
                  <a:cubicBezTo>
                    <a:pt x="555315" y="122880"/>
                    <a:pt x="552788" y="123133"/>
                    <a:pt x="550445" y="122429"/>
                  </a:cubicBezTo>
                  <a:cubicBezTo>
                    <a:pt x="548219" y="122429"/>
                    <a:pt x="546580" y="120672"/>
                    <a:pt x="546462" y="118798"/>
                  </a:cubicBezTo>
                  <a:lnTo>
                    <a:pt x="546462" y="118798"/>
                  </a:lnTo>
                  <a:lnTo>
                    <a:pt x="546462" y="13377"/>
                  </a:lnTo>
                  <a:lnTo>
                    <a:pt x="375798" y="121258"/>
                  </a:lnTo>
                  <a:lnTo>
                    <a:pt x="375798" y="121258"/>
                  </a:lnTo>
                  <a:cubicBezTo>
                    <a:pt x="373596" y="122407"/>
                    <a:pt x="371036" y="122658"/>
                    <a:pt x="368652" y="121960"/>
                  </a:cubicBezTo>
                  <a:cubicBezTo>
                    <a:pt x="366544" y="121960"/>
                    <a:pt x="364787" y="120203"/>
                    <a:pt x="364670" y="118329"/>
                  </a:cubicBezTo>
                  <a:lnTo>
                    <a:pt x="364670" y="118329"/>
                  </a:lnTo>
                  <a:lnTo>
                    <a:pt x="364670" y="12908"/>
                  </a:lnTo>
                  <a:lnTo>
                    <a:pt x="194005" y="120789"/>
                  </a:lnTo>
                  <a:lnTo>
                    <a:pt x="194005" y="120789"/>
                  </a:lnTo>
                  <a:cubicBezTo>
                    <a:pt x="191847" y="121943"/>
                    <a:pt x="189321" y="122196"/>
                    <a:pt x="186977" y="121492"/>
                  </a:cubicBezTo>
                  <a:cubicBezTo>
                    <a:pt x="184752" y="121492"/>
                    <a:pt x="183112" y="119735"/>
                    <a:pt x="182877" y="117861"/>
                  </a:cubicBezTo>
                  <a:lnTo>
                    <a:pt x="182877" y="117861"/>
                  </a:lnTo>
                  <a:lnTo>
                    <a:pt x="182877" y="12440"/>
                  </a:lnTo>
                  <a:lnTo>
                    <a:pt x="12213" y="120320"/>
                  </a:lnTo>
                  <a:cubicBezTo>
                    <a:pt x="5302" y="125943"/>
                    <a:pt x="-4069" y="120086"/>
                    <a:pt x="1905" y="116221"/>
                  </a:cubicBezTo>
                  <a:close/>
                </a:path>
              </a:pathLst>
            </a:custGeom>
            <a:solidFill>
              <a:srgbClr val="F0F0F0"/>
            </a:solidFill>
            <a:ln w="11697" cap="flat">
              <a:noFill/>
              <a:prstDash val="solid"/>
              <a:miter/>
            </a:ln>
          </p:spPr>
          <p:txBody>
            <a:bodyPr rtlCol="0" anchor="ctr">
              <a:noAutofit/>
            </a:bodyPr>
            <a:lstStyle/>
            <a:p>
              <a:endParaRPr lang="zh-CN" altLang="en-US"/>
            </a:p>
          </p:txBody>
        </p:sp>
        <p:sp>
          <p:nvSpPr>
            <p:cNvPr id="1060" name="任意多边形: 形状 1059">
              <a:extLst>
                <a:ext uri="{FF2B5EF4-FFF2-40B4-BE49-F238E27FC236}">
                  <a16:creationId xmlns:a16="http://schemas.microsoft.com/office/drawing/2014/main" id="{E4E8B053-4E43-4F6E-A64B-81C6C499CD23}"/>
                </a:ext>
              </a:extLst>
            </p:cNvPr>
            <p:cNvSpPr/>
            <p:nvPr/>
          </p:nvSpPr>
          <p:spPr>
            <a:xfrm>
              <a:off x="5178366" y="2258514"/>
              <a:ext cx="1631818" cy="160900"/>
            </a:xfrm>
            <a:custGeom>
              <a:avLst/>
              <a:gdLst>
                <a:gd name="connsiteX0" fmla="*/ 0 w 1293748"/>
                <a:gd name="connsiteY0" fmla="*/ 121703 h 127566"/>
                <a:gd name="connsiteX1" fmla="*/ 2694 w 1293748"/>
                <a:gd name="connsiteY1" fmla="*/ 125919 h 127566"/>
                <a:gd name="connsiteX2" fmla="*/ 2694 w 1293748"/>
                <a:gd name="connsiteY2" fmla="*/ 125919 h 127566"/>
                <a:gd name="connsiteX3" fmla="*/ 2694 w 1293748"/>
                <a:gd name="connsiteY3" fmla="*/ 125919 h 127566"/>
                <a:gd name="connsiteX4" fmla="*/ 9371 w 1293748"/>
                <a:gd name="connsiteY4" fmla="*/ 127559 h 127566"/>
                <a:gd name="connsiteX5" fmla="*/ 1283793 w 1293748"/>
                <a:gd name="connsiteY5" fmla="*/ 127559 h 127566"/>
                <a:gd name="connsiteX6" fmla="*/ 1293749 w 1293748"/>
                <a:gd name="connsiteY6" fmla="*/ 121351 h 127566"/>
                <a:gd name="connsiteX7" fmla="*/ 1293749 w 1293748"/>
                <a:gd name="connsiteY7" fmla="*/ 6208 h 127566"/>
                <a:gd name="connsiteX8" fmla="*/ 1283793 w 1293748"/>
                <a:gd name="connsiteY8" fmla="*/ 0 h 127566"/>
                <a:gd name="connsiteX9" fmla="*/ 9956 w 1293748"/>
                <a:gd name="connsiteY9" fmla="*/ 0 h 127566"/>
                <a:gd name="connsiteX10" fmla="*/ 0 w 1293748"/>
                <a:gd name="connsiteY10" fmla="*/ 6208 h 127566"/>
                <a:gd name="connsiteX11" fmla="*/ 19913 w 1293748"/>
                <a:gd name="connsiteY11" fmla="*/ 115377 h 127566"/>
                <a:gd name="connsiteX12" fmla="*/ 19913 w 1293748"/>
                <a:gd name="connsiteY12" fmla="*/ 12885 h 127566"/>
                <a:gd name="connsiteX13" fmla="*/ 1273836 w 1293748"/>
                <a:gd name="connsiteY13" fmla="*/ 12885 h 127566"/>
                <a:gd name="connsiteX14" fmla="*/ 1273836 w 1293748"/>
                <a:gd name="connsiteY14" fmla="*/ 115377 h 127566"/>
                <a:gd name="connsiteX15" fmla="*/ 20499 w 1293748"/>
                <a:gd name="connsiteY15" fmla="*/ 115377 h 127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93748" h="127566">
                  <a:moveTo>
                    <a:pt x="0" y="121703"/>
                  </a:moveTo>
                  <a:cubicBezTo>
                    <a:pt x="110" y="123479"/>
                    <a:pt x="1128" y="125073"/>
                    <a:pt x="2694" y="125919"/>
                  </a:cubicBezTo>
                  <a:lnTo>
                    <a:pt x="2694" y="125919"/>
                  </a:lnTo>
                  <a:lnTo>
                    <a:pt x="2694" y="125919"/>
                  </a:lnTo>
                  <a:cubicBezTo>
                    <a:pt x="4726" y="127072"/>
                    <a:pt x="7036" y="127640"/>
                    <a:pt x="9371" y="127559"/>
                  </a:cubicBezTo>
                  <a:lnTo>
                    <a:pt x="1283793" y="127559"/>
                  </a:lnTo>
                  <a:cubicBezTo>
                    <a:pt x="1289181" y="127559"/>
                    <a:pt x="1293749" y="124748"/>
                    <a:pt x="1293749" y="121351"/>
                  </a:cubicBezTo>
                  <a:lnTo>
                    <a:pt x="1293749" y="6208"/>
                  </a:lnTo>
                  <a:cubicBezTo>
                    <a:pt x="1293749" y="2811"/>
                    <a:pt x="1289181" y="0"/>
                    <a:pt x="1283793" y="0"/>
                  </a:cubicBezTo>
                  <a:lnTo>
                    <a:pt x="9956" y="0"/>
                  </a:lnTo>
                  <a:cubicBezTo>
                    <a:pt x="4568" y="0"/>
                    <a:pt x="0" y="2811"/>
                    <a:pt x="0" y="6208"/>
                  </a:cubicBezTo>
                  <a:close/>
                  <a:moveTo>
                    <a:pt x="19913" y="115377"/>
                  </a:moveTo>
                  <a:lnTo>
                    <a:pt x="19913" y="12885"/>
                  </a:lnTo>
                  <a:lnTo>
                    <a:pt x="1273836" y="12885"/>
                  </a:lnTo>
                  <a:lnTo>
                    <a:pt x="1273836" y="115377"/>
                  </a:lnTo>
                  <a:lnTo>
                    <a:pt x="20499" y="115377"/>
                  </a:lnTo>
                  <a:close/>
                </a:path>
              </a:pathLst>
            </a:custGeom>
            <a:solidFill>
              <a:srgbClr val="F0F0F0"/>
            </a:solidFill>
            <a:ln w="11697" cap="flat">
              <a:noFill/>
              <a:prstDash val="solid"/>
              <a:miter/>
            </a:ln>
          </p:spPr>
          <p:txBody>
            <a:bodyPr rtlCol="0" anchor="ctr">
              <a:noAutofit/>
            </a:bodyPr>
            <a:lstStyle/>
            <a:p>
              <a:endParaRPr lang="zh-CN" altLang="en-US"/>
            </a:p>
          </p:txBody>
        </p:sp>
        <p:sp>
          <p:nvSpPr>
            <p:cNvPr id="1061" name="任意多边形: 形状 1060">
              <a:extLst>
                <a:ext uri="{FF2B5EF4-FFF2-40B4-BE49-F238E27FC236}">
                  <a16:creationId xmlns:a16="http://schemas.microsoft.com/office/drawing/2014/main" id="{D32CB164-451D-4199-809D-0F13D45E2236}"/>
                </a:ext>
              </a:extLst>
            </p:cNvPr>
            <p:cNvSpPr/>
            <p:nvPr/>
          </p:nvSpPr>
          <p:spPr>
            <a:xfrm rot="10800000">
              <a:off x="5149704" y="2247138"/>
              <a:ext cx="408803" cy="184677"/>
            </a:xfrm>
            <a:custGeom>
              <a:avLst/>
              <a:gdLst>
                <a:gd name="connsiteX0" fmla="*/ 293305 w 324110"/>
                <a:gd name="connsiteY0" fmla="*/ 0 h 146417"/>
                <a:gd name="connsiteX1" fmla="*/ 324111 w 324110"/>
                <a:gd name="connsiteY1" fmla="*/ 0 h 146417"/>
                <a:gd name="connsiteX2" fmla="*/ 324111 w 324110"/>
                <a:gd name="connsiteY2" fmla="*/ 146418 h 146417"/>
                <a:gd name="connsiteX3" fmla="*/ 293305 w 324110"/>
                <a:gd name="connsiteY3" fmla="*/ 146418 h 146417"/>
                <a:gd name="connsiteX4" fmla="*/ 30806 w 324110"/>
                <a:gd name="connsiteY4" fmla="*/ 146418 h 146417"/>
                <a:gd name="connsiteX5" fmla="*/ 0 w 324110"/>
                <a:gd name="connsiteY5" fmla="*/ 146418 h 146417"/>
                <a:gd name="connsiteX6" fmla="*/ 0 w 324110"/>
                <a:gd name="connsiteY6" fmla="*/ 0 h 146417"/>
                <a:gd name="connsiteX7" fmla="*/ 30806 w 324110"/>
                <a:gd name="connsiteY7" fmla="*/ 0 h 146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4110" h="146417">
                  <a:moveTo>
                    <a:pt x="293305" y="0"/>
                  </a:moveTo>
                  <a:cubicBezTo>
                    <a:pt x="310318" y="0"/>
                    <a:pt x="324111" y="0"/>
                    <a:pt x="324111" y="0"/>
                  </a:cubicBezTo>
                  <a:lnTo>
                    <a:pt x="324111" y="146418"/>
                  </a:lnTo>
                  <a:cubicBezTo>
                    <a:pt x="324111" y="146418"/>
                    <a:pt x="310318" y="146418"/>
                    <a:pt x="293305" y="146418"/>
                  </a:cubicBezTo>
                  <a:lnTo>
                    <a:pt x="30806" y="146418"/>
                  </a:lnTo>
                  <a:cubicBezTo>
                    <a:pt x="13792" y="146418"/>
                    <a:pt x="0" y="146418"/>
                    <a:pt x="0" y="146418"/>
                  </a:cubicBezTo>
                  <a:lnTo>
                    <a:pt x="0" y="0"/>
                  </a:lnTo>
                  <a:cubicBezTo>
                    <a:pt x="0" y="0"/>
                    <a:pt x="13792" y="0"/>
                    <a:pt x="30806" y="0"/>
                  </a:cubicBezTo>
                  <a:close/>
                </a:path>
              </a:pathLst>
            </a:custGeom>
            <a:solidFill>
              <a:srgbClr val="F5F5F5"/>
            </a:solidFill>
            <a:ln w="11697" cap="flat">
              <a:noFill/>
              <a:prstDash val="solid"/>
              <a:miter/>
            </a:ln>
          </p:spPr>
          <p:txBody>
            <a:bodyPr rtlCol="0" anchor="ctr">
              <a:noAutofit/>
            </a:bodyPr>
            <a:lstStyle/>
            <a:p>
              <a:endParaRPr lang="zh-CN" altLang="en-US"/>
            </a:p>
          </p:txBody>
        </p:sp>
        <p:sp>
          <p:nvSpPr>
            <p:cNvPr id="1062" name="任意多边形: 形状 1061">
              <a:extLst>
                <a:ext uri="{FF2B5EF4-FFF2-40B4-BE49-F238E27FC236}">
                  <a16:creationId xmlns:a16="http://schemas.microsoft.com/office/drawing/2014/main" id="{C4F17DAE-F07C-4F08-9D7D-02F66C8C48F8}"/>
                </a:ext>
              </a:extLst>
            </p:cNvPr>
            <p:cNvSpPr/>
            <p:nvPr/>
          </p:nvSpPr>
          <p:spPr>
            <a:xfrm>
              <a:off x="5182613" y="3374754"/>
              <a:ext cx="1626442" cy="159003"/>
            </a:xfrm>
            <a:custGeom>
              <a:avLst/>
              <a:gdLst>
                <a:gd name="connsiteX0" fmla="*/ 1905 w 1289486"/>
                <a:gd name="connsiteY0" fmla="*/ 9804 h 126062"/>
                <a:gd name="connsiteX1" fmla="*/ 183932 w 1289486"/>
                <a:gd name="connsiteY1" fmla="*/ 124947 h 126062"/>
                <a:gd name="connsiteX2" fmla="*/ 195645 w 1289486"/>
                <a:gd name="connsiteY2" fmla="*/ 121902 h 126062"/>
                <a:gd name="connsiteX3" fmla="*/ 195645 w 1289486"/>
                <a:gd name="connsiteY3" fmla="*/ 16481 h 126062"/>
                <a:gd name="connsiteX4" fmla="*/ 366310 w 1289486"/>
                <a:gd name="connsiteY4" fmla="*/ 124479 h 126062"/>
                <a:gd name="connsiteX5" fmla="*/ 378023 w 1289486"/>
                <a:gd name="connsiteY5" fmla="*/ 121433 h 126062"/>
                <a:gd name="connsiteX6" fmla="*/ 378023 w 1289486"/>
                <a:gd name="connsiteY6" fmla="*/ 16012 h 126062"/>
                <a:gd name="connsiteX7" fmla="*/ 548688 w 1289486"/>
                <a:gd name="connsiteY7" fmla="*/ 124010 h 126062"/>
                <a:gd name="connsiteX8" fmla="*/ 560401 w 1289486"/>
                <a:gd name="connsiteY8" fmla="*/ 120965 h 126062"/>
                <a:gd name="connsiteX9" fmla="*/ 560401 w 1289486"/>
                <a:gd name="connsiteY9" fmla="*/ 15544 h 126062"/>
                <a:gd name="connsiteX10" fmla="*/ 731066 w 1289486"/>
                <a:gd name="connsiteY10" fmla="*/ 123542 h 126062"/>
                <a:gd name="connsiteX11" fmla="*/ 742780 w 1289486"/>
                <a:gd name="connsiteY11" fmla="*/ 120496 h 126062"/>
                <a:gd name="connsiteX12" fmla="*/ 742780 w 1289486"/>
                <a:gd name="connsiteY12" fmla="*/ 15075 h 126062"/>
                <a:gd name="connsiteX13" fmla="*/ 913444 w 1289486"/>
                <a:gd name="connsiteY13" fmla="*/ 123073 h 126062"/>
                <a:gd name="connsiteX14" fmla="*/ 925158 w 1289486"/>
                <a:gd name="connsiteY14" fmla="*/ 120028 h 126062"/>
                <a:gd name="connsiteX15" fmla="*/ 925158 w 1289486"/>
                <a:gd name="connsiteY15" fmla="*/ 14607 h 126062"/>
                <a:gd name="connsiteX16" fmla="*/ 1095823 w 1289486"/>
                <a:gd name="connsiteY16" fmla="*/ 122605 h 126062"/>
                <a:gd name="connsiteX17" fmla="*/ 1107536 w 1289486"/>
                <a:gd name="connsiteY17" fmla="*/ 119559 h 126062"/>
                <a:gd name="connsiteX18" fmla="*/ 1107536 w 1289486"/>
                <a:gd name="connsiteY18" fmla="*/ 14138 h 126062"/>
                <a:gd name="connsiteX19" fmla="*/ 1278201 w 1289486"/>
                <a:gd name="connsiteY19" fmla="*/ 122136 h 126062"/>
                <a:gd name="connsiteX20" fmla="*/ 1287572 w 1289486"/>
                <a:gd name="connsiteY20" fmla="*/ 116162 h 126062"/>
                <a:gd name="connsiteX21" fmla="*/ 1105545 w 1289486"/>
                <a:gd name="connsiteY21" fmla="*/ 1136 h 126062"/>
                <a:gd name="connsiteX22" fmla="*/ 1105545 w 1289486"/>
                <a:gd name="connsiteY22" fmla="*/ 1136 h 126062"/>
                <a:gd name="connsiteX23" fmla="*/ 1098400 w 1289486"/>
                <a:gd name="connsiteY23" fmla="*/ 434 h 126062"/>
                <a:gd name="connsiteX24" fmla="*/ 1094417 w 1289486"/>
                <a:gd name="connsiteY24" fmla="*/ 3948 h 126062"/>
                <a:gd name="connsiteX25" fmla="*/ 1094417 w 1289486"/>
                <a:gd name="connsiteY25" fmla="*/ 3948 h 126062"/>
                <a:gd name="connsiteX26" fmla="*/ 1094417 w 1289486"/>
                <a:gd name="connsiteY26" fmla="*/ 109369 h 126062"/>
                <a:gd name="connsiteX27" fmla="*/ 923752 w 1289486"/>
                <a:gd name="connsiteY27" fmla="*/ 1488 h 126062"/>
                <a:gd name="connsiteX28" fmla="*/ 923752 w 1289486"/>
                <a:gd name="connsiteY28" fmla="*/ 1488 h 126062"/>
                <a:gd name="connsiteX29" fmla="*/ 916724 w 1289486"/>
                <a:gd name="connsiteY29" fmla="*/ 785 h 126062"/>
                <a:gd name="connsiteX30" fmla="*/ 912742 w 1289486"/>
                <a:gd name="connsiteY30" fmla="*/ 4299 h 126062"/>
                <a:gd name="connsiteX31" fmla="*/ 912742 w 1289486"/>
                <a:gd name="connsiteY31" fmla="*/ 4299 h 126062"/>
                <a:gd name="connsiteX32" fmla="*/ 912742 w 1289486"/>
                <a:gd name="connsiteY32" fmla="*/ 109720 h 126062"/>
                <a:gd name="connsiteX33" fmla="*/ 739266 w 1289486"/>
                <a:gd name="connsiteY33" fmla="*/ 3831 h 126062"/>
                <a:gd name="connsiteX34" fmla="*/ 739266 w 1289486"/>
                <a:gd name="connsiteY34" fmla="*/ 3831 h 126062"/>
                <a:gd name="connsiteX35" fmla="*/ 732120 w 1289486"/>
                <a:gd name="connsiteY35" fmla="*/ 3128 h 126062"/>
                <a:gd name="connsiteX36" fmla="*/ 728138 w 1289486"/>
                <a:gd name="connsiteY36" fmla="*/ 6642 h 126062"/>
                <a:gd name="connsiteX37" fmla="*/ 728138 w 1289486"/>
                <a:gd name="connsiteY37" fmla="*/ 6642 h 126062"/>
                <a:gd name="connsiteX38" fmla="*/ 728138 w 1289486"/>
                <a:gd name="connsiteY38" fmla="*/ 112063 h 126062"/>
                <a:gd name="connsiteX39" fmla="*/ 557473 w 1289486"/>
                <a:gd name="connsiteY39" fmla="*/ 4182 h 126062"/>
                <a:gd name="connsiteX40" fmla="*/ 557473 w 1289486"/>
                <a:gd name="connsiteY40" fmla="*/ 4182 h 126062"/>
                <a:gd name="connsiteX41" fmla="*/ 550445 w 1289486"/>
                <a:gd name="connsiteY41" fmla="*/ 3479 h 126062"/>
                <a:gd name="connsiteX42" fmla="*/ 546462 w 1289486"/>
                <a:gd name="connsiteY42" fmla="*/ 6993 h 126062"/>
                <a:gd name="connsiteX43" fmla="*/ 546462 w 1289486"/>
                <a:gd name="connsiteY43" fmla="*/ 6993 h 126062"/>
                <a:gd name="connsiteX44" fmla="*/ 546462 w 1289486"/>
                <a:gd name="connsiteY44" fmla="*/ 112414 h 126062"/>
                <a:gd name="connsiteX45" fmla="*/ 375798 w 1289486"/>
                <a:gd name="connsiteY45" fmla="*/ 4533 h 126062"/>
                <a:gd name="connsiteX46" fmla="*/ 375798 w 1289486"/>
                <a:gd name="connsiteY46" fmla="*/ 4533 h 126062"/>
                <a:gd name="connsiteX47" fmla="*/ 368652 w 1289486"/>
                <a:gd name="connsiteY47" fmla="*/ 3831 h 126062"/>
                <a:gd name="connsiteX48" fmla="*/ 364670 w 1289486"/>
                <a:gd name="connsiteY48" fmla="*/ 7344 h 126062"/>
                <a:gd name="connsiteX49" fmla="*/ 364670 w 1289486"/>
                <a:gd name="connsiteY49" fmla="*/ 7344 h 126062"/>
                <a:gd name="connsiteX50" fmla="*/ 364670 w 1289486"/>
                <a:gd name="connsiteY50" fmla="*/ 112765 h 126062"/>
                <a:gd name="connsiteX51" fmla="*/ 194005 w 1289486"/>
                <a:gd name="connsiteY51" fmla="*/ 4885 h 126062"/>
                <a:gd name="connsiteX52" fmla="*/ 194005 w 1289486"/>
                <a:gd name="connsiteY52" fmla="*/ 4885 h 126062"/>
                <a:gd name="connsiteX53" fmla="*/ 186977 w 1289486"/>
                <a:gd name="connsiteY53" fmla="*/ 4182 h 126062"/>
                <a:gd name="connsiteX54" fmla="*/ 182877 w 1289486"/>
                <a:gd name="connsiteY54" fmla="*/ 7696 h 126062"/>
                <a:gd name="connsiteX55" fmla="*/ 182877 w 1289486"/>
                <a:gd name="connsiteY55" fmla="*/ 7696 h 126062"/>
                <a:gd name="connsiteX56" fmla="*/ 182877 w 1289486"/>
                <a:gd name="connsiteY56" fmla="*/ 113117 h 126062"/>
                <a:gd name="connsiteX57" fmla="*/ 12213 w 1289486"/>
                <a:gd name="connsiteY57" fmla="*/ 5236 h 126062"/>
                <a:gd name="connsiteX58" fmla="*/ 1905 w 1289486"/>
                <a:gd name="connsiteY58" fmla="*/ 9804 h 12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89486" h="126062">
                  <a:moveTo>
                    <a:pt x="1905" y="9804"/>
                  </a:moveTo>
                  <a:lnTo>
                    <a:pt x="183932" y="124947"/>
                  </a:lnTo>
                  <a:cubicBezTo>
                    <a:pt x="187914" y="127407"/>
                    <a:pt x="195645" y="125533"/>
                    <a:pt x="195645" y="121902"/>
                  </a:cubicBezTo>
                  <a:lnTo>
                    <a:pt x="195645" y="16481"/>
                  </a:lnTo>
                  <a:cubicBezTo>
                    <a:pt x="252572" y="52402"/>
                    <a:pt x="309461" y="88402"/>
                    <a:pt x="366310" y="124479"/>
                  </a:cubicBezTo>
                  <a:cubicBezTo>
                    <a:pt x="370409" y="126939"/>
                    <a:pt x="378023" y="125065"/>
                    <a:pt x="378023" y="121433"/>
                  </a:cubicBezTo>
                  <a:lnTo>
                    <a:pt x="378023" y="16012"/>
                  </a:lnTo>
                  <a:lnTo>
                    <a:pt x="548688" y="124010"/>
                  </a:lnTo>
                  <a:cubicBezTo>
                    <a:pt x="552671" y="126470"/>
                    <a:pt x="560401" y="124596"/>
                    <a:pt x="560401" y="120965"/>
                  </a:cubicBezTo>
                  <a:lnTo>
                    <a:pt x="560401" y="15544"/>
                  </a:lnTo>
                  <a:cubicBezTo>
                    <a:pt x="617329" y="51465"/>
                    <a:pt x="674217" y="87464"/>
                    <a:pt x="731066" y="123542"/>
                  </a:cubicBezTo>
                  <a:cubicBezTo>
                    <a:pt x="735166" y="126002"/>
                    <a:pt x="742780" y="124127"/>
                    <a:pt x="742780" y="120496"/>
                  </a:cubicBezTo>
                  <a:lnTo>
                    <a:pt x="742780" y="15075"/>
                  </a:lnTo>
                  <a:lnTo>
                    <a:pt x="913444" y="123073"/>
                  </a:lnTo>
                  <a:cubicBezTo>
                    <a:pt x="917427" y="125533"/>
                    <a:pt x="925158" y="123659"/>
                    <a:pt x="925158" y="120028"/>
                  </a:cubicBezTo>
                  <a:lnTo>
                    <a:pt x="925158" y="14607"/>
                  </a:lnTo>
                  <a:cubicBezTo>
                    <a:pt x="982085" y="50528"/>
                    <a:pt x="1038973" y="86527"/>
                    <a:pt x="1095823" y="122605"/>
                  </a:cubicBezTo>
                  <a:cubicBezTo>
                    <a:pt x="1099922" y="125065"/>
                    <a:pt x="1107536" y="123190"/>
                    <a:pt x="1107536" y="119559"/>
                  </a:cubicBezTo>
                  <a:lnTo>
                    <a:pt x="1107536" y="14138"/>
                  </a:lnTo>
                  <a:lnTo>
                    <a:pt x="1278201" y="122136"/>
                  </a:lnTo>
                  <a:cubicBezTo>
                    <a:pt x="1284175" y="125885"/>
                    <a:pt x="1293546" y="120028"/>
                    <a:pt x="1287572" y="116162"/>
                  </a:cubicBezTo>
                  <a:lnTo>
                    <a:pt x="1105545" y="1136"/>
                  </a:lnTo>
                  <a:lnTo>
                    <a:pt x="1105545" y="1136"/>
                  </a:lnTo>
                  <a:cubicBezTo>
                    <a:pt x="1103363" y="-77"/>
                    <a:pt x="1100776" y="-331"/>
                    <a:pt x="1098400" y="434"/>
                  </a:cubicBezTo>
                  <a:cubicBezTo>
                    <a:pt x="1096291" y="434"/>
                    <a:pt x="1094534" y="2073"/>
                    <a:pt x="1094417" y="3948"/>
                  </a:cubicBezTo>
                  <a:lnTo>
                    <a:pt x="1094417" y="3948"/>
                  </a:lnTo>
                  <a:lnTo>
                    <a:pt x="1094417" y="109369"/>
                  </a:lnTo>
                  <a:lnTo>
                    <a:pt x="923752" y="1488"/>
                  </a:lnTo>
                  <a:lnTo>
                    <a:pt x="923752" y="1488"/>
                  </a:lnTo>
                  <a:cubicBezTo>
                    <a:pt x="921611" y="281"/>
                    <a:pt x="919062" y="26"/>
                    <a:pt x="916724" y="785"/>
                  </a:cubicBezTo>
                  <a:cubicBezTo>
                    <a:pt x="914499" y="785"/>
                    <a:pt x="912859" y="2425"/>
                    <a:pt x="912742" y="4299"/>
                  </a:cubicBezTo>
                  <a:lnTo>
                    <a:pt x="912742" y="4299"/>
                  </a:lnTo>
                  <a:lnTo>
                    <a:pt x="912742" y="109720"/>
                  </a:lnTo>
                  <a:lnTo>
                    <a:pt x="739266" y="3831"/>
                  </a:lnTo>
                  <a:lnTo>
                    <a:pt x="739266" y="3831"/>
                  </a:lnTo>
                  <a:cubicBezTo>
                    <a:pt x="737084" y="2617"/>
                    <a:pt x="734497" y="2363"/>
                    <a:pt x="732120" y="3128"/>
                  </a:cubicBezTo>
                  <a:cubicBezTo>
                    <a:pt x="730012" y="3128"/>
                    <a:pt x="728255" y="4768"/>
                    <a:pt x="728138" y="6642"/>
                  </a:cubicBezTo>
                  <a:lnTo>
                    <a:pt x="728138" y="6642"/>
                  </a:lnTo>
                  <a:lnTo>
                    <a:pt x="728138" y="112063"/>
                  </a:lnTo>
                  <a:lnTo>
                    <a:pt x="557473" y="4182"/>
                  </a:lnTo>
                  <a:lnTo>
                    <a:pt x="557473" y="4182"/>
                  </a:lnTo>
                  <a:cubicBezTo>
                    <a:pt x="555332" y="2975"/>
                    <a:pt x="552783" y="2720"/>
                    <a:pt x="550445" y="3479"/>
                  </a:cubicBezTo>
                  <a:cubicBezTo>
                    <a:pt x="548219" y="3479"/>
                    <a:pt x="546580" y="5119"/>
                    <a:pt x="546462" y="6993"/>
                  </a:cubicBezTo>
                  <a:lnTo>
                    <a:pt x="546462" y="6993"/>
                  </a:lnTo>
                  <a:lnTo>
                    <a:pt x="546462" y="112414"/>
                  </a:lnTo>
                  <a:lnTo>
                    <a:pt x="375798" y="4533"/>
                  </a:lnTo>
                  <a:lnTo>
                    <a:pt x="375798" y="4533"/>
                  </a:lnTo>
                  <a:cubicBezTo>
                    <a:pt x="373616" y="3320"/>
                    <a:pt x="371029" y="3066"/>
                    <a:pt x="368652" y="3831"/>
                  </a:cubicBezTo>
                  <a:cubicBezTo>
                    <a:pt x="366544" y="3831"/>
                    <a:pt x="364787" y="5470"/>
                    <a:pt x="364670" y="7344"/>
                  </a:cubicBezTo>
                  <a:lnTo>
                    <a:pt x="364670" y="7344"/>
                  </a:lnTo>
                  <a:lnTo>
                    <a:pt x="364670" y="112765"/>
                  </a:lnTo>
                  <a:lnTo>
                    <a:pt x="194005" y="4885"/>
                  </a:lnTo>
                  <a:lnTo>
                    <a:pt x="194005" y="4885"/>
                  </a:lnTo>
                  <a:cubicBezTo>
                    <a:pt x="191864" y="3678"/>
                    <a:pt x="189315" y="3423"/>
                    <a:pt x="186977" y="4182"/>
                  </a:cubicBezTo>
                  <a:cubicBezTo>
                    <a:pt x="184752" y="4182"/>
                    <a:pt x="183112" y="5822"/>
                    <a:pt x="182877" y="7696"/>
                  </a:cubicBezTo>
                  <a:lnTo>
                    <a:pt x="182877" y="7696"/>
                  </a:lnTo>
                  <a:lnTo>
                    <a:pt x="182877" y="113117"/>
                  </a:lnTo>
                  <a:lnTo>
                    <a:pt x="12213" y="5236"/>
                  </a:lnTo>
                  <a:cubicBezTo>
                    <a:pt x="5302" y="-35"/>
                    <a:pt x="-4069" y="5939"/>
                    <a:pt x="1905" y="9804"/>
                  </a:cubicBezTo>
                  <a:close/>
                </a:path>
              </a:pathLst>
            </a:custGeom>
            <a:solidFill>
              <a:srgbClr val="E0E0E0"/>
            </a:solidFill>
            <a:ln w="11697" cap="flat">
              <a:noFill/>
              <a:prstDash val="solid"/>
              <a:miter/>
            </a:ln>
          </p:spPr>
          <p:txBody>
            <a:bodyPr rtlCol="0" anchor="ctr">
              <a:noAutofit/>
            </a:bodyPr>
            <a:lstStyle/>
            <a:p>
              <a:endParaRPr lang="zh-CN" altLang="en-US"/>
            </a:p>
          </p:txBody>
        </p:sp>
        <p:sp>
          <p:nvSpPr>
            <p:cNvPr id="1063" name="任意多边形: 形状 1062">
              <a:extLst>
                <a:ext uri="{FF2B5EF4-FFF2-40B4-BE49-F238E27FC236}">
                  <a16:creationId xmlns:a16="http://schemas.microsoft.com/office/drawing/2014/main" id="{E68236D3-FE2E-4B3D-93D8-46E940F3AF79}"/>
                </a:ext>
              </a:extLst>
            </p:cNvPr>
            <p:cNvSpPr/>
            <p:nvPr/>
          </p:nvSpPr>
          <p:spPr>
            <a:xfrm>
              <a:off x="5178366" y="3375289"/>
              <a:ext cx="1631818" cy="161052"/>
            </a:xfrm>
            <a:custGeom>
              <a:avLst/>
              <a:gdLst>
                <a:gd name="connsiteX0" fmla="*/ 0 w 1293748"/>
                <a:gd name="connsiteY0" fmla="*/ 121361 h 127686"/>
                <a:gd name="connsiteX1" fmla="*/ 9956 w 1293748"/>
                <a:gd name="connsiteY1" fmla="*/ 127687 h 127686"/>
                <a:gd name="connsiteX2" fmla="*/ 1283793 w 1293748"/>
                <a:gd name="connsiteY2" fmla="*/ 127687 h 127686"/>
                <a:gd name="connsiteX3" fmla="*/ 1293749 w 1293748"/>
                <a:gd name="connsiteY3" fmla="*/ 121361 h 127686"/>
                <a:gd name="connsiteX4" fmla="*/ 1293749 w 1293748"/>
                <a:gd name="connsiteY4" fmla="*/ 6336 h 127686"/>
                <a:gd name="connsiteX5" fmla="*/ 1283793 w 1293748"/>
                <a:gd name="connsiteY5" fmla="*/ 10 h 127686"/>
                <a:gd name="connsiteX6" fmla="*/ 9956 w 1293748"/>
                <a:gd name="connsiteY6" fmla="*/ 10 h 127686"/>
                <a:gd name="connsiteX7" fmla="*/ 3280 w 1293748"/>
                <a:gd name="connsiteY7" fmla="*/ 1767 h 127686"/>
                <a:gd name="connsiteX8" fmla="*/ 3280 w 1293748"/>
                <a:gd name="connsiteY8" fmla="*/ 1767 h 127686"/>
                <a:gd name="connsiteX9" fmla="*/ 586 w 1293748"/>
                <a:gd name="connsiteY9" fmla="*/ 6101 h 127686"/>
                <a:gd name="connsiteX10" fmla="*/ 440659 w 1293748"/>
                <a:gd name="connsiteY10" fmla="*/ 12661 h 127686"/>
                <a:gd name="connsiteX11" fmla="*/ 1273836 w 1293748"/>
                <a:gd name="connsiteY11" fmla="*/ 12661 h 127686"/>
                <a:gd name="connsiteX12" fmla="*/ 1273836 w 1293748"/>
                <a:gd name="connsiteY12" fmla="*/ 114802 h 127686"/>
                <a:gd name="connsiteX13" fmla="*/ 20499 w 1293748"/>
                <a:gd name="connsiteY13" fmla="*/ 114802 h 127686"/>
                <a:gd name="connsiteX14" fmla="*/ 20499 w 1293748"/>
                <a:gd name="connsiteY14" fmla="*/ 12309 h 127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93748" h="127686">
                  <a:moveTo>
                    <a:pt x="0" y="121361"/>
                  </a:moveTo>
                  <a:cubicBezTo>
                    <a:pt x="0" y="124758"/>
                    <a:pt x="4568" y="127687"/>
                    <a:pt x="9956" y="127687"/>
                  </a:cubicBezTo>
                  <a:lnTo>
                    <a:pt x="1283793" y="127687"/>
                  </a:lnTo>
                  <a:cubicBezTo>
                    <a:pt x="1289181" y="127687"/>
                    <a:pt x="1293749" y="124758"/>
                    <a:pt x="1293749" y="121361"/>
                  </a:cubicBezTo>
                  <a:lnTo>
                    <a:pt x="1293749" y="6336"/>
                  </a:lnTo>
                  <a:cubicBezTo>
                    <a:pt x="1293749" y="2939"/>
                    <a:pt x="1289181" y="10"/>
                    <a:pt x="1283793" y="10"/>
                  </a:cubicBezTo>
                  <a:lnTo>
                    <a:pt x="9956" y="10"/>
                  </a:lnTo>
                  <a:cubicBezTo>
                    <a:pt x="7605" y="-88"/>
                    <a:pt x="5278" y="524"/>
                    <a:pt x="3280" y="1767"/>
                  </a:cubicBezTo>
                  <a:lnTo>
                    <a:pt x="3280" y="1767"/>
                  </a:lnTo>
                  <a:cubicBezTo>
                    <a:pt x="1711" y="2668"/>
                    <a:pt x="699" y="4296"/>
                    <a:pt x="586" y="6101"/>
                  </a:cubicBezTo>
                  <a:close/>
                  <a:moveTo>
                    <a:pt x="440659" y="12661"/>
                  </a:moveTo>
                  <a:lnTo>
                    <a:pt x="1273836" y="12661"/>
                  </a:lnTo>
                  <a:lnTo>
                    <a:pt x="1273836" y="114802"/>
                  </a:lnTo>
                  <a:lnTo>
                    <a:pt x="20499" y="114802"/>
                  </a:lnTo>
                  <a:lnTo>
                    <a:pt x="20499" y="12309"/>
                  </a:lnTo>
                  <a:close/>
                </a:path>
              </a:pathLst>
            </a:custGeom>
            <a:solidFill>
              <a:srgbClr val="E0E0E0"/>
            </a:solidFill>
            <a:ln w="11697" cap="flat">
              <a:noFill/>
              <a:prstDash val="solid"/>
              <a:miter/>
            </a:ln>
          </p:spPr>
          <p:txBody>
            <a:bodyPr rtlCol="0" anchor="ctr">
              <a:noAutofit/>
            </a:bodyPr>
            <a:lstStyle/>
            <a:p>
              <a:endParaRPr lang="zh-CN" altLang="en-US"/>
            </a:p>
          </p:txBody>
        </p:sp>
        <p:sp>
          <p:nvSpPr>
            <p:cNvPr id="1064" name="任意多边形: 形状 1063">
              <a:extLst>
                <a:ext uri="{FF2B5EF4-FFF2-40B4-BE49-F238E27FC236}">
                  <a16:creationId xmlns:a16="http://schemas.microsoft.com/office/drawing/2014/main" id="{C252D1E8-8010-4357-AA25-832CC2F260DA}"/>
                </a:ext>
              </a:extLst>
            </p:cNvPr>
            <p:cNvSpPr/>
            <p:nvPr/>
          </p:nvSpPr>
          <p:spPr>
            <a:xfrm>
              <a:off x="5182613" y="3378079"/>
              <a:ext cx="1626442" cy="159157"/>
            </a:xfrm>
            <a:custGeom>
              <a:avLst/>
              <a:gdLst>
                <a:gd name="connsiteX0" fmla="*/ 1905 w 1289486"/>
                <a:gd name="connsiteY0" fmla="*/ 116221 h 126184"/>
                <a:gd name="connsiteX1" fmla="*/ 183932 w 1289486"/>
                <a:gd name="connsiteY1" fmla="*/ 1195 h 126184"/>
                <a:gd name="connsiteX2" fmla="*/ 195645 w 1289486"/>
                <a:gd name="connsiteY2" fmla="*/ 4123 h 126184"/>
                <a:gd name="connsiteX3" fmla="*/ 195645 w 1289486"/>
                <a:gd name="connsiteY3" fmla="*/ 109544 h 126184"/>
                <a:gd name="connsiteX4" fmla="*/ 366310 w 1289486"/>
                <a:gd name="connsiteY4" fmla="*/ 1663 h 126184"/>
                <a:gd name="connsiteX5" fmla="*/ 378023 w 1289486"/>
                <a:gd name="connsiteY5" fmla="*/ 4592 h 126184"/>
                <a:gd name="connsiteX6" fmla="*/ 378023 w 1289486"/>
                <a:gd name="connsiteY6" fmla="*/ 110013 h 126184"/>
                <a:gd name="connsiteX7" fmla="*/ 548688 w 1289486"/>
                <a:gd name="connsiteY7" fmla="*/ 2132 h 126184"/>
                <a:gd name="connsiteX8" fmla="*/ 560401 w 1289486"/>
                <a:gd name="connsiteY8" fmla="*/ 5060 h 126184"/>
                <a:gd name="connsiteX9" fmla="*/ 560401 w 1289486"/>
                <a:gd name="connsiteY9" fmla="*/ 110481 h 126184"/>
                <a:gd name="connsiteX10" fmla="*/ 731066 w 1289486"/>
                <a:gd name="connsiteY10" fmla="*/ 2600 h 126184"/>
                <a:gd name="connsiteX11" fmla="*/ 742780 w 1289486"/>
                <a:gd name="connsiteY11" fmla="*/ 5529 h 126184"/>
                <a:gd name="connsiteX12" fmla="*/ 742780 w 1289486"/>
                <a:gd name="connsiteY12" fmla="*/ 110950 h 126184"/>
                <a:gd name="connsiteX13" fmla="*/ 913444 w 1289486"/>
                <a:gd name="connsiteY13" fmla="*/ 3069 h 126184"/>
                <a:gd name="connsiteX14" fmla="*/ 925158 w 1289486"/>
                <a:gd name="connsiteY14" fmla="*/ 5997 h 126184"/>
                <a:gd name="connsiteX15" fmla="*/ 925158 w 1289486"/>
                <a:gd name="connsiteY15" fmla="*/ 111418 h 126184"/>
                <a:gd name="connsiteX16" fmla="*/ 1095823 w 1289486"/>
                <a:gd name="connsiteY16" fmla="*/ 3537 h 126184"/>
                <a:gd name="connsiteX17" fmla="*/ 1107536 w 1289486"/>
                <a:gd name="connsiteY17" fmla="*/ 6466 h 126184"/>
                <a:gd name="connsiteX18" fmla="*/ 1107536 w 1289486"/>
                <a:gd name="connsiteY18" fmla="*/ 111887 h 126184"/>
                <a:gd name="connsiteX19" fmla="*/ 1278201 w 1289486"/>
                <a:gd name="connsiteY19" fmla="*/ 4006 h 126184"/>
                <a:gd name="connsiteX20" fmla="*/ 1287572 w 1289486"/>
                <a:gd name="connsiteY20" fmla="*/ 9863 h 126184"/>
                <a:gd name="connsiteX21" fmla="*/ 1105545 w 1289486"/>
                <a:gd name="connsiteY21" fmla="*/ 125006 h 126184"/>
                <a:gd name="connsiteX22" fmla="*/ 1105545 w 1289486"/>
                <a:gd name="connsiteY22" fmla="*/ 125006 h 126184"/>
                <a:gd name="connsiteX23" fmla="*/ 1098400 w 1289486"/>
                <a:gd name="connsiteY23" fmla="*/ 125709 h 126184"/>
                <a:gd name="connsiteX24" fmla="*/ 1094417 w 1289486"/>
                <a:gd name="connsiteY24" fmla="*/ 122195 h 126184"/>
                <a:gd name="connsiteX25" fmla="*/ 1094417 w 1289486"/>
                <a:gd name="connsiteY25" fmla="*/ 122195 h 126184"/>
                <a:gd name="connsiteX26" fmla="*/ 1094417 w 1289486"/>
                <a:gd name="connsiteY26" fmla="*/ 16774 h 126184"/>
                <a:gd name="connsiteX27" fmla="*/ 923752 w 1289486"/>
                <a:gd name="connsiteY27" fmla="*/ 124771 h 126184"/>
                <a:gd name="connsiteX28" fmla="*/ 923752 w 1289486"/>
                <a:gd name="connsiteY28" fmla="*/ 124771 h 126184"/>
                <a:gd name="connsiteX29" fmla="*/ 916724 w 1289486"/>
                <a:gd name="connsiteY29" fmla="*/ 125474 h 126184"/>
                <a:gd name="connsiteX30" fmla="*/ 912742 w 1289486"/>
                <a:gd name="connsiteY30" fmla="*/ 121960 h 126184"/>
                <a:gd name="connsiteX31" fmla="*/ 912742 w 1289486"/>
                <a:gd name="connsiteY31" fmla="*/ 121960 h 126184"/>
                <a:gd name="connsiteX32" fmla="*/ 912742 w 1289486"/>
                <a:gd name="connsiteY32" fmla="*/ 16539 h 126184"/>
                <a:gd name="connsiteX33" fmla="*/ 739266 w 1289486"/>
                <a:gd name="connsiteY33" fmla="*/ 122195 h 126184"/>
                <a:gd name="connsiteX34" fmla="*/ 739266 w 1289486"/>
                <a:gd name="connsiteY34" fmla="*/ 122195 h 126184"/>
                <a:gd name="connsiteX35" fmla="*/ 732120 w 1289486"/>
                <a:gd name="connsiteY35" fmla="*/ 122897 h 126184"/>
                <a:gd name="connsiteX36" fmla="*/ 728138 w 1289486"/>
                <a:gd name="connsiteY36" fmla="*/ 119383 h 126184"/>
                <a:gd name="connsiteX37" fmla="*/ 728138 w 1289486"/>
                <a:gd name="connsiteY37" fmla="*/ 119383 h 126184"/>
                <a:gd name="connsiteX38" fmla="*/ 728138 w 1289486"/>
                <a:gd name="connsiteY38" fmla="*/ 13962 h 126184"/>
                <a:gd name="connsiteX39" fmla="*/ 557473 w 1289486"/>
                <a:gd name="connsiteY39" fmla="*/ 121960 h 126184"/>
                <a:gd name="connsiteX40" fmla="*/ 557473 w 1289486"/>
                <a:gd name="connsiteY40" fmla="*/ 121960 h 126184"/>
                <a:gd name="connsiteX41" fmla="*/ 550445 w 1289486"/>
                <a:gd name="connsiteY41" fmla="*/ 122663 h 126184"/>
                <a:gd name="connsiteX42" fmla="*/ 546462 w 1289486"/>
                <a:gd name="connsiteY42" fmla="*/ 119149 h 126184"/>
                <a:gd name="connsiteX43" fmla="*/ 546462 w 1289486"/>
                <a:gd name="connsiteY43" fmla="*/ 119149 h 126184"/>
                <a:gd name="connsiteX44" fmla="*/ 546462 w 1289486"/>
                <a:gd name="connsiteY44" fmla="*/ 13728 h 126184"/>
                <a:gd name="connsiteX45" fmla="*/ 375798 w 1289486"/>
                <a:gd name="connsiteY45" fmla="*/ 121726 h 126184"/>
                <a:gd name="connsiteX46" fmla="*/ 375798 w 1289486"/>
                <a:gd name="connsiteY46" fmla="*/ 121726 h 126184"/>
                <a:gd name="connsiteX47" fmla="*/ 368652 w 1289486"/>
                <a:gd name="connsiteY47" fmla="*/ 122429 h 126184"/>
                <a:gd name="connsiteX48" fmla="*/ 364670 w 1289486"/>
                <a:gd name="connsiteY48" fmla="*/ 118915 h 126184"/>
                <a:gd name="connsiteX49" fmla="*/ 364670 w 1289486"/>
                <a:gd name="connsiteY49" fmla="*/ 118915 h 126184"/>
                <a:gd name="connsiteX50" fmla="*/ 364670 w 1289486"/>
                <a:gd name="connsiteY50" fmla="*/ 13494 h 126184"/>
                <a:gd name="connsiteX51" fmla="*/ 194005 w 1289486"/>
                <a:gd name="connsiteY51" fmla="*/ 121492 h 126184"/>
                <a:gd name="connsiteX52" fmla="*/ 194005 w 1289486"/>
                <a:gd name="connsiteY52" fmla="*/ 121492 h 126184"/>
                <a:gd name="connsiteX53" fmla="*/ 186977 w 1289486"/>
                <a:gd name="connsiteY53" fmla="*/ 122194 h 126184"/>
                <a:gd name="connsiteX54" fmla="*/ 182877 w 1289486"/>
                <a:gd name="connsiteY54" fmla="*/ 118681 h 126184"/>
                <a:gd name="connsiteX55" fmla="*/ 182877 w 1289486"/>
                <a:gd name="connsiteY55" fmla="*/ 118681 h 126184"/>
                <a:gd name="connsiteX56" fmla="*/ 182877 w 1289486"/>
                <a:gd name="connsiteY56" fmla="*/ 13260 h 126184"/>
                <a:gd name="connsiteX57" fmla="*/ 12213 w 1289486"/>
                <a:gd name="connsiteY57" fmla="*/ 121258 h 126184"/>
                <a:gd name="connsiteX58" fmla="*/ 1905 w 1289486"/>
                <a:gd name="connsiteY58" fmla="*/ 116221 h 12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89486" h="126184">
                  <a:moveTo>
                    <a:pt x="1905" y="116221"/>
                  </a:moveTo>
                  <a:lnTo>
                    <a:pt x="183932" y="1195"/>
                  </a:lnTo>
                  <a:cubicBezTo>
                    <a:pt x="187914" y="-1382"/>
                    <a:pt x="195645" y="492"/>
                    <a:pt x="195645" y="4123"/>
                  </a:cubicBezTo>
                  <a:lnTo>
                    <a:pt x="195645" y="109544"/>
                  </a:lnTo>
                  <a:lnTo>
                    <a:pt x="366310" y="1663"/>
                  </a:lnTo>
                  <a:cubicBezTo>
                    <a:pt x="370409" y="-914"/>
                    <a:pt x="378023" y="961"/>
                    <a:pt x="378023" y="4592"/>
                  </a:cubicBezTo>
                  <a:lnTo>
                    <a:pt x="378023" y="110013"/>
                  </a:lnTo>
                  <a:lnTo>
                    <a:pt x="548688" y="2132"/>
                  </a:lnTo>
                  <a:cubicBezTo>
                    <a:pt x="552671" y="-445"/>
                    <a:pt x="560401" y="1429"/>
                    <a:pt x="560401" y="5060"/>
                  </a:cubicBezTo>
                  <a:lnTo>
                    <a:pt x="560401" y="110481"/>
                  </a:lnTo>
                  <a:lnTo>
                    <a:pt x="731066" y="2600"/>
                  </a:lnTo>
                  <a:cubicBezTo>
                    <a:pt x="735166" y="23"/>
                    <a:pt x="742780" y="1898"/>
                    <a:pt x="742780" y="5529"/>
                  </a:cubicBezTo>
                  <a:lnTo>
                    <a:pt x="742780" y="110950"/>
                  </a:lnTo>
                  <a:lnTo>
                    <a:pt x="913444" y="3069"/>
                  </a:lnTo>
                  <a:cubicBezTo>
                    <a:pt x="917427" y="492"/>
                    <a:pt x="925158" y="2366"/>
                    <a:pt x="925158" y="5997"/>
                  </a:cubicBezTo>
                  <a:lnTo>
                    <a:pt x="925158" y="111418"/>
                  </a:lnTo>
                  <a:lnTo>
                    <a:pt x="1095823" y="3537"/>
                  </a:lnTo>
                  <a:cubicBezTo>
                    <a:pt x="1099922" y="961"/>
                    <a:pt x="1107536" y="2835"/>
                    <a:pt x="1107536" y="6466"/>
                  </a:cubicBezTo>
                  <a:lnTo>
                    <a:pt x="1107536" y="111887"/>
                  </a:lnTo>
                  <a:lnTo>
                    <a:pt x="1278201" y="4006"/>
                  </a:lnTo>
                  <a:cubicBezTo>
                    <a:pt x="1284175" y="140"/>
                    <a:pt x="1293546" y="6114"/>
                    <a:pt x="1287572" y="9863"/>
                  </a:cubicBezTo>
                  <a:lnTo>
                    <a:pt x="1105545" y="125006"/>
                  </a:lnTo>
                  <a:lnTo>
                    <a:pt x="1105545" y="125006"/>
                  </a:lnTo>
                  <a:cubicBezTo>
                    <a:pt x="1103382" y="126277"/>
                    <a:pt x="1100769" y="126534"/>
                    <a:pt x="1098400" y="125709"/>
                  </a:cubicBezTo>
                  <a:cubicBezTo>
                    <a:pt x="1096291" y="125709"/>
                    <a:pt x="1094534" y="124069"/>
                    <a:pt x="1094417" y="122195"/>
                  </a:cubicBezTo>
                  <a:lnTo>
                    <a:pt x="1094417" y="122195"/>
                  </a:lnTo>
                  <a:lnTo>
                    <a:pt x="1094417" y="16774"/>
                  </a:lnTo>
                  <a:cubicBezTo>
                    <a:pt x="1037490" y="52695"/>
                    <a:pt x="980601" y="88694"/>
                    <a:pt x="923752" y="124771"/>
                  </a:cubicBezTo>
                  <a:lnTo>
                    <a:pt x="923752" y="124771"/>
                  </a:lnTo>
                  <a:cubicBezTo>
                    <a:pt x="921630" y="126038"/>
                    <a:pt x="919055" y="126296"/>
                    <a:pt x="916724" y="125474"/>
                  </a:cubicBezTo>
                  <a:cubicBezTo>
                    <a:pt x="914499" y="125474"/>
                    <a:pt x="912859" y="123835"/>
                    <a:pt x="912742" y="121960"/>
                  </a:cubicBezTo>
                  <a:lnTo>
                    <a:pt x="912742" y="121960"/>
                  </a:lnTo>
                  <a:lnTo>
                    <a:pt x="912742" y="16539"/>
                  </a:lnTo>
                  <a:lnTo>
                    <a:pt x="739266" y="122195"/>
                  </a:lnTo>
                  <a:lnTo>
                    <a:pt x="739266" y="122195"/>
                  </a:lnTo>
                  <a:cubicBezTo>
                    <a:pt x="737102" y="123466"/>
                    <a:pt x="734490" y="123723"/>
                    <a:pt x="732120" y="122897"/>
                  </a:cubicBezTo>
                  <a:cubicBezTo>
                    <a:pt x="730012" y="122897"/>
                    <a:pt x="728255" y="121258"/>
                    <a:pt x="728138" y="119383"/>
                  </a:cubicBezTo>
                  <a:lnTo>
                    <a:pt x="728138" y="119383"/>
                  </a:lnTo>
                  <a:lnTo>
                    <a:pt x="728138" y="13962"/>
                  </a:lnTo>
                  <a:cubicBezTo>
                    <a:pt x="671211" y="49884"/>
                    <a:pt x="614322" y="85883"/>
                    <a:pt x="557473" y="121960"/>
                  </a:cubicBezTo>
                  <a:lnTo>
                    <a:pt x="557473" y="121960"/>
                  </a:lnTo>
                  <a:cubicBezTo>
                    <a:pt x="555351" y="123227"/>
                    <a:pt x="552776" y="123485"/>
                    <a:pt x="550445" y="122663"/>
                  </a:cubicBezTo>
                  <a:cubicBezTo>
                    <a:pt x="548219" y="122663"/>
                    <a:pt x="546580" y="121023"/>
                    <a:pt x="546462" y="119149"/>
                  </a:cubicBezTo>
                  <a:lnTo>
                    <a:pt x="546462" y="119149"/>
                  </a:lnTo>
                  <a:lnTo>
                    <a:pt x="546462" y="13728"/>
                  </a:lnTo>
                  <a:lnTo>
                    <a:pt x="375798" y="121726"/>
                  </a:lnTo>
                  <a:lnTo>
                    <a:pt x="375798" y="121726"/>
                  </a:lnTo>
                  <a:cubicBezTo>
                    <a:pt x="373634" y="122997"/>
                    <a:pt x="371022" y="123254"/>
                    <a:pt x="368652" y="122429"/>
                  </a:cubicBezTo>
                  <a:cubicBezTo>
                    <a:pt x="366544" y="122429"/>
                    <a:pt x="364787" y="120789"/>
                    <a:pt x="364670" y="118915"/>
                  </a:cubicBezTo>
                  <a:lnTo>
                    <a:pt x="364670" y="118915"/>
                  </a:lnTo>
                  <a:lnTo>
                    <a:pt x="364670" y="13494"/>
                  </a:lnTo>
                  <a:cubicBezTo>
                    <a:pt x="307743" y="49415"/>
                    <a:pt x="250854" y="85414"/>
                    <a:pt x="194005" y="121492"/>
                  </a:cubicBezTo>
                  <a:lnTo>
                    <a:pt x="194005" y="121492"/>
                  </a:lnTo>
                  <a:cubicBezTo>
                    <a:pt x="191883" y="122759"/>
                    <a:pt x="189308" y="123016"/>
                    <a:pt x="186977" y="122194"/>
                  </a:cubicBezTo>
                  <a:cubicBezTo>
                    <a:pt x="184752" y="122195"/>
                    <a:pt x="183112" y="120555"/>
                    <a:pt x="182877" y="118681"/>
                  </a:cubicBezTo>
                  <a:lnTo>
                    <a:pt x="182877" y="118681"/>
                  </a:lnTo>
                  <a:lnTo>
                    <a:pt x="182877" y="13260"/>
                  </a:lnTo>
                  <a:lnTo>
                    <a:pt x="12213" y="121258"/>
                  </a:lnTo>
                  <a:cubicBezTo>
                    <a:pt x="5302" y="125943"/>
                    <a:pt x="-4069" y="120086"/>
                    <a:pt x="1905" y="116221"/>
                  </a:cubicBezTo>
                  <a:close/>
                </a:path>
              </a:pathLst>
            </a:custGeom>
            <a:solidFill>
              <a:srgbClr val="F0F0F0"/>
            </a:solidFill>
            <a:ln w="11697" cap="flat">
              <a:noFill/>
              <a:prstDash val="solid"/>
              <a:miter/>
            </a:ln>
          </p:spPr>
          <p:txBody>
            <a:bodyPr rtlCol="0" anchor="ctr">
              <a:noAutofit/>
            </a:bodyPr>
            <a:lstStyle/>
            <a:p>
              <a:endParaRPr lang="zh-CN" altLang="en-US"/>
            </a:p>
          </p:txBody>
        </p:sp>
        <p:sp>
          <p:nvSpPr>
            <p:cNvPr id="1065" name="任意多边形: 形状 1064">
              <a:extLst>
                <a:ext uri="{FF2B5EF4-FFF2-40B4-BE49-F238E27FC236}">
                  <a16:creationId xmlns:a16="http://schemas.microsoft.com/office/drawing/2014/main" id="{52CB1A9C-3264-44A6-872D-0F271A6A2550}"/>
                </a:ext>
              </a:extLst>
            </p:cNvPr>
            <p:cNvSpPr/>
            <p:nvPr/>
          </p:nvSpPr>
          <p:spPr>
            <a:xfrm>
              <a:off x="5178366" y="3374858"/>
              <a:ext cx="1631818" cy="161048"/>
            </a:xfrm>
            <a:custGeom>
              <a:avLst/>
              <a:gdLst>
                <a:gd name="connsiteX0" fmla="*/ 0 w 1293748"/>
                <a:gd name="connsiteY0" fmla="*/ 121703 h 127683"/>
                <a:gd name="connsiteX1" fmla="*/ 2694 w 1293748"/>
                <a:gd name="connsiteY1" fmla="*/ 126037 h 127683"/>
                <a:gd name="connsiteX2" fmla="*/ 2694 w 1293748"/>
                <a:gd name="connsiteY2" fmla="*/ 126037 h 127683"/>
                <a:gd name="connsiteX3" fmla="*/ 2694 w 1293748"/>
                <a:gd name="connsiteY3" fmla="*/ 126037 h 127683"/>
                <a:gd name="connsiteX4" fmla="*/ 9371 w 1293748"/>
                <a:gd name="connsiteY4" fmla="*/ 127676 h 127683"/>
                <a:gd name="connsiteX5" fmla="*/ 1283793 w 1293748"/>
                <a:gd name="connsiteY5" fmla="*/ 127677 h 127683"/>
                <a:gd name="connsiteX6" fmla="*/ 1293749 w 1293748"/>
                <a:gd name="connsiteY6" fmla="*/ 121351 h 127683"/>
                <a:gd name="connsiteX7" fmla="*/ 1293749 w 1293748"/>
                <a:gd name="connsiteY7" fmla="*/ 6325 h 127683"/>
                <a:gd name="connsiteX8" fmla="*/ 1283793 w 1293748"/>
                <a:gd name="connsiteY8" fmla="*/ 0 h 127683"/>
                <a:gd name="connsiteX9" fmla="*/ 9956 w 1293748"/>
                <a:gd name="connsiteY9" fmla="*/ 0 h 127683"/>
                <a:gd name="connsiteX10" fmla="*/ 0 w 1293748"/>
                <a:gd name="connsiteY10" fmla="*/ 6325 h 127683"/>
                <a:gd name="connsiteX11" fmla="*/ 19913 w 1293748"/>
                <a:gd name="connsiteY11" fmla="*/ 115494 h 127683"/>
                <a:gd name="connsiteX12" fmla="*/ 19913 w 1293748"/>
                <a:gd name="connsiteY12" fmla="*/ 13002 h 127683"/>
                <a:gd name="connsiteX13" fmla="*/ 1273836 w 1293748"/>
                <a:gd name="connsiteY13" fmla="*/ 13002 h 127683"/>
                <a:gd name="connsiteX14" fmla="*/ 1273836 w 1293748"/>
                <a:gd name="connsiteY14" fmla="*/ 115143 h 127683"/>
                <a:gd name="connsiteX15" fmla="*/ 20499 w 1293748"/>
                <a:gd name="connsiteY15" fmla="*/ 115143 h 1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93748" h="127683">
                  <a:moveTo>
                    <a:pt x="0" y="121703"/>
                  </a:moveTo>
                  <a:cubicBezTo>
                    <a:pt x="114" y="123508"/>
                    <a:pt x="1125" y="125136"/>
                    <a:pt x="2694" y="126037"/>
                  </a:cubicBezTo>
                  <a:lnTo>
                    <a:pt x="2694" y="126037"/>
                  </a:lnTo>
                  <a:lnTo>
                    <a:pt x="2694" y="126037"/>
                  </a:lnTo>
                  <a:cubicBezTo>
                    <a:pt x="4726" y="127189"/>
                    <a:pt x="7036" y="127757"/>
                    <a:pt x="9371" y="127676"/>
                  </a:cubicBezTo>
                  <a:lnTo>
                    <a:pt x="1283793" y="127677"/>
                  </a:lnTo>
                  <a:cubicBezTo>
                    <a:pt x="1289181" y="127677"/>
                    <a:pt x="1293749" y="124748"/>
                    <a:pt x="1293749" y="121351"/>
                  </a:cubicBezTo>
                  <a:lnTo>
                    <a:pt x="1293749" y="6325"/>
                  </a:lnTo>
                  <a:cubicBezTo>
                    <a:pt x="1293749" y="2928"/>
                    <a:pt x="1289181" y="0"/>
                    <a:pt x="1283793" y="0"/>
                  </a:cubicBezTo>
                  <a:lnTo>
                    <a:pt x="9956" y="0"/>
                  </a:lnTo>
                  <a:cubicBezTo>
                    <a:pt x="4568" y="0"/>
                    <a:pt x="0" y="2928"/>
                    <a:pt x="0" y="6325"/>
                  </a:cubicBezTo>
                  <a:close/>
                  <a:moveTo>
                    <a:pt x="19913" y="115494"/>
                  </a:moveTo>
                  <a:lnTo>
                    <a:pt x="19913" y="13002"/>
                  </a:lnTo>
                  <a:lnTo>
                    <a:pt x="1273836" y="13002"/>
                  </a:lnTo>
                  <a:lnTo>
                    <a:pt x="1273836" y="115143"/>
                  </a:lnTo>
                  <a:lnTo>
                    <a:pt x="20499" y="115143"/>
                  </a:lnTo>
                  <a:close/>
                </a:path>
              </a:pathLst>
            </a:custGeom>
            <a:solidFill>
              <a:srgbClr val="F0F0F0"/>
            </a:solidFill>
            <a:ln w="11697" cap="flat">
              <a:noFill/>
              <a:prstDash val="solid"/>
              <a:miter/>
            </a:ln>
          </p:spPr>
          <p:txBody>
            <a:bodyPr rtlCol="0" anchor="ctr">
              <a:noAutofit/>
            </a:bodyPr>
            <a:lstStyle/>
            <a:p>
              <a:endParaRPr lang="zh-CN" altLang="en-US"/>
            </a:p>
          </p:txBody>
        </p:sp>
        <p:sp>
          <p:nvSpPr>
            <p:cNvPr id="1066" name="任意多边形: 形状 1065">
              <a:extLst>
                <a:ext uri="{FF2B5EF4-FFF2-40B4-BE49-F238E27FC236}">
                  <a16:creationId xmlns:a16="http://schemas.microsoft.com/office/drawing/2014/main" id="{71570D8E-9067-4D0E-B1D2-7070EB5F706D}"/>
                </a:ext>
              </a:extLst>
            </p:cNvPr>
            <p:cNvSpPr/>
            <p:nvPr/>
          </p:nvSpPr>
          <p:spPr>
            <a:xfrm rot="10800000">
              <a:off x="5149704" y="3363482"/>
              <a:ext cx="408803" cy="184677"/>
            </a:xfrm>
            <a:custGeom>
              <a:avLst/>
              <a:gdLst>
                <a:gd name="connsiteX0" fmla="*/ 293305 w 324110"/>
                <a:gd name="connsiteY0" fmla="*/ 0 h 146417"/>
                <a:gd name="connsiteX1" fmla="*/ 324111 w 324110"/>
                <a:gd name="connsiteY1" fmla="*/ 0 h 146417"/>
                <a:gd name="connsiteX2" fmla="*/ 324111 w 324110"/>
                <a:gd name="connsiteY2" fmla="*/ 146418 h 146417"/>
                <a:gd name="connsiteX3" fmla="*/ 293305 w 324110"/>
                <a:gd name="connsiteY3" fmla="*/ 146418 h 146417"/>
                <a:gd name="connsiteX4" fmla="*/ 30806 w 324110"/>
                <a:gd name="connsiteY4" fmla="*/ 146418 h 146417"/>
                <a:gd name="connsiteX5" fmla="*/ 0 w 324110"/>
                <a:gd name="connsiteY5" fmla="*/ 146418 h 146417"/>
                <a:gd name="connsiteX6" fmla="*/ 0 w 324110"/>
                <a:gd name="connsiteY6" fmla="*/ 0 h 146417"/>
                <a:gd name="connsiteX7" fmla="*/ 30806 w 324110"/>
                <a:gd name="connsiteY7" fmla="*/ 0 h 146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4110" h="146417">
                  <a:moveTo>
                    <a:pt x="293305" y="0"/>
                  </a:moveTo>
                  <a:cubicBezTo>
                    <a:pt x="310318" y="0"/>
                    <a:pt x="324111" y="0"/>
                    <a:pt x="324111" y="0"/>
                  </a:cubicBezTo>
                  <a:lnTo>
                    <a:pt x="324111" y="146418"/>
                  </a:lnTo>
                  <a:cubicBezTo>
                    <a:pt x="324111" y="146418"/>
                    <a:pt x="310318" y="146418"/>
                    <a:pt x="293305" y="146418"/>
                  </a:cubicBezTo>
                  <a:lnTo>
                    <a:pt x="30806" y="146418"/>
                  </a:lnTo>
                  <a:cubicBezTo>
                    <a:pt x="13792" y="146418"/>
                    <a:pt x="0" y="146418"/>
                    <a:pt x="0" y="146418"/>
                  </a:cubicBezTo>
                  <a:lnTo>
                    <a:pt x="0" y="0"/>
                  </a:lnTo>
                  <a:cubicBezTo>
                    <a:pt x="0" y="0"/>
                    <a:pt x="13792" y="0"/>
                    <a:pt x="30806" y="0"/>
                  </a:cubicBezTo>
                  <a:close/>
                </a:path>
              </a:pathLst>
            </a:custGeom>
            <a:solidFill>
              <a:srgbClr val="F5F5F5"/>
            </a:solidFill>
            <a:ln w="11697" cap="flat">
              <a:noFill/>
              <a:prstDash val="solid"/>
              <a:miter/>
            </a:ln>
          </p:spPr>
          <p:txBody>
            <a:bodyPr rtlCol="0" anchor="ctr">
              <a:noAutofit/>
            </a:bodyPr>
            <a:lstStyle/>
            <a:p>
              <a:endParaRPr lang="zh-CN" altLang="en-US"/>
            </a:p>
          </p:txBody>
        </p:sp>
        <p:sp>
          <p:nvSpPr>
            <p:cNvPr id="1067" name="任意多边形: 形状 1066">
              <a:extLst>
                <a:ext uri="{FF2B5EF4-FFF2-40B4-BE49-F238E27FC236}">
                  <a16:creationId xmlns:a16="http://schemas.microsoft.com/office/drawing/2014/main" id="{BB4CF580-F953-4EFF-AE45-4AFC15CBB82E}"/>
                </a:ext>
              </a:extLst>
            </p:cNvPr>
            <p:cNvSpPr/>
            <p:nvPr/>
          </p:nvSpPr>
          <p:spPr>
            <a:xfrm>
              <a:off x="5182613" y="4490898"/>
              <a:ext cx="1626442" cy="159157"/>
            </a:xfrm>
            <a:custGeom>
              <a:avLst/>
              <a:gdLst>
                <a:gd name="connsiteX0" fmla="*/ 1905 w 1289486"/>
                <a:gd name="connsiteY0" fmla="*/ 9964 h 126184"/>
                <a:gd name="connsiteX1" fmla="*/ 183932 w 1289486"/>
                <a:gd name="connsiteY1" fmla="*/ 124990 h 126184"/>
                <a:gd name="connsiteX2" fmla="*/ 195645 w 1289486"/>
                <a:gd name="connsiteY2" fmla="*/ 122061 h 126184"/>
                <a:gd name="connsiteX3" fmla="*/ 195645 w 1289486"/>
                <a:gd name="connsiteY3" fmla="*/ 16641 h 126184"/>
                <a:gd name="connsiteX4" fmla="*/ 366310 w 1289486"/>
                <a:gd name="connsiteY4" fmla="*/ 124521 h 126184"/>
                <a:gd name="connsiteX5" fmla="*/ 378023 w 1289486"/>
                <a:gd name="connsiteY5" fmla="*/ 121593 h 126184"/>
                <a:gd name="connsiteX6" fmla="*/ 378023 w 1289486"/>
                <a:gd name="connsiteY6" fmla="*/ 16172 h 126184"/>
                <a:gd name="connsiteX7" fmla="*/ 548688 w 1289486"/>
                <a:gd name="connsiteY7" fmla="*/ 124053 h 126184"/>
                <a:gd name="connsiteX8" fmla="*/ 560401 w 1289486"/>
                <a:gd name="connsiteY8" fmla="*/ 121124 h 126184"/>
                <a:gd name="connsiteX9" fmla="*/ 560401 w 1289486"/>
                <a:gd name="connsiteY9" fmla="*/ 15703 h 126184"/>
                <a:gd name="connsiteX10" fmla="*/ 731066 w 1289486"/>
                <a:gd name="connsiteY10" fmla="*/ 123584 h 126184"/>
                <a:gd name="connsiteX11" fmla="*/ 742780 w 1289486"/>
                <a:gd name="connsiteY11" fmla="*/ 120656 h 126184"/>
                <a:gd name="connsiteX12" fmla="*/ 742780 w 1289486"/>
                <a:gd name="connsiteY12" fmla="*/ 15235 h 126184"/>
                <a:gd name="connsiteX13" fmla="*/ 913444 w 1289486"/>
                <a:gd name="connsiteY13" fmla="*/ 123116 h 126184"/>
                <a:gd name="connsiteX14" fmla="*/ 925158 w 1289486"/>
                <a:gd name="connsiteY14" fmla="*/ 120187 h 126184"/>
                <a:gd name="connsiteX15" fmla="*/ 925158 w 1289486"/>
                <a:gd name="connsiteY15" fmla="*/ 14766 h 126184"/>
                <a:gd name="connsiteX16" fmla="*/ 1095823 w 1289486"/>
                <a:gd name="connsiteY16" fmla="*/ 122647 h 126184"/>
                <a:gd name="connsiteX17" fmla="*/ 1107536 w 1289486"/>
                <a:gd name="connsiteY17" fmla="*/ 119719 h 126184"/>
                <a:gd name="connsiteX18" fmla="*/ 1107536 w 1289486"/>
                <a:gd name="connsiteY18" fmla="*/ 14298 h 126184"/>
                <a:gd name="connsiteX19" fmla="*/ 1278201 w 1289486"/>
                <a:gd name="connsiteY19" fmla="*/ 122179 h 126184"/>
                <a:gd name="connsiteX20" fmla="*/ 1287572 w 1289486"/>
                <a:gd name="connsiteY20" fmla="*/ 116322 h 126184"/>
                <a:gd name="connsiteX21" fmla="*/ 1105545 w 1289486"/>
                <a:gd name="connsiteY21" fmla="*/ 1179 h 126184"/>
                <a:gd name="connsiteX22" fmla="*/ 1105545 w 1289486"/>
                <a:gd name="connsiteY22" fmla="*/ 1179 h 126184"/>
                <a:gd name="connsiteX23" fmla="*/ 1098400 w 1289486"/>
                <a:gd name="connsiteY23" fmla="*/ 476 h 126184"/>
                <a:gd name="connsiteX24" fmla="*/ 1094417 w 1289486"/>
                <a:gd name="connsiteY24" fmla="*/ 3990 h 126184"/>
                <a:gd name="connsiteX25" fmla="*/ 1094417 w 1289486"/>
                <a:gd name="connsiteY25" fmla="*/ 3990 h 126184"/>
                <a:gd name="connsiteX26" fmla="*/ 1094417 w 1289486"/>
                <a:gd name="connsiteY26" fmla="*/ 109411 h 126184"/>
                <a:gd name="connsiteX27" fmla="*/ 923752 w 1289486"/>
                <a:gd name="connsiteY27" fmla="*/ 1413 h 126184"/>
                <a:gd name="connsiteX28" fmla="*/ 923752 w 1289486"/>
                <a:gd name="connsiteY28" fmla="*/ 1413 h 126184"/>
                <a:gd name="connsiteX29" fmla="*/ 916724 w 1289486"/>
                <a:gd name="connsiteY29" fmla="*/ 710 h 126184"/>
                <a:gd name="connsiteX30" fmla="*/ 912742 w 1289486"/>
                <a:gd name="connsiteY30" fmla="*/ 4224 h 126184"/>
                <a:gd name="connsiteX31" fmla="*/ 912742 w 1289486"/>
                <a:gd name="connsiteY31" fmla="*/ 4224 h 126184"/>
                <a:gd name="connsiteX32" fmla="*/ 912742 w 1289486"/>
                <a:gd name="connsiteY32" fmla="*/ 109645 h 126184"/>
                <a:gd name="connsiteX33" fmla="*/ 739266 w 1289486"/>
                <a:gd name="connsiteY33" fmla="*/ 3990 h 126184"/>
                <a:gd name="connsiteX34" fmla="*/ 739266 w 1289486"/>
                <a:gd name="connsiteY34" fmla="*/ 3990 h 126184"/>
                <a:gd name="connsiteX35" fmla="*/ 732120 w 1289486"/>
                <a:gd name="connsiteY35" fmla="*/ 3287 h 126184"/>
                <a:gd name="connsiteX36" fmla="*/ 728138 w 1289486"/>
                <a:gd name="connsiteY36" fmla="*/ 6801 h 126184"/>
                <a:gd name="connsiteX37" fmla="*/ 728138 w 1289486"/>
                <a:gd name="connsiteY37" fmla="*/ 6801 h 126184"/>
                <a:gd name="connsiteX38" fmla="*/ 728138 w 1289486"/>
                <a:gd name="connsiteY38" fmla="*/ 112222 h 126184"/>
                <a:gd name="connsiteX39" fmla="*/ 557473 w 1289486"/>
                <a:gd name="connsiteY39" fmla="*/ 4224 h 126184"/>
                <a:gd name="connsiteX40" fmla="*/ 557473 w 1289486"/>
                <a:gd name="connsiteY40" fmla="*/ 4224 h 126184"/>
                <a:gd name="connsiteX41" fmla="*/ 550445 w 1289486"/>
                <a:gd name="connsiteY41" fmla="*/ 3522 h 126184"/>
                <a:gd name="connsiteX42" fmla="*/ 546462 w 1289486"/>
                <a:gd name="connsiteY42" fmla="*/ 7035 h 126184"/>
                <a:gd name="connsiteX43" fmla="*/ 546462 w 1289486"/>
                <a:gd name="connsiteY43" fmla="*/ 7035 h 126184"/>
                <a:gd name="connsiteX44" fmla="*/ 546462 w 1289486"/>
                <a:gd name="connsiteY44" fmla="*/ 112456 h 126184"/>
                <a:gd name="connsiteX45" fmla="*/ 375798 w 1289486"/>
                <a:gd name="connsiteY45" fmla="*/ 4458 h 126184"/>
                <a:gd name="connsiteX46" fmla="*/ 375798 w 1289486"/>
                <a:gd name="connsiteY46" fmla="*/ 4458 h 126184"/>
                <a:gd name="connsiteX47" fmla="*/ 368652 w 1289486"/>
                <a:gd name="connsiteY47" fmla="*/ 3756 h 126184"/>
                <a:gd name="connsiteX48" fmla="*/ 364670 w 1289486"/>
                <a:gd name="connsiteY48" fmla="*/ 7270 h 126184"/>
                <a:gd name="connsiteX49" fmla="*/ 364670 w 1289486"/>
                <a:gd name="connsiteY49" fmla="*/ 7270 h 126184"/>
                <a:gd name="connsiteX50" fmla="*/ 364670 w 1289486"/>
                <a:gd name="connsiteY50" fmla="*/ 112690 h 126184"/>
                <a:gd name="connsiteX51" fmla="*/ 194005 w 1289486"/>
                <a:gd name="connsiteY51" fmla="*/ 4693 h 126184"/>
                <a:gd name="connsiteX52" fmla="*/ 194005 w 1289486"/>
                <a:gd name="connsiteY52" fmla="*/ 4693 h 126184"/>
                <a:gd name="connsiteX53" fmla="*/ 186977 w 1289486"/>
                <a:gd name="connsiteY53" fmla="*/ 3990 h 126184"/>
                <a:gd name="connsiteX54" fmla="*/ 182877 w 1289486"/>
                <a:gd name="connsiteY54" fmla="*/ 7504 h 126184"/>
                <a:gd name="connsiteX55" fmla="*/ 182877 w 1289486"/>
                <a:gd name="connsiteY55" fmla="*/ 7504 h 126184"/>
                <a:gd name="connsiteX56" fmla="*/ 182877 w 1289486"/>
                <a:gd name="connsiteY56" fmla="*/ 112925 h 126184"/>
                <a:gd name="connsiteX57" fmla="*/ 12213 w 1289486"/>
                <a:gd name="connsiteY57" fmla="*/ 4927 h 126184"/>
                <a:gd name="connsiteX58" fmla="*/ 1905 w 1289486"/>
                <a:gd name="connsiteY58" fmla="*/ 9964 h 12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89486" h="126184">
                  <a:moveTo>
                    <a:pt x="1905" y="9964"/>
                  </a:moveTo>
                  <a:lnTo>
                    <a:pt x="183932" y="124990"/>
                  </a:lnTo>
                  <a:cubicBezTo>
                    <a:pt x="187914" y="127567"/>
                    <a:pt x="195645" y="125693"/>
                    <a:pt x="195645" y="122061"/>
                  </a:cubicBezTo>
                  <a:lnTo>
                    <a:pt x="195645" y="16641"/>
                  </a:lnTo>
                  <a:lnTo>
                    <a:pt x="366310" y="124521"/>
                  </a:lnTo>
                  <a:cubicBezTo>
                    <a:pt x="370409" y="127098"/>
                    <a:pt x="378023" y="125224"/>
                    <a:pt x="378023" y="121593"/>
                  </a:cubicBezTo>
                  <a:lnTo>
                    <a:pt x="378023" y="16172"/>
                  </a:lnTo>
                  <a:lnTo>
                    <a:pt x="548688" y="124053"/>
                  </a:lnTo>
                  <a:cubicBezTo>
                    <a:pt x="552671" y="126629"/>
                    <a:pt x="560401" y="124755"/>
                    <a:pt x="560401" y="121124"/>
                  </a:cubicBezTo>
                  <a:lnTo>
                    <a:pt x="560401" y="15703"/>
                  </a:lnTo>
                  <a:lnTo>
                    <a:pt x="731066" y="123584"/>
                  </a:lnTo>
                  <a:cubicBezTo>
                    <a:pt x="735166" y="126161"/>
                    <a:pt x="742780" y="124287"/>
                    <a:pt x="742780" y="120656"/>
                  </a:cubicBezTo>
                  <a:lnTo>
                    <a:pt x="742780" y="15235"/>
                  </a:lnTo>
                  <a:lnTo>
                    <a:pt x="913444" y="123116"/>
                  </a:lnTo>
                  <a:cubicBezTo>
                    <a:pt x="917427" y="125693"/>
                    <a:pt x="925158" y="123818"/>
                    <a:pt x="925158" y="120187"/>
                  </a:cubicBezTo>
                  <a:lnTo>
                    <a:pt x="925158" y="14766"/>
                  </a:lnTo>
                  <a:lnTo>
                    <a:pt x="1095823" y="122647"/>
                  </a:lnTo>
                  <a:cubicBezTo>
                    <a:pt x="1099922" y="125224"/>
                    <a:pt x="1107536" y="123350"/>
                    <a:pt x="1107536" y="119719"/>
                  </a:cubicBezTo>
                  <a:lnTo>
                    <a:pt x="1107536" y="14298"/>
                  </a:lnTo>
                  <a:lnTo>
                    <a:pt x="1278201" y="122179"/>
                  </a:lnTo>
                  <a:cubicBezTo>
                    <a:pt x="1284175" y="126044"/>
                    <a:pt x="1293546" y="120070"/>
                    <a:pt x="1287572" y="116322"/>
                  </a:cubicBezTo>
                  <a:lnTo>
                    <a:pt x="1105545" y="1179"/>
                  </a:lnTo>
                  <a:lnTo>
                    <a:pt x="1105545" y="1179"/>
                  </a:lnTo>
                  <a:cubicBezTo>
                    <a:pt x="1103382" y="-92"/>
                    <a:pt x="1100769" y="-349"/>
                    <a:pt x="1098400" y="476"/>
                  </a:cubicBezTo>
                  <a:cubicBezTo>
                    <a:pt x="1096291" y="476"/>
                    <a:pt x="1094534" y="2116"/>
                    <a:pt x="1094417" y="3990"/>
                  </a:cubicBezTo>
                  <a:lnTo>
                    <a:pt x="1094417" y="3990"/>
                  </a:lnTo>
                  <a:lnTo>
                    <a:pt x="1094417" y="109411"/>
                  </a:lnTo>
                  <a:lnTo>
                    <a:pt x="923752" y="1413"/>
                  </a:lnTo>
                  <a:lnTo>
                    <a:pt x="923752" y="1413"/>
                  </a:lnTo>
                  <a:cubicBezTo>
                    <a:pt x="921630" y="146"/>
                    <a:pt x="919055" y="-111"/>
                    <a:pt x="916724" y="710"/>
                  </a:cubicBezTo>
                  <a:cubicBezTo>
                    <a:pt x="914499" y="710"/>
                    <a:pt x="912859" y="2350"/>
                    <a:pt x="912742" y="4224"/>
                  </a:cubicBezTo>
                  <a:lnTo>
                    <a:pt x="912742" y="4224"/>
                  </a:lnTo>
                  <a:lnTo>
                    <a:pt x="912742" y="109645"/>
                  </a:lnTo>
                  <a:lnTo>
                    <a:pt x="739266" y="3990"/>
                  </a:lnTo>
                  <a:lnTo>
                    <a:pt x="739266" y="3990"/>
                  </a:lnTo>
                  <a:cubicBezTo>
                    <a:pt x="737102" y="2719"/>
                    <a:pt x="734490" y="2462"/>
                    <a:pt x="732120" y="3287"/>
                  </a:cubicBezTo>
                  <a:cubicBezTo>
                    <a:pt x="730012" y="3287"/>
                    <a:pt x="728255" y="4927"/>
                    <a:pt x="728138" y="6801"/>
                  </a:cubicBezTo>
                  <a:lnTo>
                    <a:pt x="728138" y="6801"/>
                  </a:lnTo>
                  <a:lnTo>
                    <a:pt x="728138" y="112222"/>
                  </a:lnTo>
                  <a:lnTo>
                    <a:pt x="557473" y="4224"/>
                  </a:lnTo>
                  <a:lnTo>
                    <a:pt x="557473" y="4224"/>
                  </a:lnTo>
                  <a:cubicBezTo>
                    <a:pt x="555351" y="2957"/>
                    <a:pt x="552776" y="2700"/>
                    <a:pt x="550445" y="3522"/>
                  </a:cubicBezTo>
                  <a:cubicBezTo>
                    <a:pt x="548219" y="3522"/>
                    <a:pt x="546580" y="5161"/>
                    <a:pt x="546462" y="7035"/>
                  </a:cubicBezTo>
                  <a:lnTo>
                    <a:pt x="546462" y="7035"/>
                  </a:lnTo>
                  <a:lnTo>
                    <a:pt x="546462" y="112456"/>
                  </a:lnTo>
                  <a:cubicBezTo>
                    <a:pt x="489613" y="76379"/>
                    <a:pt x="432725" y="40380"/>
                    <a:pt x="375798" y="4458"/>
                  </a:cubicBezTo>
                  <a:lnTo>
                    <a:pt x="375798" y="4458"/>
                  </a:lnTo>
                  <a:cubicBezTo>
                    <a:pt x="373634" y="3187"/>
                    <a:pt x="371022" y="2930"/>
                    <a:pt x="368652" y="3756"/>
                  </a:cubicBezTo>
                  <a:cubicBezTo>
                    <a:pt x="366544" y="3756"/>
                    <a:pt x="364787" y="5396"/>
                    <a:pt x="364670" y="7270"/>
                  </a:cubicBezTo>
                  <a:lnTo>
                    <a:pt x="364670" y="7270"/>
                  </a:lnTo>
                  <a:lnTo>
                    <a:pt x="364670" y="112690"/>
                  </a:lnTo>
                  <a:lnTo>
                    <a:pt x="194005" y="4693"/>
                  </a:lnTo>
                  <a:lnTo>
                    <a:pt x="194005" y="4693"/>
                  </a:lnTo>
                  <a:cubicBezTo>
                    <a:pt x="191883" y="3426"/>
                    <a:pt x="189308" y="3168"/>
                    <a:pt x="186977" y="3990"/>
                  </a:cubicBezTo>
                  <a:cubicBezTo>
                    <a:pt x="184752" y="3990"/>
                    <a:pt x="183112" y="5630"/>
                    <a:pt x="182877" y="7504"/>
                  </a:cubicBezTo>
                  <a:lnTo>
                    <a:pt x="182877" y="7504"/>
                  </a:lnTo>
                  <a:lnTo>
                    <a:pt x="182877" y="112925"/>
                  </a:lnTo>
                  <a:cubicBezTo>
                    <a:pt x="126028" y="76847"/>
                    <a:pt x="69140" y="40848"/>
                    <a:pt x="12213" y="4927"/>
                  </a:cubicBezTo>
                  <a:cubicBezTo>
                    <a:pt x="5302" y="242"/>
                    <a:pt x="-4069" y="6098"/>
                    <a:pt x="1905" y="9964"/>
                  </a:cubicBezTo>
                  <a:close/>
                </a:path>
              </a:pathLst>
            </a:custGeom>
            <a:solidFill>
              <a:srgbClr val="E0E0E0"/>
            </a:solidFill>
            <a:ln w="11697" cap="flat">
              <a:noFill/>
              <a:prstDash val="solid"/>
              <a:miter/>
            </a:ln>
          </p:spPr>
          <p:txBody>
            <a:bodyPr rtlCol="0" anchor="ctr">
              <a:noAutofit/>
            </a:bodyPr>
            <a:lstStyle/>
            <a:p>
              <a:endParaRPr lang="zh-CN" altLang="en-US"/>
            </a:p>
          </p:txBody>
        </p:sp>
        <p:sp>
          <p:nvSpPr>
            <p:cNvPr id="1068" name="任意多边形: 形状 1067">
              <a:extLst>
                <a:ext uri="{FF2B5EF4-FFF2-40B4-BE49-F238E27FC236}">
                  <a16:creationId xmlns:a16="http://schemas.microsoft.com/office/drawing/2014/main" id="{3E8F8E17-BA99-4802-B458-AC4EF76F2219}"/>
                </a:ext>
              </a:extLst>
            </p:cNvPr>
            <p:cNvSpPr/>
            <p:nvPr/>
          </p:nvSpPr>
          <p:spPr>
            <a:xfrm>
              <a:off x="5178366" y="4491785"/>
              <a:ext cx="1631818" cy="161049"/>
            </a:xfrm>
            <a:custGeom>
              <a:avLst/>
              <a:gdLst>
                <a:gd name="connsiteX0" fmla="*/ 0 w 1293748"/>
                <a:gd name="connsiteY0" fmla="*/ 121359 h 127684"/>
                <a:gd name="connsiteX1" fmla="*/ 9956 w 1293748"/>
                <a:gd name="connsiteY1" fmla="*/ 127684 h 127684"/>
                <a:gd name="connsiteX2" fmla="*/ 1283793 w 1293748"/>
                <a:gd name="connsiteY2" fmla="*/ 127684 h 127684"/>
                <a:gd name="connsiteX3" fmla="*/ 1293749 w 1293748"/>
                <a:gd name="connsiteY3" fmla="*/ 121359 h 127684"/>
                <a:gd name="connsiteX4" fmla="*/ 1293749 w 1293748"/>
                <a:gd name="connsiteY4" fmla="*/ 6333 h 127684"/>
                <a:gd name="connsiteX5" fmla="*/ 1283793 w 1293748"/>
                <a:gd name="connsiteY5" fmla="*/ 7 h 127684"/>
                <a:gd name="connsiteX6" fmla="*/ 9956 w 1293748"/>
                <a:gd name="connsiteY6" fmla="*/ 7 h 127684"/>
                <a:gd name="connsiteX7" fmla="*/ 3280 w 1293748"/>
                <a:gd name="connsiteY7" fmla="*/ 1647 h 127684"/>
                <a:gd name="connsiteX8" fmla="*/ 3280 w 1293748"/>
                <a:gd name="connsiteY8" fmla="*/ 1647 h 127684"/>
                <a:gd name="connsiteX9" fmla="*/ 3280 w 1293748"/>
                <a:gd name="connsiteY9" fmla="*/ 1647 h 127684"/>
                <a:gd name="connsiteX10" fmla="*/ 586 w 1293748"/>
                <a:gd name="connsiteY10" fmla="*/ 5981 h 127684"/>
                <a:gd name="connsiteX11" fmla="*/ 440659 w 1293748"/>
                <a:gd name="connsiteY11" fmla="*/ 12541 h 127684"/>
                <a:gd name="connsiteX12" fmla="*/ 1273836 w 1293748"/>
                <a:gd name="connsiteY12" fmla="*/ 12541 h 127684"/>
                <a:gd name="connsiteX13" fmla="*/ 1273836 w 1293748"/>
                <a:gd name="connsiteY13" fmla="*/ 115033 h 127684"/>
                <a:gd name="connsiteX14" fmla="*/ 20499 w 1293748"/>
                <a:gd name="connsiteY14" fmla="*/ 115033 h 127684"/>
                <a:gd name="connsiteX15" fmla="*/ 20499 w 1293748"/>
                <a:gd name="connsiteY15" fmla="*/ 12541 h 12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93748" h="127684">
                  <a:moveTo>
                    <a:pt x="0" y="121359"/>
                  </a:moveTo>
                  <a:cubicBezTo>
                    <a:pt x="0" y="124756"/>
                    <a:pt x="4568" y="127684"/>
                    <a:pt x="9956" y="127684"/>
                  </a:cubicBezTo>
                  <a:lnTo>
                    <a:pt x="1283793" y="127684"/>
                  </a:lnTo>
                  <a:cubicBezTo>
                    <a:pt x="1289181" y="127684"/>
                    <a:pt x="1293749" y="124756"/>
                    <a:pt x="1293749" y="121359"/>
                  </a:cubicBezTo>
                  <a:lnTo>
                    <a:pt x="1293749" y="6333"/>
                  </a:lnTo>
                  <a:cubicBezTo>
                    <a:pt x="1293749" y="2936"/>
                    <a:pt x="1289181" y="7"/>
                    <a:pt x="1283793" y="7"/>
                  </a:cubicBezTo>
                  <a:lnTo>
                    <a:pt x="9956" y="7"/>
                  </a:lnTo>
                  <a:cubicBezTo>
                    <a:pt x="7622" y="-73"/>
                    <a:pt x="5311" y="495"/>
                    <a:pt x="3280" y="1647"/>
                  </a:cubicBezTo>
                  <a:lnTo>
                    <a:pt x="3280" y="1647"/>
                  </a:lnTo>
                  <a:lnTo>
                    <a:pt x="3280" y="1647"/>
                  </a:lnTo>
                  <a:cubicBezTo>
                    <a:pt x="1711" y="2548"/>
                    <a:pt x="699" y="4176"/>
                    <a:pt x="586" y="5981"/>
                  </a:cubicBezTo>
                  <a:close/>
                  <a:moveTo>
                    <a:pt x="440659" y="12541"/>
                  </a:moveTo>
                  <a:lnTo>
                    <a:pt x="1273836" y="12541"/>
                  </a:lnTo>
                  <a:lnTo>
                    <a:pt x="1273836" y="115033"/>
                  </a:lnTo>
                  <a:lnTo>
                    <a:pt x="20499" y="115033"/>
                  </a:lnTo>
                  <a:lnTo>
                    <a:pt x="20499" y="12541"/>
                  </a:lnTo>
                  <a:close/>
                </a:path>
              </a:pathLst>
            </a:custGeom>
            <a:solidFill>
              <a:srgbClr val="E0E0E0"/>
            </a:solidFill>
            <a:ln w="11697" cap="flat">
              <a:noFill/>
              <a:prstDash val="solid"/>
              <a:miter/>
            </a:ln>
          </p:spPr>
          <p:txBody>
            <a:bodyPr rtlCol="0" anchor="ctr">
              <a:noAutofit/>
            </a:bodyPr>
            <a:lstStyle/>
            <a:p>
              <a:endParaRPr lang="zh-CN" altLang="en-US"/>
            </a:p>
          </p:txBody>
        </p:sp>
        <p:sp>
          <p:nvSpPr>
            <p:cNvPr id="1069" name="任意多边形: 形状 1068">
              <a:extLst>
                <a:ext uri="{FF2B5EF4-FFF2-40B4-BE49-F238E27FC236}">
                  <a16:creationId xmlns:a16="http://schemas.microsoft.com/office/drawing/2014/main" id="{E7DA5D6A-EA89-437F-9645-84C6BDF9210F}"/>
                </a:ext>
              </a:extLst>
            </p:cNvPr>
            <p:cNvSpPr/>
            <p:nvPr/>
          </p:nvSpPr>
          <p:spPr>
            <a:xfrm>
              <a:off x="5182613" y="4494459"/>
              <a:ext cx="1626442" cy="159069"/>
            </a:xfrm>
            <a:custGeom>
              <a:avLst/>
              <a:gdLst>
                <a:gd name="connsiteX0" fmla="*/ 1905 w 1289486"/>
                <a:gd name="connsiteY0" fmla="*/ 116310 h 126114"/>
                <a:gd name="connsiteX1" fmla="*/ 183932 w 1289486"/>
                <a:gd name="connsiteY1" fmla="*/ 1167 h 126114"/>
                <a:gd name="connsiteX2" fmla="*/ 195645 w 1289486"/>
                <a:gd name="connsiteY2" fmla="*/ 4213 h 126114"/>
                <a:gd name="connsiteX3" fmla="*/ 195645 w 1289486"/>
                <a:gd name="connsiteY3" fmla="*/ 109633 h 126114"/>
                <a:gd name="connsiteX4" fmla="*/ 366310 w 1289486"/>
                <a:gd name="connsiteY4" fmla="*/ 1636 h 126114"/>
                <a:gd name="connsiteX5" fmla="*/ 378023 w 1289486"/>
                <a:gd name="connsiteY5" fmla="*/ 4681 h 126114"/>
                <a:gd name="connsiteX6" fmla="*/ 378023 w 1289486"/>
                <a:gd name="connsiteY6" fmla="*/ 110102 h 126114"/>
                <a:gd name="connsiteX7" fmla="*/ 548688 w 1289486"/>
                <a:gd name="connsiteY7" fmla="*/ 2104 h 126114"/>
                <a:gd name="connsiteX8" fmla="*/ 560401 w 1289486"/>
                <a:gd name="connsiteY8" fmla="*/ 5150 h 126114"/>
                <a:gd name="connsiteX9" fmla="*/ 560401 w 1289486"/>
                <a:gd name="connsiteY9" fmla="*/ 110571 h 126114"/>
                <a:gd name="connsiteX10" fmla="*/ 731066 w 1289486"/>
                <a:gd name="connsiteY10" fmla="*/ 2573 h 126114"/>
                <a:gd name="connsiteX11" fmla="*/ 742780 w 1289486"/>
                <a:gd name="connsiteY11" fmla="*/ 5618 h 126114"/>
                <a:gd name="connsiteX12" fmla="*/ 742780 w 1289486"/>
                <a:gd name="connsiteY12" fmla="*/ 111039 h 126114"/>
                <a:gd name="connsiteX13" fmla="*/ 913444 w 1289486"/>
                <a:gd name="connsiteY13" fmla="*/ 3041 h 126114"/>
                <a:gd name="connsiteX14" fmla="*/ 925158 w 1289486"/>
                <a:gd name="connsiteY14" fmla="*/ 6087 h 126114"/>
                <a:gd name="connsiteX15" fmla="*/ 925158 w 1289486"/>
                <a:gd name="connsiteY15" fmla="*/ 111508 h 126114"/>
                <a:gd name="connsiteX16" fmla="*/ 1095823 w 1289486"/>
                <a:gd name="connsiteY16" fmla="*/ 3510 h 126114"/>
                <a:gd name="connsiteX17" fmla="*/ 1107536 w 1289486"/>
                <a:gd name="connsiteY17" fmla="*/ 6555 h 126114"/>
                <a:gd name="connsiteX18" fmla="*/ 1107536 w 1289486"/>
                <a:gd name="connsiteY18" fmla="*/ 111976 h 126114"/>
                <a:gd name="connsiteX19" fmla="*/ 1278201 w 1289486"/>
                <a:gd name="connsiteY19" fmla="*/ 3978 h 126114"/>
                <a:gd name="connsiteX20" fmla="*/ 1287572 w 1289486"/>
                <a:gd name="connsiteY20" fmla="*/ 9952 h 126114"/>
                <a:gd name="connsiteX21" fmla="*/ 1105545 w 1289486"/>
                <a:gd name="connsiteY21" fmla="*/ 124978 h 126114"/>
                <a:gd name="connsiteX22" fmla="*/ 1105545 w 1289486"/>
                <a:gd name="connsiteY22" fmla="*/ 124978 h 126114"/>
                <a:gd name="connsiteX23" fmla="*/ 1098400 w 1289486"/>
                <a:gd name="connsiteY23" fmla="*/ 125681 h 126114"/>
                <a:gd name="connsiteX24" fmla="*/ 1094417 w 1289486"/>
                <a:gd name="connsiteY24" fmla="*/ 122167 h 126114"/>
                <a:gd name="connsiteX25" fmla="*/ 1094417 w 1289486"/>
                <a:gd name="connsiteY25" fmla="*/ 122167 h 126114"/>
                <a:gd name="connsiteX26" fmla="*/ 1094417 w 1289486"/>
                <a:gd name="connsiteY26" fmla="*/ 122167 h 126114"/>
                <a:gd name="connsiteX27" fmla="*/ 1094417 w 1289486"/>
                <a:gd name="connsiteY27" fmla="*/ 16746 h 126114"/>
                <a:gd name="connsiteX28" fmla="*/ 923752 w 1289486"/>
                <a:gd name="connsiteY28" fmla="*/ 124627 h 126114"/>
                <a:gd name="connsiteX29" fmla="*/ 923752 w 1289486"/>
                <a:gd name="connsiteY29" fmla="*/ 124627 h 126114"/>
                <a:gd name="connsiteX30" fmla="*/ 916724 w 1289486"/>
                <a:gd name="connsiteY30" fmla="*/ 125329 h 126114"/>
                <a:gd name="connsiteX31" fmla="*/ 912742 w 1289486"/>
                <a:gd name="connsiteY31" fmla="*/ 121816 h 126114"/>
                <a:gd name="connsiteX32" fmla="*/ 912742 w 1289486"/>
                <a:gd name="connsiteY32" fmla="*/ 121816 h 126114"/>
                <a:gd name="connsiteX33" fmla="*/ 912742 w 1289486"/>
                <a:gd name="connsiteY33" fmla="*/ 121816 h 126114"/>
                <a:gd name="connsiteX34" fmla="*/ 912742 w 1289486"/>
                <a:gd name="connsiteY34" fmla="*/ 16395 h 126114"/>
                <a:gd name="connsiteX35" fmla="*/ 739266 w 1289486"/>
                <a:gd name="connsiteY35" fmla="*/ 122167 h 126114"/>
                <a:gd name="connsiteX36" fmla="*/ 739266 w 1289486"/>
                <a:gd name="connsiteY36" fmla="*/ 122167 h 126114"/>
                <a:gd name="connsiteX37" fmla="*/ 732120 w 1289486"/>
                <a:gd name="connsiteY37" fmla="*/ 122870 h 126114"/>
                <a:gd name="connsiteX38" fmla="*/ 728138 w 1289486"/>
                <a:gd name="connsiteY38" fmla="*/ 119356 h 126114"/>
                <a:gd name="connsiteX39" fmla="*/ 728138 w 1289486"/>
                <a:gd name="connsiteY39" fmla="*/ 119356 h 126114"/>
                <a:gd name="connsiteX40" fmla="*/ 728138 w 1289486"/>
                <a:gd name="connsiteY40" fmla="*/ 119356 h 126114"/>
                <a:gd name="connsiteX41" fmla="*/ 728138 w 1289486"/>
                <a:gd name="connsiteY41" fmla="*/ 13935 h 126114"/>
                <a:gd name="connsiteX42" fmla="*/ 557473 w 1289486"/>
                <a:gd name="connsiteY42" fmla="*/ 121816 h 126114"/>
                <a:gd name="connsiteX43" fmla="*/ 557473 w 1289486"/>
                <a:gd name="connsiteY43" fmla="*/ 121816 h 126114"/>
                <a:gd name="connsiteX44" fmla="*/ 550445 w 1289486"/>
                <a:gd name="connsiteY44" fmla="*/ 122518 h 126114"/>
                <a:gd name="connsiteX45" fmla="*/ 546462 w 1289486"/>
                <a:gd name="connsiteY45" fmla="*/ 119004 h 126114"/>
                <a:gd name="connsiteX46" fmla="*/ 546462 w 1289486"/>
                <a:gd name="connsiteY46" fmla="*/ 119004 h 126114"/>
                <a:gd name="connsiteX47" fmla="*/ 546462 w 1289486"/>
                <a:gd name="connsiteY47" fmla="*/ 119004 h 126114"/>
                <a:gd name="connsiteX48" fmla="*/ 546462 w 1289486"/>
                <a:gd name="connsiteY48" fmla="*/ 13583 h 126114"/>
                <a:gd name="connsiteX49" fmla="*/ 375798 w 1289486"/>
                <a:gd name="connsiteY49" fmla="*/ 121464 h 126114"/>
                <a:gd name="connsiteX50" fmla="*/ 375798 w 1289486"/>
                <a:gd name="connsiteY50" fmla="*/ 121464 h 126114"/>
                <a:gd name="connsiteX51" fmla="*/ 368652 w 1289486"/>
                <a:gd name="connsiteY51" fmla="*/ 122167 h 126114"/>
                <a:gd name="connsiteX52" fmla="*/ 364670 w 1289486"/>
                <a:gd name="connsiteY52" fmla="*/ 118653 h 126114"/>
                <a:gd name="connsiteX53" fmla="*/ 364670 w 1289486"/>
                <a:gd name="connsiteY53" fmla="*/ 118653 h 126114"/>
                <a:gd name="connsiteX54" fmla="*/ 364670 w 1289486"/>
                <a:gd name="connsiteY54" fmla="*/ 118653 h 126114"/>
                <a:gd name="connsiteX55" fmla="*/ 364670 w 1289486"/>
                <a:gd name="connsiteY55" fmla="*/ 13232 h 126114"/>
                <a:gd name="connsiteX56" fmla="*/ 194005 w 1289486"/>
                <a:gd name="connsiteY56" fmla="*/ 121113 h 126114"/>
                <a:gd name="connsiteX57" fmla="*/ 194005 w 1289486"/>
                <a:gd name="connsiteY57" fmla="*/ 121113 h 126114"/>
                <a:gd name="connsiteX58" fmla="*/ 186977 w 1289486"/>
                <a:gd name="connsiteY58" fmla="*/ 121816 h 126114"/>
                <a:gd name="connsiteX59" fmla="*/ 182877 w 1289486"/>
                <a:gd name="connsiteY59" fmla="*/ 118302 h 126114"/>
                <a:gd name="connsiteX60" fmla="*/ 182877 w 1289486"/>
                <a:gd name="connsiteY60" fmla="*/ 118301 h 126114"/>
                <a:gd name="connsiteX61" fmla="*/ 182877 w 1289486"/>
                <a:gd name="connsiteY61" fmla="*/ 118301 h 126114"/>
                <a:gd name="connsiteX62" fmla="*/ 182877 w 1289486"/>
                <a:gd name="connsiteY62" fmla="*/ 12880 h 126114"/>
                <a:gd name="connsiteX63" fmla="*/ 12213 w 1289486"/>
                <a:gd name="connsiteY63" fmla="*/ 120761 h 126114"/>
                <a:gd name="connsiteX64" fmla="*/ 1905 w 1289486"/>
                <a:gd name="connsiteY64" fmla="*/ 116310 h 126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289486" h="126114">
                  <a:moveTo>
                    <a:pt x="1905" y="116310"/>
                  </a:moveTo>
                  <a:lnTo>
                    <a:pt x="183932" y="1167"/>
                  </a:lnTo>
                  <a:cubicBezTo>
                    <a:pt x="187914" y="-1410"/>
                    <a:pt x="195645" y="581"/>
                    <a:pt x="195645" y="4213"/>
                  </a:cubicBezTo>
                  <a:lnTo>
                    <a:pt x="195645" y="109633"/>
                  </a:lnTo>
                  <a:lnTo>
                    <a:pt x="366310" y="1636"/>
                  </a:lnTo>
                  <a:cubicBezTo>
                    <a:pt x="370409" y="-941"/>
                    <a:pt x="378023" y="1050"/>
                    <a:pt x="378023" y="4681"/>
                  </a:cubicBezTo>
                  <a:lnTo>
                    <a:pt x="378023" y="110102"/>
                  </a:lnTo>
                  <a:lnTo>
                    <a:pt x="548688" y="2104"/>
                  </a:lnTo>
                  <a:cubicBezTo>
                    <a:pt x="552671" y="-473"/>
                    <a:pt x="560401" y="1518"/>
                    <a:pt x="560401" y="5150"/>
                  </a:cubicBezTo>
                  <a:lnTo>
                    <a:pt x="560401" y="110571"/>
                  </a:lnTo>
                  <a:lnTo>
                    <a:pt x="731066" y="2573"/>
                  </a:lnTo>
                  <a:cubicBezTo>
                    <a:pt x="735166" y="-4"/>
                    <a:pt x="742780" y="1987"/>
                    <a:pt x="742780" y="5618"/>
                  </a:cubicBezTo>
                  <a:lnTo>
                    <a:pt x="742780" y="111039"/>
                  </a:lnTo>
                  <a:lnTo>
                    <a:pt x="913444" y="3041"/>
                  </a:lnTo>
                  <a:cubicBezTo>
                    <a:pt x="917427" y="464"/>
                    <a:pt x="925158" y="2456"/>
                    <a:pt x="925158" y="6087"/>
                  </a:cubicBezTo>
                  <a:lnTo>
                    <a:pt x="925158" y="111508"/>
                  </a:lnTo>
                  <a:lnTo>
                    <a:pt x="1095823" y="3510"/>
                  </a:lnTo>
                  <a:cubicBezTo>
                    <a:pt x="1099922" y="933"/>
                    <a:pt x="1107536" y="2924"/>
                    <a:pt x="1107536" y="6555"/>
                  </a:cubicBezTo>
                  <a:lnTo>
                    <a:pt x="1107536" y="111976"/>
                  </a:lnTo>
                  <a:lnTo>
                    <a:pt x="1278201" y="3978"/>
                  </a:lnTo>
                  <a:cubicBezTo>
                    <a:pt x="1284175" y="230"/>
                    <a:pt x="1293546" y="6087"/>
                    <a:pt x="1287572" y="9952"/>
                  </a:cubicBezTo>
                  <a:lnTo>
                    <a:pt x="1105545" y="124978"/>
                  </a:lnTo>
                  <a:lnTo>
                    <a:pt x="1105545" y="124978"/>
                  </a:lnTo>
                  <a:cubicBezTo>
                    <a:pt x="1103363" y="126191"/>
                    <a:pt x="1100776" y="126445"/>
                    <a:pt x="1098400" y="125681"/>
                  </a:cubicBezTo>
                  <a:cubicBezTo>
                    <a:pt x="1096291" y="125681"/>
                    <a:pt x="1094534" y="123924"/>
                    <a:pt x="1094417" y="122167"/>
                  </a:cubicBezTo>
                  <a:lnTo>
                    <a:pt x="1094417" y="122167"/>
                  </a:lnTo>
                  <a:lnTo>
                    <a:pt x="1094417" y="122167"/>
                  </a:lnTo>
                  <a:lnTo>
                    <a:pt x="1094417" y="16746"/>
                  </a:lnTo>
                  <a:lnTo>
                    <a:pt x="923752" y="124627"/>
                  </a:lnTo>
                  <a:lnTo>
                    <a:pt x="923752" y="124627"/>
                  </a:lnTo>
                  <a:cubicBezTo>
                    <a:pt x="921611" y="125834"/>
                    <a:pt x="919062" y="126089"/>
                    <a:pt x="916724" y="125329"/>
                  </a:cubicBezTo>
                  <a:cubicBezTo>
                    <a:pt x="914499" y="125329"/>
                    <a:pt x="912859" y="123572"/>
                    <a:pt x="912742" y="121816"/>
                  </a:cubicBezTo>
                  <a:lnTo>
                    <a:pt x="912742" y="121816"/>
                  </a:lnTo>
                  <a:lnTo>
                    <a:pt x="912742" y="121816"/>
                  </a:lnTo>
                  <a:lnTo>
                    <a:pt x="912742" y="16395"/>
                  </a:lnTo>
                  <a:lnTo>
                    <a:pt x="739266" y="122167"/>
                  </a:lnTo>
                  <a:lnTo>
                    <a:pt x="739266" y="122167"/>
                  </a:lnTo>
                  <a:cubicBezTo>
                    <a:pt x="737084" y="123380"/>
                    <a:pt x="734497" y="123634"/>
                    <a:pt x="732120" y="122870"/>
                  </a:cubicBezTo>
                  <a:cubicBezTo>
                    <a:pt x="730012" y="122870"/>
                    <a:pt x="728255" y="121113"/>
                    <a:pt x="728138" y="119356"/>
                  </a:cubicBezTo>
                  <a:lnTo>
                    <a:pt x="728138" y="119356"/>
                  </a:lnTo>
                  <a:lnTo>
                    <a:pt x="728138" y="119356"/>
                  </a:lnTo>
                  <a:lnTo>
                    <a:pt x="728138" y="13935"/>
                  </a:lnTo>
                  <a:lnTo>
                    <a:pt x="557473" y="121816"/>
                  </a:lnTo>
                  <a:lnTo>
                    <a:pt x="557473" y="121816"/>
                  </a:lnTo>
                  <a:cubicBezTo>
                    <a:pt x="555332" y="123023"/>
                    <a:pt x="552783" y="123278"/>
                    <a:pt x="550445" y="122518"/>
                  </a:cubicBezTo>
                  <a:cubicBezTo>
                    <a:pt x="548219" y="122518"/>
                    <a:pt x="546580" y="120761"/>
                    <a:pt x="546462" y="119004"/>
                  </a:cubicBezTo>
                  <a:lnTo>
                    <a:pt x="546462" y="119004"/>
                  </a:lnTo>
                  <a:lnTo>
                    <a:pt x="546462" y="119004"/>
                  </a:lnTo>
                  <a:lnTo>
                    <a:pt x="546462" y="13583"/>
                  </a:lnTo>
                  <a:lnTo>
                    <a:pt x="375798" y="121464"/>
                  </a:lnTo>
                  <a:lnTo>
                    <a:pt x="375798" y="121464"/>
                  </a:lnTo>
                  <a:cubicBezTo>
                    <a:pt x="373616" y="122677"/>
                    <a:pt x="371029" y="122932"/>
                    <a:pt x="368652" y="122167"/>
                  </a:cubicBezTo>
                  <a:cubicBezTo>
                    <a:pt x="366544" y="122167"/>
                    <a:pt x="364787" y="120410"/>
                    <a:pt x="364670" y="118653"/>
                  </a:cubicBezTo>
                  <a:lnTo>
                    <a:pt x="364670" y="118653"/>
                  </a:lnTo>
                  <a:lnTo>
                    <a:pt x="364670" y="118653"/>
                  </a:lnTo>
                  <a:lnTo>
                    <a:pt x="364670" y="13232"/>
                  </a:lnTo>
                  <a:lnTo>
                    <a:pt x="194005" y="121113"/>
                  </a:lnTo>
                  <a:lnTo>
                    <a:pt x="194005" y="121113"/>
                  </a:lnTo>
                  <a:cubicBezTo>
                    <a:pt x="191864" y="122320"/>
                    <a:pt x="189315" y="122575"/>
                    <a:pt x="186977" y="121816"/>
                  </a:cubicBezTo>
                  <a:cubicBezTo>
                    <a:pt x="185005" y="121629"/>
                    <a:pt x="183364" y="120222"/>
                    <a:pt x="182877" y="118302"/>
                  </a:cubicBezTo>
                  <a:lnTo>
                    <a:pt x="182877" y="118301"/>
                  </a:lnTo>
                  <a:lnTo>
                    <a:pt x="182877" y="118301"/>
                  </a:lnTo>
                  <a:lnTo>
                    <a:pt x="182877" y="12880"/>
                  </a:lnTo>
                  <a:lnTo>
                    <a:pt x="12213" y="120761"/>
                  </a:lnTo>
                  <a:cubicBezTo>
                    <a:pt x="5302" y="126032"/>
                    <a:pt x="-4069" y="120059"/>
                    <a:pt x="1905" y="116310"/>
                  </a:cubicBezTo>
                  <a:close/>
                </a:path>
              </a:pathLst>
            </a:custGeom>
            <a:solidFill>
              <a:srgbClr val="F0F0F0"/>
            </a:solidFill>
            <a:ln w="11697" cap="flat">
              <a:noFill/>
              <a:prstDash val="solid"/>
              <a:miter/>
            </a:ln>
          </p:spPr>
          <p:txBody>
            <a:bodyPr rtlCol="0" anchor="ctr">
              <a:noAutofit/>
            </a:bodyPr>
            <a:lstStyle/>
            <a:p>
              <a:endParaRPr lang="zh-CN" altLang="en-US"/>
            </a:p>
          </p:txBody>
        </p:sp>
        <p:sp>
          <p:nvSpPr>
            <p:cNvPr id="1070" name="任意多边形: 形状 1069">
              <a:extLst>
                <a:ext uri="{FF2B5EF4-FFF2-40B4-BE49-F238E27FC236}">
                  <a16:creationId xmlns:a16="http://schemas.microsoft.com/office/drawing/2014/main" id="{12016342-BD4F-4BB6-A597-C923BA95CDB8}"/>
                </a:ext>
              </a:extLst>
            </p:cNvPr>
            <p:cNvSpPr/>
            <p:nvPr/>
          </p:nvSpPr>
          <p:spPr>
            <a:xfrm>
              <a:off x="5178366" y="4491351"/>
              <a:ext cx="1631818" cy="161052"/>
            </a:xfrm>
            <a:custGeom>
              <a:avLst/>
              <a:gdLst>
                <a:gd name="connsiteX0" fmla="*/ 0 w 1293748"/>
                <a:gd name="connsiteY0" fmla="*/ 121703 h 127686"/>
                <a:gd name="connsiteX1" fmla="*/ 2694 w 1293748"/>
                <a:gd name="connsiteY1" fmla="*/ 125919 h 127686"/>
                <a:gd name="connsiteX2" fmla="*/ 2694 w 1293748"/>
                <a:gd name="connsiteY2" fmla="*/ 125919 h 127686"/>
                <a:gd name="connsiteX3" fmla="*/ 2694 w 1293748"/>
                <a:gd name="connsiteY3" fmla="*/ 125919 h 127686"/>
                <a:gd name="connsiteX4" fmla="*/ 9371 w 1293748"/>
                <a:gd name="connsiteY4" fmla="*/ 127676 h 127686"/>
                <a:gd name="connsiteX5" fmla="*/ 1283793 w 1293748"/>
                <a:gd name="connsiteY5" fmla="*/ 127677 h 127686"/>
                <a:gd name="connsiteX6" fmla="*/ 1293749 w 1293748"/>
                <a:gd name="connsiteY6" fmla="*/ 121351 h 127686"/>
                <a:gd name="connsiteX7" fmla="*/ 1293749 w 1293748"/>
                <a:gd name="connsiteY7" fmla="*/ 6325 h 127686"/>
                <a:gd name="connsiteX8" fmla="*/ 1283793 w 1293748"/>
                <a:gd name="connsiteY8" fmla="*/ 0 h 127686"/>
                <a:gd name="connsiteX9" fmla="*/ 9956 w 1293748"/>
                <a:gd name="connsiteY9" fmla="*/ 0 h 127686"/>
                <a:gd name="connsiteX10" fmla="*/ 0 w 1293748"/>
                <a:gd name="connsiteY10" fmla="*/ 6325 h 127686"/>
                <a:gd name="connsiteX11" fmla="*/ 19913 w 1293748"/>
                <a:gd name="connsiteY11" fmla="*/ 115377 h 127686"/>
                <a:gd name="connsiteX12" fmla="*/ 19913 w 1293748"/>
                <a:gd name="connsiteY12" fmla="*/ 12885 h 127686"/>
                <a:gd name="connsiteX13" fmla="*/ 1273836 w 1293748"/>
                <a:gd name="connsiteY13" fmla="*/ 12885 h 127686"/>
                <a:gd name="connsiteX14" fmla="*/ 1273836 w 1293748"/>
                <a:gd name="connsiteY14" fmla="*/ 115377 h 127686"/>
                <a:gd name="connsiteX15" fmla="*/ 20499 w 1293748"/>
                <a:gd name="connsiteY15" fmla="*/ 115377 h 127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93748" h="127686">
                  <a:moveTo>
                    <a:pt x="0" y="121703"/>
                  </a:moveTo>
                  <a:cubicBezTo>
                    <a:pt x="87" y="123487"/>
                    <a:pt x="1112" y="125091"/>
                    <a:pt x="2694" y="125919"/>
                  </a:cubicBezTo>
                  <a:lnTo>
                    <a:pt x="2694" y="125919"/>
                  </a:lnTo>
                  <a:lnTo>
                    <a:pt x="2694" y="125919"/>
                  </a:lnTo>
                  <a:cubicBezTo>
                    <a:pt x="4692" y="127163"/>
                    <a:pt x="7019" y="127775"/>
                    <a:pt x="9371" y="127676"/>
                  </a:cubicBezTo>
                  <a:lnTo>
                    <a:pt x="1283793" y="127677"/>
                  </a:lnTo>
                  <a:cubicBezTo>
                    <a:pt x="1289181" y="127677"/>
                    <a:pt x="1293749" y="124748"/>
                    <a:pt x="1293749" y="121351"/>
                  </a:cubicBezTo>
                  <a:lnTo>
                    <a:pt x="1293749" y="6325"/>
                  </a:lnTo>
                  <a:cubicBezTo>
                    <a:pt x="1293749" y="2928"/>
                    <a:pt x="1289181" y="0"/>
                    <a:pt x="1283793" y="0"/>
                  </a:cubicBezTo>
                  <a:lnTo>
                    <a:pt x="9956" y="0"/>
                  </a:lnTo>
                  <a:cubicBezTo>
                    <a:pt x="4568" y="0"/>
                    <a:pt x="0" y="2928"/>
                    <a:pt x="0" y="6325"/>
                  </a:cubicBezTo>
                  <a:close/>
                  <a:moveTo>
                    <a:pt x="19913" y="115377"/>
                  </a:moveTo>
                  <a:lnTo>
                    <a:pt x="19913" y="12885"/>
                  </a:lnTo>
                  <a:lnTo>
                    <a:pt x="1273836" y="12885"/>
                  </a:lnTo>
                  <a:lnTo>
                    <a:pt x="1273836" y="115377"/>
                  </a:lnTo>
                  <a:lnTo>
                    <a:pt x="20499" y="115377"/>
                  </a:lnTo>
                  <a:close/>
                </a:path>
              </a:pathLst>
            </a:custGeom>
            <a:solidFill>
              <a:srgbClr val="F0F0F0"/>
            </a:solidFill>
            <a:ln w="11697" cap="flat">
              <a:noFill/>
              <a:prstDash val="solid"/>
              <a:miter/>
            </a:ln>
          </p:spPr>
          <p:txBody>
            <a:bodyPr rtlCol="0" anchor="ctr">
              <a:noAutofit/>
            </a:bodyPr>
            <a:lstStyle/>
            <a:p>
              <a:endParaRPr lang="zh-CN" altLang="en-US"/>
            </a:p>
          </p:txBody>
        </p:sp>
        <p:sp>
          <p:nvSpPr>
            <p:cNvPr id="1071" name="任意多边形: 形状 1070">
              <a:extLst>
                <a:ext uri="{FF2B5EF4-FFF2-40B4-BE49-F238E27FC236}">
                  <a16:creationId xmlns:a16="http://schemas.microsoft.com/office/drawing/2014/main" id="{F6E29F08-9A2A-44E8-A701-5068E0728CF8}"/>
                </a:ext>
              </a:extLst>
            </p:cNvPr>
            <p:cNvSpPr/>
            <p:nvPr/>
          </p:nvSpPr>
          <p:spPr>
            <a:xfrm rot="10800000">
              <a:off x="5149704" y="4479974"/>
              <a:ext cx="408803" cy="184677"/>
            </a:xfrm>
            <a:custGeom>
              <a:avLst/>
              <a:gdLst>
                <a:gd name="connsiteX0" fmla="*/ 293305 w 324110"/>
                <a:gd name="connsiteY0" fmla="*/ 0 h 146417"/>
                <a:gd name="connsiteX1" fmla="*/ 324111 w 324110"/>
                <a:gd name="connsiteY1" fmla="*/ 0 h 146417"/>
                <a:gd name="connsiteX2" fmla="*/ 324111 w 324110"/>
                <a:gd name="connsiteY2" fmla="*/ 146418 h 146417"/>
                <a:gd name="connsiteX3" fmla="*/ 293305 w 324110"/>
                <a:gd name="connsiteY3" fmla="*/ 146418 h 146417"/>
                <a:gd name="connsiteX4" fmla="*/ 30806 w 324110"/>
                <a:gd name="connsiteY4" fmla="*/ 146418 h 146417"/>
                <a:gd name="connsiteX5" fmla="*/ 0 w 324110"/>
                <a:gd name="connsiteY5" fmla="*/ 146418 h 146417"/>
                <a:gd name="connsiteX6" fmla="*/ 0 w 324110"/>
                <a:gd name="connsiteY6" fmla="*/ 0 h 146417"/>
                <a:gd name="connsiteX7" fmla="*/ 30806 w 324110"/>
                <a:gd name="connsiteY7" fmla="*/ 0 h 146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4110" h="146417">
                  <a:moveTo>
                    <a:pt x="293305" y="0"/>
                  </a:moveTo>
                  <a:cubicBezTo>
                    <a:pt x="310318" y="0"/>
                    <a:pt x="324111" y="0"/>
                    <a:pt x="324111" y="0"/>
                  </a:cubicBezTo>
                  <a:lnTo>
                    <a:pt x="324111" y="146418"/>
                  </a:lnTo>
                  <a:cubicBezTo>
                    <a:pt x="324111" y="146418"/>
                    <a:pt x="310318" y="146418"/>
                    <a:pt x="293305" y="146418"/>
                  </a:cubicBezTo>
                  <a:lnTo>
                    <a:pt x="30806" y="146418"/>
                  </a:lnTo>
                  <a:cubicBezTo>
                    <a:pt x="13792" y="146418"/>
                    <a:pt x="0" y="146418"/>
                    <a:pt x="0" y="146418"/>
                  </a:cubicBezTo>
                  <a:lnTo>
                    <a:pt x="0" y="0"/>
                  </a:lnTo>
                  <a:cubicBezTo>
                    <a:pt x="0" y="0"/>
                    <a:pt x="13792" y="0"/>
                    <a:pt x="30806" y="0"/>
                  </a:cubicBezTo>
                  <a:close/>
                </a:path>
              </a:pathLst>
            </a:custGeom>
            <a:solidFill>
              <a:srgbClr val="F5F5F5"/>
            </a:solidFill>
            <a:ln w="11697" cap="flat">
              <a:noFill/>
              <a:prstDash val="solid"/>
              <a:miter/>
            </a:ln>
          </p:spPr>
          <p:txBody>
            <a:bodyPr rtlCol="0" anchor="ctr">
              <a:noAutofit/>
            </a:bodyPr>
            <a:lstStyle/>
            <a:p>
              <a:endParaRPr lang="zh-CN" altLang="en-US"/>
            </a:p>
          </p:txBody>
        </p:sp>
        <p:sp>
          <p:nvSpPr>
            <p:cNvPr id="1123" name="任意多边形: 形状 1122">
              <a:extLst>
                <a:ext uri="{FF2B5EF4-FFF2-40B4-BE49-F238E27FC236}">
                  <a16:creationId xmlns:a16="http://schemas.microsoft.com/office/drawing/2014/main" id="{CE8D39FB-2FF1-44DD-816F-0CC48CDB2CC0}"/>
                </a:ext>
              </a:extLst>
            </p:cNvPr>
            <p:cNvSpPr/>
            <p:nvPr/>
          </p:nvSpPr>
          <p:spPr>
            <a:xfrm>
              <a:off x="5896841" y="4876811"/>
              <a:ext cx="373788" cy="463321"/>
            </a:xfrm>
            <a:custGeom>
              <a:avLst/>
              <a:gdLst>
                <a:gd name="connsiteX0" fmla="*/ 37249 w 296349"/>
                <a:gd name="connsiteY0" fmla="*/ 469 h 367333"/>
                <a:gd name="connsiteX1" fmla="*/ 0 w 296349"/>
                <a:gd name="connsiteY1" fmla="*/ 312749 h 367333"/>
                <a:gd name="connsiteX2" fmla="*/ 89959 w 296349"/>
                <a:gd name="connsiteY2" fmla="*/ 367334 h 367333"/>
                <a:gd name="connsiteX3" fmla="*/ 147121 w 296349"/>
                <a:gd name="connsiteY3" fmla="*/ 291313 h 367333"/>
                <a:gd name="connsiteX4" fmla="*/ 217401 w 296349"/>
                <a:gd name="connsiteY4" fmla="*/ 354683 h 367333"/>
                <a:gd name="connsiteX5" fmla="*/ 296350 w 296349"/>
                <a:gd name="connsiteY5" fmla="*/ 257696 h 367333"/>
                <a:gd name="connsiteX6" fmla="*/ 262030 w 296349"/>
                <a:gd name="connsiteY6" fmla="*/ 0 h 367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6349" h="367333">
                  <a:moveTo>
                    <a:pt x="37249" y="469"/>
                  </a:moveTo>
                  <a:lnTo>
                    <a:pt x="0" y="312749"/>
                  </a:lnTo>
                  <a:cubicBezTo>
                    <a:pt x="0" y="312749"/>
                    <a:pt x="70281" y="267887"/>
                    <a:pt x="89959" y="367334"/>
                  </a:cubicBezTo>
                  <a:cubicBezTo>
                    <a:pt x="89959" y="367334"/>
                    <a:pt x="90662" y="297053"/>
                    <a:pt x="147121" y="291313"/>
                  </a:cubicBezTo>
                  <a:cubicBezTo>
                    <a:pt x="207562" y="285457"/>
                    <a:pt x="217401" y="354683"/>
                    <a:pt x="217401" y="354683"/>
                  </a:cubicBezTo>
                  <a:cubicBezTo>
                    <a:pt x="217401" y="354683"/>
                    <a:pt x="219627" y="267887"/>
                    <a:pt x="296350" y="257696"/>
                  </a:cubicBezTo>
                  <a:lnTo>
                    <a:pt x="262030" y="0"/>
                  </a:lnTo>
                  <a:close/>
                </a:path>
              </a:pathLst>
            </a:custGeom>
            <a:solidFill>
              <a:srgbClr val="FFC414"/>
            </a:solidFill>
            <a:ln w="11697" cap="flat">
              <a:noFill/>
              <a:prstDash val="solid"/>
              <a:miter/>
            </a:ln>
          </p:spPr>
          <p:txBody>
            <a:bodyPr rtlCol="0" anchor="ctr">
              <a:noAutofit/>
            </a:bodyPr>
            <a:lstStyle/>
            <a:p>
              <a:endParaRPr lang="zh-CN" altLang="en-US"/>
            </a:p>
          </p:txBody>
        </p:sp>
        <p:sp>
          <p:nvSpPr>
            <p:cNvPr id="1124" name="任意多边形: 形状 1123">
              <a:extLst>
                <a:ext uri="{FF2B5EF4-FFF2-40B4-BE49-F238E27FC236}">
                  <a16:creationId xmlns:a16="http://schemas.microsoft.com/office/drawing/2014/main" id="{395BFFFF-E564-4286-B5E3-433B01E5842F}"/>
                </a:ext>
              </a:extLst>
            </p:cNvPr>
            <p:cNvSpPr/>
            <p:nvPr/>
          </p:nvSpPr>
          <p:spPr>
            <a:xfrm>
              <a:off x="5209057" y="5224278"/>
              <a:ext cx="911384" cy="329752"/>
            </a:xfrm>
            <a:custGeom>
              <a:avLst/>
              <a:gdLst>
                <a:gd name="connsiteX0" fmla="*/ 190493 w 722569"/>
                <a:gd name="connsiteY0" fmla="*/ 258769 h 261436"/>
                <a:gd name="connsiteX1" fmla="*/ 149 w 722569"/>
                <a:gd name="connsiteY1" fmla="*/ 242839 h 261436"/>
                <a:gd name="connsiteX2" fmla="*/ 151604 w 722569"/>
                <a:gd name="connsiteY2" fmla="*/ 210744 h 261436"/>
                <a:gd name="connsiteX3" fmla="*/ 100182 w 722569"/>
                <a:gd name="connsiteY3" fmla="*/ 115749 h 261436"/>
                <a:gd name="connsiteX4" fmla="*/ 214505 w 722569"/>
                <a:gd name="connsiteY4" fmla="*/ 129804 h 261436"/>
                <a:gd name="connsiteX5" fmla="*/ 215559 w 722569"/>
                <a:gd name="connsiteY5" fmla="*/ 25204 h 261436"/>
                <a:gd name="connsiteX6" fmla="*/ 327774 w 722569"/>
                <a:gd name="connsiteY6" fmla="*/ 72877 h 261436"/>
                <a:gd name="connsiteX7" fmla="*/ 368771 w 722569"/>
                <a:gd name="connsiteY7" fmla="*/ 20 h 261436"/>
                <a:gd name="connsiteX8" fmla="*/ 407894 w 722569"/>
                <a:gd name="connsiteY8" fmla="*/ 72175 h 261436"/>
                <a:gd name="connsiteX9" fmla="*/ 524091 w 722569"/>
                <a:gd name="connsiteY9" fmla="*/ 50505 h 261436"/>
                <a:gd name="connsiteX10" fmla="*/ 510270 w 722569"/>
                <a:gd name="connsiteY10" fmla="*/ 143392 h 261436"/>
                <a:gd name="connsiteX11" fmla="*/ 613582 w 722569"/>
                <a:gd name="connsiteY11" fmla="*/ 139644 h 261436"/>
                <a:gd name="connsiteX12" fmla="*/ 551969 w 722569"/>
                <a:gd name="connsiteY12" fmla="*/ 226089 h 261436"/>
                <a:gd name="connsiteX13" fmla="*/ 722517 w 722569"/>
                <a:gd name="connsiteY13" fmla="*/ 243542 h 261436"/>
                <a:gd name="connsiteX14" fmla="*/ 190493 w 722569"/>
                <a:gd name="connsiteY14" fmla="*/ 258769 h 261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22569" h="261436">
                  <a:moveTo>
                    <a:pt x="190493" y="258769"/>
                  </a:moveTo>
                  <a:cubicBezTo>
                    <a:pt x="190493" y="258769"/>
                    <a:pt x="-6176" y="271068"/>
                    <a:pt x="149" y="242839"/>
                  </a:cubicBezTo>
                  <a:cubicBezTo>
                    <a:pt x="6475" y="214610"/>
                    <a:pt x="151604" y="210744"/>
                    <a:pt x="151604" y="210744"/>
                  </a:cubicBezTo>
                  <a:cubicBezTo>
                    <a:pt x="151604" y="210744"/>
                    <a:pt x="60356" y="171504"/>
                    <a:pt x="100182" y="115749"/>
                  </a:cubicBezTo>
                  <a:cubicBezTo>
                    <a:pt x="140008" y="59992"/>
                    <a:pt x="214505" y="129804"/>
                    <a:pt x="214505" y="129804"/>
                  </a:cubicBezTo>
                  <a:cubicBezTo>
                    <a:pt x="214505" y="129804"/>
                    <a:pt x="167652" y="63624"/>
                    <a:pt x="215559" y="25204"/>
                  </a:cubicBezTo>
                  <a:cubicBezTo>
                    <a:pt x="276235" y="-23524"/>
                    <a:pt x="327774" y="72877"/>
                    <a:pt x="327774" y="72877"/>
                  </a:cubicBezTo>
                  <a:cubicBezTo>
                    <a:pt x="327774" y="72877"/>
                    <a:pt x="314070" y="-1386"/>
                    <a:pt x="368771" y="20"/>
                  </a:cubicBezTo>
                  <a:cubicBezTo>
                    <a:pt x="423473" y="1425"/>
                    <a:pt x="407894" y="72175"/>
                    <a:pt x="407894" y="72175"/>
                  </a:cubicBezTo>
                  <a:cubicBezTo>
                    <a:pt x="407894" y="72175"/>
                    <a:pt x="484266" y="9039"/>
                    <a:pt x="524091" y="50505"/>
                  </a:cubicBezTo>
                  <a:cubicBezTo>
                    <a:pt x="561106" y="89042"/>
                    <a:pt x="510270" y="143392"/>
                    <a:pt x="510270" y="143392"/>
                  </a:cubicBezTo>
                  <a:cubicBezTo>
                    <a:pt x="510270" y="143392"/>
                    <a:pt x="589804" y="93493"/>
                    <a:pt x="613582" y="139644"/>
                  </a:cubicBezTo>
                  <a:cubicBezTo>
                    <a:pt x="637360" y="185795"/>
                    <a:pt x="551969" y="226089"/>
                    <a:pt x="551969" y="226089"/>
                  </a:cubicBezTo>
                  <a:cubicBezTo>
                    <a:pt x="551969" y="226089"/>
                    <a:pt x="717129" y="217890"/>
                    <a:pt x="722517" y="243542"/>
                  </a:cubicBezTo>
                  <a:cubicBezTo>
                    <a:pt x="727905" y="269194"/>
                    <a:pt x="317818" y="244362"/>
                    <a:pt x="190493" y="258769"/>
                  </a:cubicBezTo>
                  <a:close/>
                </a:path>
              </a:pathLst>
            </a:custGeom>
            <a:solidFill>
              <a:srgbClr val="FFC414"/>
            </a:solidFill>
            <a:ln w="11697" cap="flat">
              <a:noFill/>
              <a:prstDash val="solid"/>
              <a:miter/>
            </a:ln>
          </p:spPr>
          <p:txBody>
            <a:bodyPr rtlCol="0" anchor="ctr">
              <a:noAutofit/>
            </a:bodyPr>
            <a:lstStyle/>
            <a:p>
              <a:endParaRPr lang="zh-CN" altLang="en-US"/>
            </a:p>
          </p:txBody>
        </p:sp>
        <p:sp>
          <p:nvSpPr>
            <p:cNvPr id="1125" name="任意多边形: 形状 1124">
              <a:extLst>
                <a:ext uri="{FF2B5EF4-FFF2-40B4-BE49-F238E27FC236}">
                  <a16:creationId xmlns:a16="http://schemas.microsoft.com/office/drawing/2014/main" id="{44E49445-76A8-4332-A54A-A27040DCF1FE}"/>
                </a:ext>
              </a:extLst>
            </p:cNvPr>
            <p:cNvSpPr/>
            <p:nvPr/>
          </p:nvSpPr>
          <p:spPr>
            <a:xfrm>
              <a:off x="5209057" y="5224278"/>
              <a:ext cx="911384" cy="329752"/>
            </a:xfrm>
            <a:custGeom>
              <a:avLst/>
              <a:gdLst>
                <a:gd name="connsiteX0" fmla="*/ 190493 w 722569"/>
                <a:gd name="connsiteY0" fmla="*/ 258769 h 261436"/>
                <a:gd name="connsiteX1" fmla="*/ 149 w 722569"/>
                <a:gd name="connsiteY1" fmla="*/ 242839 h 261436"/>
                <a:gd name="connsiteX2" fmla="*/ 151604 w 722569"/>
                <a:gd name="connsiteY2" fmla="*/ 210744 h 261436"/>
                <a:gd name="connsiteX3" fmla="*/ 100182 w 722569"/>
                <a:gd name="connsiteY3" fmla="*/ 115749 h 261436"/>
                <a:gd name="connsiteX4" fmla="*/ 214505 w 722569"/>
                <a:gd name="connsiteY4" fmla="*/ 129804 h 261436"/>
                <a:gd name="connsiteX5" fmla="*/ 215559 w 722569"/>
                <a:gd name="connsiteY5" fmla="*/ 25204 h 261436"/>
                <a:gd name="connsiteX6" fmla="*/ 327774 w 722569"/>
                <a:gd name="connsiteY6" fmla="*/ 72877 h 261436"/>
                <a:gd name="connsiteX7" fmla="*/ 368771 w 722569"/>
                <a:gd name="connsiteY7" fmla="*/ 20 h 261436"/>
                <a:gd name="connsiteX8" fmla="*/ 407894 w 722569"/>
                <a:gd name="connsiteY8" fmla="*/ 72175 h 261436"/>
                <a:gd name="connsiteX9" fmla="*/ 524091 w 722569"/>
                <a:gd name="connsiteY9" fmla="*/ 50505 h 261436"/>
                <a:gd name="connsiteX10" fmla="*/ 510270 w 722569"/>
                <a:gd name="connsiteY10" fmla="*/ 143392 h 261436"/>
                <a:gd name="connsiteX11" fmla="*/ 613582 w 722569"/>
                <a:gd name="connsiteY11" fmla="*/ 139644 h 261436"/>
                <a:gd name="connsiteX12" fmla="*/ 551969 w 722569"/>
                <a:gd name="connsiteY12" fmla="*/ 226089 h 261436"/>
                <a:gd name="connsiteX13" fmla="*/ 722517 w 722569"/>
                <a:gd name="connsiteY13" fmla="*/ 243542 h 261436"/>
                <a:gd name="connsiteX14" fmla="*/ 190493 w 722569"/>
                <a:gd name="connsiteY14" fmla="*/ 258769 h 261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22569" h="261436">
                  <a:moveTo>
                    <a:pt x="190493" y="258769"/>
                  </a:moveTo>
                  <a:cubicBezTo>
                    <a:pt x="190493" y="258769"/>
                    <a:pt x="-6176" y="271068"/>
                    <a:pt x="149" y="242839"/>
                  </a:cubicBezTo>
                  <a:cubicBezTo>
                    <a:pt x="6475" y="214610"/>
                    <a:pt x="151604" y="210744"/>
                    <a:pt x="151604" y="210744"/>
                  </a:cubicBezTo>
                  <a:cubicBezTo>
                    <a:pt x="151604" y="210744"/>
                    <a:pt x="60356" y="171504"/>
                    <a:pt x="100182" y="115749"/>
                  </a:cubicBezTo>
                  <a:cubicBezTo>
                    <a:pt x="140008" y="59992"/>
                    <a:pt x="214505" y="129804"/>
                    <a:pt x="214505" y="129804"/>
                  </a:cubicBezTo>
                  <a:cubicBezTo>
                    <a:pt x="214505" y="129804"/>
                    <a:pt x="167652" y="63624"/>
                    <a:pt x="215559" y="25204"/>
                  </a:cubicBezTo>
                  <a:cubicBezTo>
                    <a:pt x="276235" y="-23524"/>
                    <a:pt x="327774" y="72877"/>
                    <a:pt x="327774" y="72877"/>
                  </a:cubicBezTo>
                  <a:cubicBezTo>
                    <a:pt x="327774" y="72877"/>
                    <a:pt x="314070" y="-1386"/>
                    <a:pt x="368771" y="20"/>
                  </a:cubicBezTo>
                  <a:cubicBezTo>
                    <a:pt x="423473" y="1425"/>
                    <a:pt x="407894" y="72175"/>
                    <a:pt x="407894" y="72175"/>
                  </a:cubicBezTo>
                  <a:cubicBezTo>
                    <a:pt x="407894" y="72175"/>
                    <a:pt x="484266" y="9039"/>
                    <a:pt x="524091" y="50505"/>
                  </a:cubicBezTo>
                  <a:cubicBezTo>
                    <a:pt x="561106" y="89042"/>
                    <a:pt x="510270" y="143392"/>
                    <a:pt x="510270" y="143392"/>
                  </a:cubicBezTo>
                  <a:cubicBezTo>
                    <a:pt x="510270" y="143392"/>
                    <a:pt x="589804" y="93493"/>
                    <a:pt x="613582" y="139644"/>
                  </a:cubicBezTo>
                  <a:cubicBezTo>
                    <a:pt x="637360" y="185795"/>
                    <a:pt x="551969" y="226089"/>
                    <a:pt x="551969" y="226089"/>
                  </a:cubicBezTo>
                  <a:cubicBezTo>
                    <a:pt x="551969" y="226089"/>
                    <a:pt x="717129" y="217890"/>
                    <a:pt x="722517" y="243542"/>
                  </a:cubicBezTo>
                  <a:cubicBezTo>
                    <a:pt x="727905" y="269194"/>
                    <a:pt x="317818" y="244362"/>
                    <a:pt x="190493" y="258769"/>
                  </a:cubicBezTo>
                  <a:close/>
                </a:path>
              </a:pathLst>
            </a:custGeom>
            <a:solidFill>
              <a:srgbClr val="FFFFFF">
                <a:alpha val="70000"/>
              </a:srgbClr>
            </a:solidFill>
            <a:ln w="11697" cap="flat">
              <a:noFill/>
              <a:prstDash val="solid"/>
              <a:miter/>
            </a:ln>
          </p:spPr>
          <p:txBody>
            <a:bodyPr rtlCol="0" anchor="ctr">
              <a:noAutofit/>
            </a:bodyPr>
            <a:lstStyle/>
            <a:p>
              <a:endParaRPr lang="zh-CN" altLang="en-US"/>
            </a:p>
          </p:txBody>
        </p:sp>
        <p:sp>
          <p:nvSpPr>
            <p:cNvPr id="1126" name="任意多边形: 形状 1125">
              <a:extLst>
                <a:ext uri="{FF2B5EF4-FFF2-40B4-BE49-F238E27FC236}">
                  <a16:creationId xmlns:a16="http://schemas.microsoft.com/office/drawing/2014/main" id="{19842A2D-2E2B-4B49-829E-CCB55A3D28A6}"/>
                </a:ext>
              </a:extLst>
            </p:cNvPr>
            <p:cNvSpPr/>
            <p:nvPr/>
          </p:nvSpPr>
          <p:spPr>
            <a:xfrm>
              <a:off x="6044248" y="5209355"/>
              <a:ext cx="911381" cy="329655"/>
            </a:xfrm>
            <a:custGeom>
              <a:avLst/>
              <a:gdLst>
                <a:gd name="connsiteX0" fmla="*/ 190610 w 722567"/>
                <a:gd name="connsiteY0" fmla="*/ 258653 h 261359"/>
                <a:gd name="connsiteX1" fmla="*/ 149 w 722567"/>
                <a:gd name="connsiteY1" fmla="*/ 242722 h 261359"/>
                <a:gd name="connsiteX2" fmla="*/ 151604 w 722567"/>
                <a:gd name="connsiteY2" fmla="*/ 210627 h 261359"/>
                <a:gd name="connsiteX3" fmla="*/ 100182 w 722567"/>
                <a:gd name="connsiteY3" fmla="*/ 115749 h 261359"/>
                <a:gd name="connsiteX4" fmla="*/ 214505 w 722567"/>
                <a:gd name="connsiteY4" fmla="*/ 129688 h 261359"/>
                <a:gd name="connsiteX5" fmla="*/ 215559 w 722567"/>
                <a:gd name="connsiteY5" fmla="*/ 25204 h 261359"/>
                <a:gd name="connsiteX6" fmla="*/ 327774 w 722567"/>
                <a:gd name="connsiteY6" fmla="*/ 72760 h 261359"/>
                <a:gd name="connsiteX7" fmla="*/ 368771 w 722567"/>
                <a:gd name="connsiteY7" fmla="*/ 20 h 261359"/>
                <a:gd name="connsiteX8" fmla="*/ 407894 w 722567"/>
                <a:gd name="connsiteY8" fmla="*/ 72057 h 261359"/>
                <a:gd name="connsiteX9" fmla="*/ 524091 w 722567"/>
                <a:gd name="connsiteY9" fmla="*/ 50505 h 261359"/>
                <a:gd name="connsiteX10" fmla="*/ 510269 w 722567"/>
                <a:gd name="connsiteY10" fmla="*/ 143275 h 261359"/>
                <a:gd name="connsiteX11" fmla="*/ 613699 w 722567"/>
                <a:gd name="connsiteY11" fmla="*/ 139644 h 261359"/>
                <a:gd name="connsiteX12" fmla="*/ 551969 w 722567"/>
                <a:gd name="connsiteY12" fmla="*/ 226089 h 261359"/>
                <a:gd name="connsiteX13" fmla="*/ 722517 w 722567"/>
                <a:gd name="connsiteY13" fmla="*/ 243542 h 261359"/>
                <a:gd name="connsiteX14" fmla="*/ 190610 w 722567"/>
                <a:gd name="connsiteY14" fmla="*/ 258653 h 261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22567" h="261359">
                  <a:moveTo>
                    <a:pt x="190610" y="258653"/>
                  </a:moveTo>
                  <a:cubicBezTo>
                    <a:pt x="190610" y="258653"/>
                    <a:pt x="-6176" y="271069"/>
                    <a:pt x="149" y="242722"/>
                  </a:cubicBezTo>
                  <a:cubicBezTo>
                    <a:pt x="6474" y="214376"/>
                    <a:pt x="151604" y="210627"/>
                    <a:pt x="151604" y="210627"/>
                  </a:cubicBezTo>
                  <a:cubicBezTo>
                    <a:pt x="151604" y="210627"/>
                    <a:pt x="60356" y="171387"/>
                    <a:pt x="100182" y="115749"/>
                  </a:cubicBezTo>
                  <a:cubicBezTo>
                    <a:pt x="140008" y="60110"/>
                    <a:pt x="214505" y="129688"/>
                    <a:pt x="214505" y="129688"/>
                  </a:cubicBezTo>
                  <a:cubicBezTo>
                    <a:pt x="214505" y="129688"/>
                    <a:pt x="167651" y="63624"/>
                    <a:pt x="215559" y="25204"/>
                  </a:cubicBezTo>
                  <a:cubicBezTo>
                    <a:pt x="276235" y="-23524"/>
                    <a:pt x="327774" y="72760"/>
                    <a:pt x="327774" y="72760"/>
                  </a:cubicBezTo>
                  <a:cubicBezTo>
                    <a:pt x="327774" y="72760"/>
                    <a:pt x="314186" y="-1386"/>
                    <a:pt x="368771" y="20"/>
                  </a:cubicBezTo>
                  <a:cubicBezTo>
                    <a:pt x="423356" y="1425"/>
                    <a:pt x="407894" y="72057"/>
                    <a:pt x="407894" y="72057"/>
                  </a:cubicBezTo>
                  <a:cubicBezTo>
                    <a:pt x="407894" y="72057"/>
                    <a:pt x="484266" y="8922"/>
                    <a:pt x="524091" y="50505"/>
                  </a:cubicBezTo>
                  <a:cubicBezTo>
                    <a:pt x="561106" y="89042"/>
                    <a:pt x="510269" y="143275"/>
                    <a:pt x="510269" y="143275"/>
                  </a:cubicBezTo>
                  <a:cubicBezTo>
                    <a:pt x="510269" y="143275"/>
                    <a:pt x="589804" y="93376"/>
                    <a:pt x="613699" y="139644"/>
                  </a:cubicBezTo>
                  <a:cubicBezTo>
                    <a:pt x="637595" y="185912"/>
                    <a:pt x="551969" y="226089"/>
                    <a:pt x="551969" y="226089"/>
                  </a:cubicBezTo>
                  <a:cubicBezTo>
                    <a:pt x="551969" y="226089"/>
                    <a:pt x="717246" y="217890"/>
                    <a:pt x="722517" y="243542"/>
                  </a:cubicBezTo>
                  <a:cubicBezTo>
                    <a:pt x="727788" y="269195"/>
                    <a:pt x="317818" y="244245"/>
                    <a:pt x="190610" y="258653"/>
                  </a:cubicBezTo>
                  <a:close/>
                </a:path>
              </a:pathLst>
            </a:custGeom>
            <a:solidFill>
              <a:srgbClr val="FFC414"/>
            </a:solidFill>
            <a:ln w="11697" cap="flat">
              <a:noFill/>
              <a:prstDash val="solid"/>
              <a:miter/>
            </a:ln>
          </p:spPr>
          <p:txBody>
            <a:bodyPr rtlCol="0" anchor="ctr">
              <a:noAutofit/>
            </a:bodyPr>
            <a:lstStyle/>
            <a:p>
              <a:endParaRPr lang="zh-CN" altLang="en-US"/>
            </a:p>
          </p:txBody>
        </p:sp>
        <p:sp>
          <p:nvSpPr>
            <p:cNvPr id="1127" name="任意多边形: 形状 1126">
              <a:extLst>
                <a:ext uri="{FF2B5EF4-FFF2-40B4-BE49-F238E27FC236}">
                  <a16:creationId xmlns:a16="http://schemas.microsoft.com/office/drawing/2014/main" id="{4420B49A-27A5-4283-A314-964E3508221D}"/>
                </a:ext>
              </a:extLst>
            </p:cNvPr>
            <p:cNvSpPr/>
            <p:nvPr/>
          </p:nvSpPr>
          <p:spPr>
            <a:xfrm>
              <a:off x="6044248" y="5209355"/>
              <a:ext cx="911381" cy="329655"/>
            </a:xfrm>
            <a:custGeom>
              <a:avLst/>
              <a:gdLst>
                <a:gd name="connsiteX0" fmla="*/ 190610 w 722567"/>
                <a:gd name="connsiteY0" fmla="*/ 258653 h 261359"/>
                <a:gd name="connsiteX1" fmla="*/ 149 w 722567"/>
                <a:gd name="connsiteY1" fmla="*/ 242722 h 261359"/>
                <a:gd name="connsiteX2" fmla="*/ 151604 w 722567"/>
                <a:gd name="connsiteY2" fmla="*/ 210627 h 261359"/>
                <a:gd name="connsiteX3" fmla="*/ 100182 w 722567"/>
                <a:gd name="connsiteY3" fmla="*/ 115749 h 261359"/>
                <a:gd name="connsiteX4" fmla="*/ 214505 w 722567"/>
                <a:gd name="connsiteY4" fmla="*/ 129688 h 261359"/>
                <a:gd name="connsiteX5" fmla="*/ 215559 w 722567"/>
                <a:gd name="connsiteY5" fmla="*/ 25204 h 261359"/>
                <a:gd name="connsiteX6" fmla="*/ 327774 w 722567"/>
                <a:gd name="connsiteY6" fmla="*/ 72760 h 261359"/>
                <a:gd name="connsiteX7" fmla="*/ 368771 w 722567"/>
                <a:gd name="connsiteY7" fmla="*/ 20 h 261359"/>
                <a:gd name="connsiteX8" fmla="*/ 407894 w 722567"/>
                <a:gd name="connsiteY8" fmla="*/ 72057 h 261359"/>
                <a:gd name="connsiteX9" fmla="*/ 524091 w 722567"/>
                <a:gd name="connsiteY9" fmla="*/ 50505 h 261359"/>
                <a:gd name="connsiteX10" fmla="*/ 510269 w 722567"/>
                <a:gd name="connsiteY10" fmla="*/ 143275 h 261359"/>
                <a:gd name="connsiteX11" fmla="*/ 613699 w 722567"/>
                <a:gd name="connsiteY11" fmla="*/ 139644 h 261359"/>
                <a:gd name="connsiteX12" fmla="*/ 551969 w 722567"/>
                <a:gd name="connsiteY12" fmla="*/ 226089 h 261359"/>
                <a:gd name="connsiteX13" fmla="*/ 722517 w 722567"/>
                <a:gd name="connsiteY13" fmla="*/ 243542 h 261359"/>
                <a:gd name="connsiteX14" fmla="*/ 190610 w 722567"/>
                <a:gd name="connsiteY14" fmla="*/ 258653 h 261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22567" h="261359">
                  <a:moveTo>
                    <a:pt x="190610" y="258653"/>
                  </a:moveTo>
                  <a:cubicBezTo>
                    <a:pt x="190610" y="258653"/>
                    <a:pt x="-6176" y="271069"/>
                    <a:pt x="149" y="242722"/>
                  </a:cubicBezTo>
                  <a:cubicBezTo>
                    <a:pt x="6474" y="214376"/>
                    <a:pt x="151604" y="210627"/>
                    <a:pt x="151604" y="210627"/>
                  </a:cubicBezTo>
                  <a:cubicBezTo>
                    <a:pt x="151604" y="210627"/>
                    <a:pt x="60356" y="171387"/>
                    <a:pt x="100182" y="115749"/>
                  </a:cubicBezTo>
                  <a:cubicBezTo>
                    <a:pt x="140008" y="60110"/>
                    <a:pt x="214505" y="129688"/>
                    <a:pt x="214505" y="129688"/>
                  </a:cubicBezTo>
                  <a:cubicBezTo>
                    <a:pt x="214505" y="129688"/>
                    <a:pt x="167651" y="63624"/>
                    <a:pt x="215559" y="25204"/>
                  </a:cubicBezTo>
                  <a:cubicBezTo>
                    <a:pt x="276235" y="-23524"/>
                    <a:pt x="327774" y="72760"/>
                    <a:pt x="327774" y="72760"/>
                  </a:cubicBezTo>
                  <a:cubicBezTo>
                    <a:pt x="327774" y="72760"/>
                    <a:pt x="314186" y="-1386"/>
                    <a:pt x="368771" y="20"/>
                  </a:cubicBezTo>
                  <a:cubicBezTo>
                    <a:pt x="423356" y="1425"/>
                    <a:pt x="407894" y="72057"/>
                    <a:pt x="407894" y="72057"/>
                  </a:cubicBezTo>
                  <a:cubicBezTo>
                    <a:pt x="407894" y="72057"/>
                    <a:pt x="484266" y="8922"/>
                    <a:pt x="524091" y="50505"/>
                  </a:cubicBezTo>
                  <a:cubicBezTo>
                    <a:pt x="561106" y="89042"/>
                    <a:pt x="510269" y="143275"/>
                    <a:pt x="510269" y="143275"/>
                  </a:cubicBezTo>
                  <a:cubicBezTo>
                    <a:pt x="510269" y="143275"/>
                    <a:pt x="589804" y="93376"/>
                    <a:pt x="613699" y="139644"/>
                  </a:cubicBezTo>
                  <a:cubicBezTo>
                    <a:pt x="637595" y="185912"/>
                    <a:pt x="551969" y="226089"/>
                    <a:pt x="551969" y="226089"/>
                  </a:cubicBezTo>
                  <a:cubicBezTo>
                    <a:pt x="551969" y="226089"/>
                    <a:pt x="717246" y="217890"/>
                    <a:pt x="722517" y="243542"/>
                  </a:cubicBezTo>
                  <a:cubicBezTo>
                    <a:pt x="727788" y="269195"/>
                    <a:pt x="317818" y="244245"/>
                    <a:pt x="190610" y="258653"/>
                  </a:cubicBezTo>
                  <a:close/>
                </a:path>
              </a:pathLst>
            </a:custGeom>
            <a:solidFill>
              <a:srgbClr val="FFFFFF">
                <a:alpha val="70000"/>
              </a:srgbClr>
            </a:solidFill>
            <a:ln w="11697" cap="flat">
              <a:noFill/>
              <a:prstDash val="solid"/>
              <a:miter/>
            </a:ln>
          </p:spPr>
          <p:txBody>
            <a:bodyPr rtlCol="0" anchor="ctr">
              <a:noAutofit/>
            </a:bodyPr>
            <a:lstStyle/>
            <a:p>
              <a:endParaRPr lang="zh-CN" altLang="en-US"/>
            </a:p>
          </p:txBody>
        </p:sp>
        <p:sp>
          <p:nvSpPr>
            <p:cNvPr id="1128" name="任意多边形: 形状 1127">
              <a:extLst>
                <a:ext uri="{FF2B5EF4-FFF2-40B4-BE49-F238E27FC236}">
                  <a16:creationId xmlns:a16="http://schemas.microsoft.com/office/drawing/2014/main" id="{ED23B8EC-73E7-4439-A3F6-DEB2FA8A8320}"/>
                </a:ext>
              </a:extLst>
            </p:cNvPr>
            <p:cNvSpPr/>
            <p:nvPr/>
          </p:nvSpPr>
          <p:spPr>
            <a:xfrm>
              <a:off x="5717373" y="4917854"/>
              <a:ext cx="751814" cy="321518"/>
            </a:xfrm>
            <a:custGeom>
              <a:avLst/>
              <a:gdLst>
                <a:gd name="connsiteX0" fmla="*/ 69312 w 596058"/>
                <a:gd name="connsiteY0" fmla="*/ 237338 h 254908"/>
                <a:gd name="connsiteX1" fmla="*/ 11330 w 596058"/>
                <a:gd name="connsiteY1" fmla="*/ 130394 h 254908"/>
                <a:gd name="connsiteX2" fmla="*/ 140178 w 596058"/>
                <a:gd name="connsiteY2" fmla="*/ 146208 h 254908"/>
                <a:gd name="connsiteX3" fmla="*/ 141232 w 596058"/>
                <a:gd name="connsiteY3" fmla="*/ 28253 h 254908"/>
                <a:gd name="connsiteX4" fmla="*/ 267737 w 596058"/>
                <a:gd name="connsiteY4" fmla="*/ 82018 h 254908"/>
                <a:gd name="connsiteX5" fmla="*/ 314591 w 596058"/>
                <a:gd name="connsiteY5" fmla="*/ 24 h 254908"/>
                <a:gd name="connsiteX6" fmla="*/ 358633 w 596058"/>
                <a:gd name="connsiteY6" fmla="*/ 81315 h 254908"/>
                <a:gd name="connsiteX7" fmla="*/ 489590 w 596058"/>
                <a:gd name="connsiteY7" fmla="*/ 56951 h 254908"/>
                <a:gd name="connsiteX8" fmla="*/ 474011 w 596058"/>
                <a:gd name="connsiteY8" fmla="*/ 161552 h 254908"/>
                <a:gd name="connsiteX9" fmla="*/ 591145 w 596058"/>
                <a:gd name="connsiteY9" fmla="*/ 157452 h 254908"/>
                <a:gd name="connsiteX10" fmla="*/ 521567 w 596058"/>
                <a:gd name="connsiteY10" fmla="*/ 254908 h 25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6058" h="254908">
                  <a:moveTo>
                    <a:pt x="69312" y="237338"/>
                  </a:moveTo>
                  <a:cubicBezTo>
                    <a:pt x="69312" y="237338"/>
                    <a:pt x="-33532" y="193179"/>
                    <a:pt x="11330" y="130394"/>
                  </a:cubicBezTo>
                  <a:cubicBezTo>
                    <a:pt x="56193" y="67611"/>
                    <a:pt x="140178" y="146208"/>
                    <a:pt x="140178" y="146208"/>
                  </a:cubicBezTo>
                  <a:cubicBezTo>
                    <a:pt x="140178" y="146208"/>
                    <a:pt x="87233" y="71710"/>
                    <a:pt x="141232" y="28253"/>
                  </a:cubicBezTo>
                  <a:cubicBezTo>
                    <a:pt x="209756" y="-26566"/>
                    <a:pt x="267737" y="82018"/>
                    <a:pt x="267737" y="82018"/>
                  </a:cubicBezTo>
                  <a:cubicBezTo>
                    <a:pt x="267737" y="82018"/>
                    <a:pt x="252393" y="-1616"/>
                    <a:pt x="314591" y="24"/>
                  </a:cubicBezTo>
                  <a:cubicBezTo>
                    <a:pt x="376789" y="1664"/>
                    <a:pt x="358633" y="81315"/>
                    <a:pt x="358633" y="81315"/>
                  </a:cubicBezTo>
                  <a:cubicBezTo>
                    <a:pt x="358633" y="81315"/>
                    <a:pt x="444727" y="10098"/>
                    <a:pt x="489590" y="56951"/>
                  </a:cubicBezTo>
                  <a:cubicBezTo>
                    <a:pt x="531290" y="100408"/>
                    <a:pt x="474011" y="161552"/>
                    <a:pt x="474011" y="161552"/>
                  </a:cubicBezTo>
                  <a:cubicBezTo>
                    <a:pt x="474011" y="161552"/>
                    <a:pt x="563619" y="105328"/>
                    <a:pt x="591145" y="157452"/>
                  </a:cubicBezTo>
                  <a:cubicBezTo>
                    <a:pt x="618672" y="209577"/>
                    <a:pt x="521567" y="254908"/>
                    <a:pt x="521567" y="254908"/>
                  </a:cubicBezTo>
                  <a:close/>
                </a:path>
              </a:pathLst>
            </a:custGeom>
            <a:solidFill>
              <a:srgbClr val="FFC414"/>
            </a:solidFill>
            <a:ln w="11697" cap="flat">
              <a:noFill/>
              <a:prstDash val="solid"/>
              <a:miter/>
            </a:ln>
          </p:spPr>
          <p:txBody>
            <a:bodyPr rtlCol="0" anchor="ctr">
              <a:noAutofit/>
            </a:bodyPr>
            <a:lstStyle/>
            <a:p>
              <a:endParaRPr lang="zh-CN" altLang="en-US"/>
            </a:p>
          </p:txBody>
        </p:sp>
        <p:sp>
          <p:nvSpPr>
            <p:cNvPr id="1129" name="任意多边形: 形状 1128">
              <a:extLst>
                <a:ext uri="{FF2B5EF4-FFF2-40B4-BE49-F238E27FC236}">
                  <a16:creationId xmlns:a16="http://schemas.microsoft.com/office/drawing/2014/main" id="{80CAF2E6-43D9-49CD-A6F2-1C87BD7F11BF}"/>
                </a:ext>
              </a:extLst>
            </p:cNvPr>
            <p:cNvSpPr/>
            <p:nvPr/>
          </p:nvSpPr>
          <p:spPr>
            <a:xfrm>
              <a:off x="5717373" y="4917854"/>
              <a:ext cx="751814" cy="321518"/>
            </a:xfrm>
            <a:custGeom>
              <a:avLst/>
              <a:gdLst>
                <a:gd name="connsiteX0" fmla="*/ 69312 w 596058"/>
                <a:gd name="connsiteY0" fmla="*/ 237338 h 254908"/>
                <a:gd name="connsiteX1" fmla="*/ 11330 w 596058"/>
                <a:gd name="connsiteY1" fmla="*/ 130394 h 254908"/>
                <a:gd name="connsiteX2" fmla="*/ 140178 w 596058"/>
                <a:gd name="connsiteY2" fmla="*/ 146208 h 254908"/>
                <a:gd name="connsiteX3" fmla="*/ 141232 w 596058"/>
                <a:gd name="connsiteY3" fmla="*/ 28253 h 254908"/>
                <a:gd name="connsiteX4" fmla="*/ 267737 w 596058"/>
                <a:gd name="connsiteY4" fmla="*/ 82018 h 254908"/>
                <a:gd name="connsiteX5" fmla="*/ 314591 w 596058"/>
                <a:gd name="connsiteY5" fmla="*/ 24 h 254908"/>
                <a:gd name="connsiteX6" fmla="*/ 358633 w 596058"/>
                <a:gd name="connsiteY6" fmla="*/ 81315 h 254908"/>
                <a:gd name="connsiteX7" fmla="*/ 489590 w 596058"/>
                <a:gd name="connsiteY7" fmla="*/ 56951 h 254908"/>
                <a:gd name="connsiteX8" fmla="*/ 474011 w 596058"/>
                <a:gd name="connsiteY8" fmla="*/ 161552 h 254908"/>
                <a:gd name="connsiteX9" fmla="*/ 591145 w 596058"/>
                <a:gd name="connsiteY9" fmla="*/ 157452 h 254908"/>
                <a:gd name="connsiteX10" fmla="*/ 521567 w 596058"/>
                <a:gd name="connsiteY10" fmla="*/ 254908 h 25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6058" h="254908">
                  <a:moveTo>
                    <a:pt x="69312" y="237338"/>
                  </a:moveTo>
                  <a:cubicBezTo>
                    <a:pt x="69312" y="237338"/>
                    <a:pt x="-33532" y="193179"/>
                    <a:pt x="11330" y="130394"/>
                  </a:cubicBezTo>
                  <a:cubicBezTo>
                    <a:pt x="56193" y="67611"/>
                    <a:pt x="140178" y="146208"/>
                    <a:pt x="140178" y="146208"/>
                  </a:cubicBezTo>
                  <a:cubicBezTo>
                    <a:pt x="140178" y="146208"/>
                    <a:pt x="87233" y="71710"/>
                    <a:pt x="141232" y="28253"/>
                  </a:cubicBezTo>
                  <a:cubicBezTo>
                    <a:pt x="209756" y="-26566"/>
                    <a:pt x="267737" y="82018"/>
                    <a:pt x="267737" y="82018"/>
                  </a:cubicBezTo>
                  <a:cubicBezTo>
                    <a:pt x="267737" y="82018"/>
                    <a:pt x="252393" y="-1616"/>
                    <a:pt x="314591" y="24"/>
                  </a:cubicBezTo>
                  <a:cubicBezTo>
                    <a:pt x="376789" y="1664"/>
                    <a:pt x="358633" y="81315"/>
                    <a:pt x="358633" y="81315"/>
                  </a:cubicBezTo>
                  <a:cubicBezTo>
                    <a:pt x="358633" y="81315"/>
                    <a:pt x="444727" y="10098"/>
                    <a:pt x="489590" y="56951"/>
                  </a:cubicBezTo>
                  <a:cubicBezTo>
                    <a:pt x="531290" y="100408"/>
                    <a:pt x="474011" y="161552"/>
                    <a:pt x="474011" y="161552"/>
                  </a:cubicBezTo>
                  <a:cubicBezTo>
                    <a:pt x="474011" y="161552"/>
                    <a:pt x="563619" y="105328"/>
                    <a:pt x="591145" y="157452"/>
                  </a:cubicBezTo>
                  <a:cubicBezTo>
                    <a:pt x="618672" y="209577"/>
                    <a:pt x="521567" y="254908"/>
                    <a:pt x="521567" y="254908"/>
                  </a:cubicBezTo>
                  <a:close/>
                </a:path>
              </a:pathLst>
            </a:custGeom>
            <a:solidFill>
              <a:srgbClr val="FFFFFF">
                <a:alpha val="60000"/>
              </a:srgbClr>
            </a:solidFill>
            <a:ln w="11697" cap="flat">
              <a:noFill/>
              <a:prstDash val="solid"/>
              <a:miter/>
            </a:ln>
          </p:spPr>
          <p:txBody>
            <a:bodyPr rtlCol="0" anchor="ctr">
              <a:noAutofit/>
            </a:bodyPr>
            <a:lstStyle/>
            <a:p>
              <a:endParaRPr lang="zh-CN" altLang="en-US"/>
            </a:p>
          </p:txBody>
        </p:sp>
        <p:sp>
          <p:nvSpPr>
            <p:cNvPr id="1130" name="任意多边形: 形状 1129">
              <a:extLst>
                <a:ext uri="{FF2B5EF4-FFF2-40B4-BE49-F238E27FC236}">
                  <a16:creationId xmlns:a16="http://schemas.microsoft.com/office/drawing/2014/main" id="{5E2B23BC-C049-481B-A367-00F81243A2B3}"/>
                </a:ext>
              </a:extLst>
            </p:cNvPr>
            <p:cNvSpPr/>
            <p:nvPr/>
          </p:nvSpPr>
          <p:spPr>
            <a:xfrm>
              <a:off x="5387593" y="5073719"/>
              <a:ext cx="1340842" cy="484339"/>
            </a:xfrm>
            <a:custGeom>
              <a:avLst/>
              <a:gdLst>
                <a:gd name="connsiteX0" fmla="*/ 280403 w 1063055"/>
                <a:gd name="connsiteY0" fmla="*/ 380011 h 383997"/>
                <a:gd name="connsiteX1" fmla="*/ 217 w 1063055"/>
                <a:gd name="connsiteY1" fmla="*/ 356584 h 383997"/>
                <a:gd name="connsiteX2" fmla="*/ 222773 w 1063055"/>
                <a:gd name="connsiteY2" fmla="*/ 309730 h 383997"/>
                <a:gd name="connsiteX3" fmla="*/ 147221 w 1063055"/>
                <a:gd name="connsiteY3" fmla="*/ 170106 h 383997"/>
                <a:gd name="connsiteX4" fmla="*/ 315426 w 1063055"/>
                <a:gd name="connsiteY4" fmla="*/ 190722 h 383997"/>
                <a:gd name="connsiteX5" fmla="*/ 316949 w 1063055"/>
                <a:gd name="connsiteY5" fmla="*/ 36924 h 383997"/>
                <a:gd name="connsiteX6" fmla="*/ 481991 w 1063055"/>
                <a:gd name="connsiteY6" fmla="*/ 107205 h 383997"/>
                <a:gd name="connsiteX7" fmla="*/ 542432 w 1063055"/>
                <a:gd name="connsiteY7" fmla="*/ 27 h 383997"/>
                <a:gd name="connsiteX8" fmla="*/ 599828 w 1063055"/>
                <a:gd name="connsiteY8" fmla="*/ 106151 h 383997"/>
                <a:gd name="connsiteX9" fmla="*/ 770844 w 1063055"/>
                <a:gd name="connsiteY9" fmla="*/ 74290 h 383997"/>
                <a:gd name="connsiteX10" fmla="*/ 750463 w 1063055"/>
                <a:gd name="connsiteY10" fmla="*/ 210869 h 383997"/>
                <a:gd name="connsiteX11" fmla="*/ 902738 w 1063055"/>
                <a:gd name="connsiteY11" fmla="*/ 205481 h 383997"/>
                <a:gd name="connsiteX12" fmla="*/ 811958 w 1063055"/>
                <a:gd name="connsiteY12" fmla="*/ 332688 h 383997"/>
                <a:gd name="connsiteX13" fmla="*/ 1062977 w 1063055"/>
                <a:gd name="connsiteY13" fmla="*/ 358341 h 383997"/>
                <a:gd name="connsiteX14" fmla="*/ 280403 w 1063055"/>
                <a:gd name="connsiteY14" fmla="*/ 380011 h 383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63055" h="383997">
                  <a:moveTo>
                    <a:pt x="280403" y="380011"/>
                  </a:moveTo>
                  <a:cubicBezTo>
                    <a:pt x="280403" y="380011"/>
                    <a:pt x="-9036" y="398284"/>
                    <a:pt x="217" y="356584"/>
                  </a:cubicBezTo>
                  <a:cubicBezTo>
                    <a:pt x="9471" y="314884"/>
                    <a:pt x="222773" y="309730"/>
                    <a:pt x="222773" y="309730"/>
                  </a:cubicBezTo>
                  <a:cubicBezTo>
                    <a:pt x="222773" y="309730"/>
                    <a:pt x="88654" y="252100"/>
                    <a:pt x="147221" y="170106"/>
                  </a:cubicBezTo>
                  <a:cubicBezTo>
                    <a:pt x="207077" y="86238"/>
                    <a:pt x="315426" y="190722"/>
                    <a:pt x="315426" y="190722"/>
                  </a:cubicBezTo>
                  <a:cubicBezTo>
                    <a:pt x="315426" y="190722"/>
                    <a:pt x="246434" y="93500"/>
                    <a:pt x="316949" y="36924"/>
                  </a:cubicBezTo>
                  <a:cubicBezTo>
                    <a:pt x="406205" y="-34762"/>
                    <a:pt x="481991" y="107205"/>
                    <a:pt x="481991" y="107205"/>
                  </a:cubicBezTo>
                  <a:cubicBezTo>
                    <a:pt x="481991" y="107205"/>
                    <a:pt x="461961" y="-1965"/>
                    <a:pt x="542432" y="27"/>
                  </a:cubicBezTo>
                  <a:cubicBezTo>
                    <a:pt x="622904" y="2018"/>
                    <a:pt x="599828" y="106151"/>
                    <a:pt x="599828" y="106151"/>
                  </a:cubicBezTo>
                  <a:cubicBezTo>
                    <a:pt x="599828" y="106151"/>
                    <a:pt x="712277" y="13263"/>
                    <a:pt x="770844" y="74290"/>
                  </a:cubicBezTo>
                  <a:cubicBezTo>
                    <a:pt x="825312" y="131100"/>
                    <a:pt x="750463" y="210869"/>
                    <a:pt x="750463" y="210869"/>
                  </a:cubicBezTo>
                  <a:cubicBezTo>
                    <a:pt x="750463" y="210869"/>
                    <a:pt x="867597" y="137543"/>
                    <a:pt x="902738" y="205481"/>
                  </a:cubicBezTo>
                  <a:cubicBezTo>
                    <a:pt x="937878" y="273418"/>
                    <a:pt x="811958" y="332688"/>
                    <a:pt x="811958" y="332688"/>
                  </a:cubicBezTo>
                  <a:cubicBezTo>
                    <a:pt x="811958" y="332688"/>
                    <a:pt x="1055012" y="320975"/>
                    <a:pt x="1062977" y="358341"/>
                  </a:cubicBezTo>
                  <a:cubicBezTo>
                    <a:pt x="1070943" y="395707"/>
                    <a:pt x="467701" y="358926"/>
                    <a:pt x="280403" y="380011"/>
                  </a:cubicBezTo>
                  <a:close/>
                </a:path>
              </a:pathLst>
            </a:custGeom>
            <a:solidFill>
              <a:srgbClr val="FFC414"/>
            </a:solidFill>
            <a:ln w="11697" cap="flat">
              <a:noFill/>
              <a:prstDash val="solid"/>
              <a:miter/>
            </a:ln>
          </p:spPr>
          <p:txBody>
            <a:bodyPr rtlCol="0" anchor="ctr">
              <a:noAutofit/>
            </a:bodyPr>
            <a:lstStyle/>
            <a:p>
              <a:endParaRPr lang="zh-CN" altLang="en-US"/>
            </a:p>
          </p:txBody>
        </p:sp>
        <p:sp>
          <p:nvSpPr>
            <p:cNvPr id="1131" name="任意多边形: 形状 1130">
              <a:extLst>
                <a:ext uri="{FF2B5EF4-FFF2-40B4-BE49-F238E27FC236}">
                  <a16:creationId xmlns:a16="http://schemas.microsoft.com/office/drawing/2014/main" id="{28AC0760-8E55-434A-A9A1-E8FC1A08719A}"/>
                </a:ext>
              </a:extLst>
            </p:cNvPr>
            <p:cNvSpPr/>
            <p:nvPr/>
          </p:nvSpPr>
          <p:spPr>
            <a:xfrm>
              <a:off x="5387593" y="5073719"/>
              <a:ext cx="1340842" cy="484339"/>
            </a:xfrm>
            <a:custGeom>
              <a:avLst/>
              <a:gdLst>
                <a:gd name="connsiteX0" fmla="*/ 280403 w 1063055"/>
                <a:gd name="connsiteY0" fmla="*/ 380011 h 383997"/>
                <a:gd name="connsiteX1" fmla="*/ 217 w 1063055"/>
                <a:gd name="connsiteY1" fmla="*/ 356584 h 383997"/>
                <a:gd name="connsiteX2" fmla="*/ 222773 w 1063055"/>
                <a:gd name="connsiteY2" fmla="*/ 309730 h 383997"/>
                <a:gd name="connsiteX3" fmla="*/ 147221 w 1063055"/>
                <a:gd name="connsiteY3" fmla="*/ 170106 h 383997"/>
                <a:gd name="connsiteX4" fmla="*/ 315426 w 1063055"/>
                <a:gd name="connsiteY4" fmla="*/ 190722 h 383997"/>
                <a:gd name="connsiteX5" fmla="*/ 316949 w 1063055"/>
                <a:gd name="connsiteY5" fmla="*/ 36924 h 383997"/>
                <a:gd name="connsiteX6" fmla="*/ 481991 w 1063055"/>
                <a:gd name="connsiteY6" fmla="*/ 107205 h 383997"/>
                <a:gd name="connsiteX7" fmla="*/ 542432 w 1063055"/>
                <a:gd name="connsiteY7" fmla="*/ 27 h 383997"/>
                <a:gd name="connsiteX8" fmla="*/ 599828 w 1063055"/>
                <a:gd name="connsiteY8" fmla="*/ 106151 h 383997"/>
                <a:gd name="connsiteX9" fmla="*/ 770844 w 1063055"/>
                <a:gd name="connsiteY9" fmla="*/ 74290 h 383997"/>
                <a:gd name="connsiteX10" fmla="*/ 750463 w 1063055"/>
                <a:gd name="connsiteY10" fmla="*/ 210869 h 383997"/>
                <a:gd name="connsiteX11" fmla="*/ 902738 w 1063055"/>
                <a:gd name="connsiteY11" fmla="*/ 205481 h 383997"/>
                <a:gd name="connsiteX12" fmla="*/ 811958 w 1063055"/>
                <a:gd name="connsiteY12" fmla="*/ 332688 h 383997"/>
                <a:gd name="connsiteX13" fmla="*/ 1062977 w 1063055"/>
                <a:gd name="connsiteY13" fmla="*/ 358341 h 383997"/>
                <a:gd name="connsiteX14" fmla="*/ 280403 w 1063055"/>
                <a:gd name="connsiteY14" fmla="*/ 380011 h 383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63055" h="383997">
                  <a:moveTo>
                    <a:pt x="280403" y="380011"/>
                  </a:moveTo>
                  <a:cubicBezTo>
                    <a:pt x="280403" y="380011"/>
                    <a:pt x="-9036" y="398284"/>
                    <a:pt x="217" y="356584"/>
                  </a:cubicBezTo>
                  <a:cubicBezTo>
                    <a:pt x="9471" y="314884"/>
                    <a:pt x="222773" y="309730"/>
                    <a:pt x="222773" y="309730"/>
                  </a:cubicBezTo>
                  <a:cubicBezTo>
                    <a:pt x="222773" y="309730"/>
                    <a:pt x="88654" y="252100"/>
                    <a:pt x="147221" y="170106"/>
                  </a:cubicBezTo>
                  <a:cubicBezTo>
                    <a:pt x="207077" y="86238"/>
                    <a:pt x="315426" y="190722"/>
                    <a:pt x="315426" y="190722"/>
                  </a:cubicBezTo>
                  <a:cubicBezTo>
                    <a:pt x="315426" y="190722"/>
                    <a:pt x="246434" y="93500"/>
                    <a:pt x="316949" y="36924"/>
                  </a:cubicBezTo>
                  <a:cubicBezTo>
                    <a:pt x="406205" y="-34762"/>
                    <a:pt x="481991" y="107205"/>
                    <a:pt x="481991" y="107205"/>
                  </a:cubicBezTo>
                  <a:cubicBezTo>
                    <a:pt x="481991" y="107205"/>
                    <a:pt x="461961" y="-1965"/>
                    <a:pt x="542432" y="27"/>
                  </a:cubicBezTo>
                  <a:cubicBezTo>
                    <a:pt x="622904" y="2018"/>
                    <a:pt x="599828" y="106151"/>
                    <a:pt x="599828" y="106151"/>
                  </a:cubicBezTo>
                  <a:cubicBezTo>
                    <a:pt x="599828" y="106151"/>
                    <a:pt x="712277" y="13263"/>
                    <a:pt x="770844" y="74290"/>
                  </a:cubicBezTo>
                  <a:cubicBezTo>
                    <a:pt x="825312" y="131100"/>
                    <a:pt x="750463" y="210869"/>
                    <a:pt x="750463" y="210869"/>
                  </a:cubicBezTo>
                  <a:cubicBezTo>
                    <a:pt x="750463" y="210869"/>
                    <a:pt x="867597" y="137543"/>
                    <a:pt x="902738" y="205481"/>
                  </a:cubicBezTo>
                  <a:cubicBezTo>
                    <a:pt x="937878" y="273418"/>
                    <a:pt x="811958" y="332688"/>
                    <a:pt x="811958" y="332688"/>
                  </a:cubicBezTo>
                  <a:cubicBezTo>
                    <a:pt x="811958" y="332688"/>
                    <a:pt x="1055012" y="320975"/>
                    <a:pt x="1062977" y="358341"/>
                  </a:cubicBezTo>
                  <a:cubicBezTo>
                    <a:pt x="1070943" y="395707"/>
                    <a:pt x="467701" y="358926"/>
                    <a:pt x="280403" y="380011"/>
                  </a:cubicBezTo>
                  <a:close/>
                </a:path>
              </a:pathLst>
            </a:custGeom>
            <a:solidFill>
              <a:srgbClr val="FFFFFF">
                <a:alpha val="80000"/>
              </a:srgbClr>
            </a:solidFill>
            <a:ln w="11697" cap="flat">
              <a:noFill/>
              <a:prstDash val="solid"/>
              <a:miter/>
            </a:ln>
          </p:spPr>
          <p:txBody>
            <a:bodyPr rtlCol="0" anchor="ctr">
              <a:noAutofit/>
            </a:bodyPr>
            <a:lstStyle/>
            <a:p>
              <a:endParaRPr lang="zh-CN" altLang="en-US"/>
            </a:p>
          </p:txBody>
        </p:sp>
        <p:sp>
          <p:nvSpPr>
            <p:cNvPr id="1132" name="任意多边形: 形状 1131">
              <a:extLst>
                <a:ext uri="{FF2B5EF4-FFF2-40B4-BE49-F238E27FC236}">
                  <a16:creationId xmlns:a16="http://schemas.microsoft.com/office/drawing/2014/main" id="{3EF3C08D-BE4F-47DC-83BC-E588A7483D58}"/>
                </a:ext>
              </a:extLst>
            </p:cNvPr>
            <p:cNvSpPr/>
            <p:nvPr/>
          </p:nvSpPr>
          <p:spPr>
            <a:xfrm>
              <a:off x="5896841" y="4904440"/>
              <a:ext cx="373788" cy="464059"/>
            </a:xfrm>
            <a:custGeom>
              <a:avLst/>
              <a:gdLst>
                <a:gd name="connsiteX0" fmla="*/ 37249 w 296349"/>
                <a:gd name="connsiteY0" fmla="*/ 0 h 367918"/>
                <a:gd name="connsiteX1" fmla="*/ 0 w 296349"/>
                <a:gd name="connsiteY1" fmla="*/ 311694 h 367918"/>
                <a:gd name="connsiteX2" fmla="*/ 89959 w 296349"/>
                <a:gd name="connsiteY2" fmla="*/ 367919 h 367918"/>
                <a:gd name="connsiteX3" fmla="*/ 147121 w 296349"/>
                <a:gd name="connsiteY3" fmla="*/ 292836 h 367918"/>
                <a:gd name="connsiteX4" fmla="*/ 217401 w 296349"/>
                <a:gd name="connsiteY4" fmla="*/ 357494 h 367918"/>
                <a:gd name="connsiteX5" fmla="*/ 296350 w 296349"/>
                <a:gd name="connsiteY5" fmla="*/ 261795 h 367918"/>
                <a:gd name="connsiteX6" fmla="*/ 262030 w 296349"/>
                <a:gd name="connsiteY6" fmla="*/ 4099 h 3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6349" h="367918">
                  <a:moveTo>
                    <a:pt x="37249" y="0"/>
                  </a:moveTo>
                  <a:lnTo>
                    <a:pt x="0" y="311694"/>
                  </a:lnTo>
                  <a:cubicBezTo>
                    <a:pt x="0" y="311694"/>
                    <a:pt x="70281" y="268120"/>
                    <a:pt x="89959" y="367919"/>
                  </a:cubicBezTo>
                  <a:cubicBezTo>
                    <a:pt x="89959" y="367919"/>
                    <a:pt x="90662" y="297638"/>
                    <a:pt x="147121" y="292836"/>
                  </a:cubicBezTo>
                  <a:cubicBezTo>
                    <a:pt x="207562" y="288033"/>
                    <a:pt x="217401" y="357494"/>
                    <a:pt x="217401" y="357494"/>
                  </a:cubicBezTo>
                  <a:cubicBezTo>
                    <a:pt x="217401" y="357494"/>
                    <a:pt x="219627" y="270697"/>
                    <a:pt x="296350" y="261795"/>
                  </a:cubicBezTo>
                  <a:lnTo>
                    <a:pt x="262030" y="4099"/>
                  </a:lnTo>
                  <a:close/>
                </a:path>
              </a:pathLst>
            </a:custGeom>
            <a:solidFill>
              <a:srgbClr val="FFFFFF">
                <a:alpha val="90000"/>
              </a:srgbClr>
            </a:solidFill>
            <a:ln w="11697" cap="flat">
              <a:noFill/>
              <a:prstDash val="solid"/>
              <a:miter/>
            </a:ln>
          </p:spPr>
          <p:txBody>
            <a:bodyPr rtlCol="0" anchor="ctr">
              <a:noAutofit/>
            </a:bodyPr>
            <a:lstStyle/>
            <a:p>
              <a:endParaRPr lang="zh-CN" altLang="en-US"/>
            </a:p>
          </p:txBody>
        </p:sp>
        <p:sp>
          <p:nvSpPr>
            <p:cNvPr id="1133" name="任意多边形: 形状 1132">
              <a:extLst>
                <a:ext uri="{FF2B5EF4-FFF2-40B4-BE49-F238E27FC236}">
                  <a16:creationId xmlns:a16="http://schemas.microsoft.com/office/drawing/2014/main" id="{897BF60D-A232-495D-B955-48160B04C827}"/>
                </a:ext>
              </a:extLst>
            </p:cNvPr>
            <p:cNvSpPr/>
            <p:nvPr/>
          </p:nvSpPr>
          <p:spPr>
            <a:xfrm>
              <a:off x="5996566" y="5068433"/>
              <a:ext cx="16271" cy="164142"/>
            </a:xfrm>
            <a:custGeom>
              <a:avLst/>
              <a:gdLst>
                <a:gd name="connsiteX0" fmla="*/ 9254 w 12900"/>
                <a:gd name="connsiteY0" fmla="*/ 0 h 130136"/>
                <a:gd name="connsiteX1" fmla="*/ 3163 w 12900"/>
                <a:gd name="connsiteY1" fmla="*/ 130136 h 130136"/>
                <a:gd name="connsiteX2" fmla="*/ 9254 w 12900"/>
                <a:gd name="connsiteY2" fmla="*/ 0 h 130136"/>
              </a:gdLst>
              <a:ahLst/>
              <a:cxnLst>
                <a:cxn ang="0">
                  <a:pos x="connsiteX0" y="connsiteY0"/>
                </a:cxn>
                <a:cxn ang="0">
                  <a:pos x="connsiteX1" y="connsiteY1"/>
                </a:cxn>
                <a:cxn ang="0">
                  <a:pos x="connsiteX2" y="connsiteY2"/>
                </a:cxn>
              </a:cxnLst>
              <a:rect l="l" t="t" r="r" b="b"/>
              <a:pathLst>
                <a:path w="12900" h="130136">
                  <a:moveTo>
                    <a:pt x="9254" y="0"/>
                  </a:moveTo>
                  <a:cubicBezTo>
                    <a:pt x="-502" y="42671"/>
                    <a:pt x="-2564" y="86740"/>
                    <a:pt x="3163" y="130136"/>
                  </a:cubicBezTo>
                  <a:cubicBezTo>
                    <a:pt x="3163" y="130136"/>
                    <a:pt x="20147" y="55053"/>
                    <a:pt x="9254" y="0"/>
                  </a:cubicBezTo>
                  <a:close/>
                </a:path>
              </a:pathLst>
            </a:custGeom>
            <a:solidFill>
              <a:srgbClr val="000000">
                <a:alpha val="10000"/>
              </a:srgbClr>
            </a:solidFill>
            <a:ln w="11697" cap="flat">
              <a:noFill/>
              <a:prstDash val="solid"/>
              <a:miter/>
            </a:ln>
          </p:spPr>
          <p:txBody>
            <a:bodyPr rtlCol="0" anchor="ctr">
              <a:noAutofit/>
            </a:bodyPr>
            <a:lstStyle/>
            <a:p>
              <a:endParaRPr lang="zh-CN" altLang="en-US"/>
            </a:p>
          </p:txBody>
        </p:sp>
        <p:sp>
          <p:nvSpPr>
            <p:cNvPr id="1134" name="任意多边形: 形状 1133">
              <a:extLst>
                <a:ext uri="{FF2B5EF4-FFF2-40B4-BE49-F238E27FC236}">
                  <a16:creationId xmlns:a16="http://schemas.microsoft.com/office/drawing/2014/main" id="{318C1F0E-5C8C-405A-8528-CE1702AB7AC3}"/>
                </a:ext>
              </a:extLst>
            </p:cNvPr>
            <p:cNvSpPr/>
            <p:nvPr/>
          </p:nvSpPr>
          <p:spPr>
            <a:xfrm>
              <a:off x="6156912" y="5123393"/>
              <a:ext cx="13346" cy="147742"/>
            </a:xfrm>
            <a:custGeom>
              <a:avLst/>
              <a:gdLst>
                <a:gd name="connsiteX0" fmla="*/ 3948 w 10581"/>
                <a:gd name="connsiteY0" fmla="*/ 0 h 117134"/>
                <a:gd name="connsiteX1" fmla="*/ 6525 w 10581"/>
                <a:gd name="connsiteY1" fmla="*/ 117134 h 117134"/>
                <a:gd name="connsiteX2" fmla="*/ 3948 w 10581"/>
                <a:gd name="connsiteY2" fmla="*/ 0 h 117134"/>
              </a:gdLst>
              <a:ahLst/>
              <a:cxnLst>
                <a:cxn ang="0">
                  <a:pos x="connsiteX0" y="connsiteY0"/>
                </a:cxn>
                <a:cxn ang="0">
                  <a:pos x="connsiteX1" y="connsiteY1"/>
                </a:cxn>
                <a:cxn ang="0">
                  <a:pos x="connsiteX2" y="connsiteY2"/>
                </a:cxn>
              </a:cxnLst>
              <a:rect l="l" t="t" r="r" b="b"/>
              <a:pathLst>
                <a:path w="10581" h="117134">
                  <a:moveTo>
                    <a:pt x="3948" y="0"/>
                  </a:moveTo>
                  <a:cubicBezTo>
                    <a:pt x="-2073" y="38893"/>
                    <a:pt x="-1201" y="78543"/>
                    <a:pt x="6525" y="117134"/>
                  </a:cubicBezTo>
                  <a:cubicBezTo>
                    <a:pt x="6525" y="117134"/>
                    <a:pt x="17184" y="48728"/>
                    <a:pt x="3948" y="0"/>
                  </a:cubicBezTo>
                  <a:close/>
                </a:path>
              </a:pathLst>
            </a:custGeom>
            <a:solidFill>
              <a:srgbClr val="000000">
                <a:alpha val="10000"/>
              </a:srgbClr>
            </a:solidFill>
            <a:ln w="11697" cap="flat">
              <a:noFill/>
              <a:prstDash val="solid"/>
              <a:miter/>
            </a:ln>
          </p:spPr>
          <p:txBody>
            <a:bodyPr rtlCol="0" anchor="ctr">
              <a:noAutofit/>
            </a:bodyPr>
            <a:lstStyle/>
            <a:p>
              <a:endParaRPr lang="zh-CN" altLang="en-US"/>
            </a:p>
          </p:txBody>
        </p:sp>
        <p:sp>
          <p:nvSpPr>
            <p:cNvPr id="1135" name="任意多边形: 形状 1134">
              <a:extLst>
                <a:ext uri="{FF2B5EF4-FFF2-40B4-BE49-F238E27FC236}">
                  <a16:creationId xmlns:a16="http://schemas.microsoft.com/office/drawing/2014/main" id="{E5197BD2-7861-430E-A6A7-9E4518BA3E82}"/>
                </a:ext>
              </a:extLst>
            </p:cNvPr>
            <p:cNvSpPr/>
            <p:nvPr/>
          </p:nvSpPr>
          <p:spPr>
            <a:xfrm>
              <a:off x="5796965" y="1366443"/>
              <a:ext cx="570732" cy="827770"/>
            </a:xfrm>
            <a:custGeom>
              <a:avLst/>
              <a:gdLst>
                <a:gd name="connsiteX0" fmla="*/ 1 w 452491"/>
                <a:gd name="connsiteY0" fmla="*/ 546198 h 656278"/>
                <a:gd name="connsiteX1" fmla="*/ 1 w 452491"/>
                <a:gd name="connsiteY1" fmla="*/ 624560 h 656278"/>
                <a:gd name="connsiteX2" fmla="*/ 452491 w 452491"/>
                <a:gd name="connsiteY2" fmla="*/ 624560 h 656278"/>
                <a:gd name="connsiteX3" fmla="*/ 452491 w 452491"/>
                <a:gd name="connsiteY3" fmla="*/ 546198 h 656278"/>
                <a:gd name="connsiteX4" fmla="*/ 226304 w 452491"/>
                <a:gd name="connsiteY4" fmla="*/ 0 h 656278"/>
                <a:gd name="connsiteX5" fmla="*/ 1 w 452491"/>
                <a:gd name="connsiteY5" fmla="*/ 546198 h 65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2491" h="656278">
                  <a:moveTo>
                    <a:pt x="1" y="546198"/>
                  </a:moveTo>
                  <a:lnTo>
                    <a:pt x="1" y="624560"/>
                  </a:lnTo>
                  <a:cubicBezTo>
                    <a:pt x="147866" y="666852"/>
                    <a:pt x="304625" y="666852"/>
                    <a:pt x="452491" y="624560"/>
                  </a:cubicBezTo>
                  <a:lnTo>
                    <a:pt x="452491" y="546198"/>
                  </a:lnTo>
                  <a:cubicBezTo>
                    <a:pt x="452744" y="341294"/>
                    <a:pt x="371347" y="144735"/>
                    <a:pt x="226304" y="0"/>
                  </a:cubicBezTo>
                  <a:cubicBezTo>
                    <a:pt x="81186" y="144693"/>
                    <a:pt x="-261" y="341270"/>
                    <a:pt x="1" y="546198"/>
                  </a:cubicBezTo>
                  <a:close/>
                </a:path>
              </a:pathLst>
            </a:custGeom>
            <a:solidFill>
              <a:srgbClr val="FFC414"/>
            </a:solidFill>
            <a:ln w="11697" cap="flat">
              <a:noFill/>
              <a:prstDash val="solid"/>
              <a:miter/>
            </a:ln>
          </p:spPr>
          <p:txBody>
            <a:bodyPr rtlCol="0" anchor="ctr">
              <a:noAutofit/>
            </a:bodyPr>
            <a:lstStyle/>
            <a:p>
              <a:endParaRPr lang="zh-CN" altLang="en-US"/>
            </a:p>
          </p:txBody>
        </p:sp>
        <p:sp>
          <p:nvSpPr>
            <p:cNvPr id="1136" name="任意多边形: 形状 1135">
              <a:extLst>
                <a:ext uri="{FF2B5EF4-FFF2-40B4-BE49-F238E27FC236}">
                  <a16:creationId xmlns:a16="http://schemas.microsoft.com/office/drawing/2014/main" id="{893F9B22-30F4-48BF-9B26-67A2E68194AF}"/>
                </a:ext>
              </a:extLst>
            </p:cNvPr>
            <p:cNvSpPr/>
            <p:nvPr/>
          </p:nvSpPr>
          <p:spPr>
            <a:xfrm>
              <a:off x="5796965" y="1366443"/>
              <a:ext cx="570732" cy="827770"/>
            </a:xfrm>
            <a:custGeom>
              <a:avLst/>
              <a:gdLst>
                <a:gd name="connsiteX0" fmla="*/ 1 w 452491"/>
                <a:gd name="connsiteY0" fmla="*/ 546198 h 656278"/>
                <a:gd name="connsiteX1" fmla="*/ 1 w 452491"/>
                <a:gd name="connsiteY1" fmla="*/ 624560 h 656278"/>
                <a:gd name="connsiteX2" fmla="*/ 452491 w 452491"/>
                <a:gd name="connsiteY2" fmla="*/ 624560 h 656278"/>
                <a:gd name="connsiteX3" fmla="*/ 452491 w 452491"/>
                <a:gd name="connsiteY3" fmla="*/ 546198 h 656278"/>
                <a:gd name="connsiteX4" fmla="*/ 226304 w 452491"/>
                <a:gd name="connsiteY4" fmla="*/ 0 h 656278"/>
                <a:gd name="connsiteX5" fmla="*/ 1 w 452491"/>
                <a:gd name="connsiteY5" fmla="*/ 546198 h 65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2491" h="656278">
                  <a:moveTo>
                    <a:pt x="1" y="546198"/>
                  </a:moveTo>
                  <a:lnTo>
                    <a:pt x="1" y="624560"/>
                  </a:lnTo>
                  <a:cubicBezTo>
                    <a:pt x="147866" y="666852"/>
                    <a:pt x="304625" y="666852"/>
                    <a:pt x="452491" y="624560"/>
                  </a:cubicBezTo>
                  <a:lnTo>
                    <a:pt x="452491" y="546198"/>
                  </a:lnTo>
                  <a:cubicBezTo>
                    <a:pt x="452744" y="341294"/>
                    <a:pt x="371347" y="144735"/>
                    <a:pt x="226304" y="0"/>
                  </a:cubicBezTo>
                  <a:cubicBezTo>
                    <a:pt x="81186" y="144693"/>
                    <a:pt x="-261" y="341270"/>
                    <a:pt x="1" y="546198"/>
                  </a:cubicBezTo>
                  <a:close/>
                </a:path>
              </a:pathLst>
            </a:custGeom>
            <a:solidFill>
              <a:srgbClr val="FFD65B"/>
            </a:solidFill>
            <a:ln w="11697" cap="flat">
              <a:noFill/>
              <a:prstDash val="solid"/>
              <a:miter/>
            </a:ln>
          </p:spPr>
          <p:txBody>
            <a:bodyPr rtlCol="0" anchor="ctr">
              <a:noAutofit/>
            </a:bodyPr>
            <a:lstStyle/>
            <a:p>
              <a:endParaRPr lang="zh-CN" altLang="en-US"/>
            </a:p>
          </p:txBody>
        </p:sp>
        <p:sp>
          <p:nvSpPr>
            <p:cNvPr id="1137" name="PA-任意多边形 1136">
              <a:extLst>
                <a:ext uri="{FF2B5EF4-FFF2-40B4-BE49-F238E27FC236}">
                  <a16:creationId xmlns:a16="http://schemas.microsoft.com/office/drawing/2014/main" id="{7C40E3FA-3F68-4450-8668-E342423EE3A2}"/>
                </a:ext>
              </a:extLst>
            </p:cNvPr>
            <p:cNvSpPr/>
            <p:nvPr>
              <p:custDataLst>
                <p:tags r:id="rId1"/>
              </p:custDataLst>
            </p:nvPr>
          </p:nvSpPr>
          <p:spPr>
            <a:xfrm>
              <a:off x="6038969" y="1869507"/>
              <a:ext cx="69143" cy="159266"/>
            </a:xfrm>
            <a:custGeom>
              <a:avLst/>
              <a:gdLst>
                <a:gd name="connsiteX0" fmla="*/ 54819 w 54818"/>
                <a:gd name="connsiteY0" fmla="*/ 0 h 126270"/>
                <a:gd name="connsiteX1" fmla="*/ 54819 w 54818"/>
                <a:gd name="connsiteY1" fmla="*/ 126271 h 126270"/>
                <a:gd name="connsiteX2" fmla="*/ 25184 w 54818"/>
                <a:gd name="connsiteY2" fmla="*/ 126271 h 126270"/>
                <a:gd name="connsiteX3" fmla="*/ 25184 w 54818"/>
                <a:gd name="connsiteY3" fmla="*/ 23427 h 126270"/>
                <a:gd name="connsiteX4" fmla="*/ 0 w 54818"/>
                <a:gd name="connsiteY4" fmla="*/ 23427 h 126270"/>
                <a:gd name="connsiteX5" fmla="*/ 0 w 54818"/>
                <a:gd name="connsiteY5" fmla="*/ 0 h 126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18" h="126270">
                  <a:moveTo>
                    <a:pt x="54819" y="0"/>
                  </a:moveTo>
                  <a:lnTo>
                    <a:pt x="54819" y="126271"/>
                  </a:lnTo>
                  <a:lnTo>
                    <a:pt x="25184" y="126271"/>
                  </a:lnTo>
                  <a:lnTo>
                    <a:pt x="25184" y="23427"/>
                  </a:lnTo>
                  <a:lnTo>
                    <a:pt x="0" y="23427"/>
                  </a:lnTo>
                  <a:lnTo>
                    <a:pt x="0" y="0"/>
                  </a:lnTo>
                  <a:close/>
                </a:path>
              </a:pathLst>
            </a:custGeom>
            <a:solidFill>
              <a:srgbClr val="263238"/>
            </a:solidFill>
            <a:ln w="11697" cap="flat">
              <a:noFill/>
              <a:prstDash val="solid"/>
              <a:miter/>
            </a:ln>
          </p:spPr>
          <p:txBody>
            <a:bodyPr rtlCol="0" anchor="ctr">
              <a:noAutofit/>
            </a:bodyPr>
            <a:lstStyle/>
            <a:p>
              <a:endParaRPr lang="zh-CN" altLang="en-US">
                <a:latin typeface="+mj-lt"/>
              </a:endParaRPr>
            </a:p>
          </p:txBody>
        </p:sp>
        <p:sp>
          <p:nvSpPr>
            <p:cNvPr id="1138" name="任意多边形: 形状 1137">
              <a:extLst>
                <a:ext uri="{FF2B5EF4-FFF2-40B4-BE49-F238E27FC236}">
                  <a16:creationId xmlns:a16="http://schemas.microsoft.com/office/drawing/2014/main" id="{1E5372C9-C8E8-4C9D-8A9E-7CBBFFA34763}"/>
                </a:ext>
              </a:extLst>
            </p:cNvPr>
            <p:cNvSpPr/>
            <p:nvPr/>
          </p:nvSpPr>
          <p:spPr>
            <a:xfrm>
              <a:off x="5796966" y="2194720"/>
              <a:ext cx="570730" cy="788323"/>
            </a:xfrm>
            <a:custGeom>
              <a:avLst/>
              <a:gdLst>
                <a:gd name="connsiteX0" fmla="*/ 452490 w 452490"/>
                <a:gd name="connsiteY0" fmla="*/ 624653 h 625003"/>
                <a:gd name="connsiteX1" fmla="*/ 452490 w 452490"/>
                <a:gd name="connsiteY1" fmla="*/ 31718 h 625003"/>
                <a:gd name="connsiteX2" fmla="*/ 0 w 452490"/>
                <a:gd name="connsiteY2" fmla="*/ 31718 h 625003"/>
                <a:gd name="connsiteX3" fmla="*/ 0 w 452490"/>
                <a:gd name="connsiteY3" fmla="*/ 625004 h 625003"/>
                <a:gd name="connsiteX4" fmla="*/ 452490 w 452490"/>
                <a:gd name="connsiteY4" fmla="*/ 624653 h 625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490" h="625003">
                  <a:moveTo>
                    <a:pt x="452490" y="624653"/>
                  </a:moveTo>
                  <a:lnTo>
                    <a:pt x="452490" y="31718"/>
                  </a:lnTo>
                  <a:cubicBezTo>
                    <a:pt x="304625" y="-10573"/>
                    <a:pt x="147866" y="-10573"/>
                    <a:pt x="0" y="31718"/>
                  </a:cubicBezTo>
                  <a:lnTo>
                    <a:pt x="0" y="625004"/>
                  </a:lnTo>
                  <a:cubicBezTo>
                    <a:pt x="147833" y="582598"/>
                    <a:pt x="304592" y="582476"/>
                    <a:pt x="452490" y="624653"/>
                  </a:cubicBezTo>
                  <a:close/>
                </a:path>
              </a:pathLst>
            </a:custGeom>
            <a:solidFill>
              <a:srgbClr val="263238"/>
            </a:solidFill>
            <a:ln w="11697" cap="flat">
              <a:noFill/>
              <a:prstDash val="solid"/>
              <a:miter/>
            </a:ln>
          </p:spPr>
          <p:txBody>
            <a:bodyPr rtlCol="0" anchor="ctr">
              <a:noAutofit/>
            </a:bodyPr>
            <a:lstStyle/>
            <a:p>
              <a:endParaRPr lang="zh-CN" altLang="en-US"/>
            </a:p>
          </p:txBody>
        </p:sp>
        <p:sp>
          <p:nvSpPr>
            <p:cNvPr id="1139" name="任意多边形: 形状 1138">
              <a:extLst>
                <a:ext uri="{FF2B5EF4-FFF2-40B4-BE49-F238E27FC236}">
                  <a16:creationId xmlns:a16="http://schemas.microsoft.com/office/drawing/2014/main" id="{58630881-CC64-434C-B41E-11314AA5F946}"/>
                </a:ext>
              </a:extLst>
            </p:cNvPr>
            <p:cNvSpPr/>
            <p:nvPr/>
          </p:nvSpPr>
          <p:spPr>
            <a:xfrm>
              <a:off x="5796966" y="2235466"/>
              <a:ext cx="570730" cy="788323"/>
            </a:xfrm>
            <a:custGeom>
              <a:avLst/>
              <a:gdLst>
                <a:gd name="connsiteX0" fmla="*/ 0 w 452490"/>
                <a:gd name="connsiteY0" fmla="*/ 0 h 625003"/>
                <a:gd name="connsiteX1" fmla="*/ 0 w 452490"/>
                <a:gd name="connsiteY1" fmla="*/ 593285 h 625003"/>
                <a:gd name="connsiteX2" fmla="*/ 452490 w 452490"/>
                <a:gd name="connsiteY2" fmla="*/ 593285 h 625003"/>
                <a:gd name="connsiteX3" fmla="*/ 452490 w 452490"/>
                <a:gd name="connsiteY3" fmla="*/ 0 h 625003"/>
                <a:gd name="connsiteX4" fmla="*/ 0 w 452490"/>
                <a:gd name="connsiteY4" fmla="*/ 0 h 625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490" h="625003">
                  <a:moveTo>
                    <a:pt x="0" y="0"/>
                  </a:moveTo>
                  <a:lnTo>
                    <a:pt x="0" y="593285"/>
                  </a:lnTo>
                  <a:cubicBezTo>
                    <a:pt x="147866" y="635577"/>
                    <a:pt x="304625" y="635577"/>
                    <a:pt x="452490" y="593285"/>
                  </a:cubicBezTo>
                  <a:lnTo>
                    <a:pt x="452490" y="0"/>
                  </a:lnTo>
                  <a:cubicBezTo>
                    <a:pt x="304625" y="42291"/>
                    <a:pt x="147866" y="42291"/>
                    <a:pt x="0" y="0"/>
                  </a:cubicBezTo>
                  <a:close/>
                </a:path>
              </a:pathLst>
            </a:custGeom>
            <a:solidFill>
              <a:srgbClr val="FFC414"/>
            </a:solidFill>
            <a:ln w="11697" cap="flat">
              <a:noFill/>
              <a:prstDash val="solid"/>
              <a:miter/>
            </a:ln>
          </p:spPr>
          <p:txBody>
            <a:bodyPr rtlCol="0" anchor="ctr">
              <a:noAutofit/>
            </a:bodyPr>
            <a:lstStyle/>
            <a:p>
              <a:endParaRPr lang="zh-CN" altLang="en-US"/>
            </a:p>
          </p:txBody>
        </p:sp>
        <p:sp>
          <p:nvSpPr>
            <p:cNvPr id="1140" name="任意多边形: 形状 1139">
              <a:extLst>
                <a:ext uri="{FF2B5EF4-FFF2-40B4-BE49-F238E27FC236}">
                  <a16:creationId xmlns:a16="http://schemas.microsoft.com/office/drawing/2014/main" id="{6C974375-5C80-4F51-B950-2CDFC33B5789}"/>
                </a:ext>
              </a:extLst>
            </p:cNvPr>
            <p:cNvSpPr/>
            <p:nvPr/>
          </p:nvSpPr>
          <p:spPr>
            <a:xfrm>
              <a:off x="5796966" y="2235466"/>
              <a:ext cx="570730" cy="788323"/>
            </a:xfrm>
            <a:custGeom>
              <a:avLst/>
              <a:gdLst>
                <a:gd name="connsiteX0" fmla="*/ 0 w 452490"/>
                <a:gd name="connsiteY0" fmla="*/ 0 h 625003"/>
                <a:gd name="connsiteX1" fmla="*/ 0 w 452490"/>
                <a:gd name="connsiteY1" fmla="*/ 593285 h 625003"/>
                <a:gd name="connsiteX2" fmla="*/ 452490 w 452490"/>
                <a:gd name="connsiteY2" fmla="*/ 593285 h 625003"/>
                <a:gd name="connsiteX3" fmla="*/ 452490 w 452490"/>
                <a:gd name="connsiteY3" fmla="*/ 0 h 625003"/>
                <a:gd name="connsiteX4" fmla="*/ 0 w 452490"/>
                <a:gd name="connsiteY4" fmla="*/ 0 h 625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490" h="625003">
                  <a:moveTo>
                    <a:pt x="0" y="0"/>
                  </a:moveTo>
                  <a:lnTo>
                    <a:pt x="0" y="593285"/>
                  </a:lnTo>
                  <a:cubicBezTo>
                    <a:pt x="147866" y="635577"/>
                    <a:pt x="304625" y="635577"/>
                    <a:pt x="452490" y="593285"/>
                  </a:cubicBezTo>
                  <a:lnTo>
                    <a:pt x="452490" y="0"/>
                  </a:lnTo>
                  <a:cubicBezTo>
                    <a:pt x="304625" y="42291"/>
                    <a:pt x="147866" y="42291"/>
                    <a:pt x="0" y="0"/>
                  </a:cubicBezTo>
                  <a:close/>
                </a:path>
              </a:pathLst>
            </a:custGeom>
            <a:solidFill>
              <a:srgbClr val="FFFFFF">
                <a:alpha val="30000"/>
              </a:srgbClr>
            </a:solidFill>
            <a:ln w="11697" cap="flat">
              <a:noFill/>
              <a:prstDash val="solid"/>
              <a:miter/>
            </a:ln>
          </p:spPr>
          <p:txBody>
            <a:bodyPr rtlCol="0" anchor="ctr">
              <a:noAutofit/>
            </a:bodyPr>
            <a:lstStyle/>
            <a:p>
              <a:endParaRPr lang="zh-CN" altLang="en-US"/>
            </a:p>
          </p:txBody>
        </p:sp>
        <p:sp>
          <p:nvSpPr>
            <p:cNvPr id="1141" name="任意多边形: 形状 1140">
              <a:extLst>
                <a:ext uri="{FF2B5EF4-FFF2-40B4-BE49-F238E27FC236}">
                  <a16:creationId xmlns:a16="http://schemas.microsoft.com/office/drawing/2014/main" id="{8D00BE36-5665-4615-8A06-9640B1E83895}"/>
                </a:ext>
              </a:extLst>
            </p:cNvPr>
            <p:cNvSpPr/>
            <p:nvPr/>
          </p:nvSpPr>
          <p:spPr>
            <a:xfrm>
              <a:off x="6221135" y="2289983"/>
              <a:ext cx="92782" cy="692468"/>
            </a:xfrm>
            <a:custGeom>
              <a:avLst/>
              <a:gdLst>
                <a:gd name="connsiteX0" fmla="*/ 469 w 73560"/>
                <a:gd name="connsiteY0" fmla="*/ 17219 h 549007"/>
                <a:gd name="connsiteX1" fmla="*/ 469 w 73560"/>
                <a:gd name="connsiteY1" fmla="*/ 547720 h 549007"/>
                <a:gd name="connsiteX2" fmla="*/ 73561 w 73560"/>
                <a:gd name="connsiteY2" fmla="*/ 528745 h 549007"/>
                <a:gd name="connsiteX3" fmla="*/ 73561 w 73560"/>
                <a:gd name="connsiteY3" fmla="*/ 0 h 549007"/>
                <a:gd name="connsiteX4" fmla="*/ 70281 w 73560"/>
                <a:gd name="connsiteY4" fmla="*/ 1406 h 549007"/>
                <a:gd name="connsiteX5" fmla="*/ 0 w 73560"/>
                <a:gd name="connsiteY5" fmla="*/ 17219 h 54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560" h="549007">
                  <a:moveTo>
                    <a:pt x="469" y="17219"/>
                  </a:moveTo>
                  <a:lnTo>
                    <a:pt x="469" y="547720"/>
                  </a:lnTo>
                  <a:cubicBezTo>
                    <a:pt x="469" y="547720"/>
                    <a:pt x="54468" y="556388"/>
                    <a:pt x="73561" y="528745"/>
                  </a:cubicBezTo>
                  <a:lnTo>
                    <a:pt x="73561" y="0"/>
                  </a:lnTo>
                  <a:lnTo>
                    <a:pt x="70281" y="1406"/>
                  </a:lnTo>
                  <a:cubicBezTo>
                    <a:pt x="48184" y="11436"/>
                    <a:pt x="24263" y="16818"/>
                    <a:pt x="0" y="17219"/>
                  </a:cubicBezTo>
                  <a:close/>
                </a:path>
              </a:pathLst>
            </a:custGeom>
            <a:solidFill>
              <a:srgbClr val="FFFFFF">
                <a:alpha val="40000"/>
              </a:srgbClr>
            </a:solidFill>
            <a:ln w="11697" cap="flat">
              <a:noFill/>
              <a:prstDash val="solid"/>
              <a:miter/>
            </a:ln>
          </p:spPr>
          <p:txBody>
            <a:bodyPr rtlCol="0" anchor="ctr">
              <a:noAutofit/>
            </a:bodyPr>
            <a:lstStyle/>
            <a:p>
              <a:endParaRPr lang="zh-CN" altLang="en-US"/>
            </a:p>
          </p:txBody>
        </p:sp>
        <p:sp>
          <p:nvSpPr>
            <p:cNvPr id="1142" name="任意多边形: 形状 1141">
              <a:extLst>
                <a:ext uri="{FF2B5EF4-FFF2-40B4-BE49-F238E27FC236}">
                  <a16:creationId xmlns:a16="http://schemas.microsoft.com/office/drawing/2014/main" id="{8D552412-01DB-4A56-B603-9C316F048CAA}"/>
                </a:ext>
              </a:extLst>
            </p:cNvPr>
            <p:cNvSpPr/>
            <p:nvPr/>
          </p:nvSpPr>
          <p:spPr>
            <a:xfrm rot="18900000">
              <a:off x="5860250" y="2405329"/>
              <a:ext cx="447069" cy="447069"/>
            </a:xfrm>
            <a:custGeom>
              <a:avLst/>
              <a:gdLst>
                <a:gd name="connsiteX0" fmla="*/ 354449 w 354448"/>
                <a:gd name="connsiteY0" fmla="*/ 177224 h 354448"/>
                <a:gd name="connsiteX1" fmla="*/ 177224 w 354448"/>
                <a:gd name="connsiteY1" fmla="*/ 354449 h 354448"/>
                <a:gd name="connsiteX2" fmla="*/ 0 w 354448"/>
                <a:gd name="connsiteY2" fmla="*/ 177224 h 354448"/>
                <a:gd name="connsiteX3" fmla="*/ 177224 w 354448"/>
                <a:gd name="connsiteY3" fmla="*/ 0 h 354448"/>
                <a:gd name="connsiteX4" fmla="*/ 354449 w 354448"/>
                <a:gd name="connsiteY4" fmla="*/ 177224 h 354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448" h="354448">
                  <a:moveTo>
                    <a:pt x="354449" y="177224"/>
                  </a:moveTo>
                  <a:cubicBezTo>
                    <a:pt x="354449" y="275102"/>
                    <a:pt x="275103" y="354449"/>
                    <a:pt x="177224" y="354449"/>
                  </a:cubicBezTo>
                  <a:cubicBezTo>
                    <a:pt x="79346" y="354449"/>
                    <a:pt x="0" y="275103"/>
                    <a:pt x="0" y="177224"/>
                  </a:cubicBezTo>
                  <a:cubicBezTo>
                    <a:pt x="0" y="79346"/>
                    <a:pt x="79346" y="0"/>
                    <a:pt x="177224" y="0"/>
                  </a:cubicBezTo>
                  <a:cubicBezTo>
                    <a:pt x="275102" y="0"/>
                    <a:pt x="354449" y="79346"/>
                    <a:pt x="354449" y="177224"/>
                  </a:cubicBezTo>
                  <a:close/>
                </a:path>
              </a:pathLst>
            </a:custGeom>
            <a:solidFill>
              <a:srgbClr val="FFC414"/>
            </a:solidFill>
            <a:ln w="11697" cap="flat">
              <a:noFill/>
              <a:prstDash val="solid"/>
              <a:miter/>
            </a:ln>
          </p:spPr>
          <p:txBody>
            <a:bodyPr rtlCol="0" anchor="ctr">
              <a:noAutofit/>
            </a:bodyPr>
            <a:lstStyle/>
            <a:p>
              <a:endParaRPr lang="zh-CN" altLang="en-US"/>
            </a:p>
          </p:txBody>
        </p:sp>
        <p:sp>
          <p:nvSpPr>
            <p:cNvPr id="1143" name="任意多边形: 形状 1142">
              <a:extLst>
                <a:ext uri="{FF2B5EF4-FFF2-40B4-BE49-F238E27FC236}">
                  <a16:creationId xmlns:a16="http://schemas.microsoft.com/office/drawing/2014/main" id="{6CF27439-54D8-4766-9C36-FDA4E2A93954}"/>
                </a:ext>
              </a:extLst>
            </p:cNvPr>
            <p:cNvSpPr/>
            <p:nvPr/>
          </p:nvSpPr>
          <p:spPr>
            <a:xfrm>
              <a:off x="5860113" y="2645452"/>
              <a:ext cx="447070" cy="246551"/>
            </a:xfrm>
            <a:custGeom>
              <a:avLst/>
              <a:gdLst>
                <a:gd name="connsiteX0" fmla="*/ 177293 w 354449"/>
                <a:gd name="connsiteY0" fmla="*/ 163988 h 195472"/>
                <a:gd name="connsiteX1" fmla="*/ 772 w 354449"/>
                <a:gd name="connsiteY1" fmla="*/ 0 h 195472"/>
                <a:gd name="connsiteX2" fmla="*/ 69 w 354449"/>
                <a:gd name="connsiteY2" fmla="*/ 13353 h 195472"/>
                <a:gd name="connsiteX3" fmla="*/ 172332 w 354449"/>
                <a:gd name="connsiteY3" fmla="*/ 195404 h 195472"/>
                <a:gd name="connsiteX4" fmla="*/ 354382 w 354449"/>
                <a:gd name="connsiteY4" fmla="*/ 23141 h 195472"/>
                <a:gd name="connsiteX5" fmla="*/ 354400 w 354449"/>
                <a:gd name="connsiteY5" fmla="*/ 14056 h 195472"/>
                <a:gd name="connsiteX6" fmla="*/ 353815 w 354449"/>
                <a:gd name="connsiteY6" fmla="*/ 703 h 195472"/>
                <a:gd name="connsiteX7" fmla="*/ 177293 w 354449"/>
                <a:gd name="connsiteY7" fmla="*/ 163988 h 195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449" h="195472">
                  <a:moveTo>
                    <a:pt x="177293" y="163988"/>
                  </a:moveTo>
                  <a:cubicBezTo>
                    <a:pt x="84585" y="163993"/>
                    <a:pt x="7582" y="92458"/>
                    <a:pt x="772" y="0"/>
                  </a:cubicBezTo>
                  <a:cubicBezTo>
                    <a:pt x="772" y="4451"/>
                    <a:pt x="69" y="8785"/>
                    <a:pt x="69" y="13353"/>
                  </a:cubicBezTo>
                  <a:cubicBezTo>
                    <a:pt x="-2634" y="111194"/>
                    <a:pt x="74491" y="192701"/>
                    <a:pt x="172332" y="195404"/>
                  </a:cubicBezTo>
                  <a:cubicBezTo>
                    <a:pt x="270173" y="198106"/>
                    <a:pt x="351680" y="120982"/>
                    <a:pt x="354382" y="23141"/>
                  </a:cubicBezTo>
                  <a:cubicBezTo>
                    <a:pt x="354466" y="20113"/>
                    <a:pt x="354472" y="17084"/>
                    <a:pt x="354400" y="14056"/>
                  </a:cubicBezTo>
                  <a:cubicBezTo>
                    <a:pt x="354400" y="9488"/>
                    <a:pt x="354400" y="5154"/>
                    <a:pt x="353815" y="703"/>
                  </a:cubicBezTo>
                  <a:cubicBezTo>
                    <a:pt x="346601" y="92856"/>
                    <a:pt x="269729" y="163964"/>
                    <a:pt x="177293" y="163988"/>
                  </a:cubicBezTo>
                  <a:close/>
                </a:path>
              </a:pathLst>
            </a:custGeom>
            <a:solidFill>
              <a:srgbClr val="FFC414"/>
            </a:solidFill>
            <a:ln w="11697" cap="flat">
              <a:noFill/>
              <a:prstDash val="solid"/>
              <a:miter/>
            </a:ln>
          </p:spPr>
          <p:txBody>
            <a:bodyPr rtlCol="0" anchor="ctr">
              <a:noAutofit/>
            </a:bodyPr>
            <a:lstStyle/>
            <a:p>
              <a:endParaRPr lang="zh-CN" altLang="en-US"/>
            </a:p>
          </p:txBody>
        </p:sp>
        <p:sp>
          <p:nvSpPr>
            <p:cNvPr id="1144" name="任意多边形: 形状 1143">
              <a:extLst>
                <a:ext uri="{FF2B5EF4-FFF2-40B4-BE49-F238E27FC236}">
                  <a16:creationId xmlns:a16="http://schemas.microsoft.com/office/drawing/2014/main" id="{07BCF5C1-2396-44F5-9D62-46081D1BA010}"/>
                </a:ext>
              </a:extLst>
            </p:cNvPr>
            <p:cNvSpPr/>
            <p:nvPr/>
          </p:nvSpPr>
          <p:spPr>
            <a:xfrm>
              <a:off x="5860113" y="2645452"/>
              <a:ext cx="447070" cy="246551"/>
            </a:xfrm>
            <a:custGeom>
              <a:avLst/>
              <a:gdLst>
                <a:gd name="connsiteX0" fmla="*/ 177293 w 354449"/>
                <a:gd name="connsiteY0" fmla="*/ 163988 h 195472"/>
                <a:gd name="connsiteX1" fmla="*/ 772 w 354449"/>
                <a:gd name="connsiteY1" fmla="*/ 0 h 195472"/>
                <a:gd name="connsiteX2" fmla="*/ 69 w 354449"/>
                <a:gd name="connsiteY2" fmla="*/ 13353 h 195472"/>
                <a:gd name="connsiteX3" fmla="*/ 172332 w 354449"/>
                <a:gd name="connsiteY3" fmla="*/ 195404 h 195472"/>
                <a:gd name="connsiteX4" fmla="*/ 354382 w 354449"/>
                <a:gd name="connsiteY4" fmla="*/ 23141 h 195472"/>
                <a:gd name="connsiteX5" fmla="*/ 354400 w 354449"/>
                <a:gd name="connsiteY5" fmla="*/ 14056 h 195472"/>
                <a:gd name="connsiteX6" fmla="*/ 353815 w 354449"/>
                <a:gd name="connsiteY6" fmla="*/ 703 h 195472"/>
                <a:gd name="connsiteX7" fmla="*/ 177293 w 354449"/>
                <a:gd name="connsiteY7" fmla="*/ 163988 h 195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449" h="195472">
                  <a:moveTo>
                    <a:pt x="177293" y="163988"/>
                  </a:moveTo>
                  <a:cubicBezTo>
                    <a:pt x="84585" y="163993"/>
                    <a:pt x="7582" y="92458"/>
                    <a:pt x="772" y="0"/>
                  </a:cubicBezTo>
                  <a:cubicBezTo>
                    <a:pt x="772" y="4451"/>
                    <a:pt x="69" y="8785"/>
                    <a:pt x="69" y="13353"/>
                  </a:cubicBezTo>
                  <a:cubicBezTo>
                    <a:pt x="-2634" y="111194"/>
                    <a:pt x="74491" y="192701"/>
                    <a:pt x="172332" y="195404"/>
                  </a:cubicBezTo>
                  <a:cubicBezTo>
                    <a:pt x="270173" y="198106"/>
                    <a:pt x="351680" y="120982"/>
                    <a:pt x="354382" y="23141"/>
                  </a:cubicBezTo>
                  <a:cubicBezTo>
                    <a:pt x="354466" y="20113"/>
                    <a:pt x="354472" y="17084"/>
                    <a:pt x="354400" y="14056"/>
                  </a:cubicBezTo>
                  <a:cubicBezTo>
                    <a:pt x="354400" y="9488"/>
                    <a:pt x="354400" y="5154"/>
                    <a:pt x="353815" y="703"/>
                  </a:cubicBezTo>
                  <a:cubicBezTo>
                    <a:pt x="346601" y="92856"/>
                    <a:pt x="269729" y="163964"/>
                    <a:pt x="177293" y="163988"/>
                  </a:cubicBezTo>
                  <a:close/>
                </a:path>
              </a:pathLst>
            </a:custGeom>
            <a:solidFill>
              <a:srgbClr val="000000">
                <a:alpha val="30000"/>
              </a:srgbClr>
            </a:solidFill>
            <a:ln w="11697" cap="flat">
              <a:noFill/>
              <a:prstDash val="solid"/>
              <a:miter/>
            </a:ln>
          </p:spPr>
          <p:txBody>
            <a:bodyPr rtlCol="0" anchor="ctr">
              <a:noAutofit/>
            </a:bodyPr>
            <a:lstStyle/>
            <a:p>
              <a:endParaRPr lang="zh-CN" altLang="en-US"/>
            </a:p>
          </p:txBody>
        </p:sp>
        <p:sp>
          <p:nvSpPr>
            <p:cNvPr id="1145" name="任意多边形: 形状 1144">
              <a:extLst>
                <a:ext uri="{FF2B5EF4-FFF2-40B4-BE49-F238E27FC236}">
                  <a16:creationId xmlns:a16="http://schemas.microsoft.com/office/drawing/2014/main" id="{0BF6DF4F-046D-48C0-BC3D-91D776A30A11}"/>
                </a:ext>
              </a:extLst>
            </p:cNvPr>
            <p:cNvSpPr/>
            <p:nvPr/>
          </p:nvSpPr>
          <p:spPr>
            <a:xfrm rot="18900000">
              <a:off x="5925701" y="2470779"/>
              <a:ext cx="316169" cy="316169"/>
            </a:xfrm>
            <a:custGeom>
              <a:avLst/>
              <a:gdLst>
                <a:gd name="connsiteX0" fmla="*/ 250668 w 250667"/>
                <a:gd name="connsiteY0" fmla="*/ 125334 h 250667"/>
                <a:gd name="connsiteX1" fmla="*/ 125334 w 250667"/>
                <a:gd name="connsiteY1" fmla="*/ 250667 h 250667"/>
                <a:gd name="connsiteX2" fmla="*/ 0 w 250667"/>
                <a:gd name="connsiteY2" fmla="*/ 125334 h 250667"/>
                <a:gd name="connsiteX3" fmla="*/ 125334 w 250667"/>
                <a:gd name="connsiteY3" fmla="*/ 0 h 250667"/>
                <a:gd name="connsiteX4" fmla="*/ 250668 w 250667"/>
                <a:gd name="connsiteY4" fmla="*/ 125334 h 250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667" h="250667">
                  <a:moveTo>
                    <a:pt x="250668" y="125334"/>
                  </a:moveTo>
                  <a:cubicBezTo>
                    <a:pt x="250668" y="194554"/>
                    <a:pt x="194554" y="250667"/>
                    <a:pt x="125334" y="250667"/>
                  </a:cubicBezTo>
                  <a:cubicBezTo>
                    <a:pt x="56114" y="250667"/>
                    <a:pt x="0" y="194554"/>
                    <a:pt x="0" y="125334"/>
                  </a:cubicBezTo>
                  <a:cubicBezTo>
                    <a:pt x="0" y="56114"/>
                    <a:pt x="56114" y="0"/>
                    <a:pt x="125334" y="0"/>
                  </a:cubicBezTo>
                  <a:cubicBezTo>
                    <a:pt x="194554" y="0"/>
                    <a:pt x="250668" y="56114"/>
                    <a:pt x="250668" y="125334"/>
                  </a:cubicBezTo>
                  <a:close/>
                </a:path>
              </a:pathLst>
            </a:custGeom>
            <a:solidFill>
              <a:srgbClr val="FFFFFF">
                <a:alpha val="60000"/>
              </a:srgbClr>
            </a:solidFill>
            <a:ln w="11697" cap="flat">
              <a:noFill/>
              <a:prstDash val="solid"/>
              <a:miter/>
            </a:ln>
          </p:spPr>
          <p:txBody>
            <a:bodyPr rtlCol="0" anchor="ctr">
              <a:noAutofit/>
            </a:bodyPr>
            <a:lstStyle/>
            <a:p>
              <a:endParaRPr lang="zh-CN" altLang="en-US"/>
            </a:p>
          </p:txBody>
        </p:sp>
        <p:sp>
          <p:nvSpPr>
            <p:cNvPr id="1146" name="任意多边形: 形状 1145">
              <a:extLst>
                <a:ext uri="{FF2B5EF4-FFF2-40B4-BE49-F238E27FC236}">
                  <a16:creationId xmlns:a16="http://schemas.microsoft.com/office/drawing/2014/main" id="{56C19BFE-1A34-4924-8F43-6D33B12D899A}"/>
                </a:ext>
              </a:extLst>
            </p:cNvPr>
            <p:cNvSpPr/>
            <p:nvPr/>
          </p:nvSpPr>
          <p:spPr>
            <a:xfrm>
              <a:off x="6023161" y="2471264"/>
              <a:ext cx="117012" cy="314839"/>
            </a:xfrm>
            <a:custGeom>
              <a:avLst/>
              <a:gdLst>
                <a:gd name="connsiteX0" fmla="*/ 41466 w 92770"/>
                <a:gd name="connsiteY0" fmla="*/ 249613 h 249613"/>
                <a:gd name="connsiteX1" fmla="*/ 92770 w 92770"/>
                <a:gd name="connsiteY1" fmla="*/ 8199 h 249613"/>
                <a:gd name="connsiteX2" fmla="*/ 51071 w 92770"/>
                <a:gd name="connsiteY2" fmla="*/ 0 h 249613"/>
                <a:gd name="connsiteX3" fmla="*/ 0 w 92770"/>
                <a:gd name="connsiteY3" fmla="*/ 240594 h 249613"/>
                <a:gd name="connsiteX4" fmla="*/ 41465 w 92770"/>
                <a:gd name="connsiteY4" fmla="*/ 249613 h 249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70" h="249613">
                  <a:moveTo>
                    <a:pt x="41466" y="249613"/>
                  </a:moveTo>
                  <a:lnTo>
                    <a:pt x="92770" y="8199"/>
                  </a:lnTo>
                  <a:cubicBezTo>
                    <a:pt x="79433" y="3132"/>
                    <a:pt x="65334" y="360"/>
                    <a:pt x="51071" y="0"/>
                  </a:cubicBezTo>
                  <a:lnTo>
                    <a:pt x="0" y="240594"/>
                  </a:lnTo>
                  <a:cubicBezTo>
                    <a:pt x="13203" y="245955"/>
                    <a:pt x="27229" y="249006"/>
                    <a:pt x="41465" y="249613"/>
                  </a:cubicBezTo>
                  <a:close/>
                </a:path>
              </a:pathLst>
            </a:custGeom>
            <a:solidFill>
              <a:srgbClr val="FFC414"/>
            </a:solidFill>
            <a:ln w="11697" cap="flat">
              <a:noFill/>
              <a:prstDash val="solid"/>
              <a:miter/>
            </a:ln>
          </p:spPr>
          <p:txBody>
            <a:bodyPr rtlCol="0" anchor="ctr">
              <a:noAutofit/>
            </a:bodyPr>
            <a:lstStyle/>
            <a:p>
              <a:endParaRPr lang="zh-CN" altLang="en-US"/>
            </a:p>
          </p:txBody>
        </p:sp>
        <p:sp>
          <p:nvSpPr>
            <p:cNvPr id="1147" name="任意多边形: 形状 1146">
              <a:extLst>
                <a:ext uri="{FF2B5EF4-FFF2-40B4-BE49-F238E27FC236}">
                  <a16:creationId xmlns:a16="http://schemas.microsoft.com/office/drawing/2014/main" id="{1580E9B8-AE60-43EC-98B6-D4446FA582C8}"/>
                </a:ext>
              </a:extLst>
            </p:cNvPr>
            <p:cNvSpPr/>
            <p:nvPr/>
          </p:nvSpPr>
          <p:spPr>
            <a:xfrm>
              <a:off x="6105602" y="2495050"/>
              <a:ext cx="84952" cy="289575"/>
            </a:xfrm>
            <a:custGeom>
              <a:avLst/>
              <a:gdLst>
                <a:gd name="connsiteX0" fmla="*/ 22841 w 67352"/>
                <a:gd name="connsiteY0" fmla="*/ 224195 h 229583"/>
                <a:gd name="connsiteX1" fmla="*/ 67352 w 67352"/>
                <a:gd name="connsiteY1" fmla="*/ 14290 h 229583"/>
                <a:gd name="connsiteX2" fmla="*/ 48728 w 67352"/>
                <a:gd name="connsiteY2" fmla="*/ 0 h 229583"/>
                <a:gd name="connsiteX3" fmla="*/ 0 w 67352"/>
                <a:gd name="connsiteY3" fmla="*/ 229583 h 229583"/>
                <a:gd name="connsiteX4" fmla="*/ 22841 w 67352"/>
                <a:gd name="connsiteY4" fmla="*/ 224195 h 229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52" h="229583">
                  <a:moveTo>
                    <a:pt x="22841" y="224195"/>
                  </a:moveTo>
                  <a:lnTo>
                    <a:pt x="67352" y="14290"/>
                  </a:lnTo>
                  <a:cubicBezTo>
                    <a:pt x="61585" y="8978"/>
                    <a:pt x="55352" y="4196"/>
                    <a:pt x="48728" y="0"/>
                  </a:cubicBezTo>
                  <a:lnTo>
                    <a:pt x="0" y="229583"/>
                  </a:lnTo>
                  <a:cubicBezTo>
                    <a:pt x="7766" y="228510"/>
                    <a:pt x="15414" y="226706"/>
                    <a:pt x="22841" y="224195"/>
                  </a:cubicBezTo>
                  <a:close/>
                </a:path>
              </a:pathLst>
            </a:custGeom>
            <a:solidFill>
              <a:srgbClr val="FFC414"/>
            </a:solidFill>
            <a:ln w="11697" cap="flat">
              <a:noFill/>
              <a:prstDash val="solid"/>
              <a:miter/>
            </a:ln>
          </p:spPr>
          <p:txBody>
            <a:bodyPr rtlCol="0" anchor="ctr">
              <a:noAutofit/>
            </a:bodyPr>
            <a:lstStyle/>
            <a:p>
              <a:endParaRPr lang="zh-CN" altLang="en-US"/>
            </a:p>
          </p:txBody>
        </p:sp>
        <p:grpSp>
          <p:nvGrpSpPr>
            <p:cNvPr id="1148" name="图形 1002">
              <a:extLst>
                <a:ext uri="{FF2B5EF4-FFF2-40B4-BE49-F238E27FC236}">
                  <a16:creationId xmlns:a16="http://schemas.microsoft.com/office/drawing/2014/main" id="{C06A3A22-C1BB-403E-9C49-00F97D330271}"/>
                </a:ext>
              </a:extLst>
            </p:cNvPr>
            <p:cNvGrpSpPr/>
            <p:nvPr/>
          </p:nvGrpSpPr>
          <p:grpSpPr>
            <a:xfrm>
              <a:off x="6023161" y="2471264"/>
              <a:ext cx="167392" cy="314839"/>
              <a:chOff x="6038251" y="2631612"/>
              <a:chExt cx="132713" cy="249613"/>
            </a:xfrm>
            <a:solidFill>
              <a:srgbClr val="FFFFFF"/>
            </a:solidFill>
          </p:grpSpPr>
          <p:sp>
            <p:nvSpPr>
              <p:cNvPr id="1149" name="任意多边形: 形状 1148">
                <a:extLst>
                  <a:ext uri="{FF2B5EF4-FFF2-40B4-BE49-F238E27FC236}">
                    <a16:creationId xmlns:a16="http://schemas.microsoft.com/office/drawing/2014/main" id="{B29F838C-722C-4471-B92A-E94BE600D6E1}"/>
                  </a:ext>
                </a:extLst>
              </p:cNvPr>
              <p:cNvSpPr/>
              <p:nvPr/>
            </p:nvSpPr>
            <p:spPr>
              <a:xfrm>
                <a:off x="6038251" y="2631612"/>
                <a:ext cx="92770" cy="249613"/>
              </a:xfrm>
              <a:custGeom>
                <a:avLst/>
                <a:gdLst>
                  <a:gd name="connsiteX0" fmla="*/ 41466 w 92770"/>
                  <a:gd name="connsiteY0" fmla="*/ 249613 h 249613"/>
                  <a:gd name="connsiteX1" fmla="*/ 92770 w 92770"/>
                  <a:gd name="connsiteY1" fmla="*/ 8199 h 249613"/>
                  <a:gd name="connsiteX2" fmla="*/ 51071 w 92770"/>
                  <a:gd name="connsiteY2" fmla="*/ 0 h 249613"/>
                  <a:gd name="connsiteX3" fmla="*/ 0 w 92770"/>
                  <a:gd name="connsiteY3" fmla="*/ 240594 h 249613"/>
                  <a:gd name="connsiteX4" fmla="*/ 41465 w 92770"/>
                  <a:gd name="connsiteY4" fmla="*/ 249613 h 249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70" h="249613">
                    <a:moveTo>
                      <a:pt x="41466" y="249613"/>
                    </a:moveTo>
                    <a:lnTo>
                      <a:pt x="92770" y="8199"/>
                    </a:lnTo>
                    <a:cubicBezTo>
                      <a:pt x="79433" y="3132"/>
                      <a:pt x="65334" y="360"/>
                      <a:pt x="51071" y="0"/>
                    </a:cubicBezTo>
                    <a:lnTo>
                      <a:pt x="0" y="240594"/>
                    </a:lnTo>
                    <a:cubicBezTo>
                      <a:pt x="13203" y="245955"/>
                      <a:pt x="27229" y="249006"/>
                      <a:pt x="41465" y="249613"/>
                    </a:cubicBezTo>
                    <a:close/>
                  </a:path>
                </a:pathLst>
              </a:custGeom>
              <a:solidFill>
                <a:srgbClr val="FFFFFF"/>
              </a:solidFill>
              <a:ln w="11697" cap="flat">
                <a:noFill/>
                <a:prstDash val="solid"/>
                <a:miter/>
              </a:ln>
            </p:spPr>
            <p:txBody>
              <a:bodyPr rtlCol="0" anchor="ctr">
                <a:noAutofit/>
              </a:bodyPr>
              <a:lstStyle/>
              <a:p>
                <a:endParaRPr lang="zh-CN" altLang="en-US"/>
              </a:p>
            </p:txBody>
          </p:sp>
          <p:sp>
            <p:nvSpPr>
              <p:cNvPr id="1150" name="任意多边形: 形状 1149">
                <a:extLst>
                  <a:ext uri="{FF2B5EF4-FFF2-40B4-BE49-F238E27FC236}">
                    <a16:creationId xmlns:a16="http://schemas.microsoft.com/office/drawing/2014/main" id="{696AA311-542B-405A-80AD-999A12B51137}"/>
                  </a:ext>
                </a:extLst>
              </p:cNvPr>
              <p:cNvSpPr/>
              <p:nvPr/>
            </p:nvSpPr>
            <p:spPr>
              <a:xfrm>
                <a:off x="6103612" y="2650470"/>
                <a:ext cx="67352" cy="229583"/>
              </a:xfrm>
              <a:custGeom>
                <a:avLst/>
                <a:gdLst>
                  <a:gd name="connsiteX0" fmla="*/ 22841 w 67352"/>
                  <a:gd name="connsiteY0" fmla="*/ 224195 h 229583"/>
                  <a:gd name="connsiteX1" fmla="*/ 67352 w 67352"/>
                  <a:gd name="connsiteY1" fmla="*/ 14290 h 229583"/>
                  <a:gd name="connsiteX2" fmla="*/ 48728 w 67352"/>
                  <a:gd name="connsiteY2" fmla="*/ 0 h 229583"/>
                  <a:gd name="connsiteX3" fmla="*/ 0 w 67352"/>
                  <a:gd name="connsiteY3" fmla="*/ 229583 h 229583"/>
                  <a:gd name="connsiteX4" fmla="*/ 22841 w 67352"/>
                  <a:gd name="connsiteY4" fmla="*/ 224195 h 229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52" h="229583">
                    <a:moveTo>
                      <a:pt x="22841" y="224195"/>
                    </a:moveTo>
                    <a:lnTo>
                      <a:pt x="67352" y="14290"/>
                    </a:lnTo>
                    <a:cubicBezTo>
                      <a:pt x="61585" y="8978"/>
                      <a:pt x="55352" y="4196"/>
                      <a:pt x="48728" y="0"/>
                    </a:cubicBezTo>
                    <a:lnTo>
                      <a:pt x="0" y="229583"/>
                    </a:lnTo>
                    <a:cubicBezTo>
                      <a:pt x="7766" y="228510"/>
                      <a:pt x="15414" y="226706"/>
                      <a:pt x="22841" y="224195"/>
                    </a:cubicBezTo>
                    <a:close/>
                  </a:path>
                </a:pathLst>
              </a:custGeom>
              <a:solidFill>
                <a:srgbClr val="FFFFFF"/>
              </a:solidFill>
              <a:ln w="11697" cap="flat">
                <a:noFill/>
                <a:prstDash val="solid"/>
                <a:miter/>
              </a:ln>
            </p:spPr>
            <p:txBody>
              <a:bodyPr rtlCol="0" anchor="ctr">
                <a:noAutofit/>
              </a:bodyPr>
              <a:lstStyle/>
              <a:p>
                <a:endParaRPr lang="zh-CN" altLang="en-US"/>
              </a:p>
            </p:txBody>
          </p:sp>
        </p:grpSp>
        <p:sp>
          <p:nvSpPr>
            <p:cNvPr id="1151" name="PA-任意多边形 1150">
              <a:extLst>
                <a:ext uri="{FF2B5EF4-FFF2-40B4-BE49-F238E27FC236}">
                  <a16:creationId xmlns:a16="http://schemas.microsoft.com/office/drawing/2014/main" id="{22B9E13F-772B-4E89-B0AD-A39222FECB6D}"/>
                </a:ext>
              </a:extLst>
            </p:cNvPr>
            <p:cNvSpPr/>
            <p:nvPr>
              <p:custDataLst>
                <p:tags r:id="rId2"/>
              </p:custDataLst>
            </p:nvPr>
          </p:nvSpPr>
          <p:spPr>
            <a:xfrm>
              <a:off x="6015477" y="2542307"/>
              <a:ext cx="127650" cy="162095"/>
            </a:xfrm>
            <a:custGeom>
              <a:avLst/>
              <a:gdLst>
                <a:gd name="connsiteX0" fmla="*/ 101204 w 101204"/>
                <a:gd name="connsiteY0" fmla="*/ 105086 h 128513"/>
                <a:gd name="connsiteX1" fmla="*/ 101204 w 101204"/>
                <a:gd name="connsiteY1" fmla="*/ 128513 h 128513"/>
                <a:gd name="connsiteX2" fmla="*/ 5740 w 101204"/>
                <a:gd name="connsiteY2" fmla="*/ 128513 h 128513"/>
                <a:gd name="connsiteX3" fmla="*/ 5740 w 101204"/>
                <a:gd name="connsiteY3" fmla="*/ 109537 h 128513"/>
                <a:gd name="connsiteX4" fmla="*/ 54468 w 101204"/>
                <a:gd name="connsiteY4" fmla="*/ 63504 h 128513"/>
                <a:gd name="connsiteX5" fmla="*/ 64893 w 101204"/>
                <a:gd name="connsiteY5" fmla="*/ 50853 h 128513"/>
                <a:gd name="connsiteX6" fmla="*/ 67587 w 101204"/>
                <a:gd name="connsiteY6" fmla="*/ 40311 h 128513"/>
                <a:gd name="connsiteX7" fmla="*/ 62433 w 101204"/>
                <a:gd name="connsiteY7" fmla="*/ 28598 h 128513"/>
                <a:gd name="connsiteX8" fmla="*/ 47439 w 101204"/>
                <a:gd name="connsiteY8" fmla="*/ 24615 h 128513"/>
                <a:gd name="connsiteX9" fmla="*/ 32446 w 101204"/>
                <a:gd name="connsiteY9" fmla="*/ 27778 h 128513"/>
                <a:gd name="connsiteX10" fmla="*/ 21319 w 101204"/>
                <a:gd name="connsiteY10" fmla="*/ 37149 h 128513"/>
                <a:gd name="connsiteX11" fmla="*/ 0 w 101204"/>
                <a:gd name="connsiteY11" fmla="*/ 23444 h 128513"/>
                <a:gd name="connsiteX12" fmla="*/ 20381 w 101204"/>
                <a:gd name="connsiteY12" fmla="*/ 6225 h 128513"/>
                <a:gd name="connsiteX13" fmla="*/ 50133 w 101204"/>
                <a:gd name="connsiteY13" fmla="*/ 17 h 128513"/>
                <a:gd name="connsiteX14" fmla="*/ 74732 w 101204"/>
                <a:gd name="connsiteY14" fmla="*/ 4702 h 128513"/>
                <a:gd name="connsiteX15" fmla="*/ 91131 w 101204"/>
                <a:gd name="connsiteY15" fmla="*/ 17587 h 128513"/>
                <a:gd name="connsiteX16" fmla="*/ 96987 w 101204"/>
                <a:gd name="connsiteY16" fmla="*/ 37383 h 128513"/>
                <a:gd name="connsiteX17" fmla="*/ 92653 w 101204"/>
                <a:gd name="connsiteY17" fmla="*/ 56710 h 128513"/>
                <a:gd name="connsiteX18" fmla="*/ 75903 w 101204"/>
                <a:gd name="connsiteY18" fmla="*/ 77208 h 128513"/>
                <a:gd name="connsiteX19" fmla="*/ 46854 w 101204"/>
                <a:gd name="connsiteY19" fmla="*/ 104618 h 12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204" h="128513">
                  <a:moveTo>
                    <a:pt x="101204" y="105086"/>
                  </a:moveTo>
                  <a:lnTo>
                    <a:pt x="101204" y="128513"/>
                  </a:lnTo>
                  <a:lnTo>
                    <a:pt x="5740" y="128513"/>
                  </a:lnTo>
                  <a:lnTo>
                    <a:pt x="5740" y="109537"/>
                  </a:lnTo>
                  <a:lnTo>
                    <a:pt x="54468" y="63504"/>
                  </a:lnTo>
                  <a:cubicBezTo>
                    <a:pt x="58601" y="59876"/>
                    <a:pt x="62121" y="55604"/>
                    <a:pt x="64893" y="50853"/>
                  </a:cubicBezTo>
                  <a:cubicBezTo>
                    <a:pt x="66631" y="47609"/>
                    <a:pt x="67556" y="43991"/>
                    <a:pt x="67587" y="40311"/>
                  </a:cubicBezTo>
                  <a:cubicBezTo>
                    <a:pt x="67868" y="35802"/>
                    <a:pt x="65947" y="31436"/>
                    <a:pt x="62433" y="28598"/>
                  </a:cubicBezTo>
                  <a:cubicBezTo>
                    <a:pt x="58032" y="25606"/>
                    <a:pt x="52744" y="24201"/>
                    <a:pt x="47439" y="24615"/>
                  </a:cubicBezTo>
                  <a:cubicBezTo>
                    <a:pt x="42270" y="24554"/>
                    <a:pt x="37151" y="25634"/>
                    <a:pt x="32446" y="27778"/>
                  </a:cubicBezTo>
                  <a:cubicBezTo>
                    <a:pt x="27994" y="29894"/>
                    <a:pt x="24161" y="33121"/>
                    <a:pt x="21319" y="37149"/>
                  </a:cubicBezTo>
                  <a:lnTo>
                    <a:pt x="0" y="23444"/>
                  </a:lnTo>
                  <a:cubicBezTo>
                    <a:pt x="5140" y="15992"/>
                    <a:pt x="12176" y="10047"/>
                    <a:pt x="20381" y="6225"/>
                  </a:cubicBezTo>
                  <a:cubicBezTo>
                    <a:pt x="29713" y="1966"/>
                    <a:pt x="39878" y="-155"/>
                    <a:pt x="50133" y="17"/>
                  </a:cubicBezTo>
                  <a:cubicBezTo>
                    <a:pt x="58572" y="-184"/>
                    <a:pt x="66957" y="1413"/>
                    <a:pt x="74732" y="4702"/>
                  </a:cubicBezTo>
                  <a:cubicBezTo>
                    <a:pt x="81294" y="7381"/>
                    <a:pt x="86975" y="11845"/>
                    <a:pt x="91131" y="17587"/>
                  </a:cubicBezTo>
                  <a:cubicBezTo>
                    <a:pt x="95140" y="23394"/>
                    <a:pt x="97192" y="30329"/>
                    <a:pt x="96987" y="37383"/>
                  </a:cubicBezTo>
                  <a:cubicBezTo>
                    <a:pt x="97045" y="44072"/>
                    <a:pt x="95562" y="50686"/>
                    <a:pt x="92653" y="56710"/>
                  </a:cubicBezTo>
                  <a:cubicBezTo>
                    <a:pt x="88391" y="64523"/>
                    <a:pt x="82711" y="71475"/>
                    <a:pt x="75903" y="77208"/>
                  </a:cubicBezTo>
                  <a:lnTo>
                    <a:pt x="46854" y="104618"/>
                  </a:lnTo>
                  <a:close/>
                </a:path>
              </a:pathLst>
            </a:custGeom>
            <a:solidFill>
              <a:srgbClr val="263238"/>
            </a:solidFill>
            <a:ln w="11697" cap="flat">
              <a:noFill/>
              <a:prstDash val="solid"/>
              <a:miter/>
            </a:ln>
          </p:spPr>
          <p:txBody>
            <a:bodyPr rtlCol="0" anchor="ctr">
              <a:noAutofit/>
            </a:bodyPr>
            <a:lstStyle/>
            <a:p>
              <a:endParaRPr lang="zh-CN" altLang="en-US">
                <a:latin typeface="+mj-lt"/>
              </a:endParaRPr>
            </a:p>
          </p:txBody>
        </p:sp>
        <p:sp>
          <p:nvSpPr>
            <p:cNvPr id="1152" name="任意多边形: 形状 1151">
              <a:extLst>
                <a:ext uri="{FF2B5EF4-FFF2-40B4-BE49-F238E27FC236}">
                  <a16:creationId xmlns:a16="http://schemas.microsoft.com/office/drawing/2014/main" id="{35C65907-65B2-4C9F-A233-A233FB6CB512}"/>
                </a:ext>
              </a:extLst>
            </p:cNvPr>
            <p:cNvSpPr/>
            <p:nvPr/>
          </p:nvSpPr>
          <p:spPr>
            <a:xfrm>
              <a:off x="5796966" y="3023853"/>
              <a:ext cx="570730" cy="788324"/>
            </a:xfrm>
            <a:custGeom>
              <a:avLst/>
              <a:gdLst>
                <a:gd name="connsiteX0" fmla="*/ 452490 w 452490"/>
                <a:gd name="connsiteY0" fmla="*/ 625004 h 625004"/>
                <a:gd name="connsiteX1" fmla="*/ 452490 w 452490"/>
                <a:gd name="connsiteY1" fmla="*/ 31718 h 625004"/>
                <a:gd name="connsiteX2" fmla="*/ 0 w 452490"/>
                <a:gd name="connsiteY2" fmla="*/ 31718 h 625004"/>
                <a:gd name="connsiteX3" fmla="*/ 0 w 452490"/>
                <a:gd name="connsiteY3" fmla="*/ 625004 h 625004"/>
                <a:gd name="connsiteX4" fmla="*/ 452490 w 452490"/>
                <a:gd name="connsiteY4" fmla="*/ 625004 h 625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490" h="625004">
                  <a:moveTo>
                    <a:pt x="452490" y="625004"/>
                  </a:moveTo>
                  <a:lnTo>
                    <a:pt x="452490" y="31718"/>
                  </a:lnTo>
                  <a:cubicBezTo>
                    <a:pt x="304625" y="-10573"/>
                    <a:pt x="147866" y="-10573"/>
                    <a:pt x="0" y="31718"/>
                  </a:cubicBezTo>
                  <a:lnTo>
                    <a:pt x="0" y="625004"/>
                  </a:lnTo>
                  <a:cubicBezTo>
                    <a:pt x="147866" y="582713"/>
                    <a:pt x="304625" y="582713"/>
                    <a:pt x="452490" y="625004"/>
                  </a:cubicBezTo>
                  <a:close/>
                </a:path>
              </a:pathLst>
            </a:custGeom>
            <a:solidFill>
              <a:srgbClr val="263238"/>
            </a:solidFill>
            <a:ln w="11697" cap="flat">
              <a:noFill/>
              <a:prstDash val="solid"/>
              <a:miter/>
            </a:ln>
          </p:spPr>
          <p:txBody>
            <a:bodyPr rtlCol="0" anchor="ctr">
              <a:noAutofit/>
            </a:bodyPr>
            <a:lstStyle/>
            <a:p>
              <a:endParaRPr lang="zh-CN" altLang="en-US"/>
            </a:p>
          </p:txBody>
        </p:sp>
        <p:sp>
          <p:nvSpPr>
            <p:cNvPr id="1153" name="任意多边形: 形状 1152">
              <a:extLst>
                <a:ext uri="{FF2B5EF4-FFF2-40B4-BE49-F238E27FC236}">
                  <a16:creationId xmlns:a16="http://schemas.microsoft.com/office/drawing/2014/main" id="{89EE88EA-041C-4462-B515-63421F7F3B0C}"/>
                </a:ext>
              </a:extLst>
            </p:cNvPr>
            <p:cNvSpPr/>
            <p:nvPr/>
          </p:nvSpPr>
          <p:spPr>
            <a:xfrm>
              <a:off x="5507330" y="3160040"/>
              <a:ext cx="1149997" cy="644454"/>
            </a:xfrm>
            <a:custGeom>
              <a:avLst/>
              <a:gdLst>
                <a:gd name="connsiteX0" fmla="*/ 636790 w 911748"/>
                <a:gd name="connsiteY0" fmla="*/ 0 h 510940"/>
                <a:gd name="connsiteX1" fmla="*/ 274962 w 911748"/>
                <a:gd name="connsiteY1" fmla="*/ 0 h 510940"/>
                <a:gd name="connsiteX2" fmla="*/ 2273 w 911748"/>
                <a:gd name="connsiteY2" fmla="*/ 484585 h 510940"/>
                <a:gd name="connsiteX3" fmla="*/ 9022 w 911748"/>
                <a:gd name="connsiteY3" fmla="*/ 508670 h 510940"/>
                <a:gd name="connsiteX4" fmla="*/ 17617 w 911748"/>
                <a:gd name="connsiteY4" fmla="*/ 510940 h 510940"/>
                <a:gd name="connsiteX5" fmla="*/ 894134 w 911748"/>
                <a:gd name="connsiteY5" fmla="*/ 510940 h 510940"/>
                <a:gd name="connsiteX6" fmla="*/ 911748 w 911748"/>
                <a:gd name="connsiteY6" fmla="*/ 493180 h 510940"/>
                <a:gd name="connsiteX7" fmla="*/ 909478 w 911748"/>
                <a:gd name="connsiteY7" fmla="*/ 484585 h 51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1748" h="510940">
                  <a:moveTo>
                    <a:pt x="636790" y="0"/>
                  </a:moveTo>
                  <a:lnTo>
                    <a:pt x="274962" y="0"/>
                  </a:lnTo>
                  <a:lnTo>
                    <a:pt x="2273" y="484585"/>
                  </a:lnTo>
                  <a:cubicBezTo>
                    <a:pt x="-2514" y="493100"/>
                    <a:pt x="507" y="503883"/>
                    <a:pt x="9022" y="508670"/>
                  </a:cubicBezTo>
                  <a:cubicBezTo>
                    <a:pt x="11647" y="510146"/>
                    <a:pt x="14606" y="510928"/>
                    <a:pt x="17617" y="510940"/>
                  </a:cubicBezTo>
                  <a:lnTo>
                    <a:pt x="894134" y="510940"/>
                  </a:lnTo>
                  <a:cubicBezTo>
                    <a:pt x="903902" y="510900"/>
                    <a:pt x="911788" y="502948"/>
                    <a:pt x="911748" y="493180"/>
                  </a:cubicBezTo>
                  <a:cubicBezTo>
                    <a:pt x="911735" y="490168"/>
                    <a:pt x="910954" y="487210"/>
                    <a:pt x="909478" y="484585"/>
                  </a:cubicBezTo>
                  <a:close/>
                </a:path>
              </a:pathLst>
            </a:custGeom>
            <a:solidFill>
              <a:srgbClr val="FFC414"/>
            </a:solidFill>
            <a:ln w="11697" cap="flat">
              <a:noFill/>
              <a:prstDash val="solid"/>
              <a:miter/>
            </a:ln>
          </p:spPr>
          <p:txBody>
            <a:bodyPr rtlCol="0" anchor="ctr">
              <a:noAutofit/>
            </a:bodyPr>
            <a:lstStyle/>
            <a:p>
              <a:endParaRPr lang="zh-CN" altLang="en-US"/>
            </a:p>
          </p:txBody>
        </p:sp>
        <p:sp>
          <p:nvSpPr>
            <p:cNvPr id="1154" name="任意多边形: 形状 1153">
              <a:extLst>
                <a:ext uri="{FF2B5EF4-FFF2-40B4-BE49-F238E27FC236}">
                  <a16:creationId xmlns:a16="http://schemas.microsoft.com/office/drawing/2014/main" id="{C7A7242A-A1EB-4592-A7FD-C4D304FF6C46}"/>
                </a:ext>
              </a:extLst>
            </p:cNvPr>
            <p:cNvSpPr/>
            <p:nvPr/>
          </p:nvSpPr>
          <p:spPr>
            <a:xfrm>
              <a:off x="5796966" y="3065042"/>
              <a:ext cx="570730" cy="810544"/>
            </a:xfrm>
            <a:custGeom>
              <a:avLst/>
              <a:gdLst>
                <a:gd name="connsiteX0" fmla="*/ 452490 w 452490"/>
                <a:gd name="connsiteY0" fmla="*/ 0 h 642621"/>
                <a:gd name="connsiteX1" fmla="*/ 0 w 452490"/>
                <a:gd name="connsiteY1" fmla="*/ 0 h 642621"/>
                <a:gd name="connsiteX2" fmla="*/ 0 w 452490"/>
                <a:gd name="connsiteY2" fmla="*/ 610856 h 642621"/>
                <a:gd name="connsiteX3" fmla="*/ 452490 w 452490"/>
                <a:gd name="connsiteY3" fmla="*/ 610856 h 642621"/>
                <a:gd name="connsiteX4" fmla="*/ 452490 w 452490"/>
                <a:gd name="connsiteY4" fmla="*/ 0 h 642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490" h="642621">
                  <a:moveTo>
                    <a:pt x="452490" y="0"/>
                  </a:moveTo>
                  <a:cubicBezTo>
                    <a:pt x="304625" y="42291"/>
                    <a:pt x="147866" y="42291"/>
                    <a:pt x="0" y="0"/>
                  </a:cubicBezTo>
                  <a:lnTo>
                    <a:pt x="0" y="610856"/>
                  </a:lnTo>
                  <a:cubicBezTo>
                    <a:pt x="147857" y="653210"/>
                    <a:pt x="304633" y="653210"/>
                    <a:pt x="452490" y="610856"/>
                  </a:cubicBezTo>
                  <a:lnTo>
                    <a:pt x="452490" y="0"/>
                  </a:lnTo>
                  <a:close/>
                </a:path>
              </a:pathLst>
            </a:custGeom>
            <a:solidFill>
              <a:srgbClr val="FFC414"/>
            </a:solidFill>
            <a:ln w="11697" cap="flat">
              <a:noFill/>
              <a:prstDash val="solid"/>
              <a:miter/>
            </a:ln>
          </p:spPr>
          <p:txBody>
            <a:bodyPr rtlCol="0" anchor="ctr">
              <a:noAutofit/>
            </a:bodyPr>
            <a:lstStyle/>
            <a:p>
              <a:endParaRPr lang="zh-CN" altLang="en-US"/>
            </a:p>
          </p:txBody>
        </p:sp>
        <p:sp>
          <p:nvSpPr>
            <p:cNvPr id="1155" name="任意多边形: 形状 1154">
              <a:extLst>
                <a:ext uri="{FF2B5EF4-FFF2-40B4-BE49-F238E27FC236}">
                  <a16:creationId xmlns:a16="http://schemas.microsoft.com/office/drawing/2014/main" id="{517DA584-140A-4109-9480-642FECE5FFFC}"/>
                </a:ext>
              </a:extLst>
            </p:cNvPr>
            <p:cNvSpPr/>
            <p:nvPr/>
          </p:nvSpPr>
          <p:spPr>
            <a:xfrm>
              <a:off x="5796966" y="3065042"/>
              <a:ext cx="570730" cy="810544"/>
            </a:xfrm>
            <a:custGeom>
              <a:avLst/>
              <a:gdLst>
                <a:gd name="connsiteX0" fmla="*/ 452490 w 452490"/>
                <a:gd name="connsiteY0" fmla="*/ 0 h 642621"/>
                <a:gd name="connsiteX1" fmla="*/ 0 w 452490"/>
                <a:gd name="connsiteY1" fmla="*/ 0 h 642621"/>
                <a:gd name="connsiteX2" fmla="*/ 0 w 452490"/>
                <a:gd name="connsiteY2" fmla="*/ 610856 h 642621"/>
                <a:gd name="connsiteX3" fmla="*/ 452490 w 452490"/>
                <a:gd name="connsiteY3" fmla="*/ 610856 h 642621"/>
                <a:gd name="connsiteX4" fmla="*/ 452490 w 452490"/>
                <a:gd name="connsiteY4" fmla="*/ 0 h 642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490" h="642621">
                  <a:moveTo>
                    <a:pt x="452490" y="0"/>
                  </a:moveTo>
                  <a:cubicBezTo>
                    <a:pt x="304625" y="42291"/>
                    <a:pt x="147866" y="42291"/>
                    <a:pt x="0" y="0"/>
                  </a:cubicBezTo>
                  <a:lnTo>
                    <a:pt x="0" y="610856"/>
                  </a:lnTo>
                  <a:cubicBezTo>
                    <a:pt x="147857" y="653210"/>
                    <a:pt x="304633" y="653210"/>
                    <a:pt x="452490" y="610856"/>
                  </a:cubicBezTo>
                  <a:lnTo>
                    <a:pt x="452490" y="0"/>
                  </a:lnTo>
                  <a:close/>
                </a:path>
              </a:pathLst>
            </a:custGeom>
            <a:solidFill>
              <a:srgbClr val="FFFFFF">
                <a:alpha val="50000"/>
              </a:srgbClr>
            </a:solidFill>
            <a:ln w="11697" cap="flat">
              <a:noFill/>
              <a:prstDash val="solid"/>
              <a:miter/>
            </a:ln>
          </p:spPr>
          <p:txBody>
            <a:bodyPr rtlCol="0" anchor="ctr">
              <a:noAutofit/>
            </a:bodyPr>
            <a:lstStyle/>
            <a:p>
              <a:endParaRPr lang="zh-CN" altLang="en-US"/>
            </a:p>
          </p:txBody>
        </p:sp>
        <p:sp>
          <p:nvSpPr>
            <p:cNvPr id="1156" name="任意多边形: 形状 1155">
              <a:extLst>
                <a:ext uri="{FF2B5EF4-FFF2-40B4-BE49-F238E27FC236}">
                  <a16:creationId xmlns:a16="http://schemas.microsoft.com/office/drawing/2014/main" id="{C7607425-E978-412B-9FE1-7B2CDEA07DBB}"/>
                </a:ext>
              </a:extLst>
            </p:cNvPr>
            <p:cNvSpPr/>
            <p:nvPr/>
          </p:nvSpPr>
          <p:spPr>
            <a:xfrm>
              <a:off x="6221135" y="3133151"/>
              <a:ext cx="92782" cy="692568"/>
            </a:xfrm>
            <a:custGeom>
              <a:avLst/>
              <a:gdLst>
                <a:gd name="connsiteX0" fmla="*/ 469 w 73560"/>
                <a:gd name="connsiteY0" fmla="*/ 17219 h 549086"/>
                <a:gd name="connsiteX1" fmla="*/ 469 w 73560"/>
                <a:gd name="connsiteY1" fmla="*/ 547837 h 549086"/>
                <a:gd name="connsiteX2" fmla="*/ 73561 w 73560"/>
                <a:gd name="connsiteY2" fmla="*/ 528745 h 549086"/>
                <a:gd name="connsiteX3" fmla="*/ 73561 w 73560"/>
                <a:gd name="connsiteY3" fmla="*/ 0 h 549086"/>
                <a:gd name="connsiteX4" fmla="*/ 70281 w 73560"/>
                <a:gd name="connsiteY4" fmla="*/ 1523 h 549086"/>
                <a:gd name="connsiteX5" fmla="*/ 0 w 73560"/>
                <a:gd name="connsiteY5" fmla="*/ 17219 h 54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560" h="549086">
                  <a:moveTo>
                    <a:pt x="469" y="17219"/>
                  </a:moveTo>
                  <a:lnTo>
                    <a:pt x="469" y="547837"/>
                  </a:lnTo>
                  <a:cubicBezTo>
                    <a:pt x="469" y="547837"/>
                    <a:pt x="54468" y="556388"/>
                    <a:pt x="73561" y="528745"/>
                  </a:cubicBezTo>
                  <a:lnTo>
                    <a:pt x="73561" y="0"/>
                  </a:lnTo>
                  <a:lnTo>
                    <a:pt x="70281" y="1523"/>
                  </a:lnTo>
                  <a:cubicBezTo>
                    <a:pt x="48195" y="11570"/>
                    <a:pt x="24262" y="16916"/>
                    <a:pt x="0" y="17219"/>
                  </a:cubicBezTo>
                  <a:close/>
                </a:path>
              </a:pathLst>
            </a:custGeom>
            <a:solidFill>
              <a:srgbClr val="FFFFFF">
                <a:alpha val="40000"/>
              </a:srgbClr>
            </a:solidFill>
            <a:ln w="11697" cap="flat">
              <a:noFill/>
              <a:prstDash val="solid"/>
              <a:miter/>
            </a:ln>
          </p:spPr>
          <p:txBody>
            <a:bodyPr rtlCol="0" anchor="ctr">
              <a:noAutofit/>
            </a:bodyPr>
            <a:lstStyle/>
            <a:p>
              <a:endParaRPr lang="zh-CN" altLang="en-US"/>
            </a:p>
          </p:txBody>
        </p:sp>
        <p:sp>
          <p:nvSpPr>
            <p:cNvPr id="1157" name="PA-任意多边形 1156">
              <a:extLst>
                <a:ext uri="{FF2B5EF4-FFF2-40B4-BE49-F238E27FC236}">
                  <a16:creationId xmlns:a16="http://schemas.microsoft.com/office/drawing/2014/main" id="{25111513-B74B-418C-808D-D9D87A674462}"/>
                </a:ext>
              </a:extLst>
            </p:cNvPr>
            <p:cNvSpPr/>
            <p:nvPr>
              <p:custDataLst>
                <p:tags r:id="rId3"/>
              </p:custDataLst>
            </p:nvPr>
          </p:nvSpPr>
          <p:spPr>
            <a:xfrm>
              <a:off x="6014148" y="3398202"/>
              <a:ext cx="126768" cy="161667"/>
            </a:xfrm>
            <a:custGeom>
              <a:avLst/>
              <a:gdLst>
                <a:gd name="connsiteX0" fmla="*/ 91716 w 100505"/>
                <a:gd name="connsiteY0" fmla="*/ 63955 h 128174"/>
                <a:gd name="connsiteX1" fmla="*/ 100501 w 100505"/>
                <a:gd name="connsiteY1" fmla="*/ 87382 h 128174"/>
                <a:gd name="connsiteX2" fmla="*/ 94762 w 100505"/>
                <a:gd name="connsiteY2" fmla="*/ 107647 h 128174"/>
                <a:gd name="connsiteX3" fmla="*/ 77192 w 100505"/>
                <a:gd name="connsiteY3" fmla="*/ 122523 h 128174"/>
                <a:gd name="connsiteX4" fmla="*/ 48142 w 100505"/>
                <a:gd name="connsiteY4" fmla="*/ 128145 h 128174"/>
                <a:gd name="connsiteX5" fmla="*/ 21904 w 100505"/>
                <a:gd name="connsiteY5" fmla="*/ 124631 h 128174"/>
                <a:gd name="connsiteX6" fmla="*/ 0 w 100505"/>
                <a:gd name="connsiteY6" fmla="*/ 114674 h 128174"/>
                <a:gd name="connsiteX7" fmla="*/ 11713 w 100505"/>
                <a:gd name="connsiteY7" fmla="*/ 92302 h 128174"/>
                <a:gd name="connsiteX8" fmla="*/ 28464 w 100505"/>
                <a:gd name="connsiteY8" fmla="*/ 100619 h 128174"/>
                <a:gd name="connsiteX9" fmla="*/ 47791 w 100505"/>
                <a:gd name="connsiteY9" fmla="*/ 103664 h 128174"/>
                <a:gd name="connsiteX10" fmla="*/ 65126 w 100505"/>
                <a:gd name="connsiteY10" fmla="*/ 99330 h 128174"/>
                <a:gd name="connsiteX11" fmla="*/ 71452 w 100505"/>
                <a:gd name="connsiteY11" fmla="*/ 87617 h 128174"/>
                <a:gd name="connsiteX12" fmla="*/ 48025 w 100505"/>
                <a:gd name="connsiteY12" fmla="*/ 72155 h 128174"/>
                <a:gd name="connsiteX13" fmla="*/ 34672 w 100505"/>
                <a:gd name="connsiteY13" fmla="*/ 72155 h 128174"/>
                <a:gd name="connsiteX14" fmla="*/ 34672 w 100505"/>
                <a:gd name="connsiteY14" fmla="*/ 52828 h 128174"/>
                <a:gd name="connsiteX15" fmla="*/ 60676 w 100505"/>
                <a:gd name="connsiteY15" fmla="*/ 23427 h 128174"/>
                <a:gd name="connsiteX16" fmla="*/ 6911 w 100505"/>
                <a:gd name="connsiteY16" fmla="*/ 23427 h 128174"/>
                <a:gd name="connsiteX17" fmla="*/ 6911 w 100505"/>
                <a:gd name="connsiteY17" fmla="*/ 0 h 128174"/>
                <a:gd name="connsiteX18" fmla="*/ 95347 w 100505"/>
                <a:gd name="connsiteY18" fmla="*/ 0 h 128174"/>
                <a:gd name="connsiteX19" fmla="*/ 95347 w 100505"/>
                <a:gd name="connsiteY19" fmla="*/ 18859 h 128174"/>
                <a:gd name="connsiteX20" fmla="*/ 66767 w 100505"/>
                <a:gd name="connsiteY20" fmla="*/ 51305 h 128174"/>
                <a:gd name="connsiteX21" fmla="*/ 91716 w 100505"/>
                <a:gd name="connsiteY21" fmla="*/ 63955 h 128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505" h="128174">
                  <a:moveTo>
                    <a:pt x="91716" y="63955"/>
                  </a:moveTo>
                  <a:cubicBezTo>
                    <a:pt x="97498" y="70375"/>
                    <a:pt x="100637" y="78744"/>
                    <a:pt x="100501" y="87382"/>
                  </a:cubicBezTo>
                  <a:cubicBezTo>
                    <a:pt x="100571" y="94548"/>
                    <a:pt x="98578" y="101582"/>
                    <a:pt x="94762" y="107647"/>
                  </a:cubicBezTo>
                  <a:cubicBezTo>
                    <a:pt x="90471" y="114204"/>
                    <a:pt x="84367" y="119372"/>
                    <a:pt x="77192" y="122523"/>
                  </a:cubicBezTo>
                  <a:cubicBezTo>
                    <a:pt x="68043" y="126519"/>
                    <a:pt x="58122" y="128440"/>
                    <a:pt x="48142" y="128145"/>
                  </a:cubicBezTo>
                  <a:cubicBezTo>
                    <a:pt x="39279" y="128145"/>
                    <a:pt x="30455" y="126964"/>
                    <a:pt x="21904" y="124631"/>
                  </a:cubicBezTo>
                  <a:cubicBezTo>
                    <a:pt x="14073" y="122630"/>
                    <a:pt x="6657" y="119259"/>
                    <a:pt x="0" y="114674"/>
                  </a:cubicBezTo>
                  <a:lnTo>
                    <a:pt x="11713" y="92302"/>
                  </a:lnTo>
                  <a:cubicBezTo>
                    <a:pt x="16806" y="95969"/>
                    <a:pt x="22464" y="98779"/>
                    <a:pt x="28464" y="100619"/>
                  </a:cubicBezTo>
                  <a:cubicBezTo>
                    <a:pt x="34712" y="102617"/>
                    <a:pt x="41230" y="103644"/>
                    <a:pt x="47791" y="103664"/>
                  </a:cubicBezTo>
                  <a:cubicBezTo>
                    <a:pt x="53876" y="104022"/>
                    <a:pt x="59926" y="102510"/>
                    <a:pt x="65126" y="99330"/>
                  </a:cubicBezTo>
                  <a:cubicBezTo>
                    <a:pt x="69134" y="96797"/>
                    <a:pt x="71531" y="92357"/>
                    <a:pt x="71452" y="87617"/>
                  </a:cubicBezTo>
                  <a:cubicBezTo>
                    <a:pt x="71452" y="77309"/>
                    <a:pt x="63604" y="72155"/>
                    <a:pt x="48025" y="72155"/>
                  </a:cubicBezTo>
                  <a:lnTo>
                    <a:pt x="34672" y="72155"/>
                  </a:lnTo>
                  <a:lnTo>
                    <a:pt x="34672" y="52828"/>
                  </a:lnTo>
                  <a:lnTo>
                    <a:pt x="60676" y="23427"/>
                  </a:lnTo>
                  <a:lnTo>
                    <a:pt x="6911" y="23427"/>
                  </a:lnTo>
                  <a:lnTo>
                    <a:pt x="6911" y="0"/>
                  </a:lnTo>
                  <a:lnTo>
                    <a:pt x="95347" y="0"/>
                  </a:lnTo>
                  <a:lnTo>
                    <a:pt x="95347" y="18859"/>
                  </a:lnTo>
                  <a:lnTo>
                    <a:pt x="66767" y="51305"/>
                  </a:lnTo>
                  <a:cubicBezTo>
                    <a:pt x="76255" y="52640"/>
                    <a:pt x="85032" y="57090"/>
                    <a:pt x="91716" y="63955"/>
                  </a:cubicBezTo>
                  <a:close/>
                </a:path>
              </a:pathLst>
            </a:custGeom>
            <a:solidFill>
              <a:srgbClr val="263238"/>
            </a:solidFill>
            <a:ln w="11697" cap="flat">
              <a:noFill/>
              <a:prstDash val="solid"/>
              <a:miter/>
            </a:ln>
          </p:spPr>
          <p:txBody>
            <a:bodyPr rtlCol="0" anchor="ctr">
              <a:noAutofit/>
            </a:bodyPr>
            <a:lstStyle/>
            <a:p>
              <a:endParaRPr lang="zh-CN" altLang="en-US">
                <a:latin typeface="+mj-lt"/>
              </a:endParaRPr>
            </a:p>
          </p:txBody>
        </p:sp>
        <p:sp>
          <p:nvSpPr>
            <p:cNvPr id="1158" name="任意多边形: 形状 1157">
              <a:extLst>
                <a:ext uri="{FF2B5EF4-FFF2-40B4-BE49-F238E27FC236}">
                  <a16:creationId xmlns:a16="http://schemas.microsoft.com/office/drawing/2014/main" id="{011CA48C-761F-408A-8F3F-C4791918918B}"/>
                </a:ext>
              </a:extLst>
            </p:cNvPr>
            <p:cNvSpPr/>
            <p:nvPr/>
          </p:nvSpPr>
          <p:spPr>
            <a:xfrm>
              <a:off x="5293702" y="4030244"/>
              <a:ext cx="503410" cy="883944"/>
            </a:xfrm>
            <a:custGeom>
              <a:avLst/>
              <a:gdLst>
                <a:gd name="connsiteX0" fmla="*/ 399001 w 399117"/>
                <a:gd name="connsiteY0" fmla="*/ 0 h 700814"/>
                <a:gd name="connsiteX1" fmla="*/ 377214 w 399117"/>
                <a:gd name="connsiteY1" fmla="*/ 0 h 700814"/>
                <a:gd name="connsiteX2" fmla="*/ 3086 w 399117"/>
                <a:gd name="connsiteY2" fmla="*/ 664738 h 700814"/>
                <a:gd name="connsiteX3" fmla="*/ 12421 w 399117"/>
                <a:gd name="connsiteY3" fmla="*/ 697733 h 700814"/>
                <a:gd name="connsiteX4" fmla="*/ 24288 w 399117"/>
                <a:gd name="connsiteY4" fmla="*/ 700815 h 700814"/>
                <a:gd name="connsiteX5" fmla="*/ 399118 w 399117"/>
                <a:gd name="connsiteY5" fmla="*/ 700815 h 700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9117" h="700814">
                  <a:moveTo>
                    <a:pt x="399001" y="0"/>
                  </a:moveTo>
                  <a:lnTo>
                    <a:pt x="377214" y="0"/>
                  </a:lnTo>
                  <a:lnTo>
                    <a:pt x="3086" y="664738"/>
                  </a:lnTo>
                  <a:cubicBezTo>
                    <a:pt x="-3447" y="676426"/>
                    <a:pt x="732" y="691199"/>
                    <a:pt x="12421" y="697733"/>
                  </a:cubicBezTo>
                  <a:cubicBezTo>
                    <a:pt x="16047" y="699760"/>
                    <a:pt x="20133" y="700821"/>
                    <a:pt x="24288" y="700815"/>
                  </a:cubicBezTo>
                  <a:lnTo>
                    <a:pt x="399118" y="700815"/>
                  </a:lnTo>
                  <a:close/>
                </a:path>
              </a:pathLst>
            </a:custGeom>
            <a:solidFill>
              <a:srgbClr val="FFC414"/>
            </a:solidFill>
            <a:ln w="11697" cap="flat">
              <a:noFill/>
              <a:prstDash val="solid"/>
              <a:miter/>
            </a:ln>
          </p:spPr>
          <p:txBody>
            <a:bodyPr rtlCol="0" anchor="ctr">
              <a:noAutofit/>
            </a:bodyPr>
            <a:lstStyle/>
            <a:p>
              <a:endParaRPr lang="zh-CN" altLang="en-US"/>
            </a:p>
          </p:txBody>
        </p:sp>
        <p:sp>
          <p:nvSpPr>
            <p:cNvPr id="1159" name="任意多边形: 形状 1158">
              <a:extLst>
                <a:ext uri="{FF2B5EF4-FFF2-40B4-BE49-F238E27FC236}">
                  <a16:creationId xmlns:a16="http://schemas.microsoft.com/office/drawing/2014/main" id="{4F28BCA2-E04A-4479-9EBF-4DD408967E9C}"/>
                </a:ext>
              </a:extLst>
            </p:cNvPr>
            <p:cNvSpPr/>
            <p:nvPr/>
          </p:nvSpPr>
          <p:spPr>
            <a:xfrm>
              <a:off x="6367697" y="4030244"/>
              <a:ext cx="503364" cy="883945"/>
            </a:xfrm>
            <a:custGeom>
              <a:avLst/>
              <a:gdLst>
                <a:gd name="connsiteX0" fmla="*/ 395914 w 399080"/>
                <a:gd name="connsiteY0" fmla="*/ 664738 h 700815"/>
                <a:gd name="connsiteX1" fmla="*/ 22255 w 399080"/>
                <a:gd name="connsiteY1" fmla="*/ 0 h 700815"/>
                <a:gd name="connsiteX2" fmla="*/ 0 w 399080"/>
                <a:gd name="connsiteY2" fmla="*/ 0 h 700815"/>
                <a:gd name="connsiteX3" fmla="*/ 0 w 399080"/>
                <a:gd name="connsiteY3" fmla="*/ 700815 h 700815"/>
                <a:gd name="connsiteX4" fmla="*/ 374830 w 399080"/>
                <a:gd name="connsiteY4" fmla="*/ 700815 h 700815"/>
                <a:gd name="connsiteX5" fmla="*/ 399080 w 399080"/>
                <a:gd name="connsiteY5" fmla="*/ 676806 h 700815"/>
                <a:gd name="connsiteX6" fmla="*/ 395914 w 399080"/>
                <a:gd name="connsiteY6" fmla="*/ 664737 h 700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9080" h="700815">
                  <a:moveTo>
                    <a:pt x="395914" y="664738"/>
                  </a:moveTo>
                  <a:lnTo>
                    <a:pt x="22255" y="0"/>
                  </a:lnTo>
                  <a:lnTo>
                    <a:pt x="0" y="0"/>
                  </a:lnTo>
                  <a:lnTo>
                    <a:pt x="0" y="700815"/>
                  </a:lnTo>
                  <a:lnTo>
                    <a:pt x="374830" y="700815"/>
                  </a:lnTo>
                  <a:cubicBezTo>
                    <a:pt x="388156" y="700881"/>
                    <a:pt x="399013" y="690132"/>
                    <a:pt x="399080" y="676806"/>
                  </a:cubicBezTo>
                  <a:cubicBezTo>
                    <a:pt x="399101" y="672575"/>
                    <a:pt x="398009" y="668413"/>
                    <a:pt x="395914" y="664737"/>
                  </a:cubicBezTo>
                  <a:close/>
                </a:path>
              </a:pathLst>
            </a:custGeom>
            <a:solidFill>
              <a:srgbClr val="FFC414"/>
            </a:solidFill>
            <a:ln w="11697" cap="flat">
              <a:noFill/>
              <a:prstDash val="solid"/>
              <a:miter/>
            </a:ln>
          </p:spPr>
          <p:txBody>
            <a:bodyPr rtlCol="0" anchor="ctr">
              <a:noAutofit/>
            </a:bodyPr>
            <a:lstStyle/>
            <a:p>
              <a:endParaRPr lang="zh-CN" altLang="en-US"/>
            </a:p>
          </p:txBody>
        </p:sp>
        <p:grpSp>
          <p:nvGrpSpPr>
            <p:cNvPr id="1160" name="图形 1002">
              <a:extLst>
                <a:ext uri="{FF2B5EF4-FFF2-40B4-BE49-F238E27FC236}">
                  <a16:creationId xmlns:a16="http://schemas.microsoft.com/office/drawing/2014/main" id="{485AD389-CA29-4E05-BF81-CB799420FE45}"/>
                </a:ext>
              </a:extLst>
            </p:cNvPr>
            <p:cNvGrpSpPr/>
            <p:nvPr/>
          </p:nvGrpSpPr>
          <p:grpSpPr>
            <a:xfrm>
              <a:off x="5293702" y="4030244"/>
              <a:ext cx="1577357" cy="883945"/>
              <a:chOff x="5459917" y="3867613"/>
              <a:chExt cx="1250570" cy="700815"/>
            </a:xfrm>
            <a:solidFill>
              <a:srgbClr val="000000"/>
            </a:solidFill>
          </p:grpSpPr>
          <p:sp>
            <p:nvSpPr>
              <p:cNvPr id="1161" name="任意多边形: 形状 1160">
                <a:extLst>
                  <a:ext uri="{FF2B5EF4-FFF2-40B4-BE49-F238E27FC236}">
                    <a16:creationId xmlns:a16="http://schemas.microsoft.com/office/drawing/2014/main" id="{2A17F1DF-9D29-4F24-A47B-3A3E9BC8E9E4}"/>
                  </a:ext>
                </a:extLst>
              </p:cNvPr>
              <p:cNvSpPr/>
              <p:nvPr/>
            </p:nvSpPr>
            <p:spPr>
              <a:xfrm>
                <a:off x="5459917" y="3867613"/>
                <a:ext cx="399117" cy="700814"/>
              </a:xfrm>
              <a:custGeom>
                <a:avLst/>
                <a:gdLst>
                  <a:gd name="connsiteX0" fmla="*/ 399001 w 399117"/>
                  <a:gd name="connsiteY0" fmla="*/ 0 h 700814"/>
                  <a:gd name="connsiteX1" fmla="*/ 377214 w 399117"/>
                  <a:gd name="connsiteY1" fmla="*/ 0 h 700814"/>
                  <a:gd name="connsiteX2" fmla="*/ 3086 w 399117"/>
                  <a:gd name="connsiteY2" fmla="*/ 664738 h 700814"/>
                  <a:gd name="connsiteX3" fmla="*/ 12421 w 399117"/>
                  <a:gd name="connsiteY3" fmla="*/ 697733 h 700814"/>
                  <a:gd name="connsiteX4" fmla="*/ 24288 w 399117"/>
                  <a:gd name="connsiteY4" fmla="*/ 700815 h 700814"/>
                  <a:gd name="connsiteX5" fmla="*/ 399118 w 399117"/>
                  <a:gd name="connsiteY5" fmla="*/ 700815 h 700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9117" h="700814">
                    <a:moveTo>
                      <a:pt x="399001" y="0"/>
                    </a:moveTo>
                    <a:lnTo>
                      <a:pt x="377214" y="0"/>
                    </a:lnTo>
                    <a:lnTo>
                      <a:pt x="3086" y="664738"/>
                    </a:lnTo>
                    <a:cubicBezTo>
                      <a:pt x="-3447" y="676426"/>
                      <a:pt x="732" y="691199"/>
                      <a:pt x="12421" y="697733"/>
                    </a:cubicBezTo>
                    <a:cubicBezTo>
                      <a:pt x="16047" y="699760"/>
                      <a:pt x="20133" y="700821"/>
                      <a:pt x="24288" y="700815"/>
                    </a:cubicBezTo>
                    <a:lnTo>
                      <a:pt x="399118" y="700815"/>
                    </a:lnTo>
                    <a:close/>
                  </a:path>
                </a:pathLst>
              </a:custGeom>
              <a:solidFill>
                <a:srgbClr val="FFC414"/>
              </a:solidFill>
              <a:ln w="11697" cap="flat">
                <a:noFill/>
                <a:prstDash val="solid"/>
                <a:miter/>
              </a:ln>
            </p:spPr>
            <p:txBody>
              <a:bodyPr rtlCol="0" anchor="ctr">
                <a:noAutofit/>
              </a:bodyPr>
              <a:lstStyle/>
              <a:p>
                <a:endParaRPr lang="zh-CN" altLang="en-US"/>
              </a:p>
            </p:txBody>
          </p:sp>
          <p:sp>
            <p:nvSpPr>
              <p:cNvPr id="1162" name="任意多边形: 形状 1161">
                <a:extLst>
                  <a:ext uri="{FF2B5EF4-FFF2-40B4-BE49-F238E27FC236}">
                    <a16:creationId xmlns:a16="http://schemas.microsoft.com/office/drawing/2014/main" id="{69999034-1292-4C1B-8537-FBA21877B09C}"/>
                  </a:ext>
                </a:extLst>
              </p:cNvPr>
              <p:cNvSpPr/>
              <p:nvPr/>
            </p:nvSpPr>
            <p:spPr>
              <a:xfrm>
                <a:off x="6311408" y="3867613"/>
                <a:ext cx="399080" cy="700815"/>
              </a:xfrm>
              <a:custGeom>
                <a:avLst/>
                <a:gdLst>
                  <a:gd name="connsiteX0" fmla="*/ 395914 w 399080"/>
                  <a:gd name="connsiteY0" fmla="*/ 664738 h 700815"/>
                  <a:gd name="connsiteX1" fmla="*/ 22255 w 399080"/>
                  <a:gd name="connsiteY1" fmla="*/ 0 h 700815"/>
                  <a:gd name="connsiteX2" fmla="*/ 0 w 399080"/>
                  <a:gd name="connsiteY2" fmla="*/ 0 h 700815"/>
                  <a:gd name="connsiteX3" fmla="*/ 0 w 399080"/>
                  <a:gd name="connsiteY3" fmla="*/ 700815 h 700815"/>
                  <a:gd name="connsiteX4" fmla="*/ 374830 w 399080"/>
                  <a:gd name="connsiteY4" fmla="*/ 700815 h 700815"/>
                  <a:gd name="connsiteX5" fmla="*/ 399080 w 399080"/>
                  <a:gd name="connsiteY5" fmla="*/ 676806 h 700815"/>
                  <a:gd name="connsiteX6" fmla="*/ 395914 w 399080"/>
                  <a:gd name="connsiteY6" fmla="*/ 664737 h 700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9080" h="700815">
                    <a:moveTo>
                      <a:pt x="395914" y="664738"/>
                    </a:moveTo>
                    <a:lnTo>
                      <a:pt x="22255" y="0"/>
                    </a:lnTo>
                    <a:lnTo>
                      <a:pt x="0" y="0"/>
                    </a:lnTo>
                    <a:lnTo>
                      <a:pt x="0" y="700815"/>
                    </a:lnTo>
                    <a:lnTo>
                      <a:pt x="374830" y="700815"/>
                    </a:lnTo>
                    <a:cubicBezTo>
                      <a:pt x="388156" y="700881"/>
                      <a:pt x="399013" y="690132"/>
                      <a:pt x="399080" y="676806"/>
                    </a:cubicBezTo>
                    <a:cubicBezTo>
                      <a:pt x="399101" y="672575"/>
                      <a:pt x="398009" y="668413"/>
                      <a:pt x="395914" y="664737"/>
                    </a:cubicBezTo>
                    <a:close/>
                  </a:path>
                </a:pathLst>
              </a:custGeom>
              <a:solidFill>
                <a:srgbClr val="FFC414"/>
              </a:solidFill>
              <a:ln w="11697" cap="flat">
                <a:noFill/>
                <a:prstDash val="solid"/>
                <a:miter/>
              </a:ln>
            </p:spPr>
            <p:txBody>
              <a:bodyPr rtlCol="0" anchor="ctr">
                <a:noAutofit/>
              </a:bodyPr>
              <a:lstStyle/>
              <a:p>
                <a:endParaRPr lang="zh-CN" altLang="en-US"/>
              </a:p>
            </p:txBody>
          </p:sp>
        </p:grpSp>
        <p:sp>
          <p:nvSpPr>
            <p:cNvPr id="1163" name="任意多边形: 形状 1162">
              <a:extLst>
                <a:ext uri="{FF2B5EF4-FFF2-40B4-BE49-F238E27FC236}">
                  <a16:creationId xmlns:a16="http://schemas.microsoft.com/office/drawing/2014/main" id="{8B18F08F-CC78-43E0-BEF5-A8287A920092}"/>
                </a:ext>
              </a:extLst>
            </p:cNvPr>
            <p:cNvSpPr/>
            <p:nvPr/>
          </p:nvSpPr>
          <p:spPr>
            <a:xfrm>
              <a:off x="5796966" y="3879875"/>
              <a:ext cx="570730" cy="658309"/>
            </a:xfrm>
            <a:custGeom>
              <a:avLst/>
              <a:gdLst>
                <a:gd name="connsiteX0" fmla="*/ 452490 w 452490"/>
                <a:gd name="connsiteY0" fmla="*/ 521926 h 521925"/>
                <a:gd name="connsiteX1" fmla="*/ 452490 w 452490"/>
                <a:gd name="connsiteY1" fmla="*/ 31719 h 521925"/>
                <a:gd name="connsiteX2" fmla="*/ 0 w 452490"/>
                <a:gd name="connsiteY2" fmla="*/ 31719 h 521925"/>
                <a:gd name="connsiteX3" fmla="*/ 0 w 452490"/>
                <a:gd name="connsiteY3" fmla="*/ 521926 h 521925"/>
                <a:gd name="connsiteX4" fmla="*/ 452490 w 452490"/>
                <a:gd name="connsiteY4" fmla="*/ 521926 h 52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490" h="521925">
                  <a:moveTo>
                    <a:pt x="452490" y="521926"/>
                  </a:moveTo>
                  <a:lnTo>
                    <a:pt x="452490" y="31719"/>
                  </a:lnTo>
                  <a:cubicBezTo>
                    <a:pt x="304625" y="-10573"/>
                    <a:pt x="147866" y="-10573"/>
                    <a:pt x="0" y="31719"/>
                  </a:cubicBezTo>
                  <a:lnTo>
                    <a:pt x="0" y="521926"/>
                  </a:lnTo>
                  <a:cubicBezTo>
                    <a:pt x="147866" y="479635"/>
                    <a:pt x="304625" y="479635"/>
                    <a:pt x="452490" y="521926"/>
                  </a:cubicBezTo>
                  <a:close/>
                </a:path>
              </a:pathLst>
            </a:custGeom>
            <a:solidFill>
              <a:srgbClr val="263238"/>
            </a:solidFill>
            <a:ln w="11697" cap="flat">
              <a:noFill/>
              <a:prstDash val="solid"/>
              <a:miter/>
            </a:ln>
          </p:spPr>
          <p:txBody>
            <a:bodyPr rtlCol="0" anchor="ctr">
              <a:noAutofit/>
            </a:bodyPr>
            <a:lstStyle/>
            <a:p>
              <a:endParaRPr lang="zh-CN" altLang="en-US"/>
            </a:p>
          </p:txBody>
        </p:sp>
        <p:sp>
          <p:nvSpPr>
            <p:cNvPr id="1164" name="任意多边形: 形状 1163">
              <a:extLst>
                <a:ext uri="{FF2B5EF4-FFF2-40B4-BE49-F238E27FC236}">
                  <a16:creationId xmlns:a16="http://schemas.microsoft.com/office/drawing/2014/main" id="{9A6996E7-5735-4F72-8C11-2205AA21BA2B}"/>
                </a:ext>
              </a:extLst>
            </p:cNvPr>
            <p:cNvSpPr/>
            <p:nvPr/>
          </p:nvSpPr>
          <p:spPr>
            <a:xfrm>
              <a:off x="5872315" y="4618261"/>
              <a:ext cx="420032" cy="349553"/>
            </a:xfrm>
            <a:custGeom>
              <a:avLst/>
              <a:gdLst>
                <a:gd name="connsiteX0" fmla="*/ 333013 w 333012"/>
                <a:gd name="connsiteY0" fmla="*/ 243874 h 277135"/>
                <a:gd name="connsiteX1" fmla="*/ 273626 w 333012"/>
                <a:gd name="connsiteY1" fmla="*/ 0 h 277135"/>
                <a:gd name="connsiteX2" fmla="*/ 59387 w 333012"/>
                <a:gd name="connsiteY2" fmla="*/ 0 h 277135"/>
                <a:gd name="connsiteX3" fmla="*/ 0 w 333012"/>
                <a:gd name="connsiteY3" fmla="*/ 243874 h 277135"/>
                <a:gd name="connsiteX4" fmla="*/ 333013 w 333012"/>
                <a:gd name="connsiteY4" fmla="*/ 243874 h 277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012" h="277135">
                  <a:moveTo>
                    <a:pt x="333013" y="243874"/>
                  </a:moveTo>
                  <a:lnTo>
                    <a:pt x="273626" y="0"/>
                  </a:lnTo>
                  <a:lnTo>
                    <a:pt x="59387" y="0"/>
                  </a:lnTo>
                  <a:lnTo>
                    <a:pt x="0" y="243874"/>
                  </a:lnTo>
                  <a:cubicBezTo>
                    <a:pt x="106575" y="288222"/>
                    <a:pt x="226438" y="288222"/>
                    <a:pt x="333013" y="243874"/>
                  </a:cubicBezTo>
                  <a:close/>
                </a:path>
              </a:pathLst>
            </a:custGeom>
            <a:solidFill>
              <a:srgbClr val="263238"/>
            </a:solidFill>
            <a:ln w="11697" cap="flat">
              <a:noFill/>
              <a:prstDash val="solid"/>
              <a:miter/>
            </a:ln>
          </p:spPr>
          <p:txBody>
            <a:bodyPr rtlCol="0" anchor="ctr">
              <a:noAutofit/>
            </a:bodyPr>
            <a:lstStyle/>
            <a:p>
              <a:endParaRPr lang="zh-CN" altLang="en-US"/>
            </a:p>
          </p:txBody>
        </p:sp>
        <p:sp>
          <p:nvSpPr>
            <p:cNvPr id="1165" name="任意多边形: 形状 1164">
              <a:extLst>
                <a:ext uri="{FF2B5EF4-FFF2-40B4-BE49-F238E27FC236}">
                  <a16:creationId xmlns:a16="http://schemas.microsoft.com/office/drawing/2014/main" id="{9C5E78D4-C4A0-48CD-B46A-E9815C78A4CE}"/>
                </a:ext>
              </a:extLst>
            </p:cNvPr>
            <p:cNvSpPr/>
            <p:nvPr/>
          </p:nvSpPr>
          <p:spPr>
            <a:xfrm>
              <a:off x="5929639" y="4618261"/>
              <a:ext cx="305383" cy="93709"/>
            </a:xfrm>
            <a:custGeom>
              <a:avLst/>
              <a:gdLst>
                <a:gd name="connsiteX0" fmla="*/ 13939 w 242116"/>
                <a:gd name="connsiteY0" fmla="*/ 0 h 74295"/>
                <a:gd name="connsiteX1" fmla="*/ 0 w 242116"/>
                <a:gd name="connsiteY1" fmla="*/ 57045 h 74295"/>
                <a:gd name="connsiteX2" fmla="*/ 242117 w 242116"/>
                <a:gd name="connsiteY2" fmla="*/ 57045 h 74295"/>
                <a:gd name="connsiteX3" fmla="*/ 228178 w 242116"/>
                <a:gd name="connsiteY3" fmla="*/ 0 h 74295"/>
              </a:gdLst>
              <a:ahLst/>
              <a:cxnLst>
                <a:cxn ang="0">
                  <a:pos x="connsiteX0" y="connsiteY0"/>
                </a:cxn>
                <a:cxn ang="0">
                  <a:pos x="connsiteX1" y="connsiteY1"/>
                </a:cxn>
                <a:cxn ang="0">
                  <a:pos x="connsiteX2" y="connsiteY2"/>
                </a:cxn>
                <a:cxn ang="0">
                  <a:pos x="connsiteX3" y="connsiteY3"/>
                </a:cxn>
              </a:cxnLst>
              <a:rect l="l" t="t" r="r" b="b"/>
              <a:pathLst>
                <a:path w="242116" h="74295">
                  <a:moveTo>
                    <a:pt x="13939" y="0"/>
                  </a:moveTo>
                  <a:lnTo>
                    <a:pt x="0" y="57045"/>
                  </a:lnTo>
                  <a:cubicBezTo>
                    <a:pt x="79067" y="80046"/>
                    <a:pt x="163050" y="80046"/>
                    <a:pt x="242117" y="57045"/>
                  </a:cubicBezTo>
                  <a:lnTo>
                    <a:pt x="228178" y="0"/>
                  </a:lnTo>
                  <a:close/>
                </a:path>
              </a:pathLst>
            </a:custGeom>
            <a:solidFill>
              <a:srgbClr val="FFFFFF">
                <a:alpha val="20000"/>
              </a:srgbClr>
            </a:solidFill>
            <a:ln w="11697" cap="flat">
              <a:noFill/>
              <a:prstDash val="solid"/>
              <a:miter/>
            </a:ln>
          </p:spPr>
          <p:txBody>
            <a:bodyPr rtlCol="0" anchor="ctr">
              <a:noAutofit/>
            </a:bodyPr>
            <a:lstStyle/>
            <a:p>
              <a:endParaRPr lang="zh-CN" altLang="en-US"/>
            </a:p>
          </p:txBody>
        </p:sp>
        <p:sp>
          <p:nvSpPr>
            <p:cNvPr id="1166" name="任意多边形: 形状 1165">
              <a:extLst>
                <a:ext uri="{FF2B5EF4-FFF2-40B4-BE49-F238E27FC236}">
                  <a16:creationId xmlns:a16="http://schemas.microsoft.com/office/drawing/2014/main" id="{B563BF5C-517A-4565-B0FF-F7DC81D43B73}"/>
                </a:ext>
              </a:extLst>
            </p:cNvPr>
            <p:cNvSpPr/>
            <p:nvPr/>
          </p:nvSpPr>
          <p:spPr>
            <a:xfrm>
              <a:off x="5896102" y="4767482"/>
              <a:ext cx="371129" cy="86066"/>
            </a:xfrm>
            <a:custGeom>
              <a:avLst/>
              <a:gdLst>
                <a:gd name="connsiteX0" fmla="*/ 11713 w 294241"/>
                <a:gd name="connsiteY0" fmla="*/ 0 h 68235"/>
                <a:gd name="connsiteX1" fmla="*/ 0 w 294241"/>
                <a:gd name="connsiteY1" fmla="*/ 45917 h 68235"/>
                <a:gd name="connsiteX2" fmla="*/ 294241 w 294241"/>
                <a:gd name="connsiteY2" fmla="*/ 45917 h 68235"/>
                <a:gd name="connsiteX3" fmla="*/ 282528 w 294241"/>
                <a:gd name="connsiteY3" fmla="*/ 117 h 68235"/>
                <a:gd name="connsiteX4" fmla="*/ 11714 w 294241"/>
                <a:gd name="connsiteY4" fmla="*/ 0 h 68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241" h="68235">
                  <a:moveTo>
                    <a:pt x="11713" y="0"/>
                  </a:moveTo>
                  <a:cubicBezTo>
                    <a:pt x="7965" y="15462"/>
                    <a:pt x="4100" y="31041"/>
                    <a:pt x="0" y="45917"/>
                  </a:cubicBezTo>
                  <a:cubicBezTo>
                    <a:pt x="95823" y="75674"/>
                    <a:pt x="198418" y="75674"/>
                    <a:pt x="294241" y="45917"/>
                  </a:cubicBezTo>
                  <a:lnTo>
                    <a:pt x="282528" y="117"/>
                  </a:lnTo>
                  <a:cubicBezTo>
                    <a:pt x="193108" y="17686"/>
                    <a:pt x="101119" y="17646"/>
                    <a:pt x="11714" y="0"/>
                  </a:cubicBezTo>
                  <a:close/>
                </a:path>
              </a:pathLst>
            </a:custGeom>
            <a:solidFill>
              <a:srgbClr val="FFFFFF">
                <a:alpha val="40000"/>
              </a:srgbClr>
            </a:solidFill>
            <a:ln w="11697" cap="flat">
              <a:noFill/>
              <a:prstDash val="solid"/>
              <a:miter/>
            </a:ln>
          </p:spPr>
          <p:txBody>
            <a:bodyPr rtlCol="0" anchor="ctr">
              <a:noAutofit/>
            </a:bodyPr>
            <a:lstStyle/>
            <a:p>
              <a:endParaRPr lang="zh-CN" altLang="en-US"/>
            </a:p>
          </p:txBody>
        </p:sp>
        <p:sp>
          <p:nvSpPr>
            <p:cNvPr id="1167" name="任意多边形: 形状 1166">
              <a:extLst>
                <a:ext uri="{FF2B5EF4-FFF2-40B4-BE49-F238E27FC236}">
                  <a16:creationId xmlns:a16="http://schemas.microsoft.com/office/drawing/2014/main" id="{383FCE3F-FD8E-4F22-AAB1-B1775AA480D8}"/>
                </a:ext>
              </a:extLst>
            </p:cNvPr>
            <p:cNvSpPr/>
            <p:nvPr/>
          </p:nvSpPr>
          <p:spPr>
            <a:xfrm>
              <a:off x="5796966" y="3916926"/>
              <a:ext cx="570730" cy="584487"/>
            </a:xfrm>
            <a:custGeom>
              <a:avLst/>
              <a:gdLst>
                <a:gd name="connsiteX0" fmla="*/ 452490 w 452490"/>
                <a:gd name="connsiteY0" fmla="*/ 0 h 463397"/>
                <a:gd name="connsiteX1" fmla="*/ 0 w 452490"/>
                <a:gd name="connsiteY1" fmla="*/ 0 h 463397"/>
                <a:gd name="connsiteX2" fmla="*/ 0 w 452490"/>
                <a:gd name="connsiteY2" fmla="*/ 425315 h 463397"/>
                <a:gd name="connsiteX3" fmla="*/ 452490 w 452490"/>
                <a:gd name="connsiteY3" fmla="*/ 425315 h 463397"/>
                <a:gd name="connsiteX4" fmla="*/ 452490 w 452490"/>
                <a:gd name="connsiteY4" fmla="*/ 117 h 463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490" h="463397">
                  <a:moveTo>
                    <a:pt x="452490" y="0"/>
                  </a:moveTo>
                  <a:cubicBezTo>
                    <a:pt x="304633" y="42354"/>
                    <a:pt x="147857" y="42354"/>
                    <a:pt x="0" y="0"/>
                  </a:cubicBezTo>
                  <a:lnTo>
                    <a:pt x="0" y="425315"/>
                  </a:lnTo>
                  <a:cubicBezTo>
                    <a:pt x="146556" y="476092"/>
                    <a:pt x="305933" y="476092"/>
                    <a:pt x="452490" y="425315"/>
                  </a:cubicBezTo>
                  <a:lnTo>
                    <a:pt x="452490" y="117"/>
                  </a:lnTo>
                  <a:close/>
                </a:path>
              </a:pathLst>
            </a:custGeom>
            <a:solidFill>
              <a:srgbClr val="FFC414"/>
            </a:solidFill>
            <a:ln w="11697" cap="flat">
              <a:noFill/>
              <a:prstDash val="solid"/>
              <a:miter/>
            </a:ln>
          </p:spPr>
          <p:txBody>
            <a:bodyPr rtlCol="0" anchor="ctr">
              <a:noAutofit/>
            </a:bodyPr>
            <a:lstStyle/>
            <a:p>
              <a:endParaRPr lang="zh-CN" altLang="en-US"/>
            </a:p>
          </p:txBody>
        </p:sp>
        <p:sp>
          <p:nvSpPr>
            <p:cNvPr id="1168" name="任意多边形: 形状 1167">
              <a:extLst>
                <a:ext uri="{FF2B5EF4-FFF2-40B4-BE49-F238E27FC236}">
                  <a16:creationId xmlns:a16="http://schemas.microsoft.com/office/drawing/2014/main" id="{6CCC49D4-B59E-472A-A49F-CD4E0FCF9D0C}"/>
                </a:ext>
              </a:extLst>
            </p:cNvPr>
            <p:cNvSpPr/>
            <p:nvPr/>
          </p:nvSpPr>
          <p:spPr>
            <a:xfrm>
              <a:off x="5796966" y="3916926"/>
              <a:ext cx="570730" cy="584487"/>
            </a:xfrm>
            <a:custGeom>
              <a:avLst/>
              <a:gdLst>
                <a:gd name="connsiteX0" fmla="*/ 452490 w 452490"/>
                <a:gd name="connsiteY0" fmla="*/ 0 h 463397"/>
                <a:gd name="connsiteX1" fmla="*/ 0 w 452490"/>
                <a:gd name="connsiteY1" fmla="*/ 0 h 463397"/>
                <a:gd name="connsiteX2" fmla="*/ 0 w 452490"/>
                <a:gd name="connsiteY2" fmla="*/ 425315 h 463397"/>
                <a:gd name="connsiteX3" fmla="*/ 452490 w 452490"/>
                <a:gd name="connsiteY3" fmla="*/ 425315 h 463397"/>
                <a:gd name="connsiteX4" fmla="*/ 452490 w 452490"/>
                <a:gd name="connsiteY4" fmla="*/ 117 h 463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490" h="463397">
                  <a:moveTo>
                    <a:pt x="452490" y="0"/>
                  </a:moveTo>
                  <a:cubicBezTo>
                    <a:pt x="304633" y="42354"/>
                    <a:pt x="147857" y="42354"/>
                    <a:pt x="0" y="0"/>
                  </a:cubicBezTo>
                  <a:lnTo>
                    <a:pt x="0" y="425315"/>
                  </a:lnTo>
                  <a:cubicBezTo>
                    <a:pt x="146556" y="476092"/>
                    <a:pt x="305933" y="476092"/>
                    <a:pt x="452490" y="425315"/>
                  </a:cubicBezTo>
                  <a:lnTo>
                    <a:pt x="452490" y="117"/>
                  </a:lnTo>
                  <a:close/>
                </a:path>
              </a:pathLst>
            </a:custGeom>
            <a:solidFill>
              <a:srgbClr val="FFFFFF">
                <a:alpha val="70000"/>
              </a:srgbClr>
            </a:solidFill>
            <a:ln w="11697" cap="flat">
              <a:noFill/>
              <a:prstDash val="solid"/>
              <a:miter/>
            </a:ln>
          </p:spPr>
          <p:txBody>
            <a:bodyPr rtlCol="0" anchor="ctr">
              <a:noAutofit/>
            </a:bodyPr>
            <a:lstStyle/>
            <a:p>
              <a:endParaRPr lang="zh-CN" altLang="en-US"/>
            </a:p>
          </p:txBody>
        </p:sp>
        <p:sp>
          <p:nvSpPr>
            <p:cNvPr id="1169" name="任意多边形: 形状 1168">
              <a:extLst>
                <a:ext uri="{FF2B5EF4-FFF2-40B4-BE49-F238E27FC236}">
                  <a16:creationId xmlns:a16="http://schemas.microsoft.com/office/drawing/2014/main" id="{A07FB7E8-153D-4662-B717-05DF739FCC50}"/>
                </a:ext>
              </a:extLst>
            </p:cNvPr>
            <p:cNvSpPr/>
            <p:nvPr/>
          </p:nvSpPr>
          <p:spPr>
            <a:xfrm>
              <a:off x="5796966" y="4452937"/>
              <a:ext cx="570730" cy="187812"/>
            </a:xfrm>
            <a:custGeom>
              <a:avLst/>
              <a:gdLst>
                <a:gd name="connsiteX0" fmla="*/ 0 w 452490"/>
                <a:gd name="connsiteY0" fmla="*/ 234 h 148902"/>
                <a:gd name="connsiteX1" fmla="*/ 0 w 452490"/>
                <a:gd name="connsiteY1" fmla="*/ 234 h 148902"/>
                <a:gd name="connsiteX2" fmla="*/ 0 w 452490"/>
                <a:gd name="connsiteY2" fmla="*/ 103781 h 148902"/>
                <a:gd name="connsiteX3" fmla="*/ 452490 w 452490"/>
                <a:gd name="connsiteY3" fmla="*/ 103781 h 148902"/>
                <a:gd name="connsiteX4" fmla="*/ 452490 w 452490"/>
                <a:gd name="connsiteY4" fmla="*/ 0 h 148902"/>
                <a:gd name="connsiteX5" fmla="*/ 0 w 452490"/>
                <a:gd name="connsiteY5" fmla="*/ 234 h 148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2490" h="148902">
                  <a:moveTo>
                    <a:pt x="0" y="234"/>
                  </a:moveTo>
                  <a:lnTo>
                    <a:pt x="0" y="234"/>
                  </a:lnTo>
                  <a:lnTo>
                    <a:pt x="0" y="103781"/>
                  </a:lnTo>
                  <a:cubicBezTo>
                    <a:pt x="144831" y="163943"/>
                    <a:pt x="307659" y="163943"/>
                    <a:pt x="452490" y="103781"/>
                  </a:cubicBezTo>
                  <a:lnTo>
                    <a:pt x="452490" y="0"/>
                  </a:lnTo>
                  <a:cubicBezTo>
                    <a:pt x="305960" y="50853"/>
                    <a:pt x="146583" y="50935"/>
                    <a:pt x="0" y="234"/>
                  </a:cubicBezTo>
                  <a:close/>
                </a:path>
              </a:pathLst>
            </a:custGeom>
            <a:solidFill>
              <a:srgbClr val="FFC414"/>
            </a:solidFill>
            <a:ln w="11697" cap="flat">
              <a:noFill/>
              <a:prstDash val="solid"/>
              <a:miter/>
            </a:ln>
          </p:spPr>
          <p:txBody>
            <a:bodyPr rtlCol="0" anchor="ctr">
              <a:noAutofit/>
            </a:bodyPr>
            <a:lstStyle/>
            <a:p>
              <a:endParaRPr lang="zh-CN" altLang="en-US"/>
            </a:p>
          </p:txBody>
        </p:sp>
        <p:sp>
          <p:nvSpPr>
            <p:cNvPr id="1170" name="任意多边形: 形状 1169">
              <a:extLst>
                <a:ext uri="{FF2B5EF4-FFF2-40B4-BE49-F238E27FC236}">
                  <a16:creationId xmlns:a16="http://schemas.microsoft.com/office/drawing/2014/main" id="{06918305-5C13-4F9F-894E-CE154064C7D8}"/>
                </a:ext>
              </a:extLst>
            </p:cNvPr>
            <p:cNvSpPr/>
            <p:nvPr/>
          </p:nvSpPr>
          <p:spPr>
            <a:xfrm>
              <a:off x="5796966" y="4452937"/>
              <a:ext cx="570730" cy="187812"/>
            </a:xfrm>
            <a:custGeom>
              <a:avLst/>
              <a:gdLst>
                <a:gd name="connsiteX0" fmla="*/ 0 w 452490"/>
                <a:gd name="connsiteY0" fmla="*/ 234 h 148902"/>
                <a:gd name="connsiteX1" fmla="*/ 0 w 452490"/>
                <a:gd name="connsiteY1" fmla="*/ 234 h 148902"/>
                <a:gd name="connsiteX2" fmla="*/ 0 w 452490"/>
                <a:gd name="connsiteY2" fmla="*/ 103781 h 148902"/>
                <a:gd name="connsiteX3" fmla="*/ 452490 w 452490"/>
                <a:gd name="connsiteY3" fmla="*/ 103781 h 148902"/>
                <a:gd name="connsiteX4" fmla="*/ 452490 w 452490"/>
                <a:gd name="connsiteY4" fmla="*/ 0 h 148902"/>
                <a:gd name="connsiteX5" fmla="*/ 0 w 452490"/>
                <a:gd name="connsiteY5" fmla="*/ 234 h 148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2490" h="148902">
                  <a:moveTo>
                    <a:pt x="0" y="234"/>
                  </a:moveTo>
                  <a:lnTo>
                    <a:pt x="0" y="234"/>
                  </a:lnTo>
                  <a:lnTo>
                    <a:pt x="0" y="103781"/>
                  </a:lnTo>
                  <a:cubicBezTo>
                    <a:pt x="144831" y="163943"/>
                    <a:pt x="307659" y="163943"/>
                    <a:pt x="452490" y="103781"/>
                  </a:cubicBezTo>
                  <a:lnTo>
                    <a:pt x="452490" y="0"/>
                  </a:lnTo>
                  <a:cubicBezTo>
                    <a:pt x="305960" y="50853"/>
                    <a:pt x="146583" y="50935"/>
                    <a:pt x="0" y="234"/>
                  </a:cubicBezTo>
                  <a:close/>
                </a:path>
              </a:pathLst>
            </a:custGeom>
            <a:solidFill>
              <a:srgbClr val="000000">
                <a:alpha val="20000"/>
              </a:srgbClr>
            </a:solidFill>
            <a:ln w="11697" cap="flat">
              <a:noFill/>
              <a:prstDash val="solid"/>
              <a:miter/>
            </a:ln>
          </p:spPr>
          <p:txBody>
            <a:bodyPr rtlCol="0" anchor="ctr">
              <a:noAutofit/>
            </a:bodyPr>
            <a:lstStyle/>
            <a:p>
              <a:endParaRPr lang="zh-CN" altLang="en-US"/>
            </a:p>
          </p:txBody>
        </p:sp>
        <p:sp>
          <p:nvSpPr>
            <p:cNvPr id="1171" name="任意多边形: 形状 1170">
              <a:extLst>
                <a:ext uri="{FF2B5EF4-FFF2-40B4-BE49-F238E27FC236}">
                  <a16:creationId xmlns:a16="http://schemas.microsoft.com/office/drawing/2014/main" id="{B4E4540A-908A-41FC-8534-42918C5FDA99}"/>
                </a:ext>
              </a:extLst>
            </p:cNvPr>
            <p:cNvSpPr/>
            <p:nvPr/>
          </p:nvSpPr>
          <p:spPr>
            <a:xfrm>
              <a:off x="5669907" y="3916778"/>
              <a:ext cx="254265" cy="369080"/>
            </a:xfrm>
            <a:custGeom>
              <a:avLst/>
              <a:gdLst>
                <a:gd name="connsiteX0" fmla="*/ 0 w 201588"/>
                <a:gd name="connsiteY0" fmla="*/ 243288 h 292616"/>
                <a:gd name="connsiteX1" fmla="*/ 0 w 201588"/>
                <a:gd name="connsiteY1" fmla="*/ 278428 h 292616"/>
                <a:gd name="connsiteX2" fmla="*/ 201588 w 201588"/>
                <a:gd name="connsiteY2" fmla="*/ 278428 h 292616"/>
                <a:gd name="connsiteX3" fmla="*/ 201588 w 201588"/>
                <a:gd name="connsiteY3" fmla="*/ 243288 h 292616"/>
                <a:gd name="connsiteX4" fmla="*/ 100736 w 201588"/>
                <a:gd name="connsiteY4" fmla="*/ 0 h 292616"/>
                <a:gd name="connsiteX5" fmla="*/ 0 w 201588"/>
                <a:gd name="connsiteY5" fmla="*/ 243288 h 29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588" h="292616">
                  <a:moveTo>
                    <a:pt x="0" y="243288"/>
                  </a:moveTo>
                  <a:lnTo>
                    <a:pt x="0" y="278428"/>
                  </a:lnTo>
                  <a:cubicBezTo>
                    <a:pt x="65865" y="297346"/>
                    <a:pt x="135724" y="297346"/>
                    <a:pt x="201588" y="278428"/>
                  </a:cubicBezTo>
                  <a:lnTo>
                    <a:pt x="201588" y="243288"/>
                  </a:lnTo>
                  <a:cubicBezTo>
                    <a:pt x="201688" y="152002"/>
                    <a:pt x="165391" y="64442"/>
                    <a:pt x="100736" y="0"/>
                  </a:cubicBezTo>
                  <a:cubicBezTo>
                    <a:pt x="36156" y="64484"/>
                    <a:pt x="-91" y="152027"/>
                    <a:pt x="0" y="243288"/>
                  </a:cubicBezTo>
                  <a:close/>
                </a:path>
              </a:pathLst>
            </a:custGeom>
            <a:solidFill>
              <a:srgbClr val="FFC414"/>
            </a:solidFill>
            <a:ln w="11697" cap="flat">
              <a:noFill/>
              <a:prstDash val="solid"/>
              <a:miter/>
            </a:ln>
          </p:spPr>
          <p:txBody>
            <a:bodyPr rtlCol="0" anchor="ctr">
              <a:noAutofit/>
            </a:bodyPr>
            <a:lstStyle/>
            <a:p>
              <a:endParaRPr lang="zh-CN" altLang="en-US"/>
            </a:p>
          </p:txBody>
        </p:sp>
        <p:sp>
          <p:nvSpPr>
            <p:cNvPr id="1172" name="任意多边形: 形状 1171">
              <a:extLst>
                <a:ext uri="{FF2B5EF4-FFF2-40B4-BE49-F238E27FC236}">
                  <a16:creationId xmlns:a16="http://schemas.microsoft.com/office/drawing/2014/main" id="{F2E6C800-8B3E-44ED-B7C8-EA6D6CA96F90}"/>
                </a:ext>
              </a:extLst>
            </p:cNvPr>
            <p:cNvSpPr/>
            <p:nvPr/>
          </p:nvSpPr>
          <p:spPr>
            <a:xfrm>
              <a:off x="5669907" y="3916778"/>
              <a:ext cx="254265" cy="369080"/>
            </a:xfrm>
            <a:custGeom>
              <a:avLst/>
              <a:gdLst>
                <a:gd name="connsiteX0" fmla="*/ 0 w 201588"/>
                <a:gd name="connsiteY0" fmla="*/ 243288 h 292616"/>
                <a:gd name="connsiteX1" fmla="*/ 0 w 201588"/>
                <a:gd name="connsiteY1" fmla="*/ 278428 h 292616"/>
                <a:gd name="connsiteX2" fmla="*/ 201588 w 201588"/>
                <a:gd name="connsiteY2" fmla="*/ 278428 h 292616"/>
                <a:gd name="connsiteX3" fmla="*/ 201588 w 201588"/>
                <a:gd name="connsiteY3" fmla="*/ 243288 h 292616"/>
                <a:gd name="connsiteX4" fmla="*/ 100736 w 201588"/>
                <a:gd name="connsiteY4" fmla="*/ 0 h 292616"/>
                <a:gd name="connsiteX5" fmla="*/ 0 w 201588"/>
                <a:gd name="connsiteY5" fmla="*/ 243288 h 29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588" h="292616">
                  <a:moveTo>
                    <a:pt x="0" y="243288"/>
                  </a:moveTo>
                  <a:lnTo>
                    <a:pt x="0" y="278428"/>
                  </a:lnTo>
                  <a:cubicBezTo>
                    <a:pt x="65865" y="297346"/>
                    <a:pt x="135724" y="297346"/>
                    <a:pt x="201588" y="278428"/>
                  </a:cubicBezTo>
                  <a:lnTo>
                    <a:pt x="201588" y="243288"/>
                  </a:lnTo>
                  <a:cubicBezTo>
                    <a:pt x="201688" y="152002"/>
                    <a:pt x="165391" y="64442"/>
                    <a:pt x="100736" y="0"/>
                  </a:cubicBezTo>
                  <a:cubicBezTo>
                    <a:pt x="36156" y="64484"/>
                    <a:pt x="-91" y="152027"/>
                    <a:pt x="0" y="243288"/>
                  </a:cubicBezTo>
                  <a:close/>
                </a:path>
              </a:pathLst>
            </a:custGeom>
            <a:solidFill>
              <a:srgbClr val="FFFFFF">
                <a:alpha val="20000"/>
              </a:srgbClr>
            </a:solidFill>
            <a:ln w="11697" cap="flat">
              <a:noFill/>
              <a:prstDash val="solid"/>
              <a:miter/>
            </a:ln>
          </p:spPr>
          <p:txBody>
            <a:bodyPr rtlCol="0" anchor="ctr">
              <a:noAutofit/>
            </a:bodyPr>
            <a:lstStyle/>
            <a:p>
              <a:endParaRPr lang="zh-CN" altLang="en-US"/>
            </a:p>
          </p:txBody>
        </p:sp>
        <p:sp>
          <p:nvSpPr>
            <p:cNvPr id="1173" name="任意多边形: 形状 1172">
              <a:extLst>
                <a:ext uri="{FF2B5EF4-FFF2-40B4-BE49-F238E27FC236}">
                  <a16:creationId xmlns:a16="http://schemas.microsoft.com/office/drawing/2014/main" id="{36808860-DFD3-4EB3-BFF8-C8D1950653CC}"/>
                </a:ext>
              </a:extLst>
            </p:cNvPr>
            <p:cNvSpPr/>
            <p:nvPr/>
          </p:nvSpPr>
          <p:spPr>
            <a:xfrm>
              <a:off x="5669907" y="4267667"/>
              <a:ext cx="254265" cy="351150"/>
            </a:xfrm>
            <a:custGeom>
              <a:avLst/>
              <a:gdLst>
                <a:gd name="connsiteX0" fmla="*/ 0 w 201588"/>
                <a:gd name="connsiteY0" fmla="*/ 0 h 278401"/>
                <a:gd name="connsiteX1" fmla="*/ 0 w 201588"/>
                <a:gd name="connsiteY1" fmla="*/ 264255 h 278401"/>
                <a:gd name="connsiteX2" fmla="*/ 201588 w 201588"/>
                <a:gd name="connsiteY2" fmla="*/ 264255 h 278401"/>
                <a:gd name="connsiteX3" fmla="*/ 201588 w 201588"/>
                <a:gd name="connsiteY3" fmla="*/ 0 h 278401"/>
                <a:gd name="connsiteX4" fmla="*/ 0 w 201588"/>
                <a:gd name="connsiteY4" fmla="*/ 0 h 278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588" h="278401">
                  <a:moveTo>
                    <a:pt x="0" y="0"/>
                  </a:moveTo>
                  <a:lnTo>
                    <a:pt x="0" y="264255"/>
                  </a:lnTo>
                  <a:cubicBezTo>
                    <a:pt x="65873" y="283117"/>
                    <a:pt x="135716" y="283117"/>
                    <a:pt x="201588" y="264255"/>
                  </a:cubicBezTo>
                  <a:lnTo>
                    <a:pt x="201588" y="0"/>
                  </a:lnTo>
                  <a:cubicBezTo>
                    <a:pt x="135724" y="18918"/>
                    <a:pt x="65865" y="18918"/>
                    <a:pt x="0" y="0"/>
                  </a:cubicBezTo>
                  <a:close/>
                </a:path>
              </a:pathLst>
            </a:custGeom>
            <a:solidFill>
              <a:srgbClr val="FFC414"/>
            </a:solidFill>
            <a:ln w="11697" cap="flat">
              <a:noFill/>
              <a:prstDash val="solid"/>
              <a:miter/>
            </a:ln>
          </p:spPr>
          <p:txBody>
            <a:bodyPr rtlCol="0" anchor="ctr">
              <a:noAutofit/>
            </a:bodyPr>
            <a:lstStyle/>
            <a:p>
              <a:endParaRPr lang="zh-CN" altLang="en-US"/>
            </a:p>
          </p:txBody>
        </p:sp>
        <p:sp>
          <p:nvSpPr>
            <p:cNvPr id="1174" name="任意多边形: 形状 1173">
              <a:extLst>
                <a:ext uri="{FF2B5EF4-FFF2-40B4-BE49-F238E27FC236}">
                  <a16:creationId xmlns:a16="http://schemas.microsoft.com/office/drawing/2014/main" id="{E38DACDC-2BF5-4CD7-BAD5-61906344BED6}"/>
                </a:ext>
              </a:extLst>
            </p:cNvPr>
            <p:cNvSpPr/>
            <p:nvPr/>
          </p:nvSpPr>
          <p:spPr>
            <a:xfrm>
              <a:off x="5669907" y="4267667"/>
              <a:ext cx="254265" cy="351150"/>
            </a:xfrm>
            <a:custGeom>
              <a:avLst/>
              <a:gdLst>
                <a:gd name="connsiteX0" fmla="*/ 0 w 201588"/>
                <a:gd name="connsiteY0" fmla="*/ 0 h 278401"/>
                <a:gd name="connsiteX1" fmla="*/ 0 w 201588"/>
                <a:gd name="connsiteY1" fmla="*/ 264255 h 278401"/>
                <a:gd name="connsiteX2" fmla="*/ 201588 w 201588"/>
                <a:gd name="connsiteY2" fmla="*/ 264255 h 278401"/>
                <a:gd name="connsiteX3" fmla="*/ 201588 w 201588"/>
                <a:gd name="connsiteY3" fmla="*/ 0 h 278401"/>
                <a:gd name="connsiteX4" fmla="*/ 0 w 201588"/>
                <a:gd name="connsiteY4" fmla="*/ 0 h 278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588" h="278401">
                  <a:moveTo>
                    <a:pt x="0" y="0"/>
                  </a:moveTo>
                  <a:lnTo>
                    <a:pt x="0" y="264255"/>
                  </a:lnTo>
                  <a:cubicBezTo>
                    <a:pt x="65873" y="283117"/>
                    <a:pt x="135716" y="283117"/>
                    <a:pt x="201588" y="264255"/>
                  </a:cubicBezTo>
                  <a:lnTo>
                    <a:pt x="201588" y="0"/>
                  </a:lnTo>
                  <a:cubicBezTo>
                    <a:pt x="135724" y="18918"/>
                    <a:pt x="65865" y="18918"/>
                    <a:pt x="0" y="0"/>
                  </a:cubicBezTo>
                  <a:close/>
                </a:path>
              </a:pathLst>
            </a:custGeom>
            <a:solidFill>
              <a:srgbClr val="FFFFFF">
                <a:alpha val="40000"/>
              </a:srgbClr>
            </a:solidFill>
            <a:ln w="11697" cap="flat">
              <a:noFill/>
              <a:prstDash val="solid"/>
              <a:miter/>
            </a:ln>
          </p:spPr>
          <p:txBody>
            <a:bodyPr rtlCol="0" anchor="ctr">
              <a:noAutofit/>
            </a:bodyPr>
            <a:lstStyle/>
            <a:p>
              <a:endParaRPr lang="zh-CN" altLang="en-US"/>
            </a:p>
          </p:txBody>
        </p:sp>
        <p:sp>
          <p:nvSpPr>
            <p:cNvPr id="1175" name="任意多边形: 形状 1174">
              <a:extLst>
                <a:ext uri="{FF2B5EF4-FFF2-40B4-BE49-F238E27FC236}">
                  <a16:creationId xmlns:a16="http://schemas.microsoft.com/office/drawing/2014/main" id="{69F94262-4C9A-42D1-B01E-0F19EC00A432}"/>
                </a:ext>
              </a:extLst>
            </p:cNvPr>
            <p:cNvSpPr/>
            <p:nvPr/>
          </p:nvSpPr>
          <p:spPr>
            <a:xfrm>
              <a:off x="5669907" y="4601124"/>
              <a:ext cx="254265" cy="360995"/>
            </a:xfrm>
            <a:custGeom>
              <a:avLst/>
              <a:gdLst>
                <a:gd name="connsiteX0" fmla="*/ 201588 w 201588"/>
                <a:gd name="connsiteY0" fmla="*/ 0 h 286206"/>
                <a:gd name="connsiteX1" fmla="*/ 0 w 201588"/>
                <a:gd name="connsiteY1" fmla="*/ 0 h 286206"/>
                <a:gd name="connsiteX2" fmla="*/ 0 w 201588"/>
                <a:gd name="connsiteY2" fmla="*/ 272103 h 286206"/>
                <a:gd name="connsiteX3" fmla="*/ 201588 w 201588"/>
                <a:gd name="connsiteY3" fmla="*/ 272103 h 286206"/>
                <a:gd name="connsiteX4" fmla="*/ 201588 w 201588"/>
                <a:gd name="connsiteY4" fmla="*/ 0 h 286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588" h="286206">
                  <a:moveTo>
                    <a:pt x="201588" y="0"/>
                  </a:moveTo>
                  <a:cubicBezTo>
                    <a:pt x="135716" y="18862"/>
                    <a:pt x="65873" y="18862"/>
                    <a:pt x="0" y="0"/>
                  </a:cubicBezTo>
                  <a:lnTo>
                    <a:pt x="0" y="272103"/>
                  </a:lnTo>
                  <a:cubicBezTo>
                    <a:pt x="65880" y="290908"/>
                    <a:pt x="135708" y="290908"/>
                    <a:pt x="201588" y="272103"/>
                  </a:cubicBezTo>
                  <a:lnTo>
                    <a:pt x="201588" y="0"/>
                  </a:lnTo>
                  <a:close/>
                </a:path>
              </a:pathLst>
            </a:custGeom>
            <a:solidFill>
              <a:srgbClr val="FFC414"/>
            </a:solidFill>
            <a:ln w="11697" cap="flat">
              <a:noFill/>
              <a:prstDash val="solid"/>
              <a:miter/>
            </a:ln>
          </p:spPr>
          <p:txBody>
            <a:bodyPr rtlCol="0" anchor="ctr">
              <a:noAutofit/>
            </a:bodyPr>
            <a:lstStyle/>
            <a:p>
              <a:endParaRPr lang="zh-CN" altLang="en-US"/>
            </a:p>
          </p:txBody>
        </p:sp>
        <p:sp>
          <p:nvSpPr>
            <p:cNvPr id="1176" name="任意多边形: 形状 1175">
              <a:extLst>
                <a:ext uri="{FF2B5EF4-FFF2-40B4-BE49-F238E27FC236}">
                  <a16:creationId xmlns:a16="http://schemas.microsoft.com/office/drawing/2014/main" id="{D0D48977-434D-4298-B405-118465B7EAB4}"/>
                </a:ext>
              </a:extLst>
            </p:cNvPr>
            <p:cNvSpPr/>
            <p:nvPr/>
          </p:nvSpPr>
          <p:spPr>
            <a:xfrm>
              <a:off x="5669907" y="4601124"/>
              <a:ext cx="254265" cy="360995"/>
            </a:xfrm>
            <a:custGeom>
              <a:avLst/>
              <a:gdLst>
                <a:gd name="connsiteX0" fmla="*/ 201588 w 201588"/>
                <a:gd name="connsiteY0" fmla="*/ 0 h 286206"/>
                <a:gd name="connsiteX1" fmla="*/ 0 w 201588"/>
                <a:gd name="connsiteY1" fmla="*/ 0 h 286206"/>
                <a:gd name="connsiteX2" fmla="*/ 0 w 201588"/>
                <a:gd name="connsiteY2" fmla="*/ 272103 h 286206"/>
                <a:gd name="connsiteX3" fmla="*/ 201588 w 201588"/>
                <a:gd name="connsiteY3" fmla="*/ 272103 h 286206"/>
                <a:gd name="connsiteX4" fmla="*/ 201588 w 201588"/>
                <a:gd name="connsiteY4" fmla="*/ 0 h 286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588" h="286206">
                  <a:moveTo>
                    <a:pt x="201588" y="0"/>
                  </a:moveTo>
                  <a:cubicBezTo>
                    <a:pt x="135716" y="18862"/>
                    <a:pt x="65873" y="18862"/>
                    <a:pt x="0" y="0"/>
                  </a:cubicBezTo>
                  <a:lnTo>
                    <a:pt x="0" y="272103"/>
                  </a:lnTo>
                  <a:cubicBezTo>
                    <a:pt x="65880" y="290908"/>
                    <a:pt x="135708" y="290908"/>
                    <a:pt x="201588" y="272103"/>
                  </a:cubicBezTo>
                  <a:lnTo>
                    <a:pt x="201588" y="0"/>
                  </a:lnTo>
                  <a:close/>
                </a:path>
              </a:pathLst>
            </a:custGeom>
            <a:solidFill>
              <a:srgbClr val="FFFFFF">
                <a:alpha val="60000"/>
              </a:srgbClr>
            </a:solidFill>
            <a:ln w="11697" cap="flat">
              <a:noFill/>
              <a:prstDash val="solid"/>
              <a:miter/>
            </a:ln>
          </p:spPr>
          <p:txBody>
            <a:bodyPr rtlCol="0" anchor="ctr">
              <a:noAutofit/>
            </a:bodyPr>
            <a:lstStyle/>
            <a:p>
              <a:endParaRPr lang="zh-CN" altLang="en-US"/>
            </a:p>
          </p:txBody>
        </p:sp>
        <p:sp>
          <p:nvSpPr>
            <p:cNvPr id="1177" name="任意多边形: 形状 1176">
              <a:extLst>
                <a:ext uri="{FF2B5EF4-FFF2-40B4-BE49-F238E27FC236}">
                  <a16:creationId xmlns:a16="http://schemas.microsoft.com/office/drawing/2014/main" id="{8026B7E2-B3FD-45F5-BE03-098A4B671D51}"/>
                </a:ext>
              </a:extLst>
            </p:cNvPr>
            <p:cNvSpPr/>
            <p:nvPr/>
          </p:nvSpPr>
          <p:spPr>
            <a:xfrm>
              <a:off x="5669907" y="4938419"/>
              <a:ext cx="254265" cy="83690"/>
            </a:xfrm>
            <a:custGeom>
              <a:avLst/>
              <a:gdLst>
                <a:gd name="connsiteX0" fmla="*/ 0 w 201588"/>
                <a:gd name="connsiteY0" fmla="*/ 0 h 66352"/>
                <a:gd name="connsiteX1" fmla="*/ 0 w 201588"/>
                <a:gd name="connsiteY1" fmla="*/ 0 h 66352"/>
                <a:gd name="connsiteX2" fmla="*/ 0 w 201588"/>
                <a:gd name="connsiteY2" fmla="*/ 46268 h 66352"/>
                <a:gd name="connsiteX3" fmla="*/ 201588 w 201588"/>
                <a:gd name="connsiteY3" fmla="*/ 46268 h 66352"/>
                <a:gd name="connsiteX4" fmla="*/ 201588 w 201588"/>
                <a:gd name="connsiteY4" fmla="*/ 0 h 66352"/>
                <a:gd name="connsiteX5" fmla="*/ 0 w 201588"/>
                <a:gd name="connsiteY5" fmla="*/ 0 h 66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588" h="66352">
                  <a:moveTo>
                    <a:pt x="0" y="0"/>
                  </a:moveTo>
                  <a:lnTo>
                    <a:pt x="0" y="0"/>
                  </a:lnTo>
                  <a:lnTo>
                    <a:pt x="0" y="46268"/>
                  </a:lnTo>
                  <a:cubicBezTo>
                    <a:pt x="64528" y="73047"/>
                    <a:pt x="137060" y="73047"/>
                    <a:pt x="201588" y="46268"/>
                  </a:cubicBezTo>
                  <a:lnTo>
                    <a:pt x="201588" y="0"/>
                  </a:lnTo>
                  <a:cubicBezTo>
                    <a:pt x="136294" y="22608"/>
                    <a:pt x="65295" y="22608"/>
                    <a:pt x="0" y="0"/>
                  </a:cubicBezTo>
                  <a:close/>
                </a:path>
              </a:pathLst>
            </a:custGeom>
            <a:solidFill>
              <a:srgbClr val="FFC414"/>
            </a:solidFill>
            <a:ln w="11697" cap="flat">
              <a:noFill/>
              <a:prstDash val="solid"/>
              <a:miter/>
            </a:ln>
          </p:spPr>
          <p:txBody>
            <a:bodyPr rtlCol="0" anchor="ctr">
              <a:noAutofit/>
            </a:bodyPr>
            <a:lstStyle/>
            <a:p>
              <a:endParaRPr lang="zh-CN" altLang="en-US"/>
            </a:p>
          </p:txBody>
        </p:sp>
        <p:sp>
          <p:nvSpPr>
            <p:cNvPr id="1178" name="任意多边形: 形状 1177">
              <a:extLst>
                <a:ext uri="{FF2B5EF4-FFF2-40B4-BE49-F238E27FC236}">
                  <a16:creationId xmlns:a16="http://schemas.microsoft.com/office/drawing/2014/main" id="{FF1F5446-BE12-4E08-B5D4-190395A6A9FC}"/>
                </a:ext>
              </a:extLst>
            </p:cNvPr>
            <p:cNvSpPr/>
            <p:nvPr/>
          </p:nvSpPr>
          <p:spPr>
            <a:xfrm>
              <a:off x="5796966" y="3960658"/>
              <a:ext cx="84213" cy="955599"/>
            </a:xfrm>
            <a:custGeom>
              <a:avLst/>
              <a:gdLst>
                <a:gd name="connsiteX0" fmla="*/ 0 w 66766"/>
                <a:gd name="connsiteY0" fmla="*/ 0 h 757624"/>
                <a:gd name="connsiteX1" fmla="*/ 36077 w 66766"/>
                <a:gd name="connsiteY1" fmla="*/ 167619 h 757624"/>
                <a:gd name="connsiteX2" fmla="*/ 36077 w 66766"/>
                <a:gd name="connsiteY2" fmla="*/ 757625 h 757624"/>
                <a:gd name="connsiteX3" fmla="*/ 66767 w 66766"/>
                <a:gd name="connsiteY3" fmla="*/ 751417 h 757624"/>
                <a:gd name="connsiteX4" fmla="*/ 66767 w 66766"/>
                <a:gd name="connsiteY4" fmla="*/ 132830 h 757624"/>
                <a:gd name="connsiteX5" fmla="*/ 0 w 66766"/>
                <a:gd name="connsiteY5" fmla="*/ 0 h 757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766" h="757624">
                  <a:moveTo>
                    <a:pt x="0" y="0"/>
                  </a:moveTo>
                  <a:cubicBezTo>
                    <a:pt x="0" y="0"/>
                    <a:pt x="36077" y="89725"/>
                    <a:pt x="36077" y="167619"/>
                  </a:cubicBezTo>
                  <a:lnTo>
                    <a:pt x="36077" y="757625"/>
                  </a:lnTo>
                  <a:lnTo>
                    <a:pt x="66767" y="751417"/>
                  </a:lnTo>
                  <a:lnTo>
                    <a:pt x="66767" y="132830"/>
                  </a:lnTo>
                  <a:cubicBezTo>
                    <a:pt x="66767" y="132830"/>
                    <a:pt x="62081" y="50954"/>
                    <a:pt x="0" y="0"/>
                  </a:cubicBezTo>
                  <a:close/>
                </a:path>
              </a:pathLst>
            </a:custGeom>
            <a:solidFill>
              <a:srgbClr val="FFFFFF">
                <a:alpha val="40000"/>
              </a:srgbClr>
            </a:solidFill>
            <a:ln w="11697" cap="flat">
              <a:noFill/>
              <a:prstDash val="solid"/>
              <a:miter/>
            </a:ln>
          </p:spPr>
          <p:txBody>
            <a:bodyPr rtlCol="0" anchor="ctr">
              <a:noAutofit/>
            </a:bodyPr>
            <a:lstStyle/>
            <a:p>
              <a:endParaRPr lang="zh-CN" altLang="en-US"/>
            </a:p>
          </p:txBody>
        </p:sp>
        <p:sp>
          <p:nvSpPr>
            <p:cNvPr id="1179" name="任意多边形: 形状 1178">
              <a:extLst>
                <a:ext uri="{FF2B5EF4-FFF2-40B4-BE49-F238E27FC236}">
                  <a16:creationId xmlns:a16="http://schemas.microsoft.com/office/drawing/2014/main" id="{C5E498D4-20EC-4311-BBFB-B6A965D5E887}"/>
                </a:ext>
              </a:extLst>
            </p:cNvPr>
            <p:cNvSpPr/>
            <p:nvPr/>
          </p:nvSpPr>
          <p:spPr>
            <a:xfrm>
              <a:off x="6240637" y="3916778"/>
              <a:ext cx="254117" cy="369083"/>
            </a:xfrm>
            <a:custGeom>
              <a:avLst/>
              <a:gdLst>
                <a:gd name="connsiteX0" fmla="*/ 1 w 201471"/>
                <a:gd name="connsiteY0" fmla="*/ 243288 h 292619"/>
                <a:gd name="connsiteX1" fmla="*/ 1 w 201471"/>
                <a:gd name="connsiteY1" fmla="*/ 278428 h 292619"/>
                <a:gd name="connsiteX2" fmla="*/ 201472 w 201471"/>
                <a:gd name="connsiteY2" fmla="*/ 278428 h 292619"/>
                <a:gd name="connsiteX3" fmla="*/ 201472 w 201471"/>
                <a:gd name="connsiteY3" fmla="*/ 243288 h 292619"/>
                <a:gd name="connsiteX4" fmla="*/ 100736 w 201471"/>
                <a:gd name="connsiteY4" fmla="*/ 0 h 292619"/>
                <a:gd name="connsiteX5" fmla="*/ 0 w 201471"/>
                <a:gd name="connsiteY5" fmla="*/ 243288 h 29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471" h="292619">
                  <a:moveTo>
                    <a:pt x="1" y="243288"/>
                  </a:moveTo>
                  <a:lnTo>
                    <a:pt x="1" y="278428"/>
                  </a:lnTo>
                  <a:cubicBezTo>
                    <a:pt x="65825" y="297349"/>
                    <a:pt x="135647" y="297349"/>
                    <a:pt x="201472" y="278428"/>
                  </a:cubicBezTo>
                  <a:lnTo>
                    <a:pt x="201472" y="243288"/>
                  </a:lnTo>
                  <a:cubicBezTo>
                    <a:pt x="201563" y="152027"/>
                    <a:pt x="165315" y="64484"/>
                    <a:pt x="100736" y="0"/>
                  </a:cubicBezTo>
                  <a:cubicBezTo>
                    <a:pt x="36113" y="64455"/>
                    <a:pt x="-143" y="152016"/>
                    <a:pt x="0" y="243288"/>
                  </a:cubicBezTo>
                  <a:close/>
                </a:path>
              </a:pathLst>
            </a:custGeom>
            <a:solidFill>
              <a:srgbClr val="FFC414"/>
            </a:solidFill>
            <a:ln w="11697" cap="flat">
              <a:noFill/>
              <a:prstDash val="solid"/>
              <a:miter/>
            </a:ln>
          </p:spPr>
          <p:txBody>
            <a:bodyPr rtlCol="0" anchor="ctr">
              <a:noAutofit/>
            </a:bodyPr>
            <a:lstStyle/>
            <a:p>
              <a:endParaRPr lang="zh-CN" altLang="en-US"/>
            </a:p>
          </p:txBody>
        </p:sp>
        <p:sp>
          <p:nvSpPr>
            <p:cNvPr id="1180" name="任意多边形: 形状 1179">
              <a:extLst>
                <a:ext uri="{FF2B5EF4-FFF2-40B4-BE49-F238E27FC236}">
                  <a16:creationId xmlns:a16="http://schemas.microsoft.com/office/drawing/2014/main" id="{6FC6F859-DB9E-4E0A-ABA1-696F4EB6918C}"/>
                </a:ext>
              </a:extLst>
            </p:cNvPr>
            <p:cNvSpPr/>
            <p:nvPr/>
          </p:nvSpPr>
          <p:spPr>
            <a:xfrm>
              <a:off x="6240637" y="3916778"/>
              <a:ext cx="254117" cy="369083"/>
            </a:xfrm>
            <a:custGeom>
              <a:avLst/>
              <a:gdLst>
                <a:gd name="connsiteX0" fmla="*/ 1 w 201471"/>
                <a:gd name="connsiteY0" fmla="*/ 243288 h 292619"/>
                <a:gd name="connsiteX1" fmla="*/ 1 w 201471"/>
                <a:gd name="connsiteY1" fmla="*/ 278428 h 292619"/>
                <a:gd name="connsiteX2" fmla="*/ 201472 w 201471"/>
                <a:gd name="connsiteY2" fmla="*/ 278428 h 292619"/>
                <a:gd name="connsiteX3" fmla="*/ 201472 w 201471"/>
                <a:gd name="connsiteY3" fmla="*/ 243288 h 292619"/>
                <a:gd name="connsiteX4" fmla="*/ 100736 w 201471"/>
                <a:gd name="connsiteY4" fmla="*/ 0 h 292619"/>
                <a:gd name="connsiteX5" fmla="*/ 0 w 201471"/>
                <a:gd name="connsiteY5" fmla="*/ 243288 h 29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471" h="292619">
                  <a:moveTo>
                    <a:pt x="1" y="243288"/>
                  </a:moveTo>
                  <a:lnTo>
                    <a:pt x="1" y="278428"/>
                  </a:lnTo>
                  <a:cubicBezTo>
                    <a:pt x="65825" y="297349"/>
                    <a:pt x="135647" y="297349"/>
                    <a:pt x="201472" y="278428"/>
                  </a:cubicBezTo>
                  <a:lnTo>
                    <a:pt x="201472" y="243288"/>
                  </a:lnTo>
                  <a:cubicBezTo>
                    <a:pt x="201563" y="152027"/>
                    <a:pt x="165315" y="64484"/>
                    <a:pt x="100736" y="0"/>
                  </a:cubicBezTo>
                  <a:cubicBezTo>
                    <a:pt x="36113" y="64455"/>
                    <a:pt x="-143" y="152016"/>
                    <a:pt x="0" y="243288"/>
                  </a:cubicBezTo>
                  <a:close/>
                </a:path>
              </a:pathLst>
            </a:custGeom>
            <a:solidFill>
              <a:srgbClr val="FFFFFF">
                <a:alpha val="20000"/>
              </a:srgbClr>
            </a:solidFill>
            <a:ln w="11697" cap="flat">
              <a:noFill/>
              <a:prstDash val="solid"/>
              <a:miter/>
            </a:ln>
          </p:spPr>
          <p:txBody>
            <a:bodyPr rtlCol="0" anchor="ctr">
              <a:noAutofit/>
            </a:bodyPr>
            <a:lstStyle/>
            <a:p>
              <a:endParaRPr lang="zh-CN" altLang="en-US"/>
            </a:p>
          </p:txBody>
        </p:sp>
        <p:sp>
          <p:nvSpPr>
            <p:cNvPr id="1181" name="任意多边形: 形状 1180">
              <a:extLst>
                <a:ext uri="{FF2B5EF4-FFF2-40B4-BE49-F238E27FC236}">
                  <a16:creationId xmlns:a16="http://schemas.microsoft.com/office/drawing/2014/main" id="{3895A500-08A6-40B4-B27C-0383D5C5612D}"/>
                </a:ext>
              </a:extLst>
            </p:cNvPr>
            <p:cNvSpPr/>
            <p:nvPr/>
          </p:nvSpPr>
          <p:spPr>
            <a:xfrm>
              <a:off x="6240637" y="4267667"/>
              <a:ext cx="254117" cy="351153"/>
            </a:xfrm>
            <a:custGeom>
              <a:avLst/>
              <a:gdLst>
                <a:gd name="connsiteX0" fmla="*/ 0 w 201471"/>
                <a:gd name="connsiteY0" fmla="*/ 0 h 278403"/>
                <a:gd name="connsiteX1" fmla="*/ 0 w 201471"/>
                <a:gd name="connsiteY1" fmla="*/ 264255 h 278403"/>
                <a:gd name="connsiteX2" fmla="*/ 201471 w 201471"/>
                <a:gd name="connsiteY2" fmla="*/ 264255 h 278403"/>
                <a:gd name="connsiteX3" fmla="*/ 201471 w 201471"/>
                <a:gd name="connsiteY3" fmla="*/ 0 h 278403"/>
                <a:gd name="connsiteX4" fmla="*/ 0 w 201471"/>
                <a:gd name="connsiteY4" fmla="*/ 0 h 2784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471" h="278403">
                  <a:moveTo>
                    <a:pt x="0" y="0"/>
                  </a:moveTo>
                  <a:lnTo>
                    <a:pt x="0" y="264255"/>
                  </a:lnTo>
                  <a:cubicBezTo>
                    <a:pt x="65832" y="283119"/>
                    <a:pt x="135639" y="283119"/>
                    <a:pt x="201471" y="264255"/>
                  </a:cubicBezTo>
                  <a:lnTo>
                    <a:pt x="201471" y="0"/>
                  </a:lnTo>
                  <a:cubicBezTo>
                    <a:pt x="135647" y="18921"/>
                    <a:pt x="65824" y="18921"/>
                    <a:pt x="0" y="0"/>
                  </a:cubicBezTo>
                  <a:close/>
                </a:path>
              </a:pathLst>
            </a:custGeom>
            <a:solidFill>
              <a:srgbClr val="FFC414"/>
            </a:solidFill>
            <a:ln w="11697" cap="flat">
              <a:noFill/>
              <a:prstDash val="solid"/>
              <a:miter/>
            </a:ln>
          </p:spPr>
          <p:txBody>
            <a:bodyPr rtlCol="0" anchor="ctr">
              <a:noAutofit/>
            </a:bodyPr>
            <a:lstStyle/>
            <a:p>
              <a:endParaRPr lang="zh-CN" altLang="en-US"/>
            </a:p>
          </p:txBody>
        </p:sp>
        <p:sp>
          <p:nvSpPr>
            <p:cNvPr id="1182" name="任意多边形: 形状 1181">
              <a:extLst>
                <a:ext uri="{FF2B5EF4-FFF2-40B4-BE49-F238E27FC236}">
                  <a16:creationId xmlns:a16="http://schemas.microsoft.com/office/drawing/2014/main" id="{F69E4D22-AF5E-4BF5-8013-F400E4769E08}"/>
                </a:ext>
              </a:extLst>
            </p:cNvPr>
            <p:cNvSpPr/>
            <p:nvPr/>
          </p:nvSpPr>
          <p:spPr>
            <a:xfrm>
              <a:off x="6240637" y="4267667"/>
              <a:ext cx="254117" cy="351153"/>
            </a:xfrm>
            <a:custGeom>
              <a:avLst/>
              <a:gdLst>
                <a:gd name="connsiteX0" fmla="*/ 0 w 201471"/>
                <a:gd name="connsiteY0" fmla="*/ 0 h 278403"/>
                <a:gd name="connsiteX1" fmla="*/ 0 w 201471"/>
                <a:gd name="connsiteY1" fmla="*/ 264255 h 278403"/>
                <a:gd name="connsiteX2" fmla="*/ 201471 w 201471"/>
                <a:gd name="connsiteY2" fmla="*/ 264255 h 278403"/>
                <a:gd name="connsiteX3" fmla="*/ 201471 w 201471"/>
                <a:gd name="connsiteY3" fmla="*/ 0 h 278403"/>
                <a:gd name="connsiteX4" fmla="*/ 0 w 201471"/>
                <a:gd name="connsiteY4" fmla="*/ 0 h 2784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471" h="278403">
                  <a:moveTo>
                    <a:pt x="0" y="0"/>
                  </a:moveTo>
                  <a:lnTo>
                    <a:pt x="0" y="264255"/>
                  </a:lnTo>
                  <a:cubicBezTo>
                    <a:pt x="65832" y="283119"/>
                    <a:pt x="135639" y="283119"/>
                    <a:pt x="201471" y="264255"/>
                  </a:cubicBezTo>
                  <a:lnTo>
                    <a:pt x="201471" y="0"/>
                  </a:lnTo>
                  <a:cubicBezTo>
                    <a:pt x="135647" y="18921"/>
                    <a:pt x="65824" y="18921"/>
                    <a:pt x="0" y="0"/>
                  </a:cubicBezTo>
                  <a:close/>
                </a:path>
              </a:pathLst>
            </a:custGeom>
            <a:solidFill>
              <a:srgbClr val="FFFFFF">
                <a:alpha val="40000"/>
              </a:srgbClr>
            </a:solidFill>
            <a:ln w="11697" cap="flat">
              <a:noFill/>
              <a:prstDash val="solid"/>
              <a:miter/>
            </a:ln>
          </p:spPr>
          <p:txBody>
            <a:bodyPr rtlCol="0" anchor="ctr">
              <a:noAutofit/>
            </a:bodyPr>
            <a:lstStyle/>
            <a:p>
              <a:endParaRPr lang="zh-CN" altLang="en-US"/>
            </a:p>
          </p:txBody>
        </p:sp>
        <p:sp>
          <p:nvSpPr>
            <p:cNvPr id="1183" name="任意多边形: 形状 1182">
              <a:extLst>
                <a:ext uri="{FF2B5EF4-FFF2-40B4-BE49-F238E27FC236}">
                  <a16:creationId xmlns:a16="http://schemas.microsoft.com/office/drawing/2014/main" id="{90196BCA-59E5-43E1-9B32-566C273F8441}"/>
                </a:ext>
              </a:extLst>
            </p:cNvPr>
            <p:cNvSpPr/>
            <p:nvPr/>
          </p:nvSpPr>
          <p:spPr>
            <a:xfrm>
              <a:off x="6240637" y="4601124"/>
              <a:ext cx="254117" cy="360992"/>
            </a:xfrm>
            <a:custGeom>
              <a:avLst/>
              <a:gdLst>
                <a:gd name="connsiteX0" fmla="*/ 201471 w 201471"/>
                <a:gd name="connsiteY0" fmla="*/ 0 h 286204"/>
                <a:gd name="connsiteX1" fmla="*/ 0 w 201471"/>
                <a:gd name="connsiteY1" fmla="*/ 0 h 286204"/>
                <a:gd name="connsiteX2" fmla="*/ 0 w 201471"/>
                <a:gd name="connsiteY2" fmla="*/ 272103 h 286204"/>
                <a:gd name="connsiteX3" fmla="*/ 201471 w 201471"/>
                <a:gd name="connsiteY3" fmla="*/ 272103 h 286204"/>
                <a:gd name="connsiteX4" fmla="*/ 201471 w 201471"/>
                <a:gd name="connsiteY4" fmla="*/ 0 h 286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471" h="286204">
                  <a:moveTo>
                    <a:pt x="201471" y="0"/>
                  </a:moveTo>
                  <a:cubicBezTo>
                    <a:pt x="135639" y="18864"/>
                    <a:pt x="65832" y="18864"/>
                    <a:pt x="0" y="0"/>
                  </a:cubicBezTo>
                  <a:lnTo>
                    <a:pt x="0" y="272103"/>
                  </a:lnTo>
                  <a:cubicBezTo>
                    <a:pt x="65841" y="290905"/>
                    <a:pt x="135630" y="290905"/>
                    <a:pt x="201471" y="272103"/>
                  </a:cubicBezTo>
                  <a:lnTo>
                    <a:pt x="201471" y="0"/>
                  </a:lnTo>
                  <a:close/>
                </a:path>
              </a:pathLst>
            </a:custGeom>
            <a:solidFill>
              <a:srgbClr val="FFC414"/>
            </a:solidFill>
            <a:ln w="11697" cap="flat">
              <a:noFill/>
              <a:prstDash val="solid"/>
              <a:miter/>
            </a:ln>
          </p:spPr>
          <p:txBody>
            <a:bodyPr rtlCol="0" anchor="ctr">
              <a:noAutofit/>
            </a:bodyPr>
            <a:lstStyle/>
            <a:p>
              <a:endParaRPr lang="zh-CN" altLang="en-US"/>
            </a:p>
          </p:txBody>
        </p:sp>
        <p:sp>
          <p:nvSpPr>
            <p:cNvPr id="1184" name="任意多边形: 形状 1183">
              <a:extLst>
                <a:ext uri="{FF2B5EF4-FFF2-40B4-BE49-F238E27FC236}">
                  <a16:creationId xmlns:a16="http://schemas.microsoft.com/office/drawing/2014/main" id="{96EC9EA7-9B75-4936-9BC7-F8012D52CC1B}"/>
                </a:ext>
              </a:extLst>
            </p:cNvPr>
            <p:cNvSpPr/>
            <p:nvPr/>
          </p:nvSpPr>
          <p:spPr>
            <a:xfrm>
              <a:off x="6240637" y="4601124"/>
              <a:ext cx="254117" cy="360992"/>
            </a:xfrm>
            <a:custGeom>
              <a:avLst/>
              <a:gdLst>
                <a:gd name="connsiteX0" fmla="*/ 201471 w 201471"/>
                <a:gd name="connsiteY0" fmla="*/ 0 h 286204"/>
                <a:gd name="connsiteX1" fmla="*/ 0 w 201471"/>
                <a:gd name="connsiteY1" fmla="*/ 0 h 286204"/>
                <a:gd name="connsiteX2" fmla="*/ 0 w 201471"/>
                <a:gd name="connsiteY2" fmla="*/ 272103 h 286204"/>
                <a:gd name="connsiteX3" fmla="*/ 201471 w 201471"/>
                <a:gd name="connsiteY3" fmla="*/ 272103 h 286204"/>
                <a:gd name="connsiteX4" fmla="*/ 201471 w 201471"/>
                <a:gd name="connsiteY4" fmla="*/ 0 h 286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471" h="286204">
                  <a:moveTo>
                    <a:pt x="201471" y="0"/>
                  </a:moveTo>
                  <a:cubicBezTo>
                    <a:pt x="135639" y="18864"/>
                    <a:pt x="65832" y="18864"/>
                    <a:pt x="0" y="0"/>
                  </a:cubicBezTo>
                  <a:lnTo>
                    <a:pt x="0" y="272103"/>
                  </a:lnTo>
                  <a:cubicBezTo>
                    <a:pt x="65841" y="290905"/>
                    <a:pt x="135630" y="290905"/>
                    <a:pt x="201471" y="272103"/>
                  </a:cubicBezTo>
                  <a:lnTo>
                    <a:pt x="201471" y="0"/>
                  </a:lnTo>
                  <a:close/>
                </a:path>
              </a:pathLst>
            </a:custGeom>
            <a:solidFill>
              <a:srgbClr val="FFFFFF">
                <a:alpha val="60000"/>
              </a:srgbClr>
            </a:solidFill>
            <a:ln w="11697" cap="flat">
              <a:noFill/>
              <a:prstDash val="solid"/>
              <a:miter/>
            </a:ln>
          </p:spPr>
          <p:txBody>
            <a:bodyPr rtlCol="0" anchor="ctr">
              <a:noAutofit/>
            </a:bodyPr>
            <a:lstStyle/>
            <a:p>
              <a:endParaRPr lang="zh-CN" altLang="en-US"/>
            </a:p>
          </p:txBody>
        </p:sp>
        <p:sp>
          <p:nvSpPr>
            <p:cNvPr id="1185" name="任意多边形: 形状 1184">
              <a:extLst>
                <a:ext uri="{FF2B5EF4-FFF2-40B4-BE49-F238E27FC236}">
                  <a16:creationId xmlns:a16="http://schemas.microsoft.com/office/drawing/2014/main" id="{FE743625-F1CA-43CC-98BF-9CF4D9CE6577}"/>
                </a:ext>
              </a:extLst>
            </p:cNvPr>
            <p:cNvSpPr/>
            <p:nvPr/>
          </p:nvSpPr>
          <p:spPr>
            <a:xfrm>
              <a:off x="6240637" y="4938419"/>
              <a:ext cx="254117" cy="83684"/>
            </a:xfrm>
            <a:custGeom>
              <a:avLst/>
              <a:gdLst>
                <a:gd name="connsiteX0" fmla="*/ 0 w 201471"/>
                <a:gd name="connsiteY0" fmla="*/ 0 h 66347"/>
                <a:gd name="connsiteX1" fmla="*/ 0 w 201471"/>
                <a:gd name="connsiteY1" fmla="*/ 0 h 66347"/>
                <a:gd name="connsiteX2" fmla="*/ 0 w 201471"/>
                <a:gd name="connsiteY2" fmla="*/ 46268 h 66347"/>
                <a:gd name="connsiteX3" fmla="*/ 201471 w 201471"/>
                <a:gd name="connsiteY3" fmla="*/ 46268 h 66347"/>
                <a:gd name="connsiteX4" fmla="*/ 201471 w 201471"/>
                <a:gd name="connsiteY4" fmla="*/ 0 h 66347"/>
                <a:gd name="connsiteX5" fmla="*/ 0 w 201471"/>
                <a:gd name="connsiteY5" fmla="*/ 0 h 66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471" h="66347">
                  <a:moveTo>
                    <a:pt x="0" y="0"/>
                  </a:moveTo>
                  <a:lnTo>
                    <a:pt x="0" y="0"/>
                  </a:lnTo>
                  <a:lnTo>
                    <a:pt x="0" y="46268"/>
                  </a:lnTo>
                  <a:cubicBezTo>
                    <a:pt x="64489" y="73040"/>
                    <a:pt x="136982" y="73040"/>
                    <a:pt x="201471" y="46268"/>
                  </a:cubicBezTo>
                  <a:lnTo>
                    <a:pt x="201471" y="0"/>
                  </a:lnTo>
                  <a:cubicBezTo>
                    <a:pt x="136217" y="22608"/>
                    <a:pt x="65254" y="22608"/>
                    <a:pt x="0" y="0"/>
                  </a:cubicBezTo>
                  <a:close/>
                </a:path>
              </a:pathLst>
            </a:custGeom>
            <a:solidFill>
              <a:srgbClr val="FFC414"/>
            </a:solidFill>
            <a:ln w="11697" cap="flat">
              <a:noFill/>
              <a:prstDash val="solid"/>
              <a:miter/>
            </a:ln>
          </p:spPr>
          <p:txBody>
            <a:bodyPr rtlCol="0" anchor="ctr">
              <a:noAutofit/>
            </a:bodyPr>
            <a:lstStyle/>
            <a:p>
              <a:endParaRPr lang="zh-CN" altLang="en-US"/>
            </a:p>
          </p:txBody>
        </p:sp>
        <p:sp>
          <p:nvSpPr>
            <p:cNvPr id="1186" name="任意多边形: 形状 1185">
              <a:extLst>
                <a:ext uri="{FF2B5EF4-FFF2-40B4-BE49-F238E27FC236}">
                  <a16:creationId xmlns:a16="http://schemas.microsoft.com/office/drawing/2014/main" id="{D952C534-FFD6-4EE0-8773-70D906C212D6}"/>
                </a:ext>
              </a:extLst>
            </p:cNvPr>
            <p:cNvSpPr/>
            <p:nvPr/>
          </p:nvSpPr>
          <p:spPr>
            <a:xfrm>
              <a:off x="6369913" y="3969522"/>
              <a:ext cx="84065" cy="955599"/>
            </a:xfrm>
            <a:custGeom>
              <a:avLst/>
              <a:gdLst>
                <a:gd name="connsiteX0" fmla="*/ 0 w 66649"/>
                <a:gd name="connsiteY0" fmla="*/ 0 h 757624"/>
                <a:gd name="connsiteX1" fmla="*/ 36077 w 66649"/>
                <a:gd name="connsiteY1" fmla="*/ 167619 h 757624"/>
                <a:gd name="connsiteX2" fmla="*/ 36077 w 66649"/>
                <a:gd name="connsiteY2" fmla="*/ 757625 h 757624"/>
                <a:gd name="connsiteX3" fmla="*/ 66649 w 66649"/>
                <a:gd name="connsiteY3" fmla="*/ 751417 h 757624"/>
                <a:gd name="connsiteX4" fmla="*/ 66649 w 66649"/>
                <a:gd name="connsiteY4" fmla="*/ 132830 h 757624"/>
                <a:gd name="connsiteX5" fmla="*/ 0 w 66649"/>
                <a:gd name="connsiteY5" fmla="*/ 0 h 757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49" h="757624">
                  <a:moveTo>
                    <a:pt x="0" y="0"/>
                  </a:moveTo>
                  <a:cubicBezTo>
                    <a:pt x="0" y="0"/>
                    <a:pt x="36077" y="89725"/>
                    <a:pt x="36077" y="167619"/>
                  </a:cubicBezTo>
                  <a:lnTo>
                    <a:pt x="36077" y="757625"/>
                  </a:lnTo>
                  <a:lnTo>
                    <a:pt x="66649" y="751417"/>
                  </a:lnTo>
                  <a:lnTo>
                    <a:pt x="66649" y="132830"/>
                  </a:lnTo>
                  <a:cubicBezTo>
                    <a:pt x="66649" y="132830"/>
                    <a:pt x="62081" y="50953"/>
                    <a:pt x="0" y="0"/>
                  </a:cubicBezTo>
                  <a:close/>
                </a:path>
              </a:pathLst>
            </a:custGeom>
            <a:solidFill>
              <a:srgbClr val="FFFFFF">
                <a:alpha val="40000"/>
              </a:srgbClr>
            </a:solidFill>
            <a:ln w="11697" cap="flat">
              <a:noFill/>
              <a:prstDash val="solid"/>
              <a:miter/>
            </a:ln>
          </p:spPr>
          <p:txBody>
            <a:bodyPr rtlCol="0" anchor="ctr">
              <a:noAutofit/>
            </a:bodyPr>
            <a:lstStyle/>
            <a:p>
              <a:endParaRPr lang="zh-CN" altLang="en-US"/>
            </a:p>
          </p:txBody>
        </p:sp>
        <p:sp>
          <p:nvSpPr>
            <p:cNvPr id="1187" name="PA-任意多边形 1186">
              <a:extLst>
                <a:ext uri="{FF2B5EF4-FFF2-40B4-BE49-F238E27FC236}">
                  <a16:creationId xmlns:a16="http://schemas.microsoft.com/office/drawing/2014/main" id="{226E952B-D30A-477D-BD87-07732A9C0225}"/>
                </a:ext>
              </a:extLst>
            </p:cNvPr>
            <p:cNvSpPr/>
            <p:nvPr>
              <p:custDataLst>
                <p:tags r:id="rId4"/>
              </p:custDataLst>
            </p:nvPr>
          </p:nvSpPr>
          <p:spPr>
            <a:xfrm>
              <a:off x="6011636" y="4216844"/>
              <a:ext cx="147742" cy="158675"/>
            </a:xfrm>
            <a:custGeom>
              <a:avLst/>
              <a:gdLst>
                <a:gd name="connsiteX0" fmla="*/ 117134 w 117134"/>
                <a:gd name="connsiteY0" fmla="*/ 99330 h 125802"/>
                <a:gd name="connsiteX1" fmla="*/ 96050 w 117134"/>
                <a:gd name="connsiteY1" fmla="*/ 99330 h 125802"/>
                <a:gd name="connsiteX2" fmla="*/ 96050 w 117134"/>
                <a:gd name="connsiteY2" fmla="*/ 125802 h 125802"/>
                <a:gd name="connsiteX3" fmla="*/ 67469 w 117134"/>
                <a:gd name="connsiteY3" fmla="*/ 125802 h 125802"/>
                <a:gd name="connsiteX4" fmla="*/ 67469 w 117134"/>
                <a:gd name="connsiteY4" fmla="*/ 99330 h 125802"/>
                <a:gd name="connsiteX5" fmla="*/ 0 w 117134"/>
                <a:gd name="connsiteY5" fmla="*/ 99330 h 125802"/>
                <a:gd name="connsiteX6" fmla="*/ 0 w 117134"/>
                <a:gd name="connsiteY6" fmla="*/ 80120 h 125802"/>
                <a:gd name="connsiteX7" fmla="*/ 59504 w 117134"/>
                <a:gd name="connsiteY7" fmla="*/ 0 h 125802"/>
                <a:gd name="connsiteX8" fmla="*/ 90193 w 117134"/>
                <a:gd name="connsiteY8" fmla="*/ 0 h 125802"/>
                <a:gd name="connsiteX9" fmla="*/ 35140 w 117134"/>
                <a:gd name="connsiteY9" fmla="*/ 75551 h 125802"/>
                <a:gd name="connsiteX10" fmla="*/ 68992 w 117134"/>
                <a:gd name="connsiteY10" fmla="*/ 75551 h 125802"/>
                <a:gd name="connsiteX11" fmla="*/ 68992 w 117134"/>
                <a:gd name="connsiteY11" fmla="*/ 52125 h 125802"/>
                <a:gd name="connsiteX12" fmla="*/ 96636 w 117134"/>
                <a:gd name="connsiteY12" fmla="*/ 52125 h 125802"/>
                <a:gd name="connsiteX13" fmla="*/ 96636 w 117134"/>
                <a:gd name="connsiteY13" fmla="*/ 75551 h 125802"/>
                <a:gd name="connsiteX14" fmla="*/ 117134 w 117134"/>
                <a:gd name="connsiteY14" fmla="*/ 75551 h 125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7134" h="125802">
                  <a:moveTo>
                    <a:pt x="117134" y="99330"/>
                  </a:moveTo>
                  <a:lnTo>
                    <a:pt x="96050" y="99330"/>
                  </a:lnTo>
                  <a:lnTo>
                    <a:pt x="96050" y="125802"/>
                  </a:lnTo>
                  <a:lnTo>
                    <a:pt x="67469" y="125802"/>
                  </a:lnTo>
                  <a:lnTo>
                    <a:pt x="67469" y="99330"/>
                  </a:lnTo>
                  <a:lnTo>
                    <a:pt x="0" y="99330"/>
                  </a:lnTo>
                  <a:lnTo>
                    <a:pt x="0" y="80120"/>
                  </a:lnTo>
                  <a:lnTo>
                    <a:pt x="59504" y="0"/>
                  </a:lnTo>
                  <a:lnTo>
                    <a:pt x="90193" y="0"/>
                  </a:lnTo>
                  <a:lnTo>
                    <a:pt x="35140" y="75551"/>
                  </a:lnTo>
                  <a:lnTo>
                    <a:pt x="68992" y="75551"/>
                  </a:lnTo>
                  <a:lnTo>
                    <a:pt x="68992" y="52125"/>
                  </a:lnTo>
                  <a:lnTo>
                    <a:pt x="96636" y="52125"/>
                  </a:lnTo>
                  <a:lnTo>
                    <a:pt x="96636" y="75551"/>
                  </a:lnTo>
                  <a:lnTo>
                    <a:pt x="117134" y="75551"/>
                  </a:lnTo>
                  <a:close/>
                </a:path>
              </a:pathLst>
            </a:custGeom>
            <a:solidFill>
              <a:srgbClr val="263238"/>
            </a:solidFill>
            <a:ln w="11697" cap="flat">
              <a:noFill/>
              <a:prstDash val="solid"/>
              <a:miter/>
            </a:ln>
          </p:spPr>
          <p:txBody>
            <a:bodyPr rtlCol="0" anchor="ctr">
              <a:noAutofit/>
            </a:bodyPr>
            <a:lstStyle/>
            <a:p>
              <a:endParaRPr lang="zh-CN" altLang="en-US" dirty="0">
                <a:latin typeface="+mj-lt"/>
              </a:endParaRPr>
            </a:p>
          </p:txBody>
        </p:sp>
        <p:sp>
          <p:nvSpPr>
            <p:cNvPr id="1188" name="任意多边形: 形状 1187">
              <a:extLst>
                <a:ext uri="{FF2B5EF4-FFF2-40B4-BE49-F238E27FC236}">
                  <a16:creationId xmlns:a16="http://schemas.microsoft.com/office/drawing/2014/main" id="{2E00A1F0-8C2E-4CFA-B0D5-3F889E58E06D}"/>
                </a:ext>
              </a:extLst>
            </p:cNvPr>
            <p:cNvSpPr/>
            <p:nvPr/>
          </p:nvSpPr>
          <p:spPr>
            <a:xfrm>
              <a:off x="6181097" y="1731515"/>
              <a:ext cx="118489" cy="423624"/>
            </a:xfrm>
            <a:custGeom>
              <a:avLst/>
              <a:gdLst>
                <a:gd name="connsiteX0" fmla="*/ 44042 w 93941"/>
                <a:gd name="connsiteY0" fmla="*/ 0 h 335860"/>
                <a:gd name="connsiteX1" fmla="*/ 93942 w 93941"/>
                <a:gd name="connsiteY1" fmla="*/ 321534 h 335860"/>
                <a:gd name="connsiteX2" fmla="*/ 31392 w 93941"/>
                <a:gd name="connsiteY2" fmla="*/ 332310 h 335860"/>
                <a:gd name="connsiteX3" fmla="*/ 0 w 93941"/>
                <a:gd name="connsiteY3" fmla="*/ 2577 h 335860"/>
              </a:gdLst>
              <a:ahLst/>
              <a:cxnLst>
                <a:cxn ang="0">
                  <a:pos x="connsiteX0" y="connsiteY0"/>
                </a:cxn>
                <a:cxn ang="0">
                  <a:pos x="connsiteX1" y="connsiteY1"/>
                </a:cxn>
                <a:cxn ang="0">
                  <a:pos x="connsiteX2" y="connsiteY2"/>
                </a:cxn>
                <a:cxn ang="0">
                  <a:pos x="connsiteX3" y="connsiteY3"/>
                </a:cxn>
              </a:cxnLst>
              <a:rect l="l" t="t" r="r" b="b"/>
              <a:pathLst>
                <a:path w="93941" h="335860">
                  <a:moveTo>
                    <a:pt x="44042" y="0"/>
                  </a:moveTo>
                  <a:cubicBezTo>
                    <a:pt x="77426" y="100150"/>
                    <a:pt x="89491" y="206976"/>
                    <a:pt x="93942" y="321534"/>
                  </a:cubicBezTo>
                  <a:cubicBezTo>
                    <a:pt x="66415" y="338167"/>
                    <a:pt x="66415" y="338167"/>
                    <a:pt x="31392" y="332310"/>
                  </a:cubicBezTo>
                  <a:cubicBezTo>
                    <a:pt x="34776" y="221518"/>
                    <a:pt x="24229" y="110740"/>
                    <a:pt x="0" y="2577"/>
                  </a:cubicBezTo>
                  <a:close/>
                </a:path>
              </a:pathLst>
            </a:custGeom>
            <a:solidFill>
              <a:srgbClr val="FFFFFF">
                <a:alpha val="40000"/>
              </a:srgbClr>
            </a:solidFill>
            <a:ln w="11697" cap="flat">
              <a:noFill/>
              <a:prstDash val="solid"/>
              <a:miter/>
            </a:ln>
          </p:spPr>
          <p:txBody>
            <a:bodyPr rtlCol="0" anchor="ctr">
              <a:noAutofit/>
            </a:bodyPr>
            <a:lstStyle/>
            <a:p>
              <a:endParaRPr lang="zh-CN" altLang="en-US"/>
            </a:p>
          </p:txBody>
        </p:sp>
        <p:sp>
          <p:nvSpPr>
            <p:cNvPr id="1189" name="任意多边形: 形状 1188">
              <a:extLst>
                <a:ext uri="{FF2B5EF4-FFF2-40B4-BE49-F238E27FC236}">
                  <a16:creationId xmlns:a16="http://schemas.microsoft.com/office/drawing/2014/main" id="{CC6EC6F3-03C0-4E40-B549-6C36DDCC802D}"/>
                </a:ext>
              </a:extLst>
            </p:cNvPr>
            <p:cNvSpPr/>
            <p:nvPr/>
          </p:nvSpPr>
          <p:spPr>
            <a:xfrm>
              <a:off x="6108703" y="1464101"/>
              <a:ext cx="118194" cy="218658"/>
            </a:xfrm>
            <a:custGeom>
              <a:avLst/>
              <a:gdLst>
                <a:gd name="connsiteX0" fmla="*/ 51890 w 93707"/>
                <a:gd name="connsiteY0" fmla="*/ 172539 h 173358"/>
                <a:gd name="connsiteX1" fmla="*/ 0 w 93707"/>
                <a:gd name="connsiteY1" fmla="*/ 0 h 173358"/>
                <a:gd name="connsiteX2" fmla="*/ 93707 w 93707"/>
                <a:gd name="connsiteY2" fmla="*/ 173359 h 173358"/>
              </a:gdLst>
              <a:ahLst/>
              <a:cxnLst>
                <a:cxn ang="0">
                  <a:pos x="connsiteX0" y="connsiteY0"/>
                </a:cxn>
                <a:cxn ang="0">
                  <a:pos x="connsiteX1" y="connsiteY1"/>
                </a:cxn>
                <a:cxn ang="0">
                  <a:pos x="connsiteX2" y="connsiteY2"/>
                </a:cxn>
              </a:cxnLst>
              <a:rect l="l" t="t" r="r" b="b"/>
              <a:pathLst>
                <a:path w="93707" h="173358">
                  <a:moveTo>
                    <a:pt x="51890" y="172539"/>
                  </a:moveTo>
                  <a:cubicBezTo>
                    <a:pt x="38727" y="113863"/>
                    <a:pt x="21386" y="56203"/>
                    <a:pt x="0" y="0"/>
                  </a:cubicBezTo>
                  <a:cubicBezTo>
                    <a:pt x="39509" y="52916"/>
                    <a:pt x="71078" y="111318"/>
                    <a:pt x="93707" y="173359"/>
                  </a:cubicBezTo>
                  <a:close/>
                </a:path>
              </a:pathLst>
            </a:custGeom>
            <a:solidFill>
              <a:srgbClr val="FFFFFF">
                <a:alpha val="40000"/>
              </a:srgbClr>
            </a:solidFill>
            <a:ln w="11697" cap="flat">
              <a:noFill/>
              <a:prstDash val="solid"/>
              <a:miter/>
            </a:ln>
          </p:spPr>
          <p:txBody>
            <a:bodyPr rtlCol="0" anchor="ctr">
              <a:noAutofit/>
            </a:bodyPr>
            <a:lstStyle/>
            <a:p>
              <a:endParaRPr lang="zh-CN" altLang="en-US"/>
            </a:p>
          </p:txBody>
        </p:sp>
      </p:grpSp>
      <p:grpSp>
        <p:nvGrpSpPr>
          <p:cNvPr id="1281" name="组合 1280">
            <a:extLst>
              <a:ext uri="{FF2B5EF4-FFF2-40B4-BE49-F238E27FC236}">
                <a16:creationId xmlns:a16="http://schemas.microsoft.com/office/drawing/2014/main" id="{6A244E58-5D0E-4DCC-844A-E008C64C0247}"/>
              </a:ext>
            </a:extLst>
          </p:cNvPr>
          <p:cNvGrpSpPr/>
          <p:nvPr/>
        </p:nvGrpSpPr>
        <p:grpSpPr>
          <a:xfrm>
            <a:off x="838200" y="3894932"/>
            <a:ext cx="4762500" cy="1225541"/>
            <a:chOff x="838200" y="3894932"/>
            <a:chExt cx="4762500" cy="1225541"/>
          </a:xfrm>
        </p:grpSpPr>
        <p:sp>
          <p:nvSpPr>
            <p:cNvPr id="1256" name="矩形 1255">
              <a:extLst>
                <a:ext uri="{FF2B5EF4-FFF2-40B4-BE49-F238E27FC236}">
                  <a16:creationId xmlns:a16="http://schemas.microsoft.com/office/drawing/2014/main" id="{BAC62EC0-7156-4656-87F2-7C450C65569D}"/>
                </a:ext>
              </a:extLst>
            </p:cNvPr>
            <p:cNvSpPr/>
            <p:nvPr/>
          </p:nvSpPr>
          <p:spPr>
            <a:xfrm>
              <a:off x="838200" y="4127501"/>
              <a:ext cx="3943047" cy="992972"/>
            </a:xfrm>
            <a:prstGeom prst="rect">
              <a:avLst/>
            </a:prstGeom>
            <a:solidFill>
              <a:schemeClr val="bg1"/>
            </a:solidFill>
            <a:ln w="22225" cap="flat" cmpd="sng" algn="ctr">
              <a:solidFill>
                <a:schemeClr val="tx1">
                  <a:lumMod val="95000"/>
                  <a:lumOff val="5000"/>
                </a:schemeClr>
              </a:solidFill>
              <a:prstDash val="solid"/>
              <a:miter lim="800000"/>
            </a:ln>
            <a:effectLst>
              <a:outerShdw dist="25400" dir="8100000" algn="tl"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cxnSp>
          <p:nvCxnSpPr>
            <p:cNvPr id="1250" name="直接连接符 1249">
              <a:extLst>
                <a:ext uri="{FF2B5EF4-FFF2-40B4-BE49-F238E27FC236}">
                  <a16:creationId xmlns:a16="http://schemas.microsoft.com/office/drawing/2014/main" id="{83F2918A-4FFE-45D2-B230-FD85B497EB18}"/>
                </a:ext>
              </a:extLst>
            </p:cNvPr>
            <p:cNvCxnSpPr>
              <a:cxnSpLocks/>
            </p:cNvCxnSpPr>
            <p:nvPr/>
          </p:nvCxnSpPr>
          <p:spPr>
            <a:xfrm flipH="1">
              <a:off x="4781247" y="4623694"/>
              <a:ext cx="819453" cy="0"/>
            </a:xfrm>
            <a:prstGeom prst="line">
              <a:avLst/>
            </a:prstGeom>
            <a:solidFill>
              <a:schemeClr val="bg1"/>
            </a:solidFill>
            <a:ln w="25400" cap="flat" cmpd="sng" algn="ctr">
              <a:solidFill>
                <a:schemeClr val="tx1">
                  <a:lumMod val="95000"/>
                  <a:lumOff val="5000"/>
                </a:schemeClr>
              </a:solidFill>
              <a:prstDash val="solid"/>
              <a:miter lim="800000"/>
              <a:headEnd type="oval" w="sm" len="sm"/>
              <a:tailEnd type="oval" w="sm" len="sm"/>
            </a:ln>
            <a:effectLst>
              <a:outerShdw dist="12700" dir="5400000" algn="tl" rotWithShape="0">
                <a:schemeClr val="accent1"/>
              </a:outerShdw>
            </a:effectLst>
          </p:spPr>
          <p:style>
            <a:lnRef idx="2">
              <a:schemeClr val="accent1">
                <a:shade val="50000"/>
              </a:schemeClr>
            </a:lnRef>
            <a:fillRef idx="1">
              <a:schemeClr val="accent1"/>
            </a:fillRef>
            <a:effectRef idx="0">
              <a:schemeClr val="accent1"/>
            </a:effectRef>
            <a:fontRef idx="minor">
              <a:schemeClr val="lt1"/>
            </a:fontRef>
          </p:style>
        </p:cxnSp>
        <p:sp>
          <p:nvSpPr>
            <p:cNvPr id="1275" name="矩形: 圆角 1274">
              <a:extLst>
                <a:ext uri="{FF2B5EF4-FFF2-40B4-BE49-F238E27FC236}">
                  <a16:creationId xmlns:a16="http://schemas.microsoft.com/office/drawing/2014/main" id="{7C6E91D2-D374-4F55-B237-5472F9C4E031}"/>
                </a:ext>
              </a:extLst>
            </p:cNvPr>
            <p:cNvSpPr/>
            <p:nvPr/>
          </p:nvSpPr>
          <p:spPr>
            <a:xfrm>
              <a:off x="1044422" y="3894932"/>
              <a:ext cx="2418996" cy="461690"/>
            </a:xfrm>
            <a:prstGeom prst="roundRect">
              <a:avLst>
                <a:gd name="adj" fmla="val 0"/>
              </a:avLst>
            </a:prstGeom>
            <a:solidFill>
              <a:schemeClr val="accent1"/>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n>
                  <a:solidFill>
                    <a:schemeClr val="tx1">
                      <a:lumMod val="95000"/>
                      <a:lumOff val="5000"/>
                    </a:schemeClr>
                  </a:solidFill>
                </a:ln>
              </a:endParaRPr>
            </a:p>
          </p:txBody>
        </p:sp>
      </p:grpSp>
      <p:sp>
        <p:nvSpPr>
          <p:cNvPr id="2" name="标题 1">
            <a:extLst>
              <a:ext uri="{FF2B5EF4-FFF2-40B4-BE49-F238E27FC236}">
                <a16:creationId xmlns:a16="http://schemas.microsoft.com/office/drawing/2014/main" id="{1DD0D746-5AFD-4B61-AEC1-1B9B6054ADF5}"/>
              </a:ext>
            </a:extLst>
          </p:cNvPr>
          <p:cNvSpPr>
            <a:spLocks noGrp="1"/>
          </p:cNvSpPr>
          <p:nvPr>
            <p:ph type="title"/>
          </p:nvPr>
        </p:nvSpPr>
        <p:spPr>
          <a:xfrm>
            <a:off x="838200" y="494451"/>
            <a:ext cx="1744067" cy="455509"/>
          </a:xfrm>
        </p:spPr>
        <p:txBody>
          <a:bodyPr>
            <a:noAutofit/>
          </a:bodyPr>
          <a:lstStyle/>
          <a:p>
            <a:r>
              <a:rPr lang="zh-CN" altLang="en-US" dirty="0"/>
              <a:t>推广方式</a:t>
            </a:r>
          </a:p>
        </p:txBody>
      </p:sp>
      <p:grpSp>
        <p:nvGrpSpPr>
          <p:cNvPr id="1283" name="组合 1282">
            <a:extLst>
              <a:ext uri="{FF2B5EF4-FFF2-40B4-BE49-F238E27FC236}">
                <a16:creationId xmlns:a16="http://schemas.microsoft.com/office/drawing/2014/main" id="{3CEE2084-CDB0-474E-B54A-A4A9BCC39288}"/>
              </a:ext>
            </a:extLst>
          </p:cNvPr>
          <p:cNvGrpSpPr/>
          <p:nvPr/>
        </p:nvGrpSpPr>
        <p:grpSpPr>
          <a:xfrm>
            <a:off x="6388102" y="1394626"/>
            <a:ext cx="4969205" cy="1231870"/>
            <a:chOff x="6388102" y="1394626"/>
            <a:chExt cx="4969205" cy="1231870"/>
          </a:xfrm>
        </p:grpSpPr>
        <p:sp>
          <p:nvSpPr>
            <p:cNvPr id="1253" name="矩形 1252">
              <a:extLst>
                <a:ext uri="{FF2B5EF4-FFF2-40B4-BE49-F238E27FC236}">
                  <a16:creationId xmlns:a16="http://schemas.microsoft.com/office/drawing/2014/main" id="{F58EF84D-D650-4761-A50B-4EAC5C13D6D8}"/>
                </a:ext>
              </a:extLst>
            </p:cNvPr>
            <p:cNvSpPr/>
            <p:nvPr/>
          </p:nvSpPr>
          <p:spPr>
            <a:xfrm>
              <a:off x="7414260" y="1633524"/>
              <a:ext cx="3943047" cy="992972"/>
            </a:xfrm>
            <a:prstGeom prst="rect">
              <a:avLst/>
            </a:prstGeom>
            <a:solidFill>
              <a:schemeClr val="bg1"/>
            </a:solidFill>
            <a:ln w="22225" cap="flat" cmpd="sng" algn="ctr">
              <a:solidFill>
                <a:schemeClr val="tx1">
                  <a:lumMod val="95000"/>
                  <a:lumOff val="5000"/>
                </a:schemeClr>
              </a:solidFill>
              <a:prstDash val="solid"/>
              <a:miter lim="800000"/>
            </a:ln>
            <a:effectLst>
              <a:outerShdw dist="25400" dir="2700000" algn="tl"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cxnSp>
          <p:nvCxnSpPr>
            <p:cNvPr id="1243" name="直接连接符 1242">
              <a:extLst>
                <a:ext uri="{FF2B5EF4-FFF2-40B4-BE49-F238E27FC236}">
                  <a16:creationId xmlns:a16="http://schemas.microsoft.com/office/drawing/2014/main" id="{7717D9FA-87DF-4AAC-BA24-3582519E923A}"/>
                </a:ext>
              </a:extLst>
            </p:cNvPr>
            <p:cNvCxnSpPr>
              <a:cxnSpLocks/>
            </p:cNvCxnSpPr>
            <p:nvPr/>
          </p:nvCxnSpPr>
          <p:spPr>
            <a:xfrm flipH="1">
              <a:off x="6388102" y="2120394"/>
              <a:ext cx="1028698" cy="0"/>
            </a:xfrm>
            <a:prstGeom prst="line">
              <a:avLst/>
            </a:prstGeom>
            <a:solidFill>
              <a:schemeClr val="bg1"/>
            </a:solidFill>
            <a:ln w="25400" cap="flat" cmpd="sng" algn="ctr">
              <a:solidFill>
                <a:schemeClr val="tx1">
                  <a:lumMod val="95000"/>
                  <a:lumOff val="5000"/>
                </a:schemeClr>
              </a:solidFill>
              <a:prstDash val="solid"/>
              <a:miter lim="800000"/>
              <a:headEnd type="oval" w="sm" len="sm"/>
              <a:tailEnd type="oval" w="sm" len="sm"/>
            </a:ln>
            <a:effectLst>
              <a:outerShdw dist="12700" dir="5400000" algn="tl" rotWithShape="0">
                <a:schemeClr val="accent1"/>
              </a:outerShdw>
            </a:effectLst>
          </p:spPr>
          <p:style>
            <a:lnRef idx="2">
              <a:schemeClr val="accent1">
                <a:shade val="50000"/>
              </a:schemeClr>
            </a:lnRef>
            <a:fillRef idx="1">
              <a:schemeClr val="accent1"/>
            </a:fillRef>
            <a:effectRef idx="0">
              <a:schemeClr val="accent1"/>
            </a:effectRef>
            <a:fontRef idx="minor">
              <a:schemeClr val="lt1"/>
            </a:fontRef>
          </p:style>
        </p:cxnSp>
        <p:sp>
          <p:nvSpPr>
            <p:cNvPr id="1259" name="矩形: 圆角 1258">
              <a:extLst>
                <a:ext uri="{FF2B5EF4-FFF2-40B4-BE49-F238E27FC236}">
                  <a16:creationId xmlns:a16="http://schemas.microsoft.com/office/drawing/2014/main" id="{CFA6F847-68BA-4D4C-A80F-E79CA479579E}"/>
                </a:ext>
              </a:extLst>
            </p:cNvPr>
            <p:cNvSpPr/>
            <p:nvPr/>
          </p:nvSpPr>
          <p:spPr>
            <a:xfrm>
              <a:off x="7636511" y="1394626"/>
              <a:ext cx="2418996" cy="461690"/>
            </a:xfrm>
            <a:prstGeom prst="roundRect">
              <a:avLst>
                <a:gd name="adj" fmla="val 0"/>
              </a:avLst>
            </a:prstGeom>
            <a:solidFill>
              <a:schemeClr val="accent1"/>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n>
                  <a:solidFill>
                    <a:schemeClr val="tx1">
                      <a:lumMod val="95000"/>
                      <a:lumOff val="5000"/>
                    </a:schemeClr>
                  </a:solidFill>
                </a:ln>
              </a:endParaRPr>
            </a:p>
          </p:txBody>
        </p:sp>
      </p:grpSp>
      <p:sp>
        <p:nvSpPr>
          <p:cNvPr id="1260" name="文本框 1259">
            <a:extLst>
              <a:ext uri="{FF2B5EF4-FFF2-40B4-BE49-F238E27FC236}">
                <a16:creationId xmlns:a16="http://schemas.microsoft.com/office/drawing/2014/main" id="{1FCEAA3B-1FAF-4BC0-ACBC-B7A648D906D5}"/>
              </a:ext>
            </a:extLst>
          </p:cNvPr>
          <p:cNvSpPr txBox="1"/>
          <p:nvPr/>
        </p:nvSpPr>
        <p:spPr>
          <a:xfrm>
            <a:off x="7762674" y="1453505"/>
            <a:ext cx="2288590" cy="369332"/>
          </a:xfrm>
          <a:prstGeom prst="rect">
            <a:avLst/>
          </a:prstGeom>
          <a:noFill/>
        </p:spPr>
        <p:txBody>
          <a:bodyPr wrap="square" lIns="0" tIns="0" rIns="0" bIns="0" rtlCol="0" anchor="t">
            <a:noAutofit/>
          </a:bodyPr>
          <a:lstStyle/>
          <a:p>
            <a:pPr hangingPunct="0">
              <a:buClr>
                <a:schemeClr val="accent1"/>
              </a:buClr>
              <a:tabLst>
                <a:tab pos="177800" algn="l"/>
              </a:tabLst>
            </a:pPr>
            <a:r>
              <a:rPr lang="zh-CN" altLang="en-US" sz="2400" dirty="0">
                <a:ln>
                  <a:solidFill>
                    <a:schemeClr val="tx1">
                      <a:lumMod val="95000"/>
                      <a:lumOff val="5000"/>
                    </a:schemeClr>
                  </a:solidFill>
                </a:ln>
                <a:solidFill>
                  <a:schemeClr val="bg1"/>
                </a:solidFill>
                <a:effectLst>
                  <a:outerShdw dist="25400" dir="5400000" algn="t" rotWithShape="0">
                    <a:schemeClr val="accent2"/>
                  </a:outerShdw>
                </a:effectLst>
                <a:latin typeface="+mj-ea"/>
                <a:ea typeface="+mj-ea"/>
              </a:rPr>
              <a:t>覆盖短视频平台</a:t>
            </a:r>
            <a:endParaRPr lang="en-US" altLang="zh-CN" sz="2400" dirty="0">
              <a:ln>
                <a:solidFill>
                  <a:schemeClr val="tx1">
                    <a:lumMod val="95000"/>
                    <a:lumOff val="5000"/>
                  </a:schemeClr>
                </a:solidFill>
              </a:ln>
              <a:solidFill>
                <a:schemeClr val="bg1"/>
              </a:solidFill>
              <a:effectLst>
                <a:outerShdw dist="25400" dir="5400000" algn="t" rotWithShape="0">
                  <a:schemeClr val="accent2"/>
                </a:outerShdw>
              </a:effectLst>
              <a:latin typeface="+mj-ea"/>
              <a:ea typeface="+mj-ea"/>
            </a:endParaRPr>
          </a:p>
        </p:txBody>
      </p:sp>
      <p:sp>
        <p:nvSpPr>
          <p:cNvPr id="1268" name="文本框 1267">
            <a:extLst>
              <a:ext uri="{FF2B5EF4-FFF2-40B4-BE49-F238E27FC236}">
                <a16:creationId xmlns:a16="http://schemas.microsoft.com/office/drawing/2014/main" id="{117DF994-4A18-48D4-9FC9-8D26294C2D8A}"/>
              </a:ext>
            </a:extLst>
          </p:cNvPr>
          <p:cNvSpPr txBox="1"/>
          <p:nvPr/>
        </p:nvSpPr>
        <p:spPr>
          <a:xfrm>
            <a:off x="7636193" y="1913134"/>
            <a:ext cx="3511867" cy="609013"/>
          </a:xfrm>
          <a:prstGeom prst="rect">
            <a:avLst/>
          </a:prstGeom>
          <a:noFill/>
        </p:spPr>
        <p:txBody>
          <a:bodyPr wrap="square" lIns="0" tIns="0" rIns="0" bIns="0">
            <a:noAutofit/>
          </a:bodyPr>
          <a:lstStyle/>
          <a:p>
            <a:pPr algn="just">
              <a:lnSpc>
                <a:spcPct val="130000"/>
              </a:lnSpc>
            </a:pPr>
            <a:r>
              <a:rPr kumimoji="0" lang="zh-CN" altLang="en-US" sz="1600" b="0" i="0" u="none" strike="noStrike" kern="1200" cap="none" spc="0" normalizeH="0" baseline="0" noProof="0" dirty="0">
                <a:ln>
                  <a:noFill/>
                </a:ln>
                <a:solidFill>
                  <a:prstClr val="black">
                    <a:lumMod val="75000"/>
                    <a:lumOff val="25000"/>
                  </a:prstClr>
                </a:solidFill>
                <a:effectLst/>
                <a:uLnTx/>
                <a:uFillTx/>
                <a:latin typeface="+mn-ea"/>
                <a:cs typeface="+mn-cs"/>
              </a:rPr>
              <a:t>多平台发布内容，可增加内容的曝光率</a:t>
            </a:r>
            <a:endParaRPr kumimoji="0" lang="en-US" altLang="zh-CN" sz="1600" b="0" i="0" u="none" strike="noStrike" kern="1200" cap="none" spc="0" normalizeH="0" baseline="0" noProof="0" dirty="0">
              <a:ln>
                <a:noFill/>
              </a:ln>
              <a:solidFill>
                <a:prstClr val="black">
                  <a:lumMod val="75000"/>
                  <a:lumOff val="25000"/>
                </a:prstClr>
              </a:solidFill>
              <a:effectLst/>
              <a:uLnTx/>
              <a:uFillTx/>
              <a:latin typeface="+mn-ea"/>
              <a:cs typeface="+mn-cs"/>
            </a:endParaRPr>
          </a:p>
          <a:p>
            <a:pPr algn="just">
              <a:lnSpc>
                <a:spcPct val="130000"/>
              </a:lnSpc>
            </a:pPr>
            <a:r>
              <a:rPr kumimoji="0" lang="zh-CN" altLang="en-US" sz="1600" b="0" i="0" u="none" strike="noStrike" kern="1200" cap="none" spc="0" normalizeH="0" baseline="0" noProof="0" dirty="0">
                <a:ln>
                  <a:noFill/>
                </a:ln>
                <a:solidFill>
                  <a:prstClr val="black">
                    <a:lumMod val="75000"/>
                    <a:lumOff val="25000"/>
                  </a:prstClr>
                </a:solidFill>
                <a:effectLst/>
                <a:uLnTx/>
                <a:uFillTx/>
                <a:latin typeface="+mn-ea"/>
                <a:cs typeface="+mn-cs"/>
              </a:rPr>
              <a:t>曝光度高，知名度提高，粉丝自然会来</a:t>
            </a:r>
            <a:endParaRPr lang="zh-CN" altLang="en-US" dirty="0">
              <a:latin typeface="+mn-ea"/>
            </a:endParaRPr>
          </a:p>
        </p:txBody>
      </p:sp>
      <p:grpSp>
        <p:nvGrpSpPr>
          <p:cNvPr id="1282" name="组合 1281">
            <a:extLst>
              <a:ext uri="{FF2B5EF4-FFF2-40B4-BE49-F238E27FC236}">
                <a16:creationId xmlns:a16="http://schemas.microsoft.com/office/drawing/2014/main" id="{F81F5BE7-6370-42CF-9A10-89003C0C115C}"/>
              </a:ext>
            </a:extLst>
          </p:cNvPr>
          <p:cNvGrpSpPr/>
          <p:nvPr/>
        </p:nvGrpSpPr>
        <p:grpSpPr>
          <a:xfrm>
            <a:off x="6537220" y="3017927"/>
            <a:ext cx="4820087" cy="1233139"/>
            <a:chOff x="6537220" y="3017927"/>
            <a:chExt cx="4820087" cy="1233139"/>
          </a:xfrm>
        </p:grpSpPr>
        <p:sp>
          <p:nvSpPr>
            <p:cNvPr id="1254" name="矩形 1253">
              <a:extLst>
                <a:ext uri="{FF2B5EF4-FFF2-40B4-BE49-F238E27FC236}">
                  <a16:creationId xmlns:a16="http://schemas.microsoft.com/office/drawing/2014/main" id="{844811A1-6883-4B58-BC3E-F44AB40460C6}"/>
                </a:ext>
              </a:extLst>
            </p:cNvPr>
            <p:cNvSpPr/>
            <p:nvPr/>
          </p:nvSpPr>
          <p:spPr>
            <a:xfrm>
              <a:off x="7414260" y="3258094"/>
              <a:ext cx="3943047" cy="992972"/>
            </a:xfrm>
            <a:prstGeom prst="rect">
              <a:avLst/>
            </a:prstGeom>
            <a:solidFill>
              <a:schemeClr val="bg1"/>
            </a:solidFill>
            <a:ln w="22225" cap="flat" cmpd="sng" algn="ctr">
              <a:solidFill>
                <a:schemeClr val="tx1">
                  <a:lumMod val="95000"/>
                  <a:lumOff val="5000"/>
                </a:schemeClr>
              </a:solidFill>
              <a:prstDash val="solid"/>
              <a:miter lim="800000"/>
            </a:ln>
            <a:effectLst>
              <a:outerShdw dist="25400" dir="2700000" algn="tl"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cxnSp>
          <p:nvCxnSpPr>
            <p:cNvPr id="1248" name="直接连接符 1247">
              <a:extLst>
                <a:ext uri="{FF2B5EF4-FFF2-40B4-BE49-F238E27FC236}">
                  <a16:creationId xmlns:a16="http://schemas.microsoft.com/office/drawing/2014/main" id="{57F4ECF5-DD6F-44D8-ABA1-9B20E8E57ED5}"/>
                </a:ext>
              </a:extLst>
            </p:cNvPr>
            <p:cNvCxnSpPr>
              <a:cxnSpLocks/>
              <a:stCxn id="1254" idx="1"/>
            </p:cNvCxnSpPr>
            <p:nvPr/>
          </p:nvCxnSpPr>
          <p:spPr>
            <a:xfrm flipH="1">
              <a:off x="6537220" y="3754580"/>
              <a:ext cx="877040" cy="4114"/>
            </a:xfrm>
            <a:prstGeom prst="line">
              <a:avLst/>
            </a:prstGeom>
            <a:solidFill>
              <a:schemeClr val="bg1"/>
            </a:solidFill>
            <a:ln w="25400" cap="flat" cmpd="sng" algn="ctr">
              <a:solidFill>
                <a:schemeClr val="tx1">
                  <a:lumMod val="95000"/>
                  <a:lumOff val="5000"/>
                </a:schemeClr>
              </a:solidFill>
              <a:prstDash val="solid"/>
              <a:miter lim="800000"/>
              <a:headEnd type="oval" w="sm" len="sm"/>
              <a:tailEnd type="oval" w="sm" len="sm"/>
            </a:ln>
            <a:effectLst>
              <a:outerShdw dist="12700" dir="5400000" algn="tl" rotWithShape="0">
                <a:schemeClr val="accent1"/>
              </a:outerShdw>
            </a:effectLst>
          </p:spPr>
          <p:style>
            <a:lnRef idx="2">
              <a:schemeClr val="accent1">
                <a:shade val="50000"/>
              </a:schemeClr>
            </a:lnRef>
            <a:fillRef idx="1">
              <a:schemeClr val="accent1"/>
            </a:fillRef>
            <a:effectRef idx="0">
              <a:schemeClr val="accent1"/>
            </a:effectRef>
            <a:fontRef idx="minor">
              <a:schemeClr val="lt1"/>
            </a:fontRef>
          </p:style>
        </p:cxnSp>
        <p:sp>
          <p:nvSpPr>
            <p:cNvPr id="1269" name="矩形: 圆角 1268">
              <a:extLst>
                <a:ext uri="{FF2B5EF4-FFF2-40B4-BE49-F238E27FC236}">
                  <a16:creationId xmlns:a16="http://schemas.microsoft.com/office/drawing/2014/main" id="{40F714F0-5CDB-47C6-941B-D80BC525EECB}"/>
                </a:ext>
              </a:extLst>
            </p:cNvPr>
            <p:cNvSpPr/>
            <p:nvPr/>
          </p:nvSpPr>
          <p:spPr>
            <a:xfrm>
              <a:off x="7636511" y="3017927"/>
              <a:ext cx="2418996" cy="461690"/>
            </a:xfrm>
            <a:prstGeom prst="roundRect">
              <a:avLst>
                <a:gd name="adj" fmla="val 0"/>
              </a:avLst>
            </a:prstGeom>
            <a:solidFill>
              <a:schemeClr val="accent1"/>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n>
                  <a:solidFill>
                    <a:schemeClr val="tx1">
                      <a:lumMod val="95000"/>
                      <a:lumOff val="5000"/>
                    </a:schemeClr>
                  </a:solidFill>
                </a:ln>
              </a:endParaRPr>
            </a:p>
          </p:txBody>
        </p:sp>
      </p:grpSp>
      <p:sp>
        <p:nvSpPr>
          <p:cNvPr id="1270" name="文本框 1269">
            <a:extLst>
              <a:ext uri="{FF2B5EF4-FFF2-40B4-BE49-F238E27FC236}">
                <a16:creationId xmlns:a16="http://schemas.microsoft.com/office/drawing/2014/main" id="{9AFBC40C-163F-4571-9C89-EDC2F2DFF8CC}"/>
              </a:ext>
            </a:extLst>
          </p:cNvPr>
          <p:cNvSpPr txBox="1"/>
          <p:nvPr/>
        </p:nvSpPr>
        <p:spPr>
          <a:xfrm>
            <a:off x="7762674" y="3076806"/>
            <a:ext cx="2288590" cy="369332"/>
          </a:xfrm>
          <a:prstGeom prst="rect">
            <a:avLst/>
          </a:prstGeom>
          <a:noFill/>
        </p:spPr>
        <p:txBody>
          <a:bodyPr wrap="square" lIns="0" tIns="0" rIns="0" bIns="0" rtlCol="0" anchor="t">
            <a:noAutofit/>
          </a:bodyPr>
          <a:lstStyle/>
          <a:p>
            <a:pPr hangingPunct="0">
              <a:buClr>
                <a:schemeClr val="accent1"/>
              </a:buClr>
              <a:tabLst>
                <a:tab pos="177800" algn="l"/>
              </a:tabLst>
            </a:pPr>
            <a:r>
              <a:rPr lang="zh-CN" altLang="en-US" sz="2400" dirty="0">
                <a:ln>
                  <a:solidFill>
                    <a:schemeClr val="tx1">
                      <a:lumMod val="95000"/>
                      <a:lumOff val="5000"/>
                    </a:schemeClr>
                  </a:solidFill>
                </a:ln>
                <a:solidFill>
                  <a:schemeClr val="bg1"/>
                </a:solidFill>
                <a:effectLst>
                  <a:outerShdw dist="25400" dir="5400000" algn="t" rotWithShape="0">
                    <a:schemeClr val="accent2"/>
                  </a:outerShdw>
                </a:effectLst>
                <a:latin typeface="+mj-ea"/>
                <a:ea typeface="+mj-ea"/>
              </a:rPr>
              <a:t>转发至朋友圈</a:t>
            </a:r>
            <a:endParaRPr lang="en-US" altLang="zh-CN" sz="2400" dirty="0">
              <a:ln>
                <a:solidFill>
                  <a:schemeClr val="tx1">
                    <a:lumMod val="95000"/>
                    <a:lumOff val="5000"/>
                  </a:schemeClr>
                </a:solidFill>
              </a:ln>
              <a:solidFill>
                <a:schemeClr val="bg1"/>
              </a:solidFill>
              <a:effectLst>
                <a:outerShdw dist="25400" dir="5400000" algn="t" rotWithShape="0">
                  <a:schemeClr val="accent2"/>
                </a:outerShdw>
              </a:effectLst>
              <a:latin typeface="+mj-ea"/>
              <a:ea typeface="+mj-ea"/>
            </a:endParaRPr>
          </a:p>
        </p:txBody>
      </p:sp>
      <p:sp>
        <p:nvSpPr>
          <p:cNvPr id="1271" name="文本框 1270">
            <a:extLst>
              <a:ext uri="{FF2B5EF4-FFF2-40B4-BE49-F238E27FC236}">
                <a16:creationId xmlns:a16="http://schemas.microsoft.com/office/drawing/2014/main" id="{49D76492-460A-475C-8BE1-E4F8A42A38BD}"/>
              </a:ext>
            </a:extLst>
          </p:cNvPr>
          <p:cNvSpPr txBox="1"/>
          <p:nvPr/>
        </p:nvSpPr>
        <p:spPr>
          <a:xfrm>
            <a:off x="7636193" y="3536435"/>
            <a:ext cx="3511867" cy="609013"/>
          </a:xfrm>
          <a:prstGeom prst="rect">
            <a:avLst/>
          </a:prstGeom>
          <a:noFill/>
        </p:spPr>
        <p:txBody>
          <a:bodyPr wrap="square" lIns="0" tIns="0" rIns="0" bIns="0">
            <a:noAutofit/>
          </a:bodyPr>
          <a:lstStyle/>
          <a:p>
            <a:pPr algn="just">
              <a:lnSpc>
                <a:spcPct val="130000"/>
              </a:lnSpc>
            </a:pPr>
            <a:r>
              <a:rPr kumimoji="0" lang="zh-CN" altLang="en-US" sz="1600" b="0" i="0" u="none" strike="noStrike" kern="1200" cap="none" spc="0" normalizeH="0" baseline="0" noProof="0" dirty="0">
                <a:ln>
                  <a:noFill/>
                </a:ln>
                <a:solidFill>
                  <a:prstClr val="black">
                    <a:lumMod val="75000"/>
                    <a:lumOff val="25000"/>
                  </a:prstClr>
                </a:solidFill>
                <a:effectLst/>
                <a:uLnTx/>
                <a:uFillTx/>
                <a:latin typeface="+mn-ea"/>
                <a:cs typeface="+mn-cs"/>
              </a:rPr>
              <a:t>分享的视频中会带有自己的短</a:t>
            </a:r>
            <a:r>
              <a:rPr lang="zh-CN" altLang="en-US" sz="1600" dirty="0">
                <a:solidFill>
                  <a:prstClr val="black">
                    <a:lumMod val="75000"/>
                    <a:lumOff val="25000"/>
                  </a:prstClr>
                </a:solidFill>
                <a:latin typeface="+mn-ea"/>
              </a:rPr>
              <a:t>视频</a:t>
            </a:r>
            <a:r>
              <a:rPr kumimoji="0" lang="zh-CN" altLang="en-US" sz="1600" b="0" i="0" u="none" strike="noStrike" kern="1200" cap="none" spc="0" normalizeH="0" baseline="0" noProof="0" dirty="0">
                <a:ln>
                  <a:noFill/>
                </a:ln>
                <a:solidFill>
                  <a:prstClr val="black">
                    <a:lumMod val="75000"/>
                    <a:lumOff val="25000"/>
                  </a:prstClr>
                </a:solidFill>
                <a:effectLst/>
                <a:uLnTx/>
                <a:uFillTx/>
                <a:latin typeface="+mn-ea"/>
                <a:cs typeface="+mn-cs"/>
              </a:rPr>
              <a:t>号，</a:t>
            </a:r>
            <a:endParaRPr kumimoji="0" lang="en-US" altLang="zh-CN" sz="1600" b="0" i="0" u="none" strike="noStrike" kern="1200" cap="none" spc="0" normalizeH="0" baseline="0" noProof="0" dirty="0">
              <a:ln>
                <a:noFill/>
              </a:ln>
              <a:solidFill>
                <a:prstClr val="black">
                  <a:lumMod val="75000"/>
                  <a:lumOff val="25000"/>
                </a:prstClr>
              </a:solidFill>
              <a:effectLst/>
              <a:uLnTx/>
              <a:uFillTx/>
              <a:latin typeface="+mn-ea"/>
              <a:cs typeface="+mn-cs"/>
            </a:endParaRPr>
          </a:p>
          <a:p>
            <a:pPr algn="just">
              <a:lnSpc>
                <a:spcPct val="130000"/>
              </a:lnSpc>
            </a:pPr>
            <a:r>
              <a:rPr kumimoji="0" lang="zh-CN" altLang="en-US" sz="1600" b="0" i="0" u="none" strike="noStrike" kern="1200" cap="none" spc="0" normalizeH="0" baseline="0" noProof="0" dirty="0">
                <a:ln>
                  <a:noFill/>
                </a:ln>
                <a:solidFill>
                  <a:prstClr val="black">
                    <a:lumMod val="75000"/>
                    <a:lumOff val="25000"/>
                  </a:prstClr>
                </a:solidFill>
                <a:effectLst/>
                <a:uLnTx/>
                <a:uFillTx/>
                <a:latin typeface="+mn-ea"/>
                <a:cs typeface="+mn-cs"/>
              </a:rPr>
              <a:t>这样也能让更多人知道你生产的内容</a:t>
            </a:r>
            <a:endParaRPr lang="zh-CN" altLang="en-US" dirty="0">
              <a:latin typeface="+mn-ea"/>
            </a:endParaRPr>
          </a:p>
        </p:txBody>
      </p:sp>
      <p:grpSp>
        <p:nvGrpSpPr>
          <p:cNvPr id="1280" name="组合 1279">
            <a:extLst>
              <a:ext uri="{FF2B5EF4-FFF2-40B4-BE49-F238E27FC236}">
                <a16:creationId xmlns:a16="http://schemas.microsoft.com/office/drawing/2014/main" id="{64C52082-E497-4E94-8A31-02433B329AA6}"/>
              </a:ext>
            </a:extLst>
          </p:cNvPr>
          <p:cNvGrpSpPr/>
          <p:nvPr/>
        </p:nvGrpSpPr>
        <p:grpSpPr>
          <a:xfrm>
            <a:off x="838200" y="2257359"/>
            <a:ext cx="4952255" cy="1238544"/>
            <a:chOff x="838200" y="2257359"/>
            <a:chExt cx="4952255" cy="1238544"/>
          </a:xfrm>
        </p:grpSpPr>
        <p:sp>
          <p:nvSpPr>
            <p:cNvPr id="1255" name="矩形 1254">
              <a:extLst>
                <a:ext uri="{FF2B5EF4-FFF2-40B4-BE49-F238E27FC236}">
                  <a16:creationId xmlns:a16="http://schemas.microsoft.com/office/drawing/2014/main" id="{2017E06A-0C11-4C22-8E4C-A03DD92BD224}"/>
                </a:ext>
              </a:extLst>
            </p:cNvPr>
            <p:cNvSpPr/>
            <p:nvPr/>
          </p:nvSpPr>
          <p:spPr>
            <a:xfrm>
              <a:off x="838200" y="2502931"/>
              <a:ext cx="3943047" cy="992972"/>
            </a:xfrm>
            <a:prstGeom prst="rect">
              <a:avLst/>
            </a:prstGeom>
            <a:solidFill>
              <a:schemeClr val="bg1"/>
            </a:solidFill>
            <a:ln w="22225" cap="flat" cmpd="sng" algn="ctr">
              <a:solidFill>
                <a:schemeClr val="tx1">
                  <a:lumMod val="95000"/>
                  <a:lumOff val="5000"/>
                </a:schemeClr>
              </a:solidFill>
              <a:prstDash val="solid"/>
              <a:miter lim="800000"/>
            </a:ln>
            <a:effectLst>
              <a:outerShdw dist="25400" dir="8100000" algn="tl"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cxnSp>
          <p:nvCxnSpPr>
            <p:cNvPr id="1249" name="直接连接符 1248">
              <a:extLst>
                <a:ext uri="{FF2B5EF4-FFF2-40B4-BE49-F238E27FC236}">
                  <a16:creationId xmlns:a16="http://schemas.microsoft.com/office/drawing/2014/main" id="{F80DFED2-5299-4701-97CB-9ACCE9D7B10B}"/>
                </a:ext>
              </a:extLst>
            </p:cNvPr>
            <p:cNvCxnSpPr>
              <a:cxnSpLocks/>
            </p:cNvCxnSpPr>
            <p:nvPr/>
          </p:nvCxnSpPr>
          <p:spPr>
            <a:xfrm flipH="1">
              <a:off x="4781247" y="2863474"/>
              <a:ext cx="1009208" cy="0"/>
            </a:xfrm>
            <a:prstGeom prst="line">
              <a:avLst/>
            </a:prstGeom>
            <a:solidFill>
              <a:schemeClr val="bg1"/>
            </a:solidFill>
            <a:ln w="25400" cap="flat" cmpd="sng" algn="ctr">
              <a:solidFill>
                <a:schemeClr val="tx1">
                  <a:lumMod val="95000"/>
                  <a:lumOff val="5000"/>
                </a:schemeClr>
              </a:solidFill>
              <a:prstDash val="solid"/>
              <a:miter lim="800000"/>
              <a:headEnd type="oval" w="sm" len="sm"/>
              <a:tailEnd type="oval" w="sm" len="sm"/>
            </a:ln>
            <a:effectLst>
              <a:outerShdw dist="12700" dir="5400000" algn="tl" rotWithShape="0">
                <a:schemeClr val="accent1"/>
              </a:outerShdw>
            </a:effectLst>
          </p:spPr>
          <p:style>
            <a:lnRef idx="2">
              <a:schemeClr val="accent1">
                <a:shade val="50000"/>
              </a:schemeClr>
            </a:lnRef>
            <a:fillRef idx="1">
              <a:schemeClr val="accent1"/>
            </a:fillRef>
            <a:effectRef idx="0">
              <a:schemeClr val="accent1"/>
            </a:effectRef>
            <a:fontRef idx="minor">
              <a:schemeClr val="lt1"/>
            </a:fontRef>
          </p:style>
        </p:cxnSp>
        <p:sp>
          <p:nvSpPr>
            <p:cNvPr id="1272" name="矩形: 圆角 1271">
              <a:extLst>
                <a:ext uri="{FF2B5EF4-FFF2-40B4-BE49-F238E27FC236}">
                  <a16:creationId xmlns:a16="http://schemas.microsoft.com/office/drawing/2014/main" id="{6020D23F-8229-4BF9-8994-1CE660408322}"/>
                </a:ext>
              </a:extLst>
            </p:cNvPr>
            <p:cNvSpPr/>
            <p:nvPr/>
          </p:nvSpPr>
          <p:spPr>
            <a:xfrm>
              <a:off x="1044422" y="2257359"/>
              <a:ext cx="2418996" cy="461690"/>
            </a:xfrm>
            <a:prstGeom prst="roundRect">
              <a:avLst>
                <a:gd name="adj" fmla="val 0"/>
              </a:avLst>
            </a:prstGeom>
            <a:solidFill>
              <a:schemeClr val="accent1"/>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n>
                  <a:solidFill>
                    <a:schemeClr val="tx1">
                      <a:lumMod val="95000"/>
                      <a:lumOff val="5000"/>
                    </a:schemeClr>
                  </a:solidFill>
                </a:ln>
              </a:endParaRPr>
            </a:p>
          </p:txBody>
        </p:sp>
      </p:grpSp>
      <p:sp>
        <p:nvSpPr>
          <p:cNvPr id="1273" name="文本框 1272">
            <a:extLst>
              <a:ext uri="{FF2B5EF4-FFF2-40B4-BE49-F238E27FC236}">
                <a16:creationId xmlns:a16="http://schemas.microsoft.com/office/drawing/2014/main" id="{C75CA15B-F73B-413B-9662-563D8A46B1F1}"/>
              </a:ext>
            </a:extLst>
          </p:cNvPr>
          <p:cNvSpPr txBox="1"/>
          <p:nvPr/>
        </p:nvSpPr>
        <p:spPr>
          <a:xfrm>
            <a:off x="1170585" y="2316238"/>
            <a:ext cx="2288590" cy="369332"/>
          </a:xfrm>
          <a:prstGeom prst="rect">
            <a:avLst/>
          </a:prstGeom>
          <a:noFill/>
        </p:spPr>
        <p:txBody>
          <a:bodyPr wrap="square" lIns="0" tIns="0" rIns="0" bIns="0" rtlCol="0" anchor="t">
            <a:noAutofit/>
          </a:bodyPr>
          <a:lstStyle/>
          <a:p>
            <a:pPr hangingPunct="0">
              <a:buClr>
                <a:schemeClr val="accent1"/>
              </a:buClr>
              <a:tabLst>
                <a:tab pos="177800" algn="l"/>
              </a:tabLst>
            </a:pPr>
            <a:r>
              <a:rPr lang="zh-CN" altLang="en-US" sz="2400" dirty="0">
                <a:ln>
                  <a:solidFill>
                    <a:schemeClr val="tx1">
                      <a:lumMod val="95000"/>
                      <a:lumOff val="5000"/>
                    </a:schemeClr>
                  </a:solidFill>
                </a:ln>
                <a:solidFill>
                  <a:schemeClr val="bg1"/>
                </a:solidFill>
                <a:effectLst>
                  <a:outerShdw dist="25400" dir="5400000" algn="t" rotWithShape="0">
                    <a:schemeClr val="accent2"/>
                  </a:outerShdw>
                </a:effectLst>
                <a:latin typeface="+mj-ea"/>
                <a:ea typeface="+mj-ea"/>
              </a:rPr>
              <a:t>关键词加</a:t>
            </a:r>
            <a:r>
              <a:rPr lang="en-US" altLang="zh-CN" sz="2400" dirty="0">
                <a:ln>
                  <a:solidFill>
                    <a:schemeClr val="tx1">
                      <a:lumMod val="95000"/>
                      <a:lumOff val="5000"/>
                    </a:schemeClr>
                  </a:solidFill>
                </a:ln>
                <a:solidFill>
                  <a:schemeClr val="bg1"/>
                </a:solidFill>
                <a:effectLst>
                  <a:outerShdw dist="25400" dir="5400000" algn="t" rotWithShape="0">
                    <a:schemeClr val="accent2"/>
                  </a:outerShdw>
                </a:effectLst>
                <a:latin typeface="+mj-ea"/>
                <a:ea typeface="+mj-ea"/>
              </a:rPr>
              <a:t>#</a:t>
            </a:r>
            <a:r>
              <a:rPr lang="zh-CN" altLang="en-US" sz="2400" dirty="0">
                <a:ln>
                  <a:solidFill>
                    <a:schemeClr val="tx1">
                      <a:lumMod val="95000"/>
                      <a:lumOff val="5000"/>
                    </a:schemeClr>
                  </a:solidFill>
                </a:ln>
                <a:solidFill>
                  <a:schemeClr val="bg1"/>
                </a:solidFill>
                <a:effectLst>
                  <a:outerShdw dist="25400" dir="5400000" algn="t" rotWithShape="0">
                    <a:schemeClr val="accent2"/>
                  </a:outerShdw>
                </a:effectLst>
                <a:latin typeface="+mj-ea"/>
                <a:ea typeface="+mj-ea"/>
              </a:rPr>
              <a:t>话题</a:t>
            </a:r>
            <a:endParaRPr lang="en-US" altLang="zh-CN" sz="2400" dirty="0">
              <a:ln>
                <a:solidFill>
                  <a:schemeClr val="tx1">
                    <a:lumMod val="95000"/>
                    <a:lumOff val="5000"/>
                  </a:schemeClr>
                </a:solidFill>
              </a:ln>
              <a:solidFill>
                <a:schemeClr val="bg1"/>
              </a:solidFill>
              <a:effectLst>
                <a:outerShdw dist="25400" dir="5400000" algn="t" rotWithShape="0">
                  <a:schemeClr val="accent2"/>
                </a:outerShdw>
              </a:effectLst>
              <a:latin typeface="+mj-ea"/>
              <a:ea typeface="+mj-ea"/>
            </a:endParaRPr>
          </a:p>
        </p:txBody>
      </p:sp>
      <p:sp>
        <p:nvSpPr>
          <p:cNvPr id="1274" name="文本框 1273">
            <a:extLst>
              <a:ext uri="{FF2B5EF4-FFF2-40B4-BE49-F238E27FC236}">
                <a16:creationId xmlns:a16="http://schemas.microsoft.com/office/drawing/2014/main" id="{848C922D-5D12-44A1-AB9A-1A546A44C282}"/>
              </a:ext>
            </a:extLst>
          </p:cNvPr>
          <p:cNvSpPr txBox="1"/>
          <p:nvPr/>
        </p:nvSpPr>
        <p:spPr>
          <a:xfrm>
            <a:off x="1044104" y="2775867"/>
            <a:ext cx="3511867" cy="609013"/>
          </a:xfrm>
          <a:prstGeom prst="rect">
            <a:avLst/>
          </a:prstGeom>
          <a:noFill/>
        </p:spPr>
        <p:txBody>
          <a:bodyPr wrap="square" lIns="0" tIns="0" rIns="0" bIns="0">
            <a:noAutofit/>
          </a:bodyPr>
          <a:lstStyle/>
          <a:p>
            <a:pPr algn="just">
              <a:lnSpc>
                <a:spcPct val="130000"/>
              </a:lnSpc>
            </a:pPr>
            <a:r>
              <a:rPr kumimoji="0" lang="zh-CN" altLang="en-US" sz="1600" b="0" i="0" u="none" strike="noStrike" kern="1200" cap="none" spc="0" normalizeH="0" baseline="0" noProof="0" dirty="0">
                <a:ln>
                  <a:noFill/>
                </a:ln>
                <a:solidFill>
                  <a:prstClr val="black">
                    <a:lumMod val="75000"/>
                    <a:lumOff val="25000"/>
                  </a:prstClr>
                </a:solidFill>
                <a:effectLst/>
                <a:uLnTx/>
                <a:uFillTx/>
                <a:latin typeface="+mn-ea"/>
                <a:cs typeface="+mn-cs"/>
              </a:rPr>
              <a:t>加上</a:t>
            </a:r>
            <a:r>
              <a:rPr kumimoji="0" lang="en-US" altLang="zh-CN" sz="1600" b="0" i="0" u="none" strike="noStrike" kern="1200" cap="none" spc="0" normalizeH="0" baseline="0" noProof="0" dirty="0">
                <a:ln>
                  <a:noFill/>
                </a:ln>
                <a:solidFill>
                  <a:prstClr val="black">
                    <a:lumMod val="75000"/>
                    <a:lumOff val="25000"/>
                  </a:prstClr>
                </a:solidFill>
                <a:effectLst/>
                <a:uLnTx/>
                <a:uFillTx/>
                <a:latin typeface="+mn-ea"/>
                <a:cs typeface="+mn-cs"/>
              </a:rPr>
              <a:t>#</a:t>
            </a:r>
            <a:r>
              <a:rPr kumimoji="0" lang="zh-CN" altLang="en-US" sz="1600" b="0" i="0" u="none" strike="noStrike" kern="1200" cap="none" spc="0" normalizeH="0" baseline="0" noProof="0" dirty="0">
                <a:ln>
                  <a:noFill/>
                </a:ln>
                <a:solidFill>
                  <a:prstClr val="black">
                    <a:lumMod val="75000"/>
                    <a:lumOff val="25000"/>
                  </a:prstClr>
                </a:solidFill>
                <a:effectLst/>
                <a:uLnTx/>
                <a:uFillTx/>
                <a:latin typeface="+mn-ea"/>
                <a:cs typeface="+mn-cs"/>
              </a:rPr>
              <a:t>热门话题，同时</a:t>
            </a:r>
            <a:r>
              <a:rPr kumimoji="0" lang="en-US" altLang="zh-CN" sz="1600" b="0" i="0" u="none" strike="noStrike" kern="1200" cap="none" spc="0" normalizeH="0" baseline="0" noProof="0" dirty="0">
                <a:ln>
                  <a:noFill/>
                </a:ln>
                <a:solidFill>
                  <a:prstClr val="black">
                    <a:lumMod val="75000"/>
                    <a:lumOff val="25000"/>
                  </a:prstClr>
                </a:solidFill>
                <a:effectLst/>
                <a:uLnTx/>
                <a:uFillTx/>
                <a:latin typeface="+mn-ea"/>
                <a:cs typeface="+mn-cs"/>
              </a:rPr>
              <a:t>@</a:t>
            </a:r>
            <a:r>
              <a:rPr kumimoji="0" lang="zh-CN" altLang="en-US" sz="1600" b="0" i="0" u="none" strike="noStrike" kern="1200" cap="none" spc="0" normalizeH="0" baseline="0" noProof="0" dirty="0">
                <a:ln>
                  <a:noFill/>
                </a:ln>
                <a:solidFill>
                  <a:prstClr val="black">
                    <a:lumMod val="75000"/>
                    <a:lumOff val="25000"/>
                  </a:prstClr>
                </a:solidFill>
                <a:effectLst/>
                <a:uLnTx/>
                <a:uFillTx/>
                <a:latin typeface="+mn-ea"/>
                <a:cs typeface="+mn-cs"/>
              </a:rPr>
              <a:t>短视频小助手等便于获得更多推荐和播放量</a:t>
            </a:r>
            <a:endParaRPr lang="zh-CN" altLang="en-US" dirty="0">
              <a:latin typeface="+mn-ea"/>
            </a:endParaRPr>
          </a:p>
        </p:txBody>
      </p:sp>
      <p:sp>
        <p:nvSpPr>
          <p:cNvPr id="1277" name="文本框 1276">
            <a:extLst>
              <a:ext uri="{FF2B5EF4-FFF2-40B4-BE49-F238E27FC236}">
                <a16:creationId xmlns:a16="http://schemas.microsoft.com/office/drawing/2014/main" id="{4DB54EAB-1C26-4241-B78F-4FA2688F4A04}"/>
              </a:ext>
            </a:extLst>
          </p:cNvPr>
          <p:cNvSpPr txBox="1"/>
          <p:nvPr/>
        </p:nvSpPr>
        <p:spPr>
          <a:xfrm>
            <a:off x="1044104" y="4413440"/>
            <a:ext cx="3511867" cy="609013"/>
          </a:xfrm>
          <a:prstGeom prst="rect">
            <a:avLst/>
          </a:prstGeom>
          <a:noFill/>
        </p:spPr>
        <p:txBody>
          <a:bodyPr wrap="square" lIns="0" tIns="0" rIns="0" bIns="0">
            <a:noAutofit/>
          </a:bodyPr>
          <a:lstStyle/>
          <a:p>
            <a:pPr algn="just">
              <a:lnSpc>
                <a:spcPct val="130000"/>
              </a:lnSpc>
            </a:pPr>
            <a:r>
              <a:rPr lang="zh-CN" altLang="en-US" sz="1600" dirty="0">
                <a:solidFill>
                  <a:prstClr val="black">
                    <a:lumMod val="75000"/>
                    <a:lumOff val="25000"/>
                  </a:prstClr>
                </a:solidFill>
                <a:latin typeface="+mn-ea"/>
              </a:rPr>
              <a:t>大家</a:t>
            </a:r>
            <a:r>
              <a:rPr kumimoji="0" lang="zh-CN" altLang="en-US" sz="1600" b="0" i="0" u="none" strike="noStrike" kern="1200" cap="none" spc="0" normalizeH="0" baseline="0" noProof="0" dirty="0">
                <a:ln>
                  <a:noFill/>
                </a:ln>
                <a:solidFill>
                  <a:prstClr val="black">
                    <a:lumMod val="75000"/>
                    <a:lumOff val="25000"/>
                  </a:prstClr>
                </a:solidFill>
                <a:effectLst/>
                <a:uLnTx/>
                <a:uFillTx/>
                <a:latin typeface="+mn-ea"/>
                <a:cs typeface="+mn-cs"/>
              </a:rPr>
              <a:t>互赞及评论，对于推广很有效果</a:t>
            </a:r>
            <a:endParaRPr kumimoji="0" lang="en-US" altLang="zh-CN" sz="1600" b="0" i="0" u="none" strike="noStrike" kern="1200" cap="none" spc="0" normalizeH="0" baseline="0" noProof="0" dirty="0">
              <a:ln>
                <a:noFill/>
              </a:ln>
              <a:solidFill>
                <a:prstClr val="black">
                  <a:lumMod val="75000"/>
                  <a:lumOff val="25000"/>
                </a:prstClr>
              </a:solidFill>
              <a:effectLst/>
              <a:uLnTx/>
              <a:uFillTx/>
              <a:latin typeface="+mn-ea"/>
              <a:cs typeface="+mn-cs"/>
            </a:endParaRPr>
          </a:p>
          <a:p>
            <a:pPr algn="just">
              <a:lnSpc>
                <a:spcPct val="130000"/>
              </a:lnSpc>
            </a:pPr>
            <a:r>
              <a:rPr lang="zh-CN" altLang="en-US" sz="1600" dirty="0">
                <a:solidFill>
                  <a:prstClr val="black">
                    <a:lumMod val="75000"/>
                    <a:lumOff val="25000"/>
                  </a:prstClr>
                </a:solidFill>
                <a:latin typeface="+mn-ea"/>
              </a:rPr>
              <a:t>可以</a:t>
            </a:r>
            <a:r>
              <a:rPr kumimoji="0" lang="zh-CN" altLang="en-US" sz="1600" b="0" i="0" u="none" strike="noStrike" kern="1200" cap="none" spc="0" normalizeH="0" baseline="0" noProof="0" dirty="0">
                <a:ln>
                  <a:noFill/>
                </a:ln>
                <a:solidFill>
                  <a:prstClr val="black">
                    <a:lumMod val="75000"/>
                    <a:lumOff val="25000"/>
                  </a:prstClr>
                </a:solidFill>
                <a:effectLst/>
                <a:uLnTx/>
                <a:uFillTx/>
                <a:latin typeface="+mn-ea"/>
                <a:cs typeface="+mn-cs"/>
              </a:rPr>
              <a:t>增加播放量，进而增加推荐和粉丝</a:t>
            </a:r>
            <a:endParaRPr lang="zh-CN" altLang="en-US" dirty="0">
              <a:latin typeface="+mn-ea"/>
            </a:endParaRPr>
          </a:p>
        </p:txBody>
      </p:sp>
      <p:sp>
        <p:nvSpPr>
          <p:cNvPr id="1276" name="文本框 1275">
            <a:extLst>
              <a:ext uri="{FF2B5EF4-FFF2-40B4-BE49-F238E27FC236}">
                <a16:creationId xmlns:a16="http://schemas.microsoft.com/office/drawing/2014/main" id="{792867C4-746F-4576-ADDC-4A81E82E7950}"/>
              </a:ext>
            </a:extLst>
          </p:cNvPr>
          <p:cNvSpPr txBox="1"/>
          <p:nvPr/>
        </p:nvSpPr>
        <p:spPr>
          <a:xfrm>
            <a:off x="1170585" y="3953811"/>
            <a:ext cx="2288590" cy="369332"/>
          </a:xfrm>
          <a:prstGeom prst="rect">
            <a:avLst/>
          </a:prstGeom>
          <a:noFill/>
        </p:spPr>
        <p:txBody>
          <a:bodyPr wrap="square" lIns="0" tIns="0" rIns="0" bIns="0" rtlCol="0" anchor="t">
            <a:noAutofit/>
          </a:bodyPr>
          <a:lstStyle/>
          <a:p>
            <a:pPr hangingPunct="0">
              <a:buClr>
                <a:schemeClr val="accent1"/>
              </a:buClr>
              <a:tabLst>
                <a:tab pos="177800" algn="l"/>
              </a:tabLst>
            </a:pPr>
            <a:r>
              <a:rPr lang="zh-CN" altLang="en-US" sz="2400" dirty="0">
                <a:ln>
                  <a:solidFill>
                    <a:schemeClr val="tx1">
                      <a:lumMod val="95000"/>
                      <a:lumOff val="5000"/>
                    </a:schemeClr>
                  </a:solidFill>
                </a:ln>
                <a:solidFill>
                  <a:schemeClr val="bg1"/>
                </a:solidFill>
                <a:effectLst>
                  <a:outerShdw dist="25400" dir="5400000" algn="t" rotWithShape="0">
                    <a:schemeClr val="accent2"/>
                  </a:outerShdw>
                </a:effectLst>
                <a:latin typeface="+mj-ea"/>
                <a:ea typeface="+mj-ea"/>
              </a:rPr>
              <a:t>转发到社交群</a:t>
            </a:r>
            <a:endParaRPr lang="en-US" altLang="zh-CN" sz="2400" dirty="0">
              <a:ln>
                <a:solidFill>
                  <a:schemeClr val="tx1">
                    <a:lumMod val="95000"/>
                    <a:lumOff val="5000"/>
                  </a:schemeClr>
                </a:solidFill>
              </a:ln>
              <a:solidFill>
                <a:schemeClr val="bg1"/>
              </a:solidFill>
              <a:effectLst>
                <a:outerShdw dist="25400" dir="5400000" algn="t" rotWithShape="0">
                  <a:schemeClr val="accent2"/>
                </a:outerShdw>
              </a:effectLst>
              <a:latin typeface="+mj-ea"/>
              <a:ea typeface="+mj-ea"/>
            </a:endParaRPr>
          </a:p>
        </p:txBody>
      </p:sp>
    </p:spTree>
    <p:extLst>
      <p:ext uri="{BB962C8B-B14F-4D97-AF65-F5344CB8AC3E}">
        <p14:creationId xmlns:p14="http://schemas.microsoft.com/office/powerpoint/2010/main" val="671506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6F49D396-B962-4778-8AB3-57BCE8EE373B}"/>
              </a:ext>
            </a:extLst>
          </p:cNvPr>
          <p:cNvSpPr txBox="1"/>
          <p:nvPr/>
        </p:nvSpPr>
        <p:spPr>
          <a:xfrm>
            <a:off x="5264150" y="-33486"/>
            <a:ext cx="6341480" cy="6924973"/>
          </a:xfrm>
          <a:prstGeom prst="rect">
            <a:avLst/>
          </a:prstGeom>
          <a:noFill/>
        </p:spPr>
        <p:txBody>
          <a:bodyPr wrap="none" lIns="0" tIns="0" rIns="0" bIns="0" rtlCol="0" anchor="t">
            <a:noAutofit/>
          </a:bodyPr>
          <a:lstStyle/>
          <a:p>
            <a:pPr algn="l"/>
            <a:r>
              <a:rPr lang="en-US" altLang="zh-CN" sz="45000" spc="-300" dirty="0">
                <a:ln w="47625">
                  <a:solidFill>
                    <a:schemeClr val="bg1"/>
                  </a:solidFill>
                </a:ln>
                <a:pattFill prst="pct90">
                  <a:fgClr>
                    <a:schemeClr val="accent1"/>
                  </a:fgClr>
                  <a:bgClr>
                    <a:schemeClr val="bg1"/>
                  </a:bgClr>
                </a:pattFill>
                <a:effectLst>
                  <a:outerShdw dist="25400" dir="2700000" algn="tl" rotWithShape="0">
                    <a:schemeClr val="accent2"/>
                  </a:outerShdw>
                </a:effectLst>
                <a:latin typeface="+mj-lt"/>
              </a:rPr>
              <a:t>01</a:t>
            </a:r>
            <a:endParaRPr lang="zh-CN" altLang="en-US" sz="45000" spc="-300" dirty="0">
              <a:ln w="47625">
                <a:solidFill>
                  <a:schemeClr val="bg1"/>
                </a:solidFill>
              </a:ln>
              <a:pattFill prst="pct90">
                <a:fgClr>
                  <a:schemeClr val="accent1"/>
                </a:fgClr>
                <a:bgClr>
                  <a:schemeClr val="bg1"/>
                </a:bgClr>
              </a:pattFill>
              <a:effectLst>
                <a:outerShdw dist="25400" dir="2700000" algn="tl" rotWithShape="0">
                  <a:schemeClr val="accent2"/>
                </a:outerShdw>
              </a:effectLst>
              <a:latin typeface="+mj-lt"/>
            </a:endParaRPr>
          </a:p>
        </p:txBody>
      </p:sp>
      <p:grpSp>
        <p:nvGrpSpPr>
          <p:cNvPr id="2" name="组合 1">
            <a:extLst>
              <a:ext uri="{FF2B5EF4-FFF2-40B4-BE49-F238E27FC236}">
                <a16:creationId xmlns:a16="http://schemas.microsoft.com/office/drawing/2014/main" id="{4E3CCCA5-D414-43C9-9594-F753DD805EC1}"/>
              </a:ext>
            </a:extLst>
          </p:cNvPr>
          <p:cNvGrpSpPr/>
          <p:nvPr/>
        </p:nvGrpSpPr>
        <p:grpSpPr>
          <a:xfrm>
            <a:off x="-57151" y="2101322"/>
            <a:ext cx="6991351" cy="2655356"/>
            <a:chOff x="-57151" y="2101322"/>
            <a:chExt cx="7136375" cy="2655356"/>
          </a:xfrm>
        </p:grpSpPr>
        <p:sp>
          <p:nvSpPr>
            <p:cNvPr id="194" name="矩形 193">
              <a:extLst>
                <a:ext uri="{FF2B5EF4-FFF2-40B4-BE49-F238E27FC236}">
                  <a16:creationId xmlns:a16="http://schemas.microsoft.com/office/drawing/2014/main" id="{9D790B35-C006-4A35-9CBC-B09C223231C4}"/>
                </a:ext>
              </a:extLst>
            </p:cNvPr>
            <p:cNvSpPr/>
            <p:nvPr/>
          </p:nvSpPr>
          <p:spPr>
            <a:xfrm>
              <a:off x="-57151" y="2242078"/>
              <a:ext cx="7136375" cy="2514600"/>
            </a:xfrm>
            <a:prstGeom prst="rect">
              <a:avLst/>
            </a:prstGeom>
            <a:solidFill>
              <a:schemeClr val="accent1"/>
            </a:solidFill>
            <a:ln w="28575"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95" name="矩形 194">
              <a:extLst>
                <a:ext uri="{FF2B5EF4-FFF2-40B4-BE49-F238E27FC236}">
                  <a16:creationId xmlns:a16="http://schemas.microsoft.com/office/drawing/2014/main" id="{664DBF5E-2140-4F31-A017-33A16FBF6506}"/>
                </a:ext>
              </a:extLst>
            </p:cNvPr>
            <p:cNvSpPr/>
            <p:nvPr/>
          </p:nvSpPr>
          <p:spPr>
            <a:xfrm>
              <a:off x="-57150" y="2101322"/>
              <a:ext cx="6999418" cy="2514600"/>
            </a:xfrm>
            <a:prstGeom prst="rect">
              <a:avLst/>
            </a:prstGeom>
            <a:solidFill>
              <a:schemeClr val="bg1"/>
            </a:solidFill>
            <a:ln w="28575"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p>
          </p:txBody>
        </p:sp>
        <p:grpSp>
          <p:nvGrpSpPr>
            <p:cNvPr id="196" name="组合 195">
              <a:extLst>
                <a:ext uri="{FF2B5EF4-FFF2-40B4-BE49-F238E27FC236}">
                  <a16:creationId xmlns:a16="http://schemas.microsoft.com/office/drawing/2014/main" id="{B9AAB6F9-B475-4826-90C4-C37645EF85B2}"/>
                </a:ext>
              </a:extLst>
            </p:cNvPr>
            <p:cNvGrpSpPr/>
            <p:nvPr/>
          </p:nvGrpSpPr>
          <p:grpSpPr>
            <a:xfrm>
              <a:off x="4721737" y="3459465"/>
              <a:ext cx="1559190" cy="693929"/>
              <a:chOff x="4721737" y="3446765"/>
              <a:chExt cx="1559190" cy="693929"/>
            </a:xfrm>
          </p:grpSpPr>
          <p:grpSp>
            <p:nvGrpSpPr>
              <p:cNvPr id="197" name="组合 196">
                <a:extLst>
                  <a:ext uri="{FF2B5EF4-FFF2-40B4-BE49-F238E27FC236}">
                    <a16:creationId xmlns:a16="http://schemas.microsoft.com/office/drawing/2014/main" id="{B3EFAF21-EC1D-4562-8CC2-9A15D390E654}"/>
                  </a:ext>
                </a:extLst>
              </p:cNvPr>
              <p:cNvGrpSpPr/>
              <p:nvPr/>
            </p:nvGrpSpPr>
            <p:grpSpPr>
              <a:xfrm>
                <a:off x="4721737" y="3446765"/>
                <a:ext cx="1559190" cy="78924"/>
                <a:chOff x="4721737" y="3446765"/>
                <a:chExt cx="1559190" cy="78924"/>
              </a:xfrm>
              <a:solidFill>
                <a:schemeClr val="accent1">
                  <a:lumMod val="40000"/>
                  <a:lumOff val="60000"/>
                </a:schemeClr>
              </a:solidFill>
            </p:grpSpPr>
            <p:sp>
              <p:nvSpPr>
                <p:cNvPr id="363" name="椭圆 362">
                  <a:extLst>
                    <a:ext uri="{FF2B5EF4-FFF2-40B4-BE49-F238E27FC236}">
                      <a16:creationId xmlns:a16="http://schemas.microsoft.com/office/drawing/2014/main" id="{ED49960E-826D-4D5D-8EDB-7B288F4F3638}"/>
                    </a:ext>
                  </a:extLst>
                </p:cNvPr>
                <p:cNvSpPr/>
                <p:nvPr/>
              </p:nvSpPr>
              <p:spPr>
                <a:xfrm>
                  <a:off x="47217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64" name="椭圆 363">
                  <a:extLst>
                    <a:ext uri="{FF2B5EF4-FFF2-40B4-BE49-F238E27FC236}">
                      <a16:creationId xmlns:a16="http://schemas.microsoft.com/office/drawing/2014/main" id="{79259307-CBDE-4AAB-95CB-DF3AFC7D6C7E}"/>
                    </a:ext>
                  </a:extLst>
                </p:cNvPr>
                <p:cNvSpPr/>
                <p:nvPr/>
              </p:nvSpPr>
              <p:spPr>
                <a:xfrm>
                  <a:off x="485630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65" name="椭圆 364">
                  <a:extLst>
                    <a:ext uri="{FF2B5EF4-FFF2-40B4-BE49-F238E27FC236}">
                      <a16:creationId xmlns:a16="http://schemas.microsoft.com/office/drawing/2014/main" id="{B3515673-0F59-40C0-B0B2-ADA53C8DBE63}"/>
                    </a:ext>
                  </a:extLst>
                </p:cNvPr>
                <p:cNvSpPr/>
                <p:nvPr/>
              </p:nvSpPr>
              <p:spPr>
                <a:xfrm>
                  <a:off x="499087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66" name="椭圆 365">
                  <a:extLst>
                    <a:ext uri="{FF2B5EF4-FFF2-40B4-BE49-F238E27FC236}">
                      <a16:creationId xmlns:a16="http://schemas.microsoft.com/office/drawing/2014/main" id="{B9898A9C-8870-4419-AA21-A327376C12B3}"/>
                    </a:ext>
                  </a:extLst>
                </p:cNvPr>
                <p:cNvSpPr/>
                <p:nvPr/>
              </p:nvSpPr>
              <p:spPr>
                <a:xfrm>
                  <a:off x="512544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67" name="椭圆 366">
                  <a:extLst>
                    <a:ext uri="{FF2B5EF4-FFF2-40B4-BE49-F238E27FC236}">
                      <a16:creationId xmlns:a16="http://schemas.microsoft.com/office/drawing/2014/main" id="{85CCFC6F-9AE0-4CEF-A317-5885176F7303}"/>
                    </a:ext>
                  </a:extLst>
                </p:cNvPr>
                <p:cNvSpPr/>
                <p:nvPr/>
              </p:nvSpPr>
              <p:spPr>
                <a:xfrm>
                  <a:off x="526001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68" name="椭圆 367">
                  <a:extLst>
                    <a:ext uri="{FF2B5EF4-FFF2-40B4-BE49-F238E27FC236}">
                      <a16:creationId xmlns:a16="http://schemas.microsoft.com/office/drawing/2014/main" id="{DA71B1CF-C313-4775-B756-2AA14ECA0CA8}"/>
                    </a:ext>
                  </a:extLst>
                </p:cNvPr>
                <p:cNvSpPr/>
                <p:nvPr/>
              </p:nvSpPr>
              <p:spPr>
                <a:xfrm>
                  <a:off x="539458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69" name="椭圆 368">
                  <a:extLst>
                    <a:ext uri="{FF2B5EF4-FFF2-40B4-BE49-F238E27FC236}">
                      <a16:creationId xmlns:a16="http://schemas.microsoft.com/office/drawing/2014/main" id="{3A10C607-0DB9-4B58-923C-5D8C8CB26D8B}"/>
                    </a:ext>
                  </a:extLst>
                </p:cNvPr>
                <p:cNvSpPr/>
                <p:nvPr/>
              </p:nvSpPr>
              <p:spPr>
                <a:xfrm>
                  <a:off x="552915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70" name="椭圆 369">
                  <a:extLst>
                    <a:ext uri="{FF2B5EF4-FFF2-40B4-BE49-F238E27FC236}">
                      <a16:creationId xmlns:a16="http://schemas.microsoft.com/office/drawing/2014/main" id="{0E0C8AD1-0092-438D-B675-07B998FF6F05}"/>
                    </a:ext>
                  </a:extLst>
                </p:cNvPr>
                <p:cNvSpPr/>
                <p:nvPr/>
              </p:nvSpPr>
              <p:spPr>
                <a:xfrm>
                  <a:off x="566372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71" name="椭圆 370">
                  <a:extLst>
                    <a:ext uri="{FF2B5EF4-FFF2-40B4-BE49-F238E27FC236}">
                      <a16:creationId xmlns:a16="http://schemas.microsoft.com/office/drawing/2014/main" id="{4522BA70-18BF-4643-B675-3CF513600E57}"/>
                    </a:ext>
                  </a:extLst>
                </p:cNvPr>
                <p:cNvSpPr/>
                <p:nvPr/>
              </p:nvSpPr>
              <p:spPr>
                <a:xfrm>
                  <a:off x="579829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72" name="椭圆 371">
                  <a:extLst>
                    <a:ext uri="{FF2B5EF4-FFF2-40B4-BE49-F238E27FC236}">
                      <a16:creationId xmlns:a16="http://schemas.microsoft.com/office/drawing/2014/main" id="{85D00F79-A214-4CA2-BBE2-4E24B93F522C}"/>
                    </a:ext>
                  </a:extLst>
                </p:cNvPr>
                <p:cNvSpPr/>
                <p:nvPr/>
              </p:nvSpPr>
              <p:spPr>
                <a:xfrm>
                  <a:off x="593286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73" name="椭圆 372">
                  <a:extLst>
                    <a:ext uri="{FF2B5EF4-FFF2-40B4-BE49-F238E27FC236}">
                      <a16:creationId xmlns:a16="http://schemas.microsoft.com/office/drawing/2014/main" id="{CCADEB5E-33C1-48FB-98F3-BBE2ABB55930}"/>
                    </a:ext>
                  </a:extLst>
                </p:cNvPr>
                <p:cNvSpPr/>
                <p:nvPr/>
              </p:nvSpPr>
              <p:spPr>
                <a:xfrm>
                  <a:off x="60674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74" name="椭圆 373">
                  <a:extLst>
                    <a:ext uri="{FF2B5EF4-FFF2-40B4-BE49-F238E27FC236}">
                      <a16:creationId xmlns:a16="http://schemas.microsoft.com/office/drawing/2014/main" id="{7891372B-95A8-4D65-97B2-779A4021603D}"/>
                    </a:ext>
                  </a:extLst>
                </p:cNvPr>
                <p:cNvSpPr/>
                <p:nvPr/>
              </p:nvSpPr>
              <p:spPr>
                <a:xfrm>
                  <a:off x="6202003"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nvGrpSpPr>
              <p:cNvPr id="198" name="组合 197">
                <a:extLst>
                  <a:ext uri="{FF2B5EF4-FFF2-40B4-BE49-F238E27FC236}">
                    <a16:creationId xmlns:a16="http://schemas.microsoft.com/office/drawing/2014/main" id="{C42026BA-C091-4041-A9B7-4B9F8E445359}"/>
                  </a:ext>
                </a:extLst>
              </p:cNvPr>
              <p:cNvGrpSpPr/>
              <p:nvPr/>
            </p:nvGrpSpPr>
            <p:grpSpPr>
              <a:xfrm>
                <a:off x="4721737" y="3599930"/>
                <a:ext cx="1559190" cy="78924"/>
                <a:chOff x="4721737" y="3446765"/>
                <a:chExt cx="1559190" cy="78924"/>
              </a:xfrm>
              <a:solidFill>
                <a:schemeClr val="accent1">
                  <a:lumMod val="40000"/>
                  <a:lumOff val="60000"/>
                </a:schemeClr>
              </a:solidFill>
            </p:grpSpPr>
            <p:sp>
              <p:nvSpPr>
                <p:cNvPr id="351" name="椭圆 350">
                  <a:extLst>
                    <a:ext uri="{FF2B5EF4-FFF2-40B4-BE49-F238E27FC236}">
                      <a16:creationId xmlns:a16="http://schemas.microsoft.com/office/drawing/2014/main" id="{B4086C0E-8B77-43A5-8A02-688ABA6F07CF}"/>
                    </a:ext>
                  </a:extLst>
                </p:cNvPr>
                <p:cNvSpPr/>
                <p:nvPr/>
              </p:nvSpPr>
              <p:spPr>
                <a:xfrm>
                  <a:off x="47217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52" name="椭圆 351">
                  <a:extLst>
                    <a:ext uri="{FF2B5EF4-FFF2-40B4-BE49-F238E27FC236}">
                      <a16:creationId xmlns:a16="http://schemas.microsoft.com/office/drawing/2014/main" id="{A8EA0A4F-5287-48C4-ACA4-31291F8B8060}"/>
                    </a:ext>
                  </a:extLst>
                </p:cNvPr>
                <p:cNvSpPr/>
                <p:nvPr/>
              </p:nvSpPr>
              <p:spPr>
                <a:xfrm>
                  <a:off x="485630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53" name="椭圆 352">
                  <a:extLst>
                    <a:ext uri="{FF2B5EF4-FFF2-40B4-BE49-F238E27FC236}">
                      <a16:creationId xmlns:a16="http://schemas.microsoft.com/office/drawing/2014/main" id="{AF8A0759-CE63-4A59-8137-75DFB06B2B46}"/>
                    </a:ext>
                  </a:extLst>
                </p:cNvPr>
                <p:cNvSpPr/>
                <p:nvPr/>
              </p:nvSpPr>
              <p:spPr>
                <a:xfrm>
                  <a:off x="499087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54" name="椭圆 353">
                  <a:extLst>
                    <a:ext uri="{FF2B5EF4-FFF2-40B4-BE49-F238E27FC236}">
                      <a16:creationId xmlns:a16="http://schemas.microsoft.com/office/drawing/2014/main" id="{8AD2EC2B-3842-429D-AF2F-376FE99253E6}"/>
                    </a:ext>
                  </a:extLst>
                </p:cNvPr>
                <p:cNvSpPr/>
                <p:nvPr/>
              </p:nvSpPr>
              <p:spPr>
                <a:xfrm>
                  <a:off x="512544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55" name="椭圆 354">
                  <a:extLst>
                    <a:ext uri="{FF2B5EF4-FFF2-40B4-BE49-F238E27FC236}">
                      <a16:creationId xmlns:a16="http://schemas.microsoft.com/office/drawing/2014/main" id="{47C150EB-6748-4A45-AD6E-99F1008B3BD6}"/>
                    </a:ext>
                  </a:extLst>
                </p:cNvPr>
                <p:cNvSpPr/>
                <p:nvPr/>
              </p:nvSpPr>
              <p:spPr>
                <a:xfrm>
                  <a:off x="526001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56" name="椭圆 355">
                  <a:extLst>
                    <a:ext uri="{FF2B5EF4-FFF2-40B4-BE49-F238E27FC236}">
                      <a16:creationId xmlns:a16="http://schemas.microsoft.com/office/drawing/2014/main" id="{2422D239-3922-4468-9709-F0499B42B4B5}"/>
                    </a:ext>
                  </a:extLst>
                </p:cNvPr>
                <p:cNvSpPr/>
                <p:nvPr/>
              </p:nvSpPr>
              <p:spPr>
                <a:xfrm>
                  <a:off x="539458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57" name="椭圆 356">
                  <a:extLst>
                    <a:ext uri="{FF2B5EF4-FFF2-40B4-BE49-F238E27FC236}">
                      <a16:creationId xmlns:a16="http://schemas.microsoft.com/office/drawing/2014/main" id="{6812FD42-8A4C-495C-B5FC-81FD79003BAC}"/>
                    </a:ext>
                  </a:extLst>
                </p:cNvPr>
                <p:cNvSpPr/>
                <p:nvPr/>
              </p:nvSpPr>
              <p:spPr>
                <a:xfrm>
                  <a:off x="552915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58" name="椭圆 357">
                  <a:extLst>
                    <a:ext uri="{FF2B5EF4-FFF2-40B4-BE49-F238E27FC236}">
                      <a16:creationId xmlns:a16="http://schemas.microsoft.com/office/drawing/2014/main" id="{8D4D1DE1-D8CA-4DB1-BFAE-58CDA876A440}"/>
                    </a:ext>
                  </a:extLst>
                </p:cNvPr>
                <p:cNvSpPr/>
                <p:nvPr/>
              </p:nvSpPr>
              <p:spPr>
                <a:xfrm>
                  <a:off x="566372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59" name="椭圆 358">
                  <a:extLst>
                    <a:ext uri="{FF2B5EF4-FFF2-40B4-BE49-F238E27FC236}">
                      <a16:creationId xmlns:a16="http://schemas.microsoft.com/office/drawing/2014/main" id="{80FA0D14-866E-48F4-A990-CC512FC80D16}"/>
                    </a:ext>
                  </a:extLst>
                </p:cNvPr>
                <p:cNvSpPr/>
                <p:nvPr/>
              </p:nvSpPr>
              <p:spPr>
                <a:xfrm>
                  <a:off x="579829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60" name="椭圆 359">
                  <a:extLst>
                    <a:ext uri="{FF2B5EF4-FFF2-40B4-BE49-F238E27FC236}">
                      <a16:creationId xmlns:a16="http://schemas.microsoft.com/office/drawing/2014/main" id="{07EFB010-FCB0-4CFA-B228-FF2DCB8A04ED}"/>
                    </a:ext>
                  </a:extLst>
                </p:cNvPr>
                <p:cNvSpPr/>
                <p:nvPr/>
              </p:nvSpPr>
              <p:spPr>
                <a:xfrm>
                  <a:off x="593286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61" name="椭圆 360">
                  <a:extLst>
                    <a:ext uri="{FF2B5EF4-FFF2-40B4-BE49-F238E27FC236}">
                      <a16:creationId xmlns:a16="http://schemas.microsoft.com/office/drawing/2014/main" id="{7D1C3A45-A52A-47DC-BC1E-92B3E59E689B}"/>
                    </a:ext>
                  </a:extLst>
                </p:cNvPr>
                <p:cNvSpPr/>
                <p:nvPr/>
              </p:nvSpPr>
              <p:spPr>
                <a:xfrm>
                  <a:off x="60674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62" name="椭圆 361">
                  <a:extLst>
                    <a:ext uri="{FF2B5EF4-FFF2-40B4-BE49-F238E27FC236}">
                      <a16:creationId xmlns:a16="http://schemas.microsoft.com/office/drawing/2014/main" id="{825546FD-BFB0-4202-978C-D37357240298}"/>
                    </a:ext>
                  </a:extLst>
                </p:cNvPr>
                <p:cNvSpPr/>
                <p:nvPr/>
              </p:nvSpPr>
              <p:spPr>
                <a:xfrm>
                  <a:off x="6202003"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nvGrpSpPr>
              <p:cNvPr id="199" name="组合 198">
                <a:extLst>
                  <a:ext uri="{FF2B5EF4-FFF2-40B4-BE49-F238E27FC236}">
                    <a16:creationId xmlns:a16="http://schemas.microsoft.com/office/drawing/2014/main" id="{F044B029-CCD1-4151-9ADF-647D876D2960}"/>
                  </a:ext>
                </a:extLst>
              </p:cNvPr>
              <p:cNvGrpSpPr/>
              <p:nvPr/>
            </p:nvGrpSpPr>
            <p:grpSpPr>
              <a:xfrm>
                <a:off x="4721737" y="3753095"/>
                <a:ext cx="1559190" cy="78924"/>
                <a:chOff x="4721737" y="3446765"/>
                <a:chExt cx="1559190" cy="78924"/>
              </a:xfrm>
              <a:solidFill>
                <a:schemeClr val="accent1">
                  <a:lumMod val="40000"/>
                  <a:lumOff val="60000"/>
                </a:schemeClr>
              </a:solidFill>
            </p:grpSpPr>
            <p:sp>
              <p:nvSpPr>
                <p:cNvPr id="291" name="椭圆 290">
                  <a:extLst>
                    <a:ext uri="{FF2B5EF4-FFF2-40B4-BE49-F238E27FC236}">
                      <a16:creationId xmlns:a16="http://schemas.microsoft.com/office/drawing/2014/main" id="{2926A96B-6C84-4193-9ED6-5E8735D6EB3A}"/>
                    </a:ext>
                  </a:extLst>
                </p:cNvPr>
                <p:cNvSpPr/>
                <p:nvPr/>
              </p:nvSpPr>
              <p:spPr>
                <a:xfrm>
                  <a:off x="47217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92" name="椭圆 291">
                  <a:extLst>
                    <a:ext uri="{FF2B5EF4-FFF2-40B4-BE49-F238E27FC236}">
                      <a16:creationId xmlns:a16="http://schemas.microsoft.com/office/drawing/2014/main" id="{3E3C0375-C198-4F62-9B42-6250EEBA33E6}"/>
                    </a:ext>
                  </a:extLst>
                </p:cNvPr>
                <p:cNvSpPr/>
                <p:nvPr/>
              </p:nvSpPr>
              <p:spPr>
                <a:xfrm>
                  <a:off x="485630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93" name="椭圆 292">
                  <a:extLst>
                    <a:ext uri="{FF2B5EF4-FFF2-40B4-BE49-F238E27FC236}">
                      <a16:creationId xmlns:a16="http://schemas.microsoft.com/office/drawing/2014/main" id="{5D475A95-8F46-414F-B07F-6BCEC75372A6}"/>
                    </a:ext>
                  </a:extLst>
                </p:cNvPr>
                <p:cNvSpPr/>
                <p:nvPr/>
              </p:nvSpPr>
              <p:spPr>
                <a:xfrm>
                  <a:off x="499087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94" name="椭圆 293">
                  <a:extLst>
                    <a:ext uri="{FF2B5EF4-FFF2-40B4-BE49-F238E27FC236}">
                      <a16:creationId xmlns:a16="http://schemas.microsoft.com/office/drawing/2014/main" id="{ECA3FA19-00FC-46DB-A822-3406666FC276}"/>
                    </a:ext>
                  </a:extLst>
                </p:cNvPr>
                <p:cNvSpPr/>
                <p:nvPr/>
              </p:nvSpPr>
              <p:spPr>
                <a:xfrm>
                  <a:off x="512544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95" name="椭圆 294">
                  <a:extLst>
                    <a:ext uri="{FF2B5EF4-FFF2-40B4-BE49-F238E27FC236}">
                      <a16:creationId xmlns:a16="http://schemas.microsoft.com/office/drawing/2014/main" id="{823350DE-71E4-42FC-BA4C-B778E98B7DE4}"/>
                    </a:ext>
                  </a:extLst>
                </p:cNvPr>
                <p:cNvSpPr/>
                <p:nvPr/>
              </p:nvSpPr>
              <p:spPr>
                <a:xfrm>
                  <a:off x="526001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44" name="椭圆 343">
                  <a:extLst>
                    <a:ext uri="{FF2B5EF4-FFF2-40B4-BE49-F238E27FC236}">
                      <a16:creationId xmlns:a16="http://schemas.microsoft.com/office/drawing/2014/main" id="{316F9F3F-1E42-4BBF-AE85-4E00AA4ED1D8}"/>
                    </a:ext>
                  </a:extLst>
                </p:cNvPr>
                <p:cNvSpPr/>
                <p:nvPr/>
              </p:nvSpPr>
              <p:spPr>
                <a:xfrm>
                  <a:off x="539458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45" name="椭圆 344">
                  <a:extLst>
                    <a:ext uri="{FF2B5EF4-FFF2-40B4-BE49-F238E27FC236}">
                      <a16:creationId xmlns:a16="http://schemas.microsoft.com/office/drawing/2014/main" id="{41104E0F-6C9C-464F-8862-8FA1A2C546AA}"/>
                    </a:ext>
                  </a:extLst>
                </p:cNvPr>
                <p:cNvSpPr/>
                <p:nvPr/>
              </p:nvSpPr>
              <p:spPr>
                <a:xfrm>
                  <a:off x="552915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46" name="椭圆 345">
                  <a:extLst>
                    <a:ext uri="{FF2B5EF4-FFF2-40B4-BE49-F238E27FC236}">
                      <a16:creationId xmlns:a16="http://schemas.microsoft.com/office/drawing/2014/main" id="{04D128C4-238F-42B4-84A8-EEE2E067E792}"/>
                    </a:ext>
                  </a:extLst>
                </p:cNvPr>
                <p:cNvSpPr/>
                <p:nvPr/>
              </p:nvSpPr>
              <p:spPr>
                <a:xfrm>
                  <a:off x="566372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47" name="椭圆 346">
                  <a:extLst>
                    <a:ext uri="{FF2B5EF4-FFF2-40B4-BE49-F238E27FC236}">
                      <a16:creationId xmlns:a16="http://schemas.microsoft.com/office/drawing/2014/main" id="{FF149BF8-559E-469C-8961-4AEC523B5A72}"/>
                    </a:ext>
                  </a:extLst>
                </p:cNvPr>
                <p:cNvSpPr/>
                <p:nvPr/>
              </p:nvSpPr>
              <p:spPr>
                <a:xfrm>
                  <a:off x="579829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48" name="椭圆 347">
                  <a:extLst>
                    <a:ext uri="{FF2B5EF4-FFF2-40B4-BE49-F238E27FC236}">
                      <a16:creationId xmlns:a16="http://schemas.microsoft.com/office/drawing/2014/main" id="{18D57FCD-CAEF-4248-9925-314CE7B7C81D}"/>
                    </a:ext>
                  </a:extLst>
                </p:cNvPr>
                <p:cNvSpPr/>
                <p:nvPr/>
              </p:nvSpPr>
              <p:spPr>
                <a:xfrm>
                  <a:off x="593286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49" name="椭圆 348">
                  <a:extLst>
                    <a:ext uri="{FF2B5EF4-FFF2-40B4-BE49-F238E27FC236}">
                      <a16:creationId xmlns:a16="http://schemas.microsoft.com/office/drawing/2014/main" id="{D37BF17A-D9B0-4498-9442-017B0ACD9382}"/>
                    </a:ext>
                  </a:extLst>
                </p:cNvPr>
                <p:cNvSpPr/>
                <p:nvPr/>
              </p:nvSpPr>
              <p:spPr>
                <a:xfrm>
                  <a:off x="60674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50" name="椭圆 349">
                  <a:extLst>
                    <a:ext uri="{FF2B5EF4-FFF2-40B4-BE49-F238E27FC236}">
                      <a16:creationId xmlns:a16="http://schemas.microsoft.com/office/drawing/2014/main" id="{41328781-24F4-4ECA-8639-E31A7309299F}"/>
                    </a:ext>
                  </a:extLst>
                </p:cNvPr>
                <p:cNvSpPr/>
                <p:nvPr/>
              </p:nvSpPr>
              <p:spPr>
                <a:xfrm>
                  <a:off x="6202003"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nvGrpSpPr>
              <p:cNvPr id="200" name="组合 199">
                <a:extLst>
                  <a:ext uri="{FF2B5EF4-FFF2-40B4-BE49-F238E27FC236}">
                    <a16:creationId xmlns:a16="http://schemas.microsoft.com/office/drawing/2014/main" id="{EDD71E62-9620-41BF-BF31-038BA03CA49D}"/>
                  </a:ext>
                </a:extLst>
              </p:cNvPr>
              <p:cNvGrpSpPr/>
              <p:nvPr/>
            </p:nvGrpSpPr>
            <p:grpSpPr>
              <a:xfrm>
                <a:off x="4721737" y="3906260"/>
                <a:ext cx="1559190" cy="78924"/>
                <a:chOff x="4721737" y="3446765"/>
                <a:chExt cx="1559190" cy="78924"/>
              </a:xfrm>
              <a:solidFill>
                <a:schemeClr val="accent1">
                  <a:lumMod val="40000"/>
                  <a:lumOff val="60000"/>
                </a:schemeClr>
              </a:solidFill>
            </p:grpSpPr>
            <p:sp>
              <p:nvSpPr>
                <p:cNvPr id="226" name="椭圆 225">
                  <a:extLst>
                    <a:ext uri="{FF2B5EF4-FFF2-40B4-BE49-F238E27FC236}">
                      <a16:creationId xmlns:a16="http://schemas.microsoft.com/office/drawing/2014/main" id="{2DA53A06-86E2-4A8F-8050-3D81576FDF1B}"/>
                    </a:ext>
                  </a:extLst>
                </p:cNvPr>
                <p:cNvSpPr/>
                <p:nvPr/>
              </p:nvSpPr>
              <p:spPr>
                <a:xfrm>
                  <a:off x="47217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27" name="椭圆 226">
                  <a:extLst>
                    <a:ext uri="{FF2B5EF4-FFF2-40B4-BE49-F238E27FC236}">
                      <a16:creationId xmlns:a16="http://schemas.microsoft.com/office/drawing/2014/main" id="{215E85F2-D8ED-4C78-8FE1-215A074D32CE}"/>
                    </a:ext>
                  </a:extLst>
                </p:cNvPr>
                <p:cNvSpPr/>
                <p:nvPr/>
              </p:nvSpPr>
              <p:spPr>
                <a:xfrm>
                  <a:off x="485630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28" name="椭圆 227">
                  <a:extLst>
                    <a:ext uri="{FF2B5EF4-FFF2-40B4-BE49-F238E27FC236}">
                      <a16:creationId xmlns:a16="http://schemas.microsoft.com/office/drawing/2014/main" id="{711EDBA9-B0CD-4C15-A5CF-AB283509C34C}"/>
                    </a:ext>
                  </a:extLst>
                </p:cNvPr>
                <p:cNvSpPr/>
                <p:nvPr/>
              </p:nvSpPr>
              <p:spPr>
                <a:xfrm>
                  <a:off x="499087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82" name="椭圆 281">
                  <a:extLst>
                    <a:ext uri="{FF2B5EF4-FFF2-40B4-BE49-F238E27FC236}">
                      <a16:creationId xmlns:a16="http://schemas.microsoft.com/office/drawing/2014/main" id="{CE0B4895-7462-47AC-9D7A-7E5E254CBE29}"/>
                    </a:ext>
                  </a:extLst>
                </p:cNvPr>
                <p:cNvSpPr/>
                <p:nvPr/>
              </p:nvSpPr>
              <p:spPr>
                <a:xfrm>
                  <a:off x="512544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83" name="椭圆 282">
                  <a:extLst>
                    <a:ext uri="{FF2B5EF4-FFF2-40B4-BE49-F238E27FC236}">
                      <a16:creationId xmlns:a16="http://schemas.microsoft.com/office/drawing/2014/main" id="{F361B0A2-CB60-40E0-A1B1-4076EBFA00B2}"/>
                    </a:ext>
                  </a:extLst>
                </p:cNvPr>
                <p:cNvSpPr/>
                <p:nvPr/>
              </p:nvSpPr>
              <p:spPr>
                <a:xfrm>
                  <a:off x="526001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84" name="椭圆 283">
                  <a:extLst>
                    <a:ext uri="{FF2B5EF4-FFF2-40B4-BE49-F238E27FC236}">
                      <a16:creationId xmlns:a16="http://schemas.microsoft.com/office/drawing/2014/main" id="{21640900-77FE-473F-98E7-AF235B99FD71}"/>
                    </a:ext>
                  </a:extLst>
                </p:cNvPr>
                <p:cNvSpPr/>
                <p:nvPr/>
              </p:nvSpPr>
              <p:spPr>
                <a:xfrm>
                  <a:off x="539458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85" name="椭圆 284">
                  <a:extLst>
                    <a:ext uri="{FF2B5EF4-FFF2-40B4-BE49-F238E27FC236}">
                      <a16:creationId xmlns:a16="http://schemas.microsoft.com/office/drawing/2014/main" id="{DC8E1ABA-727D-4912-A0D9-91C883B85CA6}"/>
                    </a:ext>
                  </a:extLst>
                </p:cNvPr>
                <p:cNvSpPr/>
                <p:nvPr/>
              </p:nvSpPr>
              <p:spPr>
                <a:xfrm>
                  <a:off x="552915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86" name="椭圆 285">
                  <a:extLst>
                    <a:ext uri="{FF2B5EF4-FFF2-40B4-BE49-F238E27FC236}">
                      <a16:creationId xmlns:a16="http://schemas.microsoft.com/office/drawing/2014/main" id="{A739225D-DB86-4127-AAA4-7802362CAFE9}"/>
                    </a:ext>
                  </a:extLst>
                </p:cNvPr>
                <p:cNvSpPr/>
                <p:nvPr/>
              </p:nvSpPr>
              <p:spPr>
                <a:xfrm>
                  <a:off x="566372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87" name="椭圆 286">
                  <a:extLst>
                    <a:ext uri="{FF2B5EF4-FFF2-40B4-BE49-F238E27FC236}">
                      <a16:creationId xmlns:a16="http://schemas.microsoft.com/office/drawing/2014/main" id="{D7B910EB-D57C-4D42-8386-FD3E53DE9C9E}"/>
                    </a:ext>
                  </a:extLst>
                </p:cNvPr>
                <p:cNvSpPr/>
                <p:nvPr/>
              </p:nvSpPr>
              <p:spPr>
                <a:xfrm>
                  <a:off x="579829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88" name="椭圆 287">
                  <a:extLst>
                    <a:ext uri="{FF2B5EF4-FFF2-40B4-BE49-F238E27FC236}">
                      <a16:creationId xmlns:a16="http://schemas.microsoft.com/office/drawing/2014/main" id="{CB8443E8-4A5E-4DBA-9309-217284E8E7CE}"/>
                    </a:ext>
                  </a:extLst>
                </p:cNvPr>
                <p:cNvSpPr/>
                <p:nvPr/>
              </p:nvSpPr>
              <p:spPr>
                <a:xfrm>
                  <a:off x="593286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89" name="椭圆 288">
                  <a:extLst>
                    <a:ext uri="{FF2B5EF4-FFF2-40B4-BE49-F238E27FC236}">
                      <a16:creationId xmlns:a16="http://schemas.microsoft.com/office/drawing/2014/main" id="{1F86AE0E-516B-4F30-A603-F1F0421D1DB5}"/>
                    </a:ext>
                  </a:extLst>
                </p:cNvPr>
                <p:cNvSpPr/>
                <p:nvPr/>
              </p:nvSpPr>
              <p:spPr>
                <a:xfrm>
                  <a:off x="60674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90" name="椭圆 289">
                  <a:extLst>
                    <a:ext uri="{FF2B5EF4-FFF2-40B4-BE49-F238E27FC236}">
                      <a16:creationId xmlns:a16="http://schemas.microsoft.com/office/drawing/2014/main" id="{37D395F7-241B-4D8C-AC56-BA80ECC63534}"/>
                    </a:ext>
                  </a:extLst>
                </p:cNvPr>
                <p:cNvSpPr/>
                <p:nvPr/>
              </p:nvSpPr>
              <p:spPr>
                <a:xfrm>
                  <a:off x="6202003"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nvGrpSpPr>
              <p:cNvPr id="201" name="组合 200">
                <a:extLst>
                  <a:ext uri="{FF2B5EF4-FFF2-40B4-BE49-F238E27FC236}">
                    <a16:creationId xmlns:a16="http://schemas.microsoft.com/office/drawing/2014/main" id="{BF42CCE5-6165-4753-8B38-612DAB7A1605}"/>
                  </a:ext>
                </a:extLst>
              </p:cNvPr>
              <p:cNvGrpSpPr/>
              <p:nvPr/>
            </p:nvGrpSpPr>
            <p:grpSpPr>
              <a:xfrm>
                <a:off x="4721737" y="4061770"/>
                <a:ext cx="1559190" cy="78924"/>
                <a:chOff x="4721737" y="3446765"/>
                <a:chExt cx="1559190" cy="78924"/>
              </a:xfrm>
              <a:solidFill>
                <a:schemeClr val="accent1">
                  <a:lumMod val="40000"/>
                  <a:lumOff val="60000"/>
                </a:schemeClr>
              </a:solidFill>
            </p:grpSpPr>
            <p:sp>
              <p:nvSpPr>
                <p:cNvPr id="202" name="椭圆 201">
                  <a:extLst>
                    <a:ext uri="{FF2B5EF4-FFF2-40B4-BE49-F238E27FC236}">
                      <a16:creationId xmlns:a16="http://schemas.microsoft.com/office/drawing/2014/main" id="{FF0D5244-CD7D-4251-A371-82499803DD9B}"/>
                    </a:ext>
                  </a:extLst>
                </p:cNvPr>
                <p:cNvSpPr/>
                <p:nvPr/>
              </p:nvSpPr>
              <p:spPr>
                <a:xfrm>
                  <a:off x="47217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03" name="椭圆 202">
                  <a:extLst>
                    <a:ext uri="{FF2B5EF4-FFF2-40B4-BE49-F238E27FC236}">
                      <a16:creationId xmlns:a16="http://schemas.microsoft.com/office/drawing/2014/main" id="{9ED9E185-8343-4536-AFE5-AA9C685136AD}"/>
                    </a:ext>
                  </a:extLst>
                </p:cNvPr>
                <p:cNvSpPr/>
                <p:nvPr/>
              </p:nvSpPr>
              <p:spPr>
                <a:xfrm>
                  <a:off x="485630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16" name="椭圆 215">
                  <a:extLst>
                    <a:ext uri="{FF2B5EF4-FFF2-40B4-BE49-F238E27FC236}">
                      <a16:creationId xmlns:a16="http://schemas.microsoft.com/office/drawing/2014/main" id="{0442AF3B-9688-459B-87B4-BCF898980B3B}"/>
                    </a:ext>
                  </a:extLst>
                </p:cNvPr>
                <p:cNvSpPr/>
                <p:nvPr/>
              </p:nvSpPr>
              <p:spPr>
                <a:xfrm>
                  <a:off x="499087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17" name="椭圆 216">
                  <a:extLst>
                    <a:ext uri="{FF2B5EF4-FFF2-40B4-BE49-F238E27FC236}">
                      <a16:creationId xmlns:a16="http://schemas.microsoft.com/office/drawing/2014/main" id="{26E4F1B4-EAC8-4C66-88C6-B2390F1814BB}"/>
                    </a:ext>
                  </a:extLst>
                </p:cNvPr>
                <p:cNvSpPr/>
                <p:nvPr/>
              </p:nvSpPr>
              <p:spPr>
                <a:xfrm>
                  <a:off x="512544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18" name="椭圆 217">
                  <a:extLst>
                    <a:ext uri="{FF2B5EF4-FFF2-40B4-BE49-F238E27FC236}">
                      <a16:creationId xmlns:a16="http://schemas.microsoft.com/office/drawing/2014/main" id="{FA7A74F4-D657-4E99-8EAF-404DBFE07192}"/>
                    </a:ext>
                  </a:extLst>
                </p:cNvPr>
                <p:cNvSpPr/>
                <p:nvPr/>
              </p:nvSpPr>
              <p:spPr>
                <a:xfrm>
                  <a:off x="526001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19" name="椭圆 218">
                  <a:extLst>
                    <a:ext uri="{FF2B5EF4-FFF2-40B4-BE49-F238E27FC236}">
                      <a16:creationId xmlns:a16="http://schemas.microsoft.com/office/drawing/2014/main" id="{B0C59C9F-7483-4E41-90C5-A1BBCABD1E28}"/>
                    </a:ext>
                  </a:extLst>
                </p:cNvPr>
                <p:cNvSpPr/>
                <p:nvPr/>
              </p:nvSpPr>
              <p:spPr>
                <a:xfrm>
                  <a:off x="539458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20" name="椭圆 219">
                  <a:extLst>
                    <a:ext uri="{FF2B5EF4-FFF2-40B4-BE49-F238E27FC236}">
                      <a16:creationId xmlns:a16="http://schemas.microsoft.com/office/drawing/2014/main" id="{4B2D2217-12B8-478C-B2A5-46652010EAA8}"/>
                    </a:ext>
                  </a:extLst>
                </p:cNvPr>
                <p:cNvSpPr/>
                <p:nvPr/>
              </p:nvSpPr>
              <p:spPr>
                <a:xfrm>
                  <a:off x="552915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21" name="椭圆 220">
                  <a:extLst>
                    <a:ext uri="{FF2B5EF4-FFF2-40B4-BE49-F238E27FC236}">
                      <a16:creationId xmlns:a16="http://schemas.microsoft.com/office/drawing/2014/main" id="{E79E5448-4714-4C80-BCD0-F0FCF49B6094}"/>
                    </a:ext>
                  </a:extLst>
                </p:cNvPr>
                <p:cNvSpPr/>
                <p:nvPr/>
              </p:nvSpPr>
              <p:spPr>
                <a:xfrm>
                  <a:off x="566372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22" name="椭圆 221">
                  <a:extLst>
                    <a:ext uri="{FF2B5EF4-FFF2-40B4-BE49-F238E27FC236}">
                      <a16:creationId xmlns:a16="http://schemas.microsoft.com/office/drawing/2014/main" id="{9BFB2B10-905D-4A7A-B10A-9B0653CDFFCF}"/>
                    </a:ext>
                  </a:extLst>
                </p:cNvPr>
                <p:cNvSpPr/>
                <p:nvPr/>
              </p:nvSpPr>
              <p:spPr>
                <a:xfrm>
                  <a:off x="579829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23" name="椭圆 222">
                  <a:extLst>
                    <a:ext uri="{FF2B5EF4-FFF2-40B4-BE49-F238E27FC236}">
                      <a16:creationId xmlns:a16="http://schemas.microsoft.com/office/drawing/2014/main" id="{B6AE1802-AC0D-48EC-BC84-44C9017DDE36}"/>
                    </a:ext>
                  </a:extLst>
                </p:cNvPr>
                <p:cNvSpPr/>
                <p:nvPr/>
              </p:nvSpPr>
              <p:spPr>
                <a:xfrm>
                  <a:off x="593286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24" name="椭圆 223">
                  <a:extLst>
                    <a:ext uri="{FF2B5EF4-FFF2-40B4-BE49-F238E27FC236}">
                      <a16:creationId xmlns:a16="http://schemas.microsoft.com/office/drawing/2014/main" id="{9A083004-A285-4E1F-B3B0-6A7B200FE31B}"/>
                    </a:ext>
                  </a:extLst>
                </p:cNvPr>
                <p:cNvSpPr/>
                <p:nvPr/>
              </p:nvSpPr>
              <p:spPr>
                <a:xfrm>
                  <a:off x="60674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25" name="椭圆 224">
                  <a:extLst>
                    <a:ext uri="{FF2B5EF4-FFF2-40B4-BE49-F238E27FC236}">
                      <a16:creationId xmlns:a16="http://schemas.microsoft.com/office/drawing/2014/main" id="{8655A6B9-AE73-4832-8DA8-B3FD0D8C7EE6}"/>
                    </a:ext>
                  </a:extLst>
                </p:cNvPr>
                <p:cNvSpPr/>
                <p:nvPr/>
              </p:nvSpPr>
              <p:spPr>
                <a:xfrm>
                  <a:off x="6202003"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grpSp>
          <p:nvGrpSpPr>
            <p:cNvPr id="375" name="组合 374">
              <a:extLst>
                <a:ext uri="{FF2B5EF4-FFF2-40B4-BE49-F238E27FC236}">
                  <a16:creationId xmlns:a16="http://schemas.microsoft.com/office/drawing/2014/main" id="{F46FB1D3-6C50-4449-BFBC-F5FB96A287AF}"/>
                </a:ext>
              </a:extLst>
            </p:cNvPr>
            <p:cNvGrpSpPr/>
            <p:nvPr/>
          </p:nvGrpSpPr>
          <p:grpSpPr>
            <a:xfrm>
              <a:off x="644821" y="2385235"/>
              <a:ext cx="461637" cy="1768159"/>
              <a:chOff x="644821" y="2372535"/>
              <a:chExt cx="461637" cy="1768159"/>
            </a:xfrm>
          </p:grpSpPr>
          <p:grpSp>
            <p:nvGrpSpPr>
              <p:cNvPr id="376" name="组合 375">
                <a:extLst>
                  <a:ext uri="{FF2B5EF4-FFF2-40B4-BE49-F238E27FC236}">
                    <a16:creationId xmlns:a16="http://schemas.microsoft.com/office/drawing/2014/main" id="{F2B3397F-A066-4C94-A073-40E4145783C9}"/>
                  </a:ext>
                </a:extLst>
              </p:cNvPr>
              <p:cNvGrpSpPr/>
              <p:nvPr/>
            </p:nvGrpSpPr>
            <p:grpSpPr>
              <a:xfrm>
                <a:off x="644821" y="2372535"/>
                <a:ext cx="75933" cy="1768159"/>
                <a:chOff x="644821" y="2372535"/>
                <a:chExt cx="75933" cy="1768159"/>
              </a:xfrm>
            </p:grpSpPr>
            <p:sp>
              <p:nvSpPr>
                <p:cNvPr id="422" name="椭圆 421">
                  <a:extLst>
                    <a:ext uri="{FF2B5EF4-FFF2-40B4-BE49-F238E27FC236}">
                      <a16:creationId xmlns:a16="http://schemas.microsoft.com/office/drawing/2014/main" id="{753A9CB7-702C-44E4-9824-B371DB574AE8}"/>
                    </a:ext>
                  </a:extLst>
                </p:cNvPr>
                <p:cNvSpPr/>
                <p:nvPr/>
              </p:nvSpPr>
              <p:spPr>
                <a:xfrm rot="5400000">
                  <a:off x="644821" y="2372535"/>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23" name="椭圆 422">
                  <a:extLst>
                    <a:ext uri="{FF2B5EF4-FFF2-40B4-BE49-F238E27FC236}">
                      <a16:creationId xmlns:a16="http://schemas.microsoft.com/office/drawing/2014/main" id="{46858391-34F2-49FC-B36B-75E26F4AC1D5}"/>
                    </a:ext>
                  </a:extLst>
                </p:cNvPr>
                <p:cNvSpPr/>
                <p:nvPr/>
              </p:nvSpPr>
              <p:spPr>
                <a:xfrm rot="5400000">
                  <a:off x="644821" y="2502706"/>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24" name="椭圆 423">
                  <a:extLst>
                    <a:ext uri="{FF2B5EF4-FFF2-40B4-BE49-F238E27FC236}">
                      <a16:creationId xmlns:a16="http://schemas.microsoft.com/office/drawing/2014/main" id="{C2EEAE82-22A4-48E2-8B49-2BADC7607FD9}"/>
                    </a:ext>
                  </a:extLst>
                </p:cNvPr>
                <p:cNvSpPr/>
                <p:nvPr/>
              </p:nvSpPr>
              <p:spPr>
                <a:xfrm rot="5400000">
                  <a:off x="644821" y="2632877"/>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25" name="椭圆 424">
                  <a:extLst>
                    <a:ext uri="{FF2B5EF4-FFF2-40B4-BE49-F238E27FC236}">
                      <a16:creationId xmlns:a16="http://schemas.microsoft.com/office/drawing/2014/main" id="{18118D24-8FE5-479B-8832-9281CDFAFE3E}"/>
                    </a:ext>
                  </a:extLst>
                </p:cNvPr>
                <p:cNvSpPr/>
                <p:nvPr/>
              </p:nvSpPr>
              <p:spPr>
                <a:xfrm rot="5400000">
                  <a:off x="644821" y="2763048"/>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26" name="椭圆 425">
                  <a:extLst>
                    <a:ext uri="{FF2B5EF4-FFF2-40B4-BE49-F238E27FC236}">
                      <a16:creationId xmlns:a16="http://schemas.microsoft.com/office/drawing/2014/main" id="{642C74BA-AE4F-4963-B4DA-8A0F8B17D08C}"/>
                    </a:ext>
                  </a:extLst>
                </p:cNvPr>
                <p:cNvSpPr/>
                <p:nvPr/>
              </p:nvSpPr>
              <p:spPr>
                <a:xfrm rot="5400000">
                  <a:off x="644821" y="2893219"/>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27" name="椭圆 426">
                  <a:extLst>
                    <a:ext uri="{FF2B5EF4-FFF2-40B4-BE49-F238E27FC236}">
                      <a16:creationId xmlns:a16="http://schemas.microsoft.com/office/drawing/2014/main" id="{26FCC4E9-1940-4DA4-BE6B-1F127B4DCE19}"/>
                    </a:ext>
                  </a:extLst>
                </p:cNvPr>
                <p:cNvSpPr/>
                <p:nvPr/>
              </p:nvSpPr>
              <p:spPr>
                <a:xfrm rot="5400000">
                  <a:off x="644821" y="3023390"/>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28" name="椭圆 427">
                  <a:extLst>
                    <a:ext uri="{FF2B5EF4-FFF2-40B4-BE49-F238E27FC236}">
                      <a16:creationId xmlns:a16="http://schemas.microsoft.com/office/drawing/2014/main" id="{832B4E78-25ED-4564-BED8-2C4333A67CA3}"/>
                    </a:ext>
                  </a:extLst>
                </p:cNvPr>
                <p:cNvSpPr/>
                <p:nvPr/>
              </p:nvSpPr>
              <p:spPr>
                <a:xfrm rot="5400000">
                  <a:off x="644821" y="3153561"/>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29" name="椭圆 428">
                  <a:extLst>
                    <a:ext uri="{FF2B5EF4-FFF2-40B4-BE49-F238E27FC236}">
                      <a16:creationId xmlns:a16="http://schemas.microsoft.com/office/drawing/2014/main" id="{CFEC680C-959A-4D89-ADA0-266FB3D7FE7C}"/>
                    </a:ext>
                  </a:extLst>
                </p:cNvPr>
                <p:cNvSpPr/>
                <p:nvPr/>
              </p:nvSpPr>
              <p:spPr>
                <a:xfrm rot="5400000">
                  <a:off x="644821" y="3283732"/>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30" name="椭圆 429">
                  <a:extLst>
                    <a:ext uri="{FF2B5EF4-FFF2-40B4-BE49-F238E27FC236}">
                      <a16:creationId xmlns:a16="http://schemas.microsoft.com/office/drawing/2014/main" id="{F6969123-C47F-4591-8439-1B3193E56CD8}"/>
                    </a:ext>
                  </a:extLst>
                </p:cNvPr>
                <p:cNvSpPr/>
                <p:nvPr/>
              </p:nvSpPr>
              <p:spPr>
                <a:xfrm rot="5400000">
                  <a:off x="644821" y="3413903"/>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31" name="椭圆 430">
                  <a:extLst>
                    <a:ext uri="{FF2B5EF4-FFF2-40B4-BE49-F238E27FC236}">
                      <a16:creationId xmlns:a16="http://schemas.microsoft.com/office/drawing/2014/main" id="{9A9FFD69-4838-46B4-B66A-9471C28300FD}"/>
                    </a:ext>
                  </a:extLst>
                </p:cNvPr>
                <p:cNvSpPr/>
                <p:nvPr/>
              </p:nvSpPr>
              <p:spPr>
                <a:xfrm rot="5400000">
                  <a:off x="644821" y="3544074"/>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32" name="椭圆 431">
                  <a:extLst>
                    <a:ext uri="{FF2B5EF4-FFF2-40B4-BE49-F238E27FC236}">
                      <a16:creationId xmlns:a16="http://schemas.microsoft.com/office/drawing/2014/main" id="{26493542-2261-416A-A12E-819AE75A126C}"/>
                    </a:ext>
                  </a:extLst>
                </p:cNvPr>
                <p:cNvSpPr/>
                <p:nvPr/>
              </p:nvSpPr>
              <p:spPr>
                <a:xfrm rot="5400000">
                  <a:off x="644821" y="3674245"/>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33" name="椭圆 432">
                  <a:extLst>
                    <a:ext uri="{FF2B5EF4-FFF2-40B4-BE49-F238E27FC236}">
                      <a16:creationId xmlns:a16="http://schemas.microsoft.com/office/drawing/2014/main" id="{571F3092-357D-402D-B4FB-FBFA3BE419A3}"/>
                    </a:ext>
                  </a:extLst>
                </p:cNvPr>
                <p:cNvSpPr/>
                <p:nvPr/>
              </p:nvSpPr>
              <p:spPr>
                <a:xfrm rot="5400000">
                  <a:off x="644821" y="3804416"/>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34" name="椭圆 433">
                  <a:extLst>
                    <a:ext uri="{FF2B5EF4-FFF2-40B4-BE49-F238E27FC236}">
                      <a16:creationId xmlns:a16="http://schemas.microsoft.com/office/drawing/2014/main" id="{5C588C79-5FBC-4C69-8A7D-B2909891EED3}"/>
                    </a:ext>
                  </a:extLst>
                </p:cNvPr>
                <p:cNvSpPr/>
                <p:nvPr/>
              </p:nvSpPr>
              <p:spPr>
                <a:xfrm rot="5400000">
                  <a:off x="644821" y="3934587"/>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35" name="椭圆 434">
                  <a:extLst>
                    <a:ext uri="{FF2B5EF4-FFF2-40B4-BE49-F238E27FC236}">
                      <a16:creationId xmlns:a16="http://schemas.microsoft.com/office/drawing/2014/main" id="{236FA0DC-BBAE-4290-BA08-E03EFD09F9C8}"/>
                    </a:ext>
                  </a:extLst>
                </p:cNvPr>
                <p:cNvSpPr/>
                <p:nvPr/>
              </p:nvSpPr>
              <p:spPr>
                <a:xfrm rot="5400000">
                  <a:off x="644821" y="4064761"/>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nvGrpSpPr>
              <p:cNvPr id="377" name="组合 376">
                <a:extLst>
                  <a:ext uri="{FF2B5EF4-FFF2-40B4-BE49-F238E27FC236}">
                    <a16:creationId xmlns:a16="http://schemas.microsoft.com/office/drawing/2014/main" id="{CE9BF8E9-E468-4176-A48C-BA8FA799DC90}"/>
                  </a:ext>
                </a:extLst>
              </p:cNvPr>
              <p:cNvGrpSpPr/>
              <p:nvPr/>
            </p:nvGrpSpPr>
            <p:grpSpPr>
              <a:xfrm>
                <a:off x="773389" y="2372535"/>
                <a:ext cx="75933" cy="1768159"/>
                <a:chOff x="644821" y="2372535"/>
                <a:chExt cx="75933" cy="1768159"/>
              </a:xfrm>
            </p:grpSpPr>
            <p:sp>
              <p:nvSpPr>
                <p:cNvPr id="408" name="椭圆 407">
                  <a:extLst>
                    <a:ext uri="{FF2B5EF4-FFF2-40B4-BE49-F238E27FC236}">
                      <a16:creationId xmlns:a16="http://schemas.microsoft.com/office/drawing/2014/main" id="{0C085EC5-55AA-4C3A-AFC4-BCFB5223F8AA}"/>
                    </a:ext>
                  </a:extLst>
                </p:cNvPr>
                <p:cNvSpPr/>
                <p:nvPr/>
              </p:nvSpPr>
              <p:spPr>
                <a:xfrm rot="5400000">
                  <a:off x="644821" y="2372535"/>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09" name="椭圆 408">
                  <a:extLst>
                    <a:ext uri="{FF2B5EF4-FFF2-40B4-BE49-F238E27FC236}">
                      <a16:creationId xmlns:a16="http://schemas.microsoft.com/office/drawing/2014/main" id="{980ECCA0-AE7B-4007-AB1F-24F0953B47BD}"/>
                    </a:ext>
                  </a:extLst>
                </p:cNvPr>
                <p:cNvSpPr/>
                <p:nvPr/>
              </p:nvSpPr>
              <p:spPr>
                <a:xfrm rot="5400000">
                  <a:off x="644821" y="2502706"/>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10" name="椭圆 409">
                  <a:extLst>
                    <a:ext uri="{FF2B5EF4-FFF2-40B4-BE49-F238E27FC236}">
                      <a16:creationId xmlns:a16="http://schemas.microsoft.com/office/drawing/2014/main" id="{5C0D41C3-2559-4E4C-9C80-1644EBC79D9B}"/>
                    </a:ext>
                  </a:extLst>
                </p:cNvPr>
                <p:cNvSpPr/>
                <p:nvPr/>
              </p:nvSpPr>
              <p:spPr>
                <a:xfrm rot="5400000">
                  <a:off x="644821" y="2632877"/>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11" name="椭圆 410">
                  <a:extLst>
                    <a:ext uri="{FF2B5EF4-FFF2-40B4-BE49-F238E27FC236}">
                      <a16:creationId xmlns:a16="http://schemas.microsoft.com/office/drawing/2014/main" id="{AA8AA9EE-7C72-4216-AB9A-B88BF7D4490E}"/>
                    </a:ext>
                  </a:extLst>
                </p:cNvPr>
                <p:cNvSpPr/>
                <p:nvPr/>
              </p:nvSpPr>
              <p:spPr>
                <a:xfrm rot="5400000">
                  <a:off x="644821" y="2763048"/>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12" name="椭圆 411">
                  <a:extLst>
                    <a:ext uri="{FF2B5EF4-FFF2-40B4-BE49-F238E27FC236}">
                      <a16:creationId xmlns:a16="http://schemas.microsoft.com/office/drawing/2014/main" id="{403780F6-F586-42B8-B310-5600A38530B5}"/>
                    </a:ext>
                  </a:extLst>
                </p:cNvPr>
                <p:cNvSpPr/>
                <p:nvPr/>
              </p:nvSpPr>
              <p:spPr>
                <a:xfrm rot="5400000">
                  <a:off x="644821" y="2893219"/>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13" name="椭圆 412">
                  <a:extLst>
                    <a:ext uri="{FF2B5EF4-FFF2-40B4-BE49-F238E27FC236}">
                      <a16:creationId xmlns:a16="http://schemas.microsoft.com/office/drawing/2014/main" id="{6A20D1B4-02D7-4E66-B08C-E5DFA7243D62}"/>
                    </a:ext>
                  </a:extLst>
                </p:cNvPr>
                <p:cNvSpPr/>
                <p:nvPr/>
              </p:nvSpPr>
              <p:spPr>
                <a:xfrm rot="5400000">
                  <a:off x="644821" y="3023390"/>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14" name="椭圆 413">
                  <a:extLst>
                    <a:ext uri="{FF2B5EF4-FFF2-40B4-BE49-F238E27FC236}">
                      <a16:creationId xmlns:a16="http://schemas.microsoft.com/office/drawing/2014/main" id="{15678FCA-12B3-46F9-9E96-0C9B0CEB1E5C}"/>
                    </a:ext>
                  </a:extLst>
                </p:cNvPr>
                <p:cNvSpPr/>
                <p:nvPr/>
              </p:nvSpPr>
              <p:spPr>
                <a:xfrm rot="5400000">
                  <a:off x="644821" y="3153561"/>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15" name="椭圆 414">
                  <a:extLst>
                    <a:ext uri="{FF2B5EF4-FFF2-40B4-BE49-F238E27FC236}">
                      <a16:creationId xmlns:a16="http://schemas.microsoft.com/office/drawing/2014/main" id="{97EA72E3-90C0-43D1-BB81-C34A66F30CB4}"/>
                    </a:ext>
                  </a:extLst>
                </p:cNvPr>
                <p:cNvSpPr/>
                <p:nvPr/>
              </p:nvSpPr>
              <p:spPr>
                <a:xfrm rot="5400000">
                  <a:off x="644821" y="3283732"/>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16" name="椭圆 415">
                  <a:extLst>
                    <a:ext uri="{FF2B5EF4-FFF2-40B4-BE49-F238E27FC236}">
                      <a16:creationId xmlns:a16="http://schemas.microsoft.com/office/drawing/2014/main" id="{FDE6CF3C-2F67-43A5-8D51-2AC1E98E2B1C}"/>
                    </a:ext>
                  </a:extLst>
                </p:cNvPr>
                <p:cNvSpPr/>
                <p:nvPr/>
              </p:nvSpPr>
              <p:spPr>
                <a:xfrm rot="5400000">
                  <a:off x="644821" y="3413903"/>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17" name="椭圆 416">
                  <a:extLst>
                    <a:ext uri="{FF2B5EF4-FFF2-40B4-BE49-F238E27FC236}">
                      <a16:creationId xmlns:a16="http://schemas.microsoft.com/office/drawing/2014/main" id="{BC8E8555-DAF1-4378-8484-A80E1EF2EDA1}"/>
                    </a:ext>
                  </a:extLst>
                </p:cNvPr>
                <p:cNvSpPr/>
                <p:nvPr/>
              </p:nvSpPr>
              <p:spPr>
                <a:xfrm rot="5400000">
                  <a:off x="644821" y="3544074"/>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18" name="椭圆 417">
                  <a:extLst>
                    <a:ext uri="{FF2B5EF4-FFF2-40B4-BE49-F238E27FC236}">
                      <a16:creationId xmlns:a16="http://schemas.microsoft.com/office/drawing/2014/main" id="{CE3A7A91-A8AF-4688-AE43-FD2FE6650CF1}"/>
                    </a:ext>
                  </a:extLst>
                </p:cNvPr>
                <p:cNvSpPr/>
                <p:nvPr/>
              </p:nvSpPr>
              <p:spPr>
                <a:xfrm rot="5400000">
                  <a:off x="644821" y="3674245"/>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19" name="椭圆 418">
                  <a:extLst>
                    <a:ext uri="{FF2B5EF4-FFF2-40B4-BE49-F238E27FC236}">
                      <a16:creationId xmlns:a16="http://schemas.microsoft.com/office/drawing/2014/main" id="{D78B961D-44A0-43E7-9EE1-692D521CBB6F}"/>
                    </a:ext>
                  </a:extLst>
                </p:cNvPr>
                <p:cNvSpPr/>
                <p:nvPr/>
              </p:nvSpPr>
              <p:spPr>
                <a:xfrm rot="5400000">
                  <a:off x="644821" y="3804416"/>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20" name="椭圆 419">
                  <a:extLst>
                    <a:ext uri="{FF2B5EF4-FFF2-40B4-BE49-F238E27FC236}">
                      <a16:creationId xmlns:a16="http://schemas.microsoft.com/office/drawing/2014/main" id="{B94E297F-836D-4168-A7CC-2F71252F15D4}"/>
                    </a:ext>
                  </a:extLst>
                </p:cNvPr>
                <p:cNvSpPr/>
                <p:nvPr/>
              </p:nvSpPr>
              <p:spPr>
                <a:xfrm rot="5400000">
                  <a:off x="644821" y="3934587"/>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21" name="椭圆 420">
                  <a:extLst>
                    <a:ext uri="{FF2B5EF4-FFF2-40B4-BE49-F238E27FC236}">
                      <a16:creationId xmlns:a16="http://schemas.microsoft.com/office/drawing/2014/main" id="{AE23392A-07BA-4979-9D94-A70B477179B7}"/>
                    </a:ext>
                  </a:extLst>
                </p:cNvPr>
                <p:cNvSpPr/>
                <p:nvPr/>
              </p:nvSpPr>
              <p:spPr>
                <a:xfrm rot="5400000">
                  <a:off x="644821" y="4064761"/>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nvGrpSpPr>
              <p:cNvPr id="378" name="组合 377">
                <a:extLst>
                  <a:ext uri="{FF2B5EF4-FFF2-40B4-BE49-F238E27FC236}">
                    <a16:creationId xmlns:a16="http://schemas.microsoft.com/office/drawing/2014/main" id="{FFB79FA2-3D25-4B09-A2CE-DEA9B21DEED2}"/>
                  </a:ext>
                </a:extLst>
              </p:cNvPr>
              <p:cNvGrpSpPr/>
              <p:nvPr/>
            </p:nvGrpSpPr>
            <p:grpSpPr>
              <a:xfrm>
                <a:off x="901957" y="2372535"/>
                <a:ext cx="75933" cy="1768159"/>
                <a:chOff x="644821" y="2372535"/>
                <a:chExt cx="75933" cy="1768159"/>
              </a:xfrm>
            </p:grpSpPr>
            <p:sp>
              <p:nvSpPr>
                <p:cNvPr id="394" name="椭圆 393">
                  <a:extLst>
                    <a:ext uri="{FF2B5EF4-FFF2-40B4-BE49-F238E27FC236}">
                      <a16:creationId xmlns:a16="http://schemas.microsoft.com/office/drawing/2014/main" id="{3B6CC7D3-94B5-46CC-9779-BD0583F7EC84}"/>
                    </a:ext>
                  </a:extLst>
                </p:cNvPr>
                <p:cNvSpPr/>
                <p:nvPr/>
              </p:nvSpPr>
              <p:spPr>
                <a:xfrm rot="5400000">
                  <a:off x="644821" y="2372535"/>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95" name="椭圆 394">
                  <a:extLst>
                    <a:ext uri="{FF2B5EF4-FFF2-40B4-BE49-F238E27FC236}">
                      <a16:creationId xmlns:a16="http://schemas.microsoft.com/office/drawing/2014/main" id="{332F5504-7EB2-44B5-9EEC-6E8711A3DF27}"/>
                    </a:ext>
                  </a:extLst>
                </p:cNvPr>
                <p:cNvSpPr/>
                <p:nvPr/>
              </p:nvSpPr>
              <p:spPr>
                <a:xfrm rot="5400000">
                  <a:off x="644821" y="2502706"/>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96" name="椭圆 395">
                  <a:extLst>
                    <a:ext uri="{FF2B5EF4-FFF2-40B4-BE49-F238E27FC236}">
                      <a16:creationId xmlns:a16="http://schemas.microsoft.com/office/drawing/2014/main" id="{34558E99-3AF9-499C-A81F-6F9AEA82EDC7}"/>
                    </a:ext>
                  </a:extLst>
                </p:cNvPr>
                <p:cNvSpPr/>
                <p:nvPr/>
              </p:nvSpPr>
              <p:spPr>
                <a:xfrm rot="5400000">
                  <a:off x="644821" y="2632877"/>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97" name="椭圆 396">
                  <a:extLst>
                    <a:ext uri="{FF2B5EF4-FFF2-40B4-BE49-F238E27FC236}">
                      <a16:creationId xmlns:a16="http://schemas.microsoft.com/office/drawing/2014/main" id="{C91420A6-21DE-4D28-9092-81F9233E6EA8}"/>
                    </a:ext>
                  </a:extLst>
                </p:cNvPr>
                <p:cNvSpPr/>
                <p:nvPr/>
              </p:nvSpPr>
              <p:spPr>
                <a:xfrm rot="5400000">
                  <a:off x="644821" y="2763048"/>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98" name="椭圆 397">
                  <a:extLst>
                    <a:ext uri="{FF2B5EF4-FFF2-40B4-BE49-F238E27FC236}">
                      <a16:creationId xmlns:a16="http://schemas.microsoft.com/office/drawing/2014/main" id="{FE7EA190-392A-442C-A9FA-B9BBC304D421}"/>
                    </a:ext>
                  </a:extLst>
                </p:cNvPr>
                <p:cNvSpPr/>
                <p:nvPr/>
              </p:nvSpPr>
              <p:spPr>
                <a:xfrm rot="5400000">
                  <a:off x="644821" y="2893219"/>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99" name="椭圆 398">
                  <a:extLst>
                    <a:ext uri="{FF2B5EF4-FFF2-40B4-BE49-F238E27FC236}">
                      <a16:creationId xmlns:a16="http://schemas.microsoft.com/office/drawing/2014/main" id="{363B3AF0-46CB-481F-A3DD-CECA0BE51F71}"/>
                    </a:ext>
                  </a:extLst>
                </p:cNvPr>
                <p:cNvSpPr/>
                <p:nvPr/>
              </p:nvSpPr>
              <p:spPr>
                <a:xfrm rot="5400000">
                  <a:off x="644821" y="3023390"/>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00" name="椭圆 399">
                  <a:extLst>
                    <a:ext uri="{FF2B5EF4-FFF2-40B4-BE49-F238E27FC236}">
                      <a16:creationId xmlns:a16="http://schemas.microsoft.com/office/drawing/2014/main" id="{11FDAACA-D83B-42D8-BCB8-AD1ECDFF46FF}"/>
                    </a:ext>
                  </a:extLst>
                </p:cNvPr>
                <p:cNvSpPr/>
                <p:nvPr/>
              </p:nvSpPr>
              <p:spPr>
                <a:xfrm rot="5400000">
                  <a:off x="644821" y="3153561"/>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01" name="椭圆 400">
                  <a:extLst>
                    <a:ext uri="{FF2B5EF4-FFF2-40B4-BE49-F238E27FC236}">
                      <a16:creationId xmlns:a16="http://schemas.microsoft.com/office/drawing/2014/main" id="{13E6C07F-849A-4C22-A0DB-4AC7A3156E2D}"/>
                    </a:ext>
                  </a:extLst>
                </p:cNvPr>
                <p:cNvSpPr/>
                <p:nvPr/>
              </p:nvSpPr>
              <p:spPr>
                <a:xfrm rot="5400000">
                  <a:off x="644821" y="3283732"/>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02" name="椭圆 401">
                  <a:extLst>
                    <a:ext uri="{FF2B5EF4-FFF2-40B4-BE49-F238E27FC236}">
                      <a16:creationId xmlns:a16="http://schemas.microsoft.com/office/drawing/2014/main" id="{DB217665-86B6-436F-8275-22FB1AC4693B}"/>
                    </a:ext>
                  </a:extLst>
                </p:cNvPr>
                <p:cNvSpPr/>
                <p:nvPr/>
              </p:nvSpPr>
              <p:spPr>
                <a:xfrm rot="5400000">
                  <a:off x="644821" y="3413903"/>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03" name="椭圆 402">
                  <a:extLst>
                    <a:ext uri="{FF2B5EF4-FFF2-40B4-BE49-F238E27FC236}">
                      <a16:creationId xmlns:a16="http://schemas.microsoft.com/office/drawing/2014/main" id="{3E1E3B4E-A130-4D0D-925D-8A5ED2A795EE}"/>
                    </a:ext>
                  </a:extLst>
                </p:cNvPr>
                <p:cNvSpPr/>
                <p:nvPr/>
              </p:nvSpPr>
              <p:spPr>
                <a:xfrm rot="5400000">
                  <a:off x="644821" y="3544074"/>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04" name="椭圆 403">
                  <a:extLst>
                    <a:ext uri="{FF2B5EF4-FFF2-40B4-BE49-F238E27FC236}">
                      <a16:creationId xmlns:a16="http://schemas.microsoft.com/office/drawing/2014/main" id="{72BE4728-E93A-486B-9B3C-453BAC942F6E}"/>
                    </a:ext>
                  </a:extLst>
                </p:cNvPr>
                <p:cNvSpPr/>
                <p:nvPr/>
              </p:nvSpPr>
              <p:spPr>
                <a:xfrm rot="5400000">
                  <a:off x="644821" y="3674245"/>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05" name="椭圆 404">
                  <a:extLst>
                    <a:ext uri="{FF2B5EF4-FFF2-40B4-BE49-F238E27FC236}">
                      <a16:creationId xmlns:a16="http://schemas.microsoft.com/office/drawing/2014/main" id="{3B863C49-DAA9-460E-ABEE-E9EDCD8677DF}"/>
                    </a:ext>
                  </a:extLst>
                </p:cNvPr>
                <p:cNvSpPr/>
                <p:nvPr/>
              </p:nvSpPr>
              <p:spPr>
                <a:xfrm rot="5400000">
                  <a:off x="644821" y="3804416"/>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06" name="椭圆 405">
                  <a:extLst>
                    <a:ext uri="{FF2B5EF4-FFF2-40B4-BE49-F238E27FC236}">
                      <a16:creationId xmlns:a16="http://schemas.microsoft.com/office/drawing/2014/main" id="{CA277365-A8ED-496A-9ECE-F60094694255}"/>
                    </a:ext>
                  </a:extLst>
                </p:cNvPr>
                <p:cNvSpPr/>
                <p:nvPr/>
              </p:nvSpPr>
              <p:spPr>
                <a:xfrm rot="5400000">
                  <a:off x="644821" y="3934587"/>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07" name="椭圆 406">
                  <a:extLst>
                    <a:ext uri="{FF2B5EF4-FFF2-40B4-BE49-F238E27FC236}">
                      <a16:creationId xmlns:a16="http://schemas.microsoft.com/office/drawing/2014/main" id="{89BB0641-4AD3-4138-A592-702193B7A135}"/>
                    </a:ext>
                  </a:extLst>
                </p:cNvPr>
                <p:cNvSpPr/>
                <p:nvPr/>
              </p:nvSpPr>
              <p:spPr>
                <a:xfrm rot="5400000">
                  <a:off x="644821" y="4064761"/>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nvGrpSpPr>
              <p:cNvPr id="379" name="组合 378">
                <a:extLst>
                  <a:ext uri="{FF2B5EF4-FFF2-40B4-BE49-F238E27FC236}">
                    <a16:creationId xmlns:a16="http://schemas.microsoft.com/office/drawing/2014/main" id="{1D7915DE-DF04-4892-9779-3A431C714F54}"/>
                  </a:ext>
                </a:extLst>
              </p:cNvPr>
              <p:cNvGrpSpPr/>
              <p:nvPr/>
            </p:nvGrpSpPr>
            <p:grpSpPr>
              <a:xfrm>
                <a:off x="1030525" y="2372535"/>
                <a:ext cx="75933" cy="1768159"/>
                <a:chOff x="644821" y="2372535"/>
                <a:chExt cx="75933" cy="1768159"/>
              </a:xfrm>
            </p:grpSpPr>
            <p:sp>
              <p:nvSpPr>
                <p:cNvPr id="380" name="椭圆 379">
                  <a:extLst>
                    <a:ext uri="{FF2B5EF4-FFF2-40B4-BE49-F238E27FC236}">
                      <a16:creationId xmlns:a16="http://schemas.microsoft.com/office/drawing/2014/main" id="{62BDD92E-B6EB-42B6-9CA5-70959D127FAD}"/>
                    </a:ext>
                  </a:extLst>
                </p:cNvPr>
                <p:cNvSpPr/>
                <p:nvPr/>
              </p:nvSpPr>
              <p:spPr>
                <a:xfrm rot="5400000">
                  <a:off x="644821" y="2372535"/>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81" name="椭圆 380">
                  <a:extLst>
                    <a:ext uri="{FF2B5EF4-FFF2-40B4-BE49-F238E27FC236}">
                      <a16:creationId xmlns:a16="http://schemas.microsoft.com/office/drawing/2014/main" id="{3D19F47C-6EE4-45C2-ACA5-4ADDC92F04F5}"/>
                    </a:ext>
                  </a:extLst>
                </p:cNvPr>
                <p:cNvSpPr/>
                <p:nvPr/>
              </p:nvSpPr>
              <p:spPr>
                <a:xfrm rot="5400000">
                  <a:off x="644821" y="2502706"/>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82" name="椭圆 381">
                  <a:extLst>
                    <a:ext uri="{FF2B5EF4-FFF2-40B4-BE49-F238E27FC236}">
                      <a16:creationId xmlns:a16="http://schemas.microsoft.com/office/drawing/2014/main" id="{D93A0676-790E-4ECE-B7A3-1CFC6D23D462}"/>
                    </a:ext>
                  </a:extLst>
                </p:cNvPr>
                <p:cNvSpPr/>
                <p:nvPr/>
              </p:nvSpPr>
              <p:spPr>
                <a:xfrm rot="5400000">
                  <a:off x="644821" y="2632877"/>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83" name="椭圆 382">
                  <a:extLst>
                    <a:ext uri="{FF2B5EF4-FFF2-40B4-BE49-F238E27FC236}">
                      <a16:creationId xmlns:a16="http://schemas.microsoft.com/office/drawing/2014/main" id="{9FD06642-A0EA-4AFF-97F4-D555E8B0CBF5}"/>
                    </a:ext>
                  </a:extLst>
                </p:cNvPr>
                <p:cNvSpPr/>
                <p:nvPr/>
              </p:nvSpPr>
              <p:spPr>
                <a:xfrm rot="5400000">
                  <a:off x="644821" y="2763048"/>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84" name="椭圆 383">
                  <a:extLst>
                    <a:ext uri="{FF2B5EF4-FFF2-40B4-BE49-F238E27FC236}">
                      <a16:creationId xmlns:a16="http://schemas.microsoft.com/office/drawing/2014/main" id="{71B2980E-71E0-4E26-9B89-2EAEE0695C49}"/>
                    </a:ext>
                  </a:extLst>
                </p:cNvPr>
                <p:cNvSpPr/>
                <p:nvPr/>
              </p:nvSpPr>
              <p:spPr>
                <a:xfrm rot="5400000">
                  <a:off x="644821" y="2893219"/>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85" name="椭圆 384">
                  <a:extLst>
                    <a:ext uri="{FF2B5EF4-FFF2-40B4-BE49-F238E27FC236}">
                      <a16:creationId xmlns:a16="http://schemas.microsoft.com/office/drawing/2014/main" id="{A5544579-B656-4F4A-8AC1-1966B4C0AE1B}"/>
                    </a:ext>
                  </a:extLst>
                </p:cNvPr>
                <p:cNvSpPr/>
                <p:nvPr/>
              </p:nvSpPr>
              <p:spPr>
                <a:xfrm rot="5400000">
                  <a:off x="644821" y="3023390"/>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86" name="椭圆 385">
                  <a:extLst>
                    <a:ext uri="{FF2B5EF4-FFF2-40B4-BE49-F238E27FC236}">
                      <a16:creationId xmlns:a16="http://schemas.microsoft.com/office/drawing/2014/main" id="{4B3FD579-501D-45C9-86F6-39D110505659}"/>
                    </a:ext>
                  </a:extLst>
                </p:cNvPr>
                <p:cNvSpPr/>
                <p:nvPr/>
              </p:nvSpPr>
              <p:spPr>
                <a:xfrm rot="5400000">
                  <a:off x="644821" y="3153561"/>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87" name="椭圆 386">
                  <a:extLst>
                    <a:ext uri="{FF2B5EF4-FFF2-40B4-BE49-F238E27FC236}">
                      <a16:creationId xmlns:a16="http://schemas.microsoft.com/office/drawing/2014/main" id="{7A7177FB-08CA-48FA-80DD-49FBC04C0351}"/>
                    </a:ext>
                  </a:extLst>
                </p:cNvPr>
                <p:cNvSpPr/>
                <p:nvPr/>
              </p:nvSpPr>
              <p:spPr>
                <a:xfrm rot="5400000">
                  <a:off x="644821" y="3283732"/>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88" name="椭圆 387">
                  <a:extLst>
                    <a:ext uri="{FF2B5EF4-FFF2-40B4-BE49-F238E27FC236}">
                      <a16:creationId xmlns:a16="http://schemas.microsoft.com/office/drawing/2014/main" id="{34D2F2FB-C83B-4829-A067-73CF69C594D9}"/>
                    </a:ext>
                  </a:extLst>
                </p:cNvPr>
                <p:cNvSpPr/>
                <p:nvPr/>
              </p:nvSpPr>
              <p:spPr>
                <a:xfrm rot="5400000">
                  <a:off x="644821" y="3413903"/>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89" name="椭圆 388">
                  <a:extLst>
                    <a:ext uri="{FF2B5EF4-FFF2-40B4-BE49-F238E27FC236}">
                      <a16:creationId xmlns:a16="http://schemas.microsoft.com/office/drawing/2014/main" id="{A9E51683-DAF4-4783-BF47-031FDB26B3D6}"/>
                    </a:ext>
                  </a:extLst>
                </p:cNvPr>
                <p:cNvSpPr/>
                <p:nvPr/>
              </p:nvSpPr>
              <p:spPr>
                <a:xfrm rot="5400000">
                  <a:off x="644821" y="3544074"/>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90" name="椭圆 389">
                  <a:extLst>
                    <a:ext uri="{FF2B5EF4-FFF2-40B4-BE49-F238E27FC236}">
                      <a16:creationId xmlns:a16="http://schemas.microsoft.com/office/drawing/2014/main" id="{DDBAE159-5021-49F7-B361-2EFF7BAFB714}"/>
                    </a:ext>
                  </a:extLst>
                </p:cNvPr>
                <p:cNvSpPr/>
                <p:nvPr/>
              </p:nvSpPr>
              <p:spPr>
                <a:xfrm rot="5400000">
                  <a:off x="644821" y="3674245"/>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91" name="椭圆 390">
                  <a:extLst>
                    <a:ext uri="{FF2B5EF4-FFF2-40B4-BE49-F238E27FC236}">
                      <a16:creationId xmlns:a16="http://schemas.microsoft.com/office/drawing/2014/main" id="{D46A99AB-02DD-44E2-BDFF-4893A1667F26}"/>
                    </a:ext>
                  </a:extLst>
                </p:cNvPr>
                <p:cNvSpPr/>
                <p:nvPr/>
              </p:nvSpPr>
              <p:spPr>
                <a:xfrm rot="5400000">
                  <a:off x="644821" y="3804416"/>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92" name="椭圆 391">
                  <a:extLst>
                    <a:ext uri="{FF2B5EF4-FFF2-40B4-BE49-F238E27FC236}">
                      <a16:creationId xmlns:a16="http://schemas.microsoft.com/office/drawing/2014/main" id="{E1B7C7C1-DD91-4AEA-A02E-D4518FF6BCC6}"/>
                    </a:ext>
                  </a:extLst>
                </p:cNvPr>
                <p:cNvSpPr/>
                <p:nvPr/>
              </p:nvSpPr>
              <p:spPr>
                <a:xfrm rot="5400000">
                  <a:off x="644821" y="3934587"/>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93" name="椭圆 392">
                  <a:extLst>
                    <a:ext uri="{FF2B5EF4-FFF2-40B4-BE49-F238E27FC236}">
                      <a16:creationId xmlns:a16="http://schemas.microsoft.com/office/drawing/2014/main" id="{86B78F0B-7D31-4E38-9BAF-6E1AE980E998}"/>
                    </a:ext>
                  </a:extLst>
                </p:cNvPr>
                <p:cNvSpPr/>
                <p:nvPr/>
              </p:nvSpPr>
              <p:spPr>
                <a:xfrm rot="5400000">
                  <a:off x="644821" y="4064761"/>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grpSp>
          <p:nvGrpSpPr>
            <p:cNvPr id="436" name="组合 435">
              <a:extLst>
                <a:ext uri="{FF2B5EF4-FFF2-40B4-BE49-F238E27FC236}">
                  <a16:creationId xmlns:a16="http://schemas.microsoft.com/office/drawing/2014/main" id="{ED79EA71-D67A-428F-9C25-77AAD95A0577}"/>
                </a:ext>
              </a:extLst>
            </p:cNvPr>
            <p:cNvGrpSpPr/>
            <p:nvPr/>
          </p:nvGrpSpPr>
          <p:grpSpPr>
            <a:xfrm>
              <a:off x="857170" y="3703149"/>
              <a:ext cx="3522231" cy="803190"/>
              <a:chOff x="1295400" y="4614866"/>
              <a:chExt cx="2744470" cy="803190"/>
            </a:xfrm>
            <a:effectLst>
              <a:outerShdw dist="25400" dir="5400000" algn="t" rotWithShape="0">
                <a:schemeClr val="accent2"/>
              </a:outerShdw>
            </a:effectLst>
          </p:grpSpPr>
          <p:cxnSp>
            <p:nvCxnSpPr>
              <p:cNvPr id="437" name="直接连接符 436">
                <a:extLst>
                  <a:ext uri="{FF2B5EF4-FFF2-40B4-BE49-F238E27FC236}">
                    <a16:creationId xmlns:a16="http://schemas.microsoft.com/office/drawing/2014/main" id="{0ECEEAFA-032E-4EAF-9A27-91418A13662E}"/>
                  </a:ext>
                </a:extLst>
              </p:cNvPr>
              <p:cNvCxnSpPr>
                <a:cxnSpLocks/>
              </p:cNvCxnSpPr>
              <p:nvPr/>
            </p:nvCxnSpPr>
            <p:spPr>
              <a:xfrm>
                <a:off x="1295400" y="5016461"/>
                <a:ext cx="2402681" cy="0"/>
              </a:xfrm>
              <a:prstGeom prst="line">
                <a:avLst/>
              </a:prstGeom>
              <a:ln w="38100" cap="sq">
                <a:solidFill>
                  <a:schemeClr val="tx1">
                    <a:lumMod val="95000"/>
                    <a:lumOff val="5000"/>
                  </a:schemeClr>
                </a:solidFill>
                <a:bevel/>
                <a:tailEnd type="none" w="sm" len="lg"/>
              </a:ln>
            </p:spPr>
            <p:style>
              <a:lnRef idx="1">
                <a:schemeClr val="accent1"/>
              </a:lnRef>
              <a:fillRef idx="0">
                <a:schemeClr val="accent1"/>
              </a:fillRef>
              <a:effectRef idx="0">
                <a:schemeClr val="accent1"/>
              </a:effectRef>
              <a:fontRef idx="minor">
                <a:schemeClr val="tx1"/>
              </a:fontRef>
            </p:style>
          </p:cxnSp>
          <p:grpSp>
            <p:nvGrpSpPr>
              <p:cNvPr id="438" name="组合 437">
                <a:extLst>
                  <a:ext uri="{FF2B5EF4-FFF2-40B4-BE49-F238E27FC236}">
                    <a16:creationId xmlns:a16="http://schemas.microsoft.com/office/drawing/2014/main" id="{348D207E-9A69-4519-892C-8C20C6878311}"/>
                  </a:ext>
                </a:extLst>
              </p:cNvPr>
              <p:cNvGrpSpPr/>
              <p:nvPr/>
            </p:nvGrpSpPr>
            <p:grpSpPr>
              <a:xfrm rot="10800000">
                <a:off x="3399156" y="4614866"/>
                <a:ext cx="640714" cy="803190"/>
                <a:chOff x="4655820" y="3764280"/>
                <a:chExt cx="1051560" cy="2103120"/>
              </a:xfrm>
            </p:grpSpPr>
            <p:sp>
              <p:nvSpPr>
                <p:cNvPr id="439" name="弧形 438">
                  <a:extLst>
                    <a:ext uri="{FF2B5EF4-FFF2-40B4-BE49-F238E27FC236}">
                      <a16:creationId xmlns:a16="http://schemas.microsoft.com/office/drawing/2014/main" id="{36B99E24-29C7-4681-8A38-43C4F0416C35}"/>
                    </a:ext>
                  </a:extLst>
                </p:cNvPr>
                <p:cNvSpPr/>
                <p:nvPr/>
              </p:nvSpPr>
              <p:spPr>
                <a:xfrm>
                  <a:off x="4655820" y="4815840"/>
                  <a:ext cx="1051560" cy="1051560"/>
                </a:xfrm>
                <a:prstGeom prst="arc">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zh-CN" altLang="en-US"/>
                </a:p>
              </p:txBody>
            </p:sp>
            <p:sp>
              <p:nvSpPr>
                <p:cNvPr id="440" name="弧形 439">
                  <a:extLst>
                    <a:ext uri="{FF2B5EF4-FFF2-40B4-BE49-F238E27FC236}">
                      <a16:creationId xmlns:a16="http://schemas.microsoft.com/office/drawing/2014/main" id="{4ECBEAB7-C02B-470E-9A15-8EE81ADB7C6C}"/>
                    </a:ext>
                  </a:extLst>
                </p:cNvPr>
                <p:cNvSpPr/>
                <p:nvPr/>
              </p:nvSpPr>
              <p:spPr>
                <a:xfrm flipV="1">
                  <a:off x="4655820" y="3764280"/>
                  <a:ext cx="1051560" cy="1051560"/>
                </a:xfrm>
                <a:prstGeom prst="arc">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zh-CN" altLang="en-US"/>
                </a:p>
              </p:txBody>
            </p:sp>
          </p:grpSp>
        </p:grpSp>
      </p:grpSp>
      <p:sp>
        <p:nvSpPr>
          <p:cNvPr id="5" name="文本框 4">
            <a:extLst>
              <a:ext uri="{FF2B5EF4-FFF2-40B4-BE49-F238E27FC236}">
                <a16:creationId xmlns:a16="http://schemas.microsoft.com/office/drawing/2014/main" id="{2F9B94CC-758A-4B63-AC33-AF5041BA73D3}"/>
              </a:ext>
            </a:extLst>
          </p:cNvPr>
          <p:cNvSpPr txBox="1"/>
          <p:nvPr/>
        </p:nvSpPr>
        <p:spPr>
          <a:xfrm>
            <a:off x="839788" y="2410119"/>
            <a:ext cx="5441139" cy="1231106"/>
          </a:xfrm>
          <a:prstGeom prst="rect">
            <a:avLst/>
          </a:prstGeom>
          <a:noFill/>
        </p:spPr>
        <p:txBody>
          <a:bodyPr wrap="square" lIns="0" tIns="0" rIns="0" bIns="0" rtlCol="0" anchor="t">
            <a:noAutofit/>
          </a:bodyPr>
          <a:lstStyle>
            <a:defPPr>
              <a:defRPr lang="zh-CN"/>
            </a:defPPr>
            <a:lvl1pPr algn="dist">
              <a:defRPr sz="9600">
                <a:ln w="25400">
                  <a:solidFill>
                    <a:schemeClr val="tx1"/>
                  </a:solidFill>
                </a:ln>
                <a:solidFill>
                  <a:schemeClr val="bg1"/>
                </a:solidFill>
                <a:effectLst>
                  <a:outerShdw dist="38100" dir="5400000" algn="t" rotWithShape="0">
                    <a:schemeClr val="accent2"/>
                  </a:outerShdw>
                </a:effectLst>
                <a:latin typeface="+mj-ea"/>
                <a:ea typeface="+mj-ea"/>
              </a:defRPr>
            </a:lvl1pPr>
          </a:lstStyle>
          <a:p>
            <a:r>
              <a:rPr lang="zh-CN" altLang="en-US" sz="8000" dirty="0">
                <a:ln w="25400">
                  <a:solidFill>
                    <a:schemeClr val="tx1">
                      <a:lumMod val="95000"/>
                      <a:lumOff val="5000"/>
                    </a:schemeClr>
                  </a:solidFill>
                </a:ln>
                <a:solidFill>
                  <a:schemeClr val="accent1"/>
                </a:solidFill>
              </a:rPr>
              <a:t>如何去选题</a:t>
            </a:r>
          </a:p>
        </p:txBody>
      </p:sp>
    </p:spTree>
    <p:extLst>
      <p:ext uri="{BB962C8B-B14F-4D97-AF65-F5344CB8AC3E}">
        <p14:creationId xmlns:p14="http://schemas.microsoft.com/office/powerpoint/2010/main" val="19347142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a:extLst>
              <a:ext uri="{FF2B5EF4-FFF2-40B4-BE49-F238E27FC236}">
                <a16:creationId xmlns:a16="http://schemas.microsoft.com/office/drawing/2014/main" id="{A6C22796-4B88-4561-81F7-C984682ED253}"/>
              </a:ext>
            </a:extLst>
          </p:cNvPr>
          <p:cNvSpPr txBox="1"/>
          <p:nvPr/>
        </p:nvSpPr>
        <p:spPr>
          <a:xfrm>
            <a:off x="7731734" y="1330985"/>
            <a:ext cx="3200749" cy="246221"/>
          </a:xfrm>
          <a:prstGeom prst="rect">
            <a:avLst/>
          </a:prstGeom>
          <a:noFill/>
        </p:spPr>
        <p:txBody>
          <a:bodyPr wrap="none" lIns="0" tIns="0" rIns="0" bIns="0" rtlCol="0" anchor="t">
            <a:noAutofit/>
          </a:bodyPr>
          <a:lstStyle/>
          <a:p>
            <a:pPr algn="r"/>
            <a:r>
              <a:rPr lang="en-US" altLang="zh-CN" sz="1600" spc="300" dirty="0">
                <a:ln w="3175">
                  <a:noFill/>
                </a:ln>
                <a:solidFill>
                  <a:schemeClr val="tx1">
                    <a:lumMod val="50000"/>
                    <a:lumOff val="50000"/>
                  </a:schemeClr>
                </a:solidFill>
              </a:rPr>
              <a:t>THANKS FOR WATCHING</a:t>
            </a:r>
            <a:endParaRPr lang="zh-CN" altLang="en-US" sz="1600" spc="300" dirty="0">
              <a:ln w="3175">
                <a:noFill/>
              </a:ln>
              <a:solidFill>
                <a:schemeClr val="tx1">
                  <a:lumMod val="50000"/>
                  <a:lumOff val="50000"/>
                </a:schemeClr>
              </a:solidFill>
            </a:endParaRPr>
          </a:p>
        </p:txBody>
      </p:sp>
      <p:grpSp>
        <p:nvGrpSpPr>
          <p:cNvPr id="32" name="组合 31">
            <a:extLst>
              <a:ext uri="{FF2B5EF4-FFF2-40B4-BE49-F238E27FC236}">
                <a16:creationId xmlns:a16="http://schemas.microsoft.com/office/drawing/2014/main" id="{7AD2FAD1-846C-4488-838D-6DEBBFC58275}"/>
              </a:ext>
            </a:extLst>
          </p:cNvPr>
          <p:cNvGrpSpPr/>
          <p:nvPr/>
        </p:nvGrpSpPr>
        <p:grpSpPr>
          <a:xfrm>
            <a:off x="4460267" y="4752740"/>
            <a:ext cx="3271468" cy="485775"/>
            <a:chOff x="4460267" y="4547053"/>
            <a:chExt cx="3271468" cy="485775"/>
          </a:xfrm>
        </p:grpSpPr>
        <p:sp>
          <p:nvSpPr>
            <p:cNvPr id="25" name="文本框 24">
              <a:extLst>
                <a:ext uri="{FF2B5EF4-FFF2-40B4-BE49-F238E27FC236}">
                  <a16:creationId xmlns:a16="http://schemas.microsoft.com/office/drawing/2014/main" id="{3E049A72-2386-4A2B-903C-2E723D37CACF}"/>
                </a:ext>
              </a:extLst>
            </p:cNvPr>
            <p:cNvSpPr txBox="1"/>
            <p:nvPr/>
          </p:nvSpPr>
          <p:spPr>
            <a:xfrm>
              <a:off x="4460267" y="4636052"/>
              <a:ext cx="3271468" cy="307777"/>
            </a:xfrm>
            <a:prstGeom prst="rect">
              <a:avLst/>
            </a:prstGeom>
            <a:noFill/>
          </p:spPr>
          <p:txBody>
            <a:bodyPr wrap="square" lIns="0" tIns="0" rIns="0" bIns="0" rtlCol="0">
              <a:noAutofit/>
            </a:bodyPr>
            <a:lstStyle/>
            <a:p>
              <a:pPr algn="ctr"/>
              <a:r>
                <a:rPr lang="zh-CN" altLang="en-US" sz="2000" dirty="0">
                  <a:solidFill>
                    <a:schemeClr val="tx1">
                      <a:lumMod val="95000"/>
                      <a:lumOff val="5000"/>
                    </a:schemeClr>
                  </a:solidFill>
                  <a:latin typeface="+mn-ea"/>
                </a:rPr>
                <a:t>汇报人：</a:t>
              </a:r>
              <a:r>
                <a:rPr lang="en-US" altLang="zh-CN" sz="2000" dirty="0" err="1">
                  <a:solidFill>
                    <a:schemeClr val="tx1">
                      <a:lumMod val="95000"/>
                      <a:lumOff val="5000"/>
                    </a:schemeClr>
                  </a:solidFill>
                  <a:latin typeface="+mn-ea"/>
                </a:rPr>
                <a:t>OfficePLUS</a:t>
              </a:r>
              <a:endParaRPr lang="zh-CN" altLang="en-US" sz="2000" dirty="0">
                <a:solidFill>
                  <a:schemeClr val="tx1">
                    <a:lumMod val="95000"/>
                    <a:lumOff val="5000"/>
                  </a:schemeClr>
                </a:solidFill>
                <a:latin typeface="+mn-ea"/>
              </a:endParaRPr>
            </a:p>
          </p:txBody>
        </p:sp>
        <p:grpSp>
          <p:nvGrpSpPr>
            <p:cNvPr id="31" name="组合 30">
              <a:extLst>
                <a:ext uri="{FF2B5EF4-FFF2-40B4-BE49-F238E27FC236}">
                  <a16:creationId xmlns:a16="http://schemas.microsoft.com/office/drawing/2014/main" id="{EFE72FBE-D193-4AA1-98F3-77BDD7546108}"/>
                </a:ext>
              </a:extLst>
            </p:cNvPr>
            <p:cNvGrpSpPr/>
            <p:nvPr/>
          </p:nvGrpSpPr>
          <p:grpSpPr>
            <a:xfrm>
              <a:off x="4930140" y="4547053"/>
              <a:ext cx="2331720" cy="485775"/>
              <a:chOff x="4680857" y="4547053"/>
              <a:chExt cx="2830286" cy="485775"/>
            </a:xfrm>
          </p:grpSpPr>
          <p:cxnSp>
            <p:nvCxnSpPr>
              <p:cNvPr id="28" name="直接连接符 27">
                <a:extLst>
                  <a:ext uri="{FF2B5EF4-FFF2-40B4-BE49-F238E27FC236}">
                    <a16:creationId xmlns:a16="http://schemas.microsoft.com/office/drawing/2014/main" id="{A61DB92A-B3AB-4DCA-A6D6-0145CF0990FD}"/>
                  </a:ext>
                </a:extLst>
              </p:cNvPr>
              <p:cNvCxnSpPr>
                <a:cxnSpLocks/>
              </p:cNvCxnSpPr>
              <p:nvPr/>
            </p:nvCxnSpPr>
            <p:spPr>
              <a:xfrm>
                <a:off x="4680857" y="4547053"/>
                <a:ext cx="283028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id="{A792F2BE-7556-4046-BAC1-DB0F5A0D65E9}"/>
                  </a:ext>
                </a:extLst>
              </p:cNvPr>
              <p:cNvCxnSpPr>
                <a:cxnSpLocks/>
              </p:cNvCxnSpPr>
              <p:nvPr/>
            </p:nvCxnSpPr>
            <p:spPr>
              <a:xfrm>
                <a:off x="4680857" y="5032828"/>
                <a:ext cx="283028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1727" name="矩形 1726" hidden="1">
            <a:extLst>
              <a:ext uri="{FF2B5EF4-FFF2-40B4-BE49-F238E27FC236}">
                <a16:creationId xmlns:a16="http://schemas.microsoft.com/office/drawing/2014/main" id="{29AD28ED-5C16-4B0C-8BFB-D9C7151025C1}"/>
              </a:ext>
            </a:extLst>
          </p:cNvPr>
          <p:cNvSpPr/>
          <p:nvPr/>
        </p:nvSpPr>
        <p:spPr>
          <a:xfrm rot="16200000" flipH="1" flipV="1">
            <a:off x="5991763" y="-5991762"/>
            <a:ext cx="208474" cy="12192000"/>
          </a:xfrm>
          <a:prstGeom prst="rect">
            <a:avLst/>
          </a:prstGeom>
          <a:solidFill>
            <a:schemeClr val="bg1"/>
          </a:solidFill>
          <a:ln w="1270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28" name="任意多边形: 形状 1727" hidden="1">
            <a:extLst>
              <a:ext uri="{FF2B5EF4-FFF2-40B4-BE49-F238E27FC236}">
                <a16:creationId xmlns:a16="http://schemas.microsoft.com/office/drawing/2014/main" id="{C07FE63F-F29A-4DC7-8CB7-0B10645F52CA}"/>
              </a:ext>
            </a:extLst>
          </p:cNvPr>
          <p:cNvSpPr/>
          <p:nvPr/>
        </p:nvSpPr>
        <p:spPr>
          <a:xfrm flipH="1" flipV="1">
            <a:off x="-2" y="1"/>
            <a:ext cx="12191996" cy="208474"/>
          </a:xfrm>
          <a:custGeom>
            <a:avLst/>
            <a:gdLst>
              <a:gd name="connsiteX0" fmla="*/ 2934360 w 3121097"/>
              <a:gd name="connsiteY0" fmla="*/ 470652 h 470652"/>
              <a:gd name="connsiteX1" fmla="*/ 3054688 w 3121097"/>
              <a:gd name="connsiteY1" fmla="*/ 0 h 470652"/>
              <a:gd name="connsiteX2" fmla="*/ 3121097 w 3121097"/>
              <a:gd name="connsiteY2" fmla="*/ 0 h 470652"/>
              <a:gd name="connsiteX3" fmla="*/ 3121097 w 3121097"/>
              <a:gd name="connsiteY3" fmla="*/ 470652 h 470652"/>
              <a:gd name="connsiteX4" fmla="*/ 2608320 w 3121097"/>
              <a:gd name="connsiteY4" fmla="*/ 470652 h 470652"/>
              <a:gd name="connsiteX5" fmla="*/ 2728648 w 3121097"/>
              <a:gd name="connsiteY5" fmla="*/ 0 h 470652"/>
              <a:gd name="connsiteX6" fmla="*/ 2965522 w 3121097"/>
              <a:gd name="connsiteY6" fmla="*/ 0 h 470652"/>
              <a:gd name="connsiteX7" fmla="*/ 2845194 w 3121097"/>
              <a:gd name="connsiteY7" fmla="*/ 470652 h 470652"/>
              <a:gd name="connsiteX8" fmla="*/ 2282280 w 3121097"/>
              <a:gd name="connsiteY8" fmla="*/ 470652 h 470652"/>
              <a:gd name="connsiteX9" fmla="*/ 2402608 w 3121097"/>
              <a:gd name="connsiteY9" fmla="*/ 0 h 470652"/>
              <a:gd name="connsiteX10" fmla="*/ 2639482 w 3121097"/>
              <a:gd name="connsiteY10" fmla="*/ 0 h 470652"/>
              <a:gd name="connsiteX11" fmla="*/ 2519154 w 3121097"/>
              <a:gd name="connsiteY11" fmla="*/ 470652 h 470652"/>
              <a:gd name="connsiteX12" fmla="*/ 1956240 w 3121097"/>
              <a:gd name="connsiteY12" fmla="*/ 470652 h 470652"/>
              <a:gd name="connsiteX13" fmla="*/ 2076568 w 3121097"/>
              <a:gd name="connsiteY13" fmla="*/ 0 h 470652"/>
              <a:gd name="connsiteX14" fmla="*/ 2313442 w 3121097"/>
              <a:gd name="connsiteY14" fmla="*/ 0 h 470652"/>
              <a:gd name="connsiteX15" fmla="*/ 2193114 w 3121097"/>
              <a:gd name="connsiteY15" fmla="*/ 470652 h 470652"/>
              <a:gd name="connsiteX16" fmla="*/ 1630200 w 3121097"/>
              <a:gd name="connsiteY16" fmla="*/ 470652 h 470652"/>
              <a:gd name="connsiteX17" fmla="*/ 1750528 w 3121097"/>
              <a:gd name="connsiteY17" fmla="*/ 0 h 470652"/>
              <a:gd name="connsiteX18" fmla="*/ 1987402 w 3121097"/>
              <a:gd name="connsiteY18" fmla="*/ 0 h 470652"/>
              <a:gd name="connsiteX19" fmla="*/ 1867074 w 3121097"/>
              <a:gd name="connsiteY19" fmla="*/ 470652 h 470652"/>
              <a:gd name="connsiteX20" fmla="*/ 1304160 w 3121097"/>
              <a:gd name="connsiteY20" fmla="*/ 470652 h 470652"/>
              <a:gd name="connsiteX21" fmla="*/ 1424488 w 3121097"/>
              <a:gd name="connsiteY21" fmla="*/ 0 h 470652"/>
              <a:gd name="connsiteX22" fmla="*/ 1661362 w 3121097"/>
              <a:gd name="connsiteY22" fmla="*/ 0 h 470652"/>
              <a:gd name="connsiteX23" fmla="*/ 1541034 w 3121097"/>
              <a:gd name="connsiteY23" fmla="*/ 470652 h 470652"/>
              <a:gd name="connsiteX24" fmla="*/ 978120 w 3121097"/>
              <a:gd name="connsiteY24" fmla="*/ 470652 h 470652"/>
              <a:gd name="connsiteX25" fmla="*/ 1098448 w 3121097"/>
              <a:gd name="connsiteY25" fmla="*/ 0 h 470652"/>
              <a:gd name="connsiteX26" fmla="*/ 1335322 w 3121097"/>
              <a:gd name="connsiteY26" fmla="*/ 0 h 470652"/>
              <a:gd name="connsiteX27" fmla="*/ 1214994 w 3121097"/>
              <a:gd name="connsiteY27" fmla="*/ 470652 h 470652"/>
              <a:gd name="connsiteX28" fmla="*/ 652080 w 3121097"/>
              <a:gd name="connsiteY28" fmla="*/ 470652 h 470652"/>
              <a:gd name="connsiteX29" fmla="*/ 772408 w 3121097"/>
              <a:gd name="connsiteY29" fmla="*/ 0 h 470652"/>
              <a:gd name="connsiteX30" fmla="*/ 1009282 w 3121097"/>
              <a:gd name="connsiteY30" fmla="*/ 0 h 470652"/>
              <a:gd name="connsiteX31" fmla="*/ 888954 w 3121097"/>
              <a:gd name="connsiteY31" fmla="*/ 470652 h 470652"/>
              <a:gd name="connsiteX32" fmla="*/ 326040 w 3121097"/>
              <a:gd name="connsiteY32" fmla="*/ 470652 h 470652"/>
              <a:gd name="connsiteX33" fmla="*/ 446368 w 3121097"/>
              <a:gd name="connsiteY33" fmla="*/ 0 h 470652"/>
              <a:gd name="connsiteX34" fmla="*/ 683242 w 3121097"/>
              <a:gd name="connsiteY34" fmla="*/ 0 h 470652"/>
              <a:gd name="connsiteX35" fmla="*/ 562914 w 3121097"/>
              <a:gd name="connsiteY35" fmla="*/ 470652 h 470652"/>
              <a:gd name="connsiteX36" fmla="*/ 0 w 3121097"/>
              <a:gd name="connsiteY36" fmla="*/ 470652 h 470652"/>
              <a:gd name="connsiteX37" fmla="*/ 120328 w 3121097"/>
              <a:gd name="connsiteY37" fmla="*/ 0 h 470652"/>
              <a:gd name="connsiteX38" fmla="*/ 357202 w 3121097"/>
              <a:gd name="connsiteY38" fmla="*/ 0 h 470652"/>
              <a:gd name="connsiteX39" fmla="*/ 236874 w 3121097"/>
              <a:gd name="connsiteY39" fmla="*/ 470652 h 47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21097" h="470652">
                <a:moveTo>
                  <a:pt x="2934360" y="470652"/>
                </a:moveTo>
                <a:lnTo>
                  <a:pt x="3054688" y="0"/>
                </a:lnTo>
                <a:lnTo>
                  <a:pt x="3121097" y="0"/>
                </a:lnTo>
                <a:lnTo>
                  <a:pt x="3121097" y="470652"/>
                </a:lnTo>
                <a:close/>
                <a:moveTo>
                  <a:pt x="2608320" y="470652"/>
                </a:moveTo>
                <a:lnTo>
                  <a:pt x="2728648" y="0"/>
                </a:lnTo>
                <a:lnTo>
                  <a:pt x="2965522" y="0"/>
                </a:lnTo>
                <a:lnTo>
                  <a:pt x="2845194" y="470652"/>
                </a:lnTo>
                <a:close/>
                <a:moveTo>
                  <a:pt x="2282280" y="470652"/>
                </a:moveTo>
                <a:lnTo>
                  <a:pt x="2402608" y="0"/>
                </a:lnTo>
                <a:lnTo>
                  <a:pt x="2639482" y="0"/>
                </a:lnTo>
                <a:lnTo>
                  <a:pt x="2519154" y="470652"/>
                </a:lnTo>
                <a:close/>
                <a:moveTo>
                  <a:pt x="1956240" y="470652"/>
                </a:moveTo>
                <a:lnTo>
                  <a:pt x="2076568" y="0"/>
                </a:lnTo>
                <a:lnTo>
                  <a:pt x="2313442" y="0"/>
                </a:lnTo>
                <a:lnTo>
                  <a:pt x="2193114" y="470652"/>
                </a:lnTo>
                <a:close/>
                <a:moveTo>
                  <a:pt x="1630200" y="470652"/>
                </a:moveTo>
                <a:lnTo>
                  <a:pt x="1750528" y="0"/>
                </a:lnTo>
                <a:lnTo>
                  <a:pt x="1987402" y="0"/>
                </a:lnTo>
                <a:lnTo>
                  <a:pt x="1867074" y="470652"/>
                </a:lnTo>
                <a:close/>
                <a:moveTo>
                  <a:pt x="1304160" y="470652"/>
                </a:moveTo>
                <a:lnTo>
                  <a:pt x="1424488" y="0"/>
                </a:lnTo>
                <a:lnTo>
                  <a:pt x="1661362" y="0"/>
                </a:lnTo>
                <a:lnTo>
                  <a:pt x="1541034" y="470652"/>
                </a:lnTo>
                <a:close/>
                <a:moveTo>
                  <a:pt x="978120" y="470652"/>
                </a:moveTo>
                <a:lnTo>
                  <a:pt x="1098448" y="0"/>
                </a:lnTo>
                <a:lnTo>
                  <a:pt x="1335322" y="0"/>
                </a:lnTo>
                <a:lnTo>
                  <a:pt x="1214994" y="470652"/>
                </a:lnTo>
                <a:close/>
                <a:moveTo>
                  <a:pt x="652080" y="470652"/>
                </a:moveTo>
                <a:lnTo>
                  <a:pt x="772408" y="0"/>
                </a:lnTo>
                <a:lnTo>
                  <a:pt x="1009282" y="0"/>
                </a:lnTo>
                <a:lnTo>
                  <a:pt x="888954" y="470652"/>
                </a:lnTo>
                <a:close/>
                <a:moveTo>
                  <a:pt x="326040" y="470652"/>
                </a:moveTo>
                <a:lnTo>
                  <a:pt x="446368" y="0"/>
                </a:lnTo>
                <a:lnTo>
                  <a:pt x="683242" y="0"/>
                </a:lnTo>
                <a:lnTo>
                  <a:pt x="562914" y="470652"/>
                </a:lnTo>
                <a:close/>
                <a:moveTo>
                  <a:pt x="0" y="470652"/>
                </a:moveTo>
                <a:lnTo>
                  <a:pt x="120328" y="0"/>
                </a:lnTo>
                <a:lnTo>
                  <a:pt x="357202" y="0"/>
                </a:lnTo>
                <a:lnTo>
                  <a:pt x="236874" y="470652"/>
                </a:lnTo>
                <a:close/>
              </a:path>
            </a:pathLst>
          </a:custGeom>
          <a:solidFill>
            <a:schemeClr val="accent1"/>
          </a:solidFill>
          <a:ln w="1270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86" name="标题 1785">
            <a:extLst>
              <a:ext uri="{FF2B5EF4-FFF2-40B4-BE49-F238E27FC236}">
                <a16:creationId xmlns:a16="http://schemas.microsoft.com/office/drawing/2014/main" id="{34920C48-0E12-47F8-8261-44915EF94FFF}"/>
              </a:ext>
            </a:extLst>
          </p:cNvPr>
          <p:cNvSpPr>
            <a:spLocks noGrp="1"/>
          </p:cNvSpPr>
          <p:nvPr>
            <p:ph type="title"/>
          </p:nvPr>
        </p:nvSpPr>
        <p:spPr/>
        <p:txBody>
          <a:bodyPr>
            <a:noAutofit/>
          </a:bodyPr>
          <a:lstStyle/>
          <a:p>
            <a:pPr algn="ctr"/>
            <a:r>
              <a:rPr lang="zh-CN" altLang="en-US" dirty="0"/>
              <a:t>谢谢观看</a:t>
            </a:r>
          </a:p>
        </p:txBody>
      </p:sp>
      <p:pic>
        <p:nvPicPr>
          <p:cNvPr id="13" name="图片 12">
            <a:hlinkClick r:id="rId2"/>
            <a:extLst>
              <a:ext uri="{FF2B5EF4-FFF2-40B4-BE49-F238E27FC236}">
                <a16:creationId xmlns:a16="http://schemas.microsoft.com/office/drawing/2014/main" id="{97385948-5FD7-E93C-B28D-58A3842AF8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5491" y="685540"/>
            <a:ext cx="1828800" cy="243840"/>
          </a:xfrm>
          <a:prstGeom prst="rect">
            <a:avLst/>
          </a:prstGeom>
        </p:spPr>
      </p:pic>
    </p:spTree>
    <p:extLst>
      <p:ext uri="{BB962C8B-B14F-4D97-AF65-F5344CB8AC3E}">
        <p14:creationId xmlns:p14="http://schemas.microsoft.com/office/powerpoint/2010/main" val="3967677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占位符 1">
            <a:extLst>
              <a:ext uri="{FF2B5EF4-FFF2-40B4-BE49-F238E27FC236}">
                <a16:creationId xmlns:a16="http://schemas.microsoft.com/office/drawing/2014/main" id="{DF1D939B-A28A-36C1-4F2A-3714955A5FF0}"/>
              </a:ext>
            </a:extLst>
          </p:cNvPr>
          <p:cNvSpPr txBox="1">
            <a:spLocks/>
          </p:cNvSpPr>
          <p:nvPr/>
        </p:nvSpPr>
        <p:spPr>
          <a:xfrm>
            <a:off x="440603" y="182445"/>
            <a:ext cx="1657138" cy="287259"/>
          </a:xfrm>
          <a:prstGeom prst="rect">
            <a:avLst/>
          </a:prstGeom>
        </p:spPr>
        <p:style>
          <a:lnRef idx="0">
            <a:scrgbClr r="0" g="0" b="0"/>
          </a:lnRef>
          <a:fillRef idx="0">
            <a:scrgbClr r="0" g="0" b="0"/>
          </a:fillRef>
          <a:effectRef idx="0">
            <a:scrgbClr r="0" g="0" b="0"/>
          </a:effectRef>
          <a:fontRef idx="major"/>
        </p:style>
        <p:txBody>
          <a:bodyPr/>
          <a:lstStyle>
            <a:lvl1pPr marL="0" indent="0" algn="l" defTabSz="914400" rtl="0" eaLnBrk="1" latinLnBrk="0" hangingPunct="1">
              <a:lnSpc>
                <a:spcPct val="100000"/>
              </a:lnSpc>
              <a:spcBef>
                <a:spcPts val="1000"/>
              </a:spcBef>
              <a:buFont typeface="Arial" panose="020B0604020202020204" pitchFamily="34" charset="0"/>
              <a:buNone/>
              <a:defRPr sz="1100" b="0" i="0" kern="1200" baseline="0">
                <a:solidFill>
                  <a:schemeClr val="bg1"/>
                </a:solidFill>
                <a:latin typeface="Microsoft YaHei Light" panose="020B0503020204020204" pitchFamily="34" charset="-122"/>
                <a:ea typeface="Microsoft YaHei Light" panose="020B0503020204020204" pitchFamily="34" charset="-122"/>
                <a:cs typeface="Segoe UI Light"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en-US" altLang="zh-CN" sz="1100" b="0" i="0" u="none" strike="noStrike" kern="1200" cap="none" spc="0" normalizeH="0" baseline="0" noProof="0">
                <a:ln>
                  <a:noFill/>
                </a:ln>
                <a:solidFill>
                  <a:srgbClr val="FFFFFF"/>
                </a:solidFill>
                <a:effectLst/>
                <a:uLnTx/>
                <a:uFillTx/>
                <a:latin typeface="Microsoft YaHei Light" panose="020B0503020204020204" pitchFamily="34" charset="-122"/>
                <a:ea typeface="Microsoft YaHei Light" panose="020B0503020204020204" pitchFamily="34" charset="-122"/>
                <a:cs typeface="Segoe UI Light" charset="0"/>
              </a:rPr>
              <a:t>OfficePLUS.cn</a:t>
            </a:r>
            <a:endParaRPr kumimoji="1" lang="zh-CN" altLang="en-US" sz="11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cs typeface="Segoe UI Light" charset="0"/>
            </a:endParaRPr>
          </a:p>
        </p:txBody>
      </p:sp>
      <p:sp>
        <p:nvSpPr>
          <p:cNvPr id="21" name="文本占位符 2">
            <a:extLst>
              <a:ext uri="{FF2B5EF4-FFF2-40B4-BE49-F238E27FC236}">
                <a16:creationId xmlns:a16="http://schemas.microsoft.com/office/drawing/2014/main" id="{F62C2B03-29B5-1D8C-5529-1A5EB49D9179}"/>
              </a:ext>
            </a:extLst>
          </p:cNvPr>
          <p:cNvSpPr txBox="1">
            <a:spLocks/>
          </p:cNvSpPr>
          <p:nvPr/>
        </p:nvSpPr>
        <p:spPr>
          <a:xfrm>
            <a:off x="4153012" y="759876"/>
            <a:ext cx="7074345" cy="5399189"/>
          </a:xfrm>
          <a:prstGeom prst="rect">
            <a:avLst/>
          </a:prstGeom>
        </p:spPr>
        <p:style>
          <a:lnRef idx="0">
            <a:scrgbClr r="0" g="0" b="0"/>
          </a:lnRef>
          <a:fillRef idx="0">
            <a:scrgbClr r="0" g="0" b="0"/>
          </a:fillRef>
          <a:effectRef idx="0">
            <a:scrgbClr r="0" g="0" b="0"/>
          </a:effectRef>
          <a:fontRef idx="major"/>
        </p:style>
        <p:txBody>
          <a:bodyPr/>
          <a:lstStyle>
            <a:lvl1pPr marL="0" indent="0" algn="l" defTabSz="914400" rtl="0" eaLnBrk="1" latinLnBrk="0" hangingPunct="1">
              <a:lnSpc>
                <a:spcPct val="150000"/>
              </a:lnSpc>
              <a:spcBef>
                <a:spcPts val="1000"/>
              </a:spcBef>
              <a:buFont typeface="Arial" panose="020B0604020202020204" pitchFamily="34" charset="0"/>
              <a:buNone/>
              <a:defRPr sz="1200" b="0" i="0" kern="1200" baseline="0">
                <a:solidFill>
                  <a:schemeClr val="bg1"/>
                </a:solidFill>
                <a:latin typeface="Microsoft YaHei Light" panose="020B0503020204020204" pitchFamily="34" charset="-122"/>
                <a:ea typeface="Microsoft YaHei Light" panose="020B0503020204020204" pitchFamily="34" charset="-122"/>
                <a:cs typeface="Microsoft YaHei Light" panose="020B0503020204020204" pitchFamily="34"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1" lang="zh-CN" altLang="en-US"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rPr>
              <a:t>中文 锐字真言体免费商用 微软雅黑</a:t>
            </a:r>
            <a:endParaRPr kumimoji="1" lang="en" altLang="zh-CN"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1" lang="zh-CN" altLang="en-US"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rPr>
              <a:t>英文 </a:t>
            </a:r>
            <a:r>
              <a:rPr kumimoji="1" lang="en-US" altLang="zh-CN"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rPr>
              <a:t>Arial</a:t>
            </a:r>
            <a:endParaRPr kumimoji="1" lang="en" altLang="zh-CN"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endParaRPr kumimoji="1" lang="en-US" altLang="zh-CN"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1" lang="zh-CN" altLang="en-US"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rPr>
              <a:t>标题 </a:t>
            </a:r>
            <a:r>
              <a:rPr kumimoji="1" lang="en-US" altLang="zh-CN"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rPr>
              <a:t>1.0</a:t>
            </a: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1" lang="zh-CN" altLang="en-US"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rPr>
              <a:t>正文 </a:t>
            </a:r>
            <a:r>
              <a:rPr kumimoji="1" lang="en-US" altLang="zh-CN"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rPr>
              <a:t>1.3</a:t>
            </a: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1" lang="en-US" altLang="zh-CN" sz="1200" b="0" i="0" u="none" strike="noStrike" kern="1200" cap="none" spc="0" normalizeH="0" baseline="0" noProof="0" dirty="0" err="1">
                <a:ln>
                  <a:noFill/>
                </a:ln>
                <a:solidFill>
                  <a:srgbClr val="FFFFFF"/>
                </a:solidFill>
                <a:effectLst/>
                <a:uLnTx/>
                <a:uFillTx/>
                <a:latin typeface="Microsoft YaHei Light" panose="020B0503020204020204" pitchFamily="34" charset="-122"/>
                <a:ea typeface="Microsoft YaHei Light" panose="020B0503020204020204" pitchFamily="34" charset="-122"/>
              </a:rPr>
              <a:t>Storyset</a:t>
            </a:r>
            <a:endParaRPr kumimoji="1" lang="en-US" altLang="zh-CN"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endParaRPr kumimoji="1" lang="en" altLang="zh-CN"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1" lang="zh-CN" altLang="en-US"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rPr>
              <a:t>本网站所提供的任何信息内容（包括但不限于 </a:t>
            </a:r>
            <a:r>
              <a:rPr kumimoji="1" lang="en" altLang="zh-CN"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rPr>
              <a:t>PPT </a:t>
            </a:r>
            <a:r>
              <a:rPr kumimoji="1" lang="zh-CN" altLang="en-US"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rPr>
              <a:t>模板、</a:t>
            </a:r>
            <a:r>
              <a:rPr kumimoji="1" lang="en" altLang="zh-CN"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rPr>
              <a:t>Word </a:t>
            </a:r>
            <a:r>
              <a:rPr kumimoji="1" lang="zh-CN" altLang="en-US"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rPr>
              <a:t>文档、</a:t>
            </a:r>
            <a:r>
              <a:rPr kumimoji="1" lang="en" altLang="zh-CN"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rPr>
              <a:t>Excel </a:t>
            </a:r>
            <a:r>
              <a:rPr kumimoji="1" lang="zh-CN" altLang="en-US"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rPr>
              <a:t>图表、图片素材等）均受</a:t>
            </a:r>
            <a:r>
              <a:rPr kumimoji="1" lang="en-US" altLang="zh-CN"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rPr>
              <a:t>《</a:t>
            </a:r>
            <a:r>
              <a:rPr kumimoji="1" lang="zh-CN" altLang="en-US"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rPr>
              <a:t>中华人民共和国著作权法</a:t>
            </a:r>
            <a:r>
              <a:rPr kumimoji="1" lang="en-US" altLang="zh-CN"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rPr>
              <a:t>》</a:t>
            </a:r>
            <a:r>
              <a:rPr kumimoji="1" lang="zh-CN" altLang="en-US"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rPr>
              <a:t>、</a:t>
            </a:r>
            <a:r>
              <a:rPr kumimoji="1" lang="en-US" altLang="zh-CN"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rPr>
              <a:t>《</a:t>
            </a:r>
            <a:r>
              <a:rPr kumimoji="1" lang="zh-CN" altLang="en-US"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rPr>
              <a:t>信息网络传播权保护条例</a:t>
            </a:r>
            <a:r>
              <a:rPr kumimoji="1" lang="en-US" altLang="zh-CN"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rPr>
              <a:t>》</a:t>
            </a:r>
            <a:r>
              <a:rPr kumimoji="1" lang="zh-CN" altLang="en-US"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rPr>
              <a:t>及其他适用的法律法规的保护，未经权利人书面明确授权，信息内容的任何部分</a:t>
            </a:r>
            <a:r>
              <a:rPr kumimoji="1" lang="en-US" altLang="zh-CN"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rPr>
              <a:t>(</a:t>
            </a:r>
            <a:r>
              <a:rPr kumimoji="1" lang="zh-CN" altLang="en-US"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rPr>
              <a:t>包括图片或图表</a:t>
            </a:r>
            <a:r>
              <a:rPr kumimoji="1" lang="en-US" altLang="zh-CN"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rPr>
              <a:t>)</a:t>
            </a:r>
            <a:r>
              <a:rPr kumimoji="1" lang="zh-CN" altLang="en-US"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rPr>
              <a:t>不得被全部或部分的复制、传播、销售，否则将承担法律责任。</a:t>
            </a:r>
            <a:endParaRPr kumimoji="1" lang="en-US" altLang="zh-CN"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endParaRPr kumimoji="1" lang="en-US" altLang="zh-CN"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1" lang="zh-CN" altLang="en-US"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rPr>
              <a:t>简单</a:t>
            </a:r>
            <a:endParaRPr kumimoji="1" lang="en" altLang="zh-CN"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endParaRPr>
          </a:p>
        </p:txBody>
      </p:sp>
      <p:sp>
        <p:nvSpPr>
          <p:cNvPr id="23" name="文本占位符 4">
            <a:extLst>
              <a:ext uri="{FF2B5EF4-FFF2-40B4-BE49-F238E27FC236}">
                <a16:creationId xmlns:a16="http://schemas.microsoft.com/office/drawing/2014/main" id="{D8477BEA-DD4B-328B-8203-D1DE11D87519}"/>
              </a:ext>
            </a:extLst>
          </p:cNvPr>
          <p:cNvSpPr txBox="1">
            <a:spLocks/>
          </p:cNvSpPr>
          <p:nvPr/>
        </p:nvSpPr>
        <p:spPr>
          <a:xfrm>
            <a:off x="440603" y="759873"/>
            <a:ext cx="1657138" cy="440267"/>
          </a:xfrm>
          <a:prstGeom prst="rect">
            <a:avLst/>
          </a:prstGeom>
        </p:spPr>
        <p:style>
          <a:lnRef idx="0">
            <a:scrgbClr r="0" g="0" b="0"/>
          </a:lnRef>
          <a:fillRef idx="0">
            <a:scrgbClr r="0" g="0" b="0"/>
          </a:fillRef>
          <a:effectRef idx="0">
            <a:scrgbClr r="0" g="0" b="0"/>
          </a:effectRef>
          <a:fontRef idx="major"/>
        </p:style>
        <p:txBody>
          <a:bodyPr/>
          <a:lstStyle>
            <a:lvl1pPr marL="0" marR="0" indent="0" algn="l" defTabSz="914354" rtl="0" eaLnBrk="1" fontAlgn="auto" latinLnBrk="0" hangingPunct="1">
              <a:lnSpc>
                <a:spcPct val="100000"/>
              </a:lnSpc>
              <a:spcBef>
                <a:spcPts val="1000"/>
              </a:spcBef>
              <a:spcAft>
                <a:spcPts val="0"/>
              </a:spcAft>
              <a:buClrTx/>
              <a:buSzTx/>
              <a:buFont typeface="Arial" panose="020B0604020202020204" pitchFamily="34" charset="0"/>
              <a:buNone/>
              <a:tabLst/>
              <a:defRPr sz="1867" b="0" i="0" kern="1200">
                <a:solidFill>
                  <a:schemeClr val="bg1"/>
                </a:solidFill>
                <a:latin typeface="Microsoft YaHei" panose="020B0503020204020204" pitchFamily="34" charset="-122"/>
                <a:ea typeface="Microsoft YaHei" panose="020B0503020204020204" pitchFamily="34" charset="-122"/>
                <a:cs typeface="Microsoft YaHei" panose="020B0503020204020204" pitchFamily="34"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zh-CN" altLang="en-US" sz="1867" b="0" i="0" u="none" strike="noStrike" kern="1200" cap="none" spc="0" normalizeH="0" baseline="0" noProof="0">
                <a:ln>
                  <a:noFill/>
                </a:ln>
                <a:solidFill>
                  <a:srgbClr val="FFFFFF"/>
                </a:solidFill>
                <a:effectLst/>
                <a:uLnTx/>
                <a:uFillTx/>
                <a:latin typeface="Microsoft YaHei" panose="020B0503020204020204" pitchFamily="34" charset="-122"/>
                <a:ea typeface="Microsoft YaHei" panose="020B0503020204020204" pitchFamily="34" charset="-122"/>
              </a:rPr>
              <a:t>标注</a:t>
            </a:r>
            <a:endParaRPr kumimoji="1" lang="zh-CN" altLang="en-US" sz="1867" b="0" i="0" u="none" strike="noStrike" kern="1200" cap="none" spc="0" normalizeH="0" baseline="0" noProof="0" dirty="0">
              <a:ln>
                <a:noFill/>
              </a:ln>
              <a:solidFill>
                <a:srgbClr val="FFFFFF"/>
              </a:solidFill>
              <a:effectLst/>
              <a:uLnTx/>
              <a:uFillTx/>
              <a:latin typeface="Microsoft YaHei" panose="020B0503020204020204" pitchFamily="34" charset="-122"/>
              <a:ea typeface="Microsoft YaHei" panose="020B0503020204020204" pitchFamily="34" charset="-122"/>
            </a:endParaRPr>
          </a:p>
        </p:txBody>
      </p:sp>
      <p:sp>
        <p:nvSpPr>
          <p:cNvPr id="25" name="文本占位符 7">
            <a:extLst>
              <a:ext uri="{FF2B5EF4-FFF2-40B4-BE49-F238E27FC236}">
                <a16:creationId xmlns:a16="http://schemas.microsoft.com/office/drawing/2014/main" id="{8628824D-EC15-60AC-E422-E9974FF268B9}"/>
              </a:ext>
            </a:extLst>
          </p:cNvPr>
          <p:cNvSpPr txBox="1">
            <a:spLocks/>
          </p:cNvSpPr>
          <p:nvPr/>
        </p:nvSpPr>
        <p:spPr>
          <a:xfrm>
            <a:off x="2378000" y="759876"/>
            <a:ext cx="1494754" cy="5399189"/>
          </a:xfrm>
          <a:prstGeom prst="rect">
            <a:avLst/>
          </a:prstGeom>
        </p:spPr>
        <p:style>
          <a:lnRef idx="0">
            <a:scrgbClr r="0" g="0" b="0"/>
          </a:lnRef>
          <a:fillRef idx="0">
            <a:scrgbClr r="0" g="0" b="0"/>
          </a:fillRef>
          <a:effectRef idx="0">
            <a:scrgbClr r="0" g="0" b="0"/>
          </a:effectRef>
          <a:fontRef idx="major"/>
        </p:style>
        <p:txBody>
          <a:bodyPr/>
          <a:lstStyle>
            <a:lvl1pPr marL="0" indent="0" algn="l" defTabSz="914400" rtl="0" eaLnBrk="1" latinLnBrk="0" hangingPunct="1">
              <a:lnSpc>
                <a:spcPct val="150000"/>
              </a:lnSpc>
              <a:spcBef>
                <a:spcPts val="1000"/>
              </a:spcBef>
              <a:buFont typeface="Arial" panose="020B0604020202020204" pitchFamily="34" charset="0"/>
              <a:buNone/>
              <a:defRPr sz="1200" b="0" i="0" kern="1200" baseline="0">
                <a:solidFill>
                  <a:schemeClr val="bg1"/>
                </a:solidFill>
                <a:latin typeface="Microsoft YaHei Light" panose="020B0503020204020204" pitchFamily="34" charset="-122"/>
                <a:ea typeface="Microsoft YaHei Light" panose="020B0503020204020204" pitchFamily="34" charset="-122"/>
                <a:cs typeface="Microsoft YaHei Light" panose="020B0503020204020204" pitchFamily="34"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1" lang="zh-CN" altLang="en-US" sz="1200" b="0" i="0" u="none" strike="noStrike" kern="1200" cap="none" spc="0" normalizeH="0" baseline="0" noProof="0">
                <a:ln>
                  <a:noFill/>
                </a:ln>
                <a:solidFill>
                  <a:srgbClr val="FFFFFF"/>
                </a:solidFill>
                <a:effectLst/>
                <a:uLnTx/>
                <a:uFillTx/>
                <a:latin typeface="Microsoft YaHei Light" panose="020B0503020204020204" pitchFamily="34" charset="-122"/>
                <a:ea typeface="Microsoft YaHei Light" panose="020B0503020204020204" pitchFamily="34" charset="-122"/>
              </a:rPr>
              <a:t>字体使用</a:t>
            </a:r>
            <a:endParaRPr kumimoji="1" lang="en-US" altLang="zh-CN" sz="1200" b="0" i="0" u="none" strike="noStrike" kern="1200" cap="none" spc="0" normalizeH="0" baseline="0" noProof="0">
              <a:ln>
                <a:noFill/>
              </a:ln>
              <a:solidFill>
                <a:srgbClr val="FFFFFF"/>
              </a:solidFill>
              <a:effectLst/>
              <a:uLnTx/>
              <a:uFillTx/>
              <a:latin typeface="Microsoft YaHei Light" panose="020B0503020204020204" pitchFamily="34" charset="-122"/>
              <a:ea typeface="Microsoft YaHei Light" panose="020B0503020204020204" pitchFamily="34" charset="-122"/>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endParaRPr kumimoji="1" lang="en-US" altLang="zh-CN" sz="1200" b="0" i="0" u="none" strike="noStrike" kern="1200" cap="none" spc="0" normalizeH="0" baseline="0" noProof="0">
              <a:ln>
                <a:noFill/>
              </a:ln>
              <a:solidFill>
                <a:srgbClr val="FFFFFF"/>
              </a:solidFill>
              <a:effectLst/>
              <a:uLnTx/>
              <a:uFillTx/>
              <a:latin typeface="Microsoft YaHei Light" panose="020B0503020204020204" pitchFamily="34" charset="-122"/>
              <a:ea typeface="Microsoft YaHei Light" panose="020B0503020204020204" pitchFamily="34" charset="-122"/>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endParaRPr kumimoji="1" lang="en-US" altLang="zh-CN" sz="1200" b="0" i="0" u="none" strike="noStrike" kern="1200" cap="none" spc="0" normalizeH="0" baseline="0" noProof="0">
              <a:ln>
                <a:noFill/>
              </a:ln>
              <a:solidFill>
                <a:srgbClr val="FFFFFF"/>
              </a:solidFill>
              <a:effectLst/>
              <a:uLnTx/>
              <a:uFillTx/>
              <a:latin typeface="Microsoft YaHei Light" panose="020B0503020204020204" pitchFamily="34" charset="-122"/>
              <a:ea typeface="Microsoft YaHei Light" panose="020B0503020204020204" pitchFamily="34" charset="-122"/>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1" lang="zh-CN" altLang="en-US" sz="1200" b="0" i="0" u="none" strike="noStrike" kern="1200" cap="none" spc="0" normalizeH="0" baseline="0" noProof="0">
                <a:ln>
                  <a:noFill/>
                </a:ln>
                <a:solidFill>
                  <a:srgbClr val="FFFFFF"/>
                </a:solidFill>
                <a:effectLst/>
                <a:uLnTx/>
                <a:uFillTx/>
                <a:latin typeface="Microsoft YaHei Light" panose="020B0503020204020204" pitchFamily="34" charset="-122"/>
                <a:ea typeface="Microsoft YaHei Light" panose="020B0503020204020204" pitchFamily="34" charset="-122"/>
              </a:rPr>
              <a:t>行距</a:t>
            </a:r>
            <a:endParaRPr kumimoji="1" lang="en-US" altLang="zh-CN" sz="1200" b="0" i="0" u="none" strike="noStrike" kern="1200" cap="none" spc="0" normalizeH="0" baseline="0" noProof="0">
              <a:ln>
                <a:noFill/>
              </a:ln>
              <a:solidFill>
                <a:srgbClr val="FFFFFF"/>
              </a:solidFill>
              <a:effectLst/>
              <a:uLnTx/>
              <a:uFillTx/>
              <a:latin typeface="Microsoft YaHei Light" panose="020B0503020204020204" pitchFamily="34" charset="-122"/>
              <a:ea typeface="Microsoft YaHei Light" panose="020B0503020204020204" pitchFamily="34" charset="-122"/>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endParaRPr kumimoji="1" lang="en-US" altLang="zh-CN" sz="1200" b="0" i="0" u="none" strike="noStrike" kern="1200" cap="none" spc="0" normalizeH="0" baseline="0" noProof="0">
              <a:ln>
                <a:noFill/>
              </a:ln>
              <a:solidFill>
                <a:srgbClr val="FFFFFF"/>
              </a:solidFill>
              <a:effectLst/>
              <a:uLnTx/>
              <a:uFillTx/>
              <a:latin typeface="Microsoft YaHei Light" panose="020B0503020204020204" pitchFamily="34" charset="-122"/>
              <a:ea typeface="Microsoft YaHei Light" panose="020B0503020204020204" pitchFamily="34" charset="-122"/>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1" lang="zh-CN" altLang="en-US" sz="1200" b="0" i="0" u="none" strike="noStrike" kern="1200" cap="none" spc="0" normalizeH="0" baseline="0" noProof="0">
                <a:ln>
                  <a:noFill/>
                </a:ln>
                <a:solidFill>
                  <a:srgbClr val="FFFFFF"/>
                </a:solidFill>
                <a:effectLst/>
                <a:uLnTx/>
                <a:uFillTx/>
                <a:latin typeface="Microsoft YaHei Light" panose="020B0503020204020204" pitchFamily="34" charset="-122"/>
                <a:ea typeface="Microsoft YaHei Light" panose="020B0503020204020204" pitchFamily="34" charset="-122"/>
              </a:rPr>
              <a:t>素材</a:t>
            </a:r>
            <a:endParaRPr kumimoji="1" lang="en-US" altLang="zh-CN" sz="1200" b="0" i="0" u="none" strike="noStrike" kern="1200" cap="none" spc="0" normalizeH="0" baseline="0" noProof="0">
              <a:ln>
                <a:noFill/>
              </a:ln>
              <a:solidFill>
                <a:srgbClr val="FFFFFF"/>
              </a:solidFill>
              <a:effectLst/>
              <a:uLnTx/>
              <a:uFillTx/>
              <a:latin typeface="Microsoft YaHei Light" panose="020B0503020204020204" pitchFamily="34" charset="-122"/>
              <a:ea typeface="Microsoft YaHei Light" panose="020B0503020204020204" pitchFamily="34" charset="-122"/>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endParaRPr kumimoji="1" lang="en-US" altLang="zh-CN" sz="1200" b="0" i="0" u="none" strike="noStrike" kern="1200" cap="none" spc="0" normalizeH="0" baseline="0" noProof="0">
              <a:ln>
                <a:noFill/>
              </a:ln>
              <a:solidFill>
                <a:srgbClr val="FFFFFF"/>
              </a:solidFill>
              <a:effectLst/>
              <a:uLnTx/>
              <a:uFillTx/>
              <a:latin typeface="Microsoft YaHei Light" panose="020B0503020204020204" pitchFamily="34" charset="-122"/>
              <a:ea typeface="Microsoft YaHei Light" panose="020B0503020204020204" pitchFamily="34" charset="-122"/>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1" lang="zh-CN" altLang="en-US" sz="1200" b="0" i="0" u="none" strike="noStrike" kern="1200" cap="none" spc="0" normalizeH="0" baseline="0" noProof="0">
                <a:ln>
                  <a:noFill/>
                </a:ln>
                <a:solidFill>
                  <a:srgbClr val="FFFFFF"/>
                </a:solidFill>
                <a:effectLst/>
                <a:uLnTx/>
                <a:uFillTx/>
                <a:latin typeface="Microsoft YaHei Light" panose="020B0503020204020204" pitchFamily="34" charset="-122"/>
                <a:ea typeface="Microsoft YaHei Light" panose="020B0503020204020204" pitchFamily="34" charset="-122"/>
              </a:rPr>
              <a:t>声明</a:t>
            </a:r>
            <a:endParaRPr kumimoji="1" lang="en-US" altLang="zh-CN" sz="1200" b="0" i="0" u="none" strike="noStrike" kern="1200" cap="none" spc="0" normalizeH="0" baseline="0" noProof="0">
              <a:ln>
                <a:noFill/>
              </a:ln>
              <a:solidFill>
                <a:srgbClr val="FFFFFF"/>
              </a:solidFill>
              <a:effectLst/>
              <a:uLnTx/>
              <a:uFillTx/>
              <a:latin typeface="Microsoft YaHei Light" panose="020B0503020204020204" pitchFamily="34" charset="-122"/>
              <a:ea typeface="Microsoft YaHei Light" panose="020B0503020204020204" pitchFamily="34" charset="-122"/>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endParaRPr kumimoji="1" lang="en-US" altLang="zh-CN" sz="1200" b="0" i="0" u="none" strike="noStrike" kern="1200" cap="none" spc="0" normalizeH="0" baseline="0" noProof="0">
              <a:ln>
                <a:noFill/>
              </a:ln>
              <a:solidFill>
                <a:srgbClr val="FFFFFF"/>
              </a:solidFill>
              <a:effectLst/>
              <a:uLnTx/>
              <a:uFillTx/>
              <a:latin typeface="Microsoft YaHei Light" panose="020B0503020204020204" pitchFamily="34" charset="-122"/>
              <a:ea typeface="Microsoft YaHei Light" panose="020B0503020204020204" pitchFamily="34" charset="-122"/>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endParaRPr kumimoji="1" lang="en-US" altLang="zh-CN" sz="1200" b="0" i="0" u="none" strike="noStrike" kern="1200" cap="none" spc="0" normalizeH="0" baseline="0" noProof="0">
              <a:ln>
                <a:noFill/>
              </a:ln>
              <a:solidFill>
                <a:srgbClr val="FFFFFF"/>
              </a:solidFill>
              <a:effectLst/>
              <a:uLnTx/>
              <a:uFillTx/>
              <a:latin typeface="Microsoft YaHei Light" panose="020B0503020204020204" pitchFamily="34" charset="-122"/>
              <a:ea typeface="Microsoft YaHei Light" panose="020B0503020204020204" pitchFamily="34" charset="-122"/>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endParaRPr kumimoji="1" lang="en-US" altLang="zh-CN" sz="1200" b="0" i="0" u="none" strike="noStrike" kern="1200" cap="none" spc="0" normalizeH="0" baseline="0" noProof="0">
              <a:ln>
                <a:noFill/>
              </a:ln>
              <a:solidFill>
                <a:srgbClr val="FFFFFF"/>
              </a:solidFill>
              <a:effectLst/>
              <a:uLnTx/>
              <a:uFillTx/>
              <a:latin typeface="Microsoft YaHei Light" panose="020B0503020204020204" pitchFamily="34" charset="-122"/>
              <a:ea typeface="Microsoft YaHei Light" panose="020B0503020204020204" pitchFamily="34" charset="-122"/>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1" lang="zh-CN" altLang="en-US" sz="1200" b="0" i="0" u="none" strike="noStrike" kern="1200" cap="none" spc="0" normalizeH="0" baseline="0" noProof="0">
                <a:ln>
                  <a:noFill/>
                </a:ln>
                <a:solidFill>
                  <a:srgbClr val="FFFFFF"/>
                </a:solidFill>
                <a:effectLst/>
                <a:uLnTx/>
                <a:uFillTx/>
                <a:latin typeface="Microsoft YaHei Light" panose="020B0503020204020204" pitchFamily="34" charset="-122"/>
                <a:ea typeface="Microsoft YaHei Light" panose="020B0503020204020204" pitchFamily="34" charset="-122"/>
              </a:rPr>
              <a:t>作者</a:t>
            </a:r>
            <a:endParaRPr kumimoji="1" lang="zh-CN" altLang="en-US"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endParaRPr>
          </a:p>
        </p:txBody>
      </p:sp>
    </p:spTree>
    <p:extLst>
      <p:ext uri="{BB962C8B-B14F-4D97-AF65-F5344CB8AC3E}">
        <p14:creationId xmlns:p14="http://schemas.microsoft.com/office/powerpoint/2010/main" val="1153272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92D6388B-4900-423B-AFB9-6DE5617B326A}"/>
              </a:ext>
            </a:extLst>
          </p:cNvPr>
          <p:cNvGrpSpPr/>
          <p:nvPr/>
        </p:nvGrpSpPr>
        <p:grpSpPr>
          <a:xfrm>
            <a:off x="839789" y="1264215"/>
            <a:ext cx="10514011" cy="4463166"/>
            <a:chOff x="839789" y="1264215"/>
            <a:chExt cx="10514011" cy="4463166"/>
          </a:xfrm>
        </p:grpSpPr>
        <p:grpSp>
          <p:nvGrpSpPr>
            <p:cNvPr id="176" name="组合 175">
              <a:extLst>
                <a:ext uri="{FF2B5EF4-FFF2-40B4-BE49-F238E27FC236}">
                  <a16:creationId xmlns:a16="http://schemas.microsoft.com/office/drawing/2014/main" id="{0A039277-4CD1-47EA-A048-B06C17B34C47}"/>
                </a:ext>
              </a:extLst>
            </p:cNvPr>
            <p:cNvGrpSpPr/>
            <p:nvPr/>
          </p:nvGrpSpPr>
          <p:grpSpPr>
            <a:xfrm>
              <a:off x="10282238" y="4725213"/>
              <a:ext cx="1071562" cy="1002168"/>
              <a:chOff x="839788" y="1374350"/>
              <a:chExt cx="1285549" cy="1202297"/>
            </a:xfrm>
            <a:solidFill>
              <a:schemeClr val="accent2">
                <a:alpha val="20000"/>
              </a:schemeClr>
            </a:solidFill>
          </p:grpSpPr>
          <p:sp>
            <p:nvSpPr>
              <p:cNvPr id="177" name="椭圆 176">
                <a:extLst>
                  <a:ext uri="{FF2B5EF4-FFF2-40B4-BE49-F238E27FC236}">
                    <a16:creationId xmlns:a16="http://schemas.microsoft.com/office/drawing/2014/main" id="{4C4F3CA3-A6AF-4ABA-8E49-1F53127C01E1}"/>
                  </a:ext>
                </a:extLst>
              </p:cNvPr>
              <p:cNvSpPr/>
              <p:nvPr/>
            </p:nvSpPr>
            <p:spPr>
              <a:xfrm>
                <a:off x="839788" y="1374350"/>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78" name="椭圆 177">
                <a:extLst>
                  <a:ext uri="{FF2B5EF4-FFF2-40B4-BE49-F238E27FC236}">
                    <a16:creationId xmlns:a16="http://schemas.microsoft.com/office/drawing/2014/main" id="{39750FE0-C607-4191-B273-04665FE9457F}"/>
                  </a:ext>
                </a:extLst>
              </p:cNvPr>
              <p:cNvSpPr/>
              <p:nvPr/>
            </p:nvSpPr>
            <p:spPr>
              <a:xfrm>
                <a:off x="1006429" y="1374350"/>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79" name="椭圆 178">
                <a:extLst>
                  <a:ext uri="{FF2B5EF4-FFF2-40B4-BE49-F238E27FC236}">
                    <a16:creationId xmlns:a16="http://schemas.microsoft.com/office/drawing/2014/main" id="{83C770AE-C048-43F7-A33B-EBD44C209BAD}"/>
                  </a:ext>
                </a:extLst>
              </p:cNvPr>
              <p:cNvSpPr/>
              <p:nvPr/>
            </p:nvSpPr>
            <p:spPr>
              <a:xfrm>
                <a:off x="1173070" y="1374350"/>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80" name="椭圆 179">
                <a:extLst>
                  <a:ext uri="{FF2B5EF4-FFF2-40B4-BE49-F238E27FC236}">
                    <a16:creationId xmlns:a16="http://schemas.microsoft.com/office/drawing/2014/main" id="{0C0CA065-0A06-461F-8C24-9A3A9F2CEF81}"/>
                  </a:ext>
                </a:extLst>
              </p:cNvPr>
              <p:cNvSpPr/>
              <p:nvPr/>
            </p:nvSpPr>
            <p:spPr>
              <a:xfrm>
                <a:off x="1339711" y="1374350"/>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81" name="椭圆 180">
                <a:extLst>
                  <a:ext uri="{FF2B5EF4-FFF2-40B4-BE49-F238E27FC236}">
                    <a16:creationId xmlns:a16="http://schemas.microsoft.com/office/drawing/2014/main" id="{4C38C479-C8DC-4795-AEB7-3D1E6C9E9192}"/>
                  </a:ext>
                </a:extLst>
              </p:cNvPr>
              <p:cNvSpPr/>
              <p:nvPr/>
            </p:nvSpPr>
            <p:spPr>
              <a:xfrm>
                <a:off x="1506352" y="1374350"/>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82" name="椭圆 181">
                <a:extLst>
                  <a:ext uri="{FF2B5EF4-FFF2-40B4-BE49-F238E27FC236}">
                    <a16:creationId xmlns:a16="http://schemas.microsoft.com/office/drawing/2014/main" id="{6BBBBB62-6052-4949-8002-4B8F08BC54AD}"/>
                  </a:ext>
                </a:extLst>
              </p:cNvPr>
              <p:cNvSpPr/>
              <p:nvPr/>
            </p:nvSpPr>
            <p:spPr>
              <a:xfrm>
                <a:off x="1672993" y="1374350"/>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83" name="椭圆 182">
                <a:extLst>
                  <a:ext uri="{FF2B5EF4-FFF2-40B4-BE49-F238E27FC236}">
                    <a16:creationId xmlns:a16="http://schemas.microsoft.com/office/drawing/2014/main" id="{CABDDB08-D693-483A-B001-DCE8493C44B5}"/>
                  </a:ext>
                </a:extLst>
              </p:cNvPr>
              <p:cNvSpPr/>
              <p:nvPr/>
            </p:nvSpPr>
            <p:spPr>
              <a:xfrm>
                <a:off x="1839634" y="1374350"/>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84" name="椭圆 183">
                <a:extLst>
                  <a:ext uri="{FF2B5EF4-FFF2-40B4-BE49-F238E27FC236}">
                    <a16:creationId xmlns:a16="http://schemas.microsoft.com/office/drawing/2014/main" id="{6A2A29F0-ECB2-4D35-A9A8-EC09D6219AC5}"/>
                  </a:ext>
                </a:extLst>
              </p:cNvPr>
              <p:cNvSpPr/>
              <p:nvPr/>
            </p:nvSpPr>
            <p:spPr>
              <a:xfrm>
                <a:off x="2006275" y="1374350"/>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85" name="椭圆 184">
                <a:extLst>
                  <a:ext uri="{FF2B5EF4-FFF2-40B4-BE49-F238E27FC236}">
                    <a16:creationId xmlns:a16="http://schemas.microsoft.com/office/drawing/2014/main" id="{9C570EDE-C259-4C54-ABCA-15AF84562F3C}"/>
                  </a:ext>
                </a:extLst>
              </p:cNvPr>
              <p:cNvSpPr/>
              <p:nvPr/>
            </p:nvSpPr>
            <p:spPr>
              <a:xfrm>
                <a:off x="839788" y="1529098"/>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86" name="椭圆 185">
                <a:extLst>
                  <a:ext uri="{FF2B5EF4-FFF2-40B4-BE49-F238E27FC236}">
                    <a16:creationId xmlns:a16="http://schemas.microsoft.com/office/drawing/2014/main" id="{53A422D5-DD53-46C1-A8FF-0333B24A9C42}"/>
                  </a:ext>
                </a:extLst>
              </p:cNvPr>
              <p:cNvSpPr/>
              <p:nvPr/>
            </p:nvSpPr>
            <p:spPr>
              <a:xfrm>
                <a:off x="1006429" y="1529098"/>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87" name="椭圆 186">
                <a:extLst>
                  <a:ext uri="{FF2B5EF4-FFF2-40B4-BE49-F238E27FC236}">
                    <a16:creationId xmlns:a16="http://schemas.microsoft.com/office/drawing/2014/main" id="{0867185E-ACDA-4AF2-9611-85432442FF24}"/>
                  </a:ext>
                </a:extLst>
              </p:cNvPr>
              <p:cNvSpPr/>
              <p:nvPr/>
            </p:nvSpPr>
            <p:spPr>
              <a:xfrm>
                <a:off x="1173070" y="1529098"/>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88" name="椭圆 187">
                <a:extLst>
                  <a:ext uri="{FF2B5EF4-FFF2-40B4-BE49-F238E27FC236}">
                    <a16:creationId xmlns:a16="http://schemas.microsoft.com/office/drawing/2014/main" id="{D1A4CAE4-6AE6-49A7-9B2C-D516C84FF3DB}"/>
                  </a:ext>
                </a:extLst>
              </p:cNvPr>
              <p:cNvSpPr/>
              <p:nvPr/>
            </p:nvSpPr>
            <p:spPr>
              <a:xfrm>
                <a:off x="1339711" y="1529098"/>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89" name="椭圆 188">
                <a:extLst>
                  <a:ext uri="{FF2B5EF4-FFF2-40B4-BE49-F238E27FC236}">
                    <a16:creationId xmlns:a16="http://schemas.microsoft.com/office/drawing/2014/main" id="{CFF885C8-5CF3-4BBA-B67D-D447406FD50E}"/>
                  </a:ext>
                </a:extLst>
              </p:cNvPr>
              <p:cNvSpPr/>
              <p:nvPr/>
            </p:nvSpPr>
            <p:spPr>
              <a:xfrm>
                <a:off x="1506352" y="1529098"/>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90" name="椭圆 189">
                <a:extLst>
                  <a:ext uri="{FF2B5EF4-FFF2-40B4-BE49-F238E27FC236}">
                    <a16:creationId xmlns:a16="http://schemas.microsoft.com/office/drawing/2014/main" id="{8241B690-0305-4CFB-8BC5-6F0531B5BAAA}"/>
                  </a:ext>
                </a:extLst>
              </p:cNvPr>
              <p:cNvSpPr/>
              <p:nvPr/>
            </p:nvSpPr>
            <p:spPr>
              <a:xfrm>
                <a:off x="1672993" y="1529098"/>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91" name="椭圆 190">
                <a:extLst>
                  <a:ext uri="{FF2B5EF4-FFF2-40B4-BE49-F238E27FC236}">
                    <a16:creationId xmlns:a16="http://schemas.microsoft.com/office/drawing/2014/main" id="{3A04C19E-C096-4999-9580-B7BDAE2C098F}"/>
                  </a:ext>
                </a:extLst>
              </p:cNvPr>
              <p:cNvSpPr/>
              <p:nvPr/>
            </p:nvSpPr>
            <p:spPr>
              <a:xfrm>
                <a:off x="1839634" y="1529098"/>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92" name="椭圆 191">
                <a:extLst>
                  <a:ext uri="{FF2B5EF4-FFF2-40B4-BE49-F238E27FC236}">
                    <a16:creationId xmlns:a16="http://schemas.microsoft.com/office/drawing/2014/main" id="{E01CCFAD-404A-448D-8693-9A151AEEC4AC}"/>
                  </a:ext>
                </a:extLst>
              </p:cNvPr>
              <p:cNvSpPr/>
              <p:nvPr/>
            </p:nvSpPr>
            <p:spPr>
              <a:xfrm>
                <a:off x="2006275" y="1529098"/>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93" name="椭圆 192">
                <a:extLst>
                  <a:ext uri="{FF2B5EF4-FFF2-40B4-BE49-F238E27FC236}">
                    <a16:creationId xmlns:a16="http://schemas.microsoft.com/office/drawing/2014/main" id="{9D1807CA-DCF2-43C3-BB40-0176D7F898B2}"/>
                  </a:ext>
                </a:extLst>
              </p:cNvPr>
              <p:cNvSpPr/>
              <p:nvPr/>
            </p:nvSpPr>
            <p:spPr>
              <a:xfrm>
                <a:off x="839788" y="1683846"/>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94" name="椭圆 193">
                <a:extLst>
                  <a:ext uri="{FF2B5EF4-FFF2-40B4-BE49-F238E27FC236}">
                    <a16:creationId xmlns:a16="http://schemas.microsoft.com/office/drawing/2014/main" id="{48628F6A-A00F-46FD-B54A-F56B3EE445E6}"/>
                  </a:ext>
                </a:extLst>
              </p:cNvPr>
              <p:cNvSpPr/>
              <p:nvPr/>
            </p:nvSpPr>
            <p:spPr>
              <a:xfrm>
                <a:off x="1006429" y="1683846"/>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95" name="椭圆 194">
                <a:extLst>
                  <a:ext uri="{FF2B5EF4-FFF2-40B4-BE49-F238E27FC236}">
                    <a16:creationId xmlns:a16="http://schemas.microsoft.com/office/drawing/2014/main" id="{D7912174-46AB-48A1-B947-605C225665FD}"/>
                  </a:ext>
                </a:extLst>
              </p:cNvPr>
              <p:cNvSpPr/>
              <p:nvPr/>
            </p:nvSpPr>
            <p:spPr>
              <a:xfrm>
                <a:off x="1173070" y="1683846"/>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96" name="椭圆 195">
                <a:extLst>
                  <a:ext uri="{FF2B5EF4-FFF2-40B4-BE49-F238E27FC236}">
                    <a16:creationId xmlns:a16="http://schemas.microsoft.com/office/drawing/2014/main" id="{79570A48-FE1E-45C3-83DE-F6C98CE2CA98}"/>
                  </a:ext>
                </a:extLst>
              </p:cNvPr>
              <p:cNvSpPr/>
              <p:nvPr/>
            </p:nvSpPr>
            <p:spPr>
              <a:xfrm>
                <a:off x="1339711" y="1683846"/>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97" name="椭圆 196">
                <a:extLst>
                  <a:ext uri="{FF2B5EF4-FFF2-40B4-BE49-F238E27FC236}">
                    <a16:creationId xmlns:a16="http://schemas.microsoft.com/office/drawing/2014/main" id="{7EEA6A60-46C6-4630-ABB9-8D026E481B7D}"/>
                  </a:ext>
                </a:extLst>
              </p:cNvPr>
              <p:cNvSpPr/>
              <p:nvPr/>
            </p:nvSpPr>
            <p:spPr>
              <a:xfrm>
                <a:off x="1506352" y="1683846"/>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98" name="椭圆 197">
                <a:extLst>
                  <a:ext uri="{FF2B5EF4-FFF2-40B4-BE49-F238E27FC236}">
                    <a16:creationId xmlns:a16="http://schemas.microsoft.com/office/drawing/2014/main" id="{69022BBD-5B3F-4322-B1E5-436E00D664D4}"/>
                  </a:ext>
                </a:extLst>
              </p:cNvPr>
              <p:cNvSpPr/>
              <p:nvPr/>
            </p:nvSpPr>
            <p:spPr>
              <a:xfrm>
                <a:off x="1672993" y="1683846"/>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99" name="椭圆 198">
                <a:extLst>
                  <a:ext uri="{FF2B5EF4-FFF2-40B4-BE49-F238E27FC236}">
                    <a16:creationId xmlns:a16="http://schemas.microsoft.com/office/drawing/2014/main" id="{C5ED69F3-CE2C-485E-9FD1-BAA615D00B9E}"/>
                  </a:ext>
                </a:extLst>
              </p:cNvPr>
              <p:cNvSpPr/>
              <p:nvPr/>
            </p:nvSpPr>
            <p:spPr>
              <a:xfrm>
                <a:off x="1839634" y="1683846"/>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00" name="椭圆 199">
                <a:extLst>
                  <a:ext uri="{FF2B5EF4-FFF2-40B4-BE49-F238E27FC236}">
                    <a16:creationId xmlns:a16="http://schemas.microsoft.com/office/drawing/2014/main" id="{F98AA7D0-81E0-4668-9466-CF3402CFFCB4}"/>
                  </a:ext>
                </a:extLst>
              </p:cNvPr>
              <p:cNvSpPr/>
              <p:nvPr/>
            </p:nvSpPr>
            <p:spPr>
              <a:xfrm>
                <a:off x="2006275" y="1683846"/>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01" name="椭圆 200">
                <a:extLst>
                  <a:ext uri="{FF2B5EF4-FFF2-40B4-BE49-F238E27FC236}">
                    <a16:creationId xmlns:a16="http://schemas.microsoft.com/office/drawing/2014/main" id="{C69E4374-CB6E-4C0D-8772-307B73E5CB8F}"/>
                  </a:ext>
                </a:extLst>
              </p:cNvPr>
              <p:cNvSpPr/>
              <p:nvPr/>
            </p:nvSpPr>
            <p:spPr>
              <a:xfrm>
                <a:off x="839788" y="1838594"/>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02" name="椭圆 201">
                <a:extLst>
                  <a:ext uri="{FF2B5EF4-FFF2-40B4-BE49-F238E27FC236}">
                    <a16:creationId xmlns:a16="http://schemas.microsoft.com/office/drawing/2014/main" id="{6B4DBA54-C09F-41A2-8AC3-45AB4B33E256}"/>
                  </a:ext>
                </a:extLst>
              </p:cNvPr>
              <p:cNvSpPr/>
              <p:nvPr/>
            </p:nvSpPr>
            <p:spPr>
              <a:xfrm>
                <a:off x="1006429" y="1838594"/>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03" name="椭圆 202">
                <a:extLst>
                  <a:ext uri="{FF2B5EF4-FFF2-40B4-BE49-F238E27FC236}">
                    <a16:creationId xmlns:a16="http://schemas.microsoft.com/office/drawing/2014/main" id="{7FAE4FE4-8460-4AC5-8578-6A03D40FC51B}"/>
                  </a:ext>
                </a:extLst>
              </p:cNvPr>
              <p:cNvSpPr/>
              <p:nvPr/>
            </p:nvSpPr>
            <p:spPr>
              <a:xfrm>
                <a:off x="1173070" y="1838594"/>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04" name="椭圆 203">
                <a:extLst>
                  <a:ext uri="{FF2B5EF4-FFF2-40B4-BE49-F238E27FC236}">
                    <a16:creationId xmlns:a16="http://schemas.microsoft.com/office/drawing/2014/main" id="{BAD65ECB-6D23-447C-8EFD-85A093902BDF}"/>
                  </a:ext>
                </a:extLst>
              </p:cNvPr>
              <p:cNvSpPr/>
              <p:nvPr/>
            </p:nvSpPr>
            <p:spPr>
              <a:xfrm>
                <a:off x="1339711" y="1838594"/>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05" name="椭圆 204">
                <a:extLst>
                  <a:ext uri="{FF2B5EF4-FFF2-40B4-BE49-F238E27FC236}">
                    <a16:creationId xmlns:a16="http://schemas.microsoft.com/office/drawing/2014/main" id="{E2A8D3CF-115D-476D-8BE3-6F3638893866}"/>
                  </a:ext>
                </a:extLst>
              </p:cNvPr>
              <p:cNvSpPr/>
              <p:nvPr/>
            </p:nvSpPr>
            <p:spPr>
              <a:xfrm>
                <a:off x="1506352" y="1838594"/>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06" name="椭圆 205">
                <a:extLst>
                  <a:ext uri="{FF2B5EF4-FFF2-40B4-BE49-F238E27FC236}">
                    <a16:creationId xmlns:a16="http://schemas.microsoft.com/office/drawing/2014/main" id="{B5183BA9-4EBD-46AF-BE1C-B905F00C957B}"/>
                  </a:ext>
                </a:extLst>
              </p:cNvPr>
              <p:cNvSpPr/>
              <p:nvPr/>
            </p:nvSpPr>
            <p:spPr>
              <a:xfrm>
                <a:off x="1672993" y="1838594"/>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07" name="椭圆 206">
                <a:extLst>
                  <a:ext uri="{FF2B5EF4-FFF2-40B4-BE49-F238E27FC236}">
                    <a16:creationId xmlns:a16="http://schemas.microsoft.com/office/drawing/2014/main" id="{B84DF3D6-4DAA-4D5C-B1C6-8A30BE2D8148}"/>
                  </a:ext>
                </a:extLst>
              </p:cNvPr>
              <p:cNvSpPr/>
              <p:nvPr/>
            </p:nvSpPr>
            <p:spPr>
              <a:xfrm>
                <a:off x="1839634" y="1838594"/>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08" name="椭圆 207">
                <a:extLst>
                  <a:ext uri="{FF2B5EF4-FFF2-40B4-BE49-F238E27FC236}">
                    <a16:creationId xmlns:a16="http://schemas.microsoft.com/office/drawing/2014/main" id="{E90CF853-C624-44A0-B0B1-681AC458DEFF}"/>
                  </a:ext>
                </a:extLst>
              </p:cNvPr>
              <p:cNvSpPr/>
              <p:nvPr/>
            </p:nvSpPr>
            <p:spPr>
              <a:xfrm>
                <a:off x="2006275" y="1838594"/>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09" name="椭圆 208">
                <a:extLst>
                  <a:ext uri="{FF2B5EF4-FFF2-40B4-BE49-F238E27FC236}">
                    <a16:creationId xmlns:a16="http://schemas.microsoft.com/office/drawing/2014/main" id="{7B4348E0-8C22-4F39-B138-7D6B31658176}"/>
                  </a:ext>
                </a:extLst>
              </p:cNvPr>
              <p:cNvSpPr/>
              <p:nvPr/>
            </p:nvSpPr>
            <p:spPr>
              <a:xfrm>
                <a:off x="839788" y="1993342"/>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10" name="椭圆 209">
                <a:extLst>
                  <a:ext uri="{FF2B5EF4-FFF2-40B4-BE49-F238E27FC236}">
                    <a16:creationId xmlns:a16="http://schemas.microsoft.com/office/drawing/2014/main" id="{35987A86-608B-41D9-8BE5-25C247A8E88B}"/>
                  </a:ext>
                </a:extLst>
              </p:cNvPr>
              <p:cNvSpPr/>
              <p:nvPr/>
            </p:nvSpPr>
            <p:spPr>
              <a:xfrm>
                <a:off x="1006429" y="1993342"/>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11" name="椭圆 210">
                <a:extLst>
                  <a:ext uri="{FF2B5EF4-FFF2-40B4-BE49-F238E27FC236}">
                    <a16:creationId xmlns:a16="http://schemas.microsoft.com/office/drawing/2014/main" id="{794D6DE7-977D-4CDA-BA1C-DE6CCD07A683}"/>
                  </a:ext>
                </a:extLst>
              </p:cNvPr>
              <p:cNvSpPr/>
              <p:nvPr/>
            </p:nvSpPr>
            <p:spPr>
              <a:xfrm>
                <a:off x="1173070" y="1993342"/>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12" name="椭圆 211">
                <a:extLst>
                  <a:ext uri="{FF2B5EF4-FFF2-40B4-BE49-F238E27FC236}">
                    <a16:creationId xmlns:a16="http://schemas.microsoft.com/office/drawing/2014/main" id="{454C4D62-F459-48F1-B529-76EBB38801D2}"/>
                  </a:ext>
                </a:extLst>
              </p:cNvPr>
              <p:cNvSpPr/>
              <p:nvPr/>
            </p:nvSpPr>
            <p:spPr>
              <a:xfrm>
                <a:off x="1339711" y="1993342"/>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13" name="椭圆 212">
                <a:extLst>
                  <a:ext uri="{FF2B5EF4-FFF2-40B4-BE49-F238E27FC236}">
                    <a16:creationId xmlns:a16="http://schemas.microsoft.com/office/drawing/2014/main" id="{D30A4B3A-F7C4-4097-9176-9AD6D113C680}"/>
                  </a:ext>
                </a:extLst>
              </p:cNvPr>
              <p:cNvSpPr/>
              <p:nvPr/>
            </p:nvSpPr>
            <p:spPr>
              <a:xfrm>
                <a:off x="1506352" y="1993342"/>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14" name="椭圆 213">
                <a:extLst>
                  <a:ext uri="{FF2B5EF4-FFF2-40B4-BE49-F238E27FC236}">
                    <a16:creationId xmlns:a16="http://schemas.microsoft.com/office/drawing/2014/main" id="{3AD34DBB-9CEE-4F66-A2B3-D1A418A069BE}"/>
                  </a:ext>
                </a:extLst>
              </p:cNvPr>
              <p:cNvSpPr/>
              <p:nvPr/>
            </p:nvSpPr>
            <p:spPr>
              <a:xfrm>
                <a:off x="1672993" y="1993342"/>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15" name="椭圆 214">
                <a:extLst>
                  <a:ext uri="{FF2B5EF4-FFF2-40B4-BE49-F238E27FC236}">
                    <a16:creationId xmlns:a16="http://schemas.microsoft.com/office/drawing/2014/main" id="{B94D1945-0D55-4869-B8BD-71A31BE1F816}"/>
                  </a:ext>
                </a:extLst>
              </p:cNvPr>
              <p:cNvSpPr/>
              <p:nvPr/>
            </p:nvSpPr>
            <p:spPr>
              <a:xfrm>
                <a:off x="1839634" y="1993342"/>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16" name="椭圆 215">
                <a:extLst>
                  <a:ext uri="{FF2B5EF4-FFF2-40B4-BE49-F238E27FC236}">
                    <a16:creationId xmlns:a16="http://schemas.microsoft.com/office/drawing/2014/main" id="{0558F92F-7B6E-4904-A07B-74AEA092F049}"/>
                  </a:ext>
                </a:extLst>
              </p:cNvPr>
              <p:cNvSpPr/>
              <p:nvPr/>
            </p:nvSpPr>
            <p:spPr>
              <a:xfrm>
                <a:off x="2006275" y="1993342"/>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17" name="椭圆 216">
                <a:extLst>
                  <a:ext uri="{FF2B5EF4-FFF2-40B4-BE49-F238E27FC236}">
                    <a16:creationId xmlns:a16="http://schemas.microsoft.com/office/drawing/2014/main" id="{187F6024-927B-4E72-A780-568E1B09D434}"/>
                  </a:ext>
                </a:extLst>
              </p:cNvPr>
              <p:cNvSpPr/>
              <p:nvPr/>
            </p:nvSpPr>
            <p:spPr>
              <a:xfrm>
                <a:off x="839788" y="2148089"/>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18" name="椭圆 217">
                <a:extLst>
                  <a:ext uri="{FF2B5EF4-FFF2-40B4-BE49-F238E27FC236}">
                    <a16:creationId xmlns:a16="http://schemas.microsoft.com/office/drawing/2014/main" id="{05BE8436-F3E2-4783-9E67-2B1BD52BEC70}"/>
                  </a:ext>
                </a:extLst>
              </p:cNvPr>
              <p:cNvSpPr/>
              <p:nvPr/>
            </p:nvSpPr>
            <p:spPr>
              <a:xfrm>
                <a:off x="1006429" y="2148089"/>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19" name="椭圆 218">
                <a:extLst>
                  <a:ext uri="{FF2B5EF4-FFF2-40B4-BE49-F238E27FC236}">
                    <a16:creationId xmlns:a16="http://schemas.microsoft.com/office/drawing/2014/main" id="{E257A954-44AB-4269-9047-57F5244C35EB}"/>
                  </a:ext>
                </a:extLst>
              </p:cNvPr>
              <p:cNvSpPr/>
              <p:nvPr/>
            </p:nvSpPr>
            <p:spPr>
              <a:xfrm>
                <a:off x="1173070" y="2148089"/>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20" name="椭圆 219">
                <a:extLst>
                  <a:ext uri="{FF2B5EF4-FFF2-40B4-BE49-F238E27FC236}">
                    <a16:creationId xmlns:a16="http://schemas.microsoft.com/office/drawing/2014/main" id="{A27381C9-EEE7-415A-BC54-E481EA1812C3}"/>
                  </a:ext>
                </a:extLst>
              </p:cNvPr>
              <p:cNvSpPr/>
              <p:nvPr/>
            </p:nvSpPr>
            <p:spPr>
              <a:xfrm>
                <a:off x="1339711" y="2148089"/>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21" name="椭圆 220">
                <a:extLst>
                  <a:ext uri="{FF2B5EF4-FFF2-40B4-BE49-F238E27FC236}">
                    <a16:creationId xmlns:a16="http://schemas.microsoft.com/office/drawing/2014/main" id="{018D53D5-8ED3-42BB-8E0C-305C0822C569}"/>
                  </a:ext>
                </a:extLst>
              </p:cNvPr>
              <p:cNvSpPr/>
              <p:nvPr/>
            </p:nvSpPr>
            <p:spPr>
              <a:xfrm>
                <a:off x="1506352" y="2148089"/>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22" name="椭圆 221">
                <a:extLst>
                  <a:ext uri="{FF2B5EF4-FFF2-40B4-BE49-F238E27FC236}">
                    <a16:creationId xmlns:a16="http://schemas.microsoft.com/office/drawing/2014/main" id="{947B2D0B-C568-424F-8826-49A8776720C0}"/>
                  </a:ext>
                </a:extLst>
              </p:cNvPr>
              <p:cNvSpPr/>
              <p:nvPr/>
            </p:nvSpPr>
            <p:spPr>
              <a:xfrm>
                <a:off x="1672993" y="2148089"/>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23" name="椭圆 222">
                <a:extLst>
                  <a:ext uri="{FF2B5EF4-FFF2-40B4-BE49-F238E27FC236}">
                    <a16:creationId xmlns:a16="http://schemas.microsoft.com/office/drawing/2014/main" id="{C55492D9-3A84-420F-A9BF-7210CDFB9356}"/>
                  </a:ext>
                </a:extLst>
              </p:cNvPr>
              <p:cNvSpPr/>
              <p:nvPr/>
            </p:nvSpPr>
            <p:spPr>
              <a:xfrm>
                <a:off x="1839634" y="2148089"/>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24" name="椭圆 223">
                <a:extLst>
                  <a:ext uri="{FF2B5EF4-FFF2-40B4-BE49-F238E27FC236}">
                    <a16:creationId xmlns:a16="http://schemas.microsoft.com/office/drawing/2014/main" id="{AB6D9E7C-F94A-4731-A979-A706D281B3FC}"/>
                  </a:ext>
                </a:extLst>
              </p:cNvPr>
              <p:cNvSpPr/>
              <p:nvPr/>
            </p:nvSpPr>
            <p:spPr>
              <a:xfrm>
                <a:off x="2006275" y="2148089"/>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25" name="椭圆 224">
                <a:extLst>
                  <a:ext uri="{FF2B5EF4-FFF2-40B4-BE49-F238E27FC236}">
                    <a16:creationId xmlns:a16="http://schemas.microsoft.com/office/drawing/2014/main" id="{A73873B0-F0EC-4B31-9CE2-19AC94FACFA5}"/>
                  </a:ext>
                </a:extLst>
              </p:cNvPr>
              <p:cNvSpPr/>
              <p:nvPr/>
            </p:nvSpPr>
            <p:spPr>
              <a:xfrm>
                <a:off x="839788" y="2302837"/>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26" name="椭圆 225">
                <a:extLst>
                  <a:ext uri="{FF2B5EF4-FFF2-40B4-BE49-F238E27FC236}">
                    <a16:creationId xmlns:a16="http://schemas.microsoft.com/office/drawing/2014/main" id="{C0F308E7-E793-4204-A353-F4723EC154A8}"/>
                  </a:ext>
                </a:extLst>
              </p:cNvPr>
              <p:cNvSpPr/>
              <p:nvPr/>
            </p:nvSpPr>
            <p:spPr>
              <a:xfrm>
                <a:off x="1006429" y="2302837"/>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27" name="椭圆 226">
                <a:extLst>
                  <a:ext uri="{FF2B5EF4-FFF2-40B4-BE49-F238E27FC236}">
                    <a16:creationId xmlns:a16="http://schemas.microsoft.com/office/drawing/2014/main" id="{895DFB5A-7837-431B-8FA7-AC5022C03904}"/>
                  </a:ext>
                </a:extLst>
              </p:cNvPr>
              <p:cNvSpPr/>
              <p:nvPr/>
            </p:nvSpPr>
            <p:spPr>
              <a:xfrm>
                <a:off x="1173070" y="2302837"/>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28" name="椭圆 227">
                <a:extLst>
                  <a:ext uri="{FF2B5EF4-FFF2-40B4-BE49-F238E27FC236}">
                    <a16:creationId xmlns:a16="http://schemas.microsoft.com/office/drawing/2014/main" id="{402FDE72-9E0B-48A6-996D-D96771146AA8}"/>
                  </a:ext>
                </a:extLst>
              </p:cNvPr>
              <p:cNvSpPr/>
              <p:nvPr/>
            </p:nvSpPr>
            <p:spPr>
              <a:xfrm>
                <a:off x="1339711" y="2302837"/>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29" name="椭圆 228">
                <a:extLst>
                  <a:ext uri="{FF2B5EF4-FFF2-40B4-BE49-F238E27FC236}">
                    <a16:creationId xmlns:a16="http://schemas.microsoft.com/office/drawing/2014/main" id="{EB4A40EE-601B-4E84-B0DA-DD0FDB9AE2B5}"/>
                  </a:ext>
                </a:extLst>
              </p:cNvPr>
              <p:cNvSpPr/>
              <p:nvPr/>
            </p:nvSpPr>
            <p:spPr>
              <a:xfrm>
                <a:off x="1506352" y="2302837"/>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30" name="椭圆 229">
                <a:extLst>
                  <a:ext uri="{FF2B5EF4-FFF2-40B4-BE49-F238E27FC236}">
                    <a16:creationId xmlns:a16="http://schemas.microsoft.com/office/drawing/2014/main" id="{44CF1E54-FF87-4A05-97BD-04D1AEB3B13D}"/>
                  </a:ext>
                </a:extLst>
              </p:cNvPr>
              <p:cNvSpPr/>
              <p:nvPr/>
            </p:nvSpPr>
            <p:spPr>
              <a:xfrm>
                <a:off x="1672993" y="2302837"/>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31" name="椭圆 230">
                <a:extLst>
                  <a:ext uri="{FF2B5EF4-FFF2-40B4-BE49-F238E27FC236}">
                    <a16:creationId xmlns:a16="http://schemas.microsoft.com/office/drawing/2014/main" id="{FBA10A7B-9E3B-4779-A115-79BE54AE94E8}"/>
                  </a:ext>
                </a:extLst>
              </p:cNvPr>
              <p:cNvSpPr/>
              <p:nvPr/>
            </p:nvSpPr>
            <p:spPr>
              <a:xfrm>
                <a:off x="1839634" y="2302837"/>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32" name="椭圆 231">
                <a:extLst>
                  <a:ext uri="{FF2B5EF4-FFF2-40B4-BE49-F238E27FC236}">
                    <a16:creationId xmlns:a16="http://schemas.microsoft.com/office/drawing/2014/main" id="{8627268E-C57F-4F08-9D2C-19640E4CFF97}"/>
                  </a:ext>
                </a:extLst>
              </p:cNvPr>
              <p:cNvSpPr/>
              <p:nvPr/>
            </p:nvSpPr>
            <p:spPr>
              <a:xfrm>
                <a:off x="2006275" y="2302837"/>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33" name="椭圆 232">
                <a:extLst>
                  <a:ext uri="{FF2B5EF4-FFF2-40B4-BE49-F238E27FC236}">
                    <a16:creationId xmlns:a16="http://schemas.microsoft.com/office/drawing/2014/main" id="{7FC6900D-1518-4FED-8AFA-4D3FF1424680}"/>
                  </a:ext>
                </a:extLst>
              </p:cNvPr>
              <p:cNvSpPr/>
              <p:nvPr/>
            </p:nvSpPr>
            <p:spPr>
              <a:xfrm>
                <a:off x="839788" y="2457585"/>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34" name="椭圆 233">
                <a:extLst>
                  <a:ext uri="{FF2B5EF4-FFF2-40B4-BE49-F238E27FC236}">
                    <a16:creationId xmlns:a16="http://schemas.microsoft.com/office/drawing/2014/main" id="{E81EA1B5-AEE4-4CE0-9313-72087979287B}"/>
                  </a:ext>
                </a:extLst>
              </p:cNvPr>
              <p:cNvSpPr/>
              <p:nvPr/>
            </p:nvSpPr>
            <p:spPr>
              <a:xfrm>
                <a:off x="1006429" y="2457585"/>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35" name="椭圆 234">
                <a:extLst>
                  <a:ext uri="{FF2B5EF4-FFF2-40B4-BE49-F238E27FC236}">
                    <a16:creationId xmlns:a16="http://schemas.microsoft.com/office/drawing/2014/main" id="{D51E6253-84F2-4B9F-B886-D2D1FE450761}"/>
                  </a:ext>
                </a:extLst>
              </p:cNvPr>
              <p:cNvSpPr/>
              <p:nvPr/>
            </p:nvSpPr>
            <p:spPr>
              <a:xfrm>
                <a:off x="1173070" y="2457585"/>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36" name="椭圆 235">
                <a:extLst>
                  <a:ext uri="{FF2B5EF4-FFF2-40B4-BE49-F238E27FC236}">
                    <a16:creationId xmlns:a16="http://schemas.microsoft.com/office/drawing/2014/main" id="{342EACA6-EBF5-4903-9655-952CEA876E53}"/>
                  </a:ext>
                </a:extLst>
              </p:cNvPr>
              <p:cNvSpPr/>
              <p:nvPr/>
            </p:nvSpPr>
            <p:spPr>
              <a:xfrm>
                <a:off x="1339711" y="2457585"/>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37" name="椭圆 236">
                <a:extLst>
                  <a:ext uri="{FF2B5EF4-FFF2-40B4-BE49-F238E27FC236}">
                    <a16:creationId xmlns:a16="http://schemas.microsoft.com/office/drawing/2014/main" id="{29DBF9BA-447A-42F9-92DD-F621C5522FB0}"/>
                  </a:ext>
                </a:extLst>
              </p:cNvPr>
              <p:cNvSpPr/>
              <p:nvPr/>
            </p:nvSpPr>
            <p:spPr>
              <a:xfrm>
                <a:off x="1506352" y="2457585"/>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38" name="椭圆 237">
                <a:extLst>
                  <a:ext uri="{FF2B5EF4-FFF2-40B4-BE49-F238E27FC236}">
                    <a16:creationId xmlns:a16="http://schemas.microsoft.com/office/drawing/2014/main" id="{0B8C1C50-243A-4B31-A452-1732B756CF83}"/>
                  </a:ext>
                </a:extLst>
              </p:cNvPr>
              <p:cNvSpPr/>
              <p:nvPr/>
            </p:nvSpPr>
            <p:spPr>
              <a:xfrm>
                <a:off x="1672993" y="2457585"/>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39" name="椭圆 238">
                <a:extLst>
                  <a:ext uri="{FF2B5EF4-FFF2-40B4-BE49-F238E27FC236}">
                    <a16:creationId xmlns:a16="http://schemas.microsoft.com/office/drawing/2014/main" id="{D6E430C5-5829-4C34-A293-45CE439F33B6}"/>
                  </a:ext>
                </a:extLst>
              </p:cNvPr>
              <p:cNvSpPr/>
              <p:nvPr/>
            </p:nvSpPr>
            <p:spPr>
              <a:xfrm>
                <a:off x="1839634" y="2457585"/>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40" name="椭圆 239">
                <a:extLst>
                  <a:ext uri="{FF2B5EF4-FFF2-40B4-BE49-F238E27FC236}">
                    <a16:creationId xmlns:a16="http://schemas.microsoft.com/office/drawing/2014/main" id="{2F92ED51-3A74-4D11-A16D-B9F72EAE5895}"/>
                  </a:ext>
                </a:extLst>
              </p:cNvPr>
              <p:cNvSpPr/>
              <p:nvPr/>
            </p:nvSpPr>
            <p:spPr>
              <a:xfrm>
                <a:off x="2006275" y="2457585"/>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nvGrpSpPr>
            <p:cNvPr id="175" name="组合 174">
              <a:extLst>
                <a:ext uri="{FF2B5EF4-FFF2-40B4-BE49-F238E27FC236}">
                  <a16:creationId xmlns:a16="http://schemas.microsoft.com/office/drawing/2014/main" id="{FA28CC89-6EB1-4966-A68E-C668C60DB25C}"/>
                </a:ext>
              </a:extLst>
            </p:cNvPr>
            <p:cNvGrpSpPr/>
            <p:nvPr/>
          </p:nvGrpSpPr>
          <p:grpSpPr>
            <a:xfrm>
              <a:off x="839789" y="1264215"/>
              <a:ext cx="1071562" cy="1002168"/>
              <a:chOff x="839788" y="1374350"/>
              <a:chExt cx="1285549" cy="1202297"/>
            </a:xfrm>
            <a:solidFill>
              <a:schemeClr val="accent2">
                <a:alpha val="20000"/>
              </a:schemeClr>
            </a:solidFill>
          </p:grpSpPr>
          <p:sp>
            <p:nvSpPr>
              <p:cNvPr id="100" name="椭圆 99">
                <a:extLst>
                  <a:ext uri="{FF2B5EF4-FFF2-40B4-BE49-F238E27FC236}">
                    <a16:creationId xmlns:a16="http://schemas.microsoft.com/office/drawing/2014/main" id="{4160A6AE-5CED-47B0-958A-E1C8BBD6989D}"/>
                  </a:ext>
                </a:extLst>
              </p:cNvPr>
              <p:cNvSpPr/>
              <p:nvPr/>
            </p:nvSpPr>
            <p:spPr>
              <a:xfrm>
                <a:off x="839788" y="1374350"/>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01" name="椭圆 100">
                <a:extLst>
                  <a:ext uri="{FF2B5EF4-FFF2-40B4-BE49-F238E27FC236}">
                    <a16:creationId xmlns:a16="http://schemas.microsoft.com/office/drawing/2014/main" id="{A8DFB94C-4476-46C7-AAB4-C32231C8925C}"/>
                  </a:ext>
                </a:extLst>
              </p:cNvPr>
              <p:cNvSpPr/>
              <p:nvPr/>
            </p:nvSpPr>
            <p:spPr>
              <a:xfrm>
                <a:off x="1006429" y="1374350"/>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02" name="椭圆 101">
                <a:extLst>
                  <a:ext uri="{FF2B5EF4-FFF2-40B4-BE49-F238E27FC236}">
                    <a16:creationId xmlns:a16="http://schemas.microsoft.com/office/drawing/2014/main" id="{BC59F933-FA15-45BC-9559-43A96F5E13C5}"/>
                  </a:ext>
                </a:extLst>
              </p:cNvPr>
              <p:cNvSpPr/>
              <p:nvPr/>
            </p:nvSpPr>
            <p:spPr>
              <a:xfrm>
                <a:off x="1173070" y="1374350"/>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03" name="椭圆 102">
                <a:extLst>
                  <a:ext uri="{FF2B5EF4-FFF2-40B4-BE49-F238E27FC236}">
                    <a16:creationId xmlns:a16="http://schemas.microsoft.com/office/drawing/2014/main" id="{FBAE983B-6A1B-4A1D-B034-3D06460EDFAE}"/>
                  </a:ext>
                </a:extLst>
              </p:cNvPr>
              <p:cNvSpPr/>
              <p:nvPr/>
            </p:nvSpPr>
            <p:spPr>
              <a:xfrm>
                <a:off x="1339711" y="1374350"/>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04" name="椭圆 103">
                <a:extLst>
                  <a:ext uri="{FF2B5EF4-FFF2-40B4-BE49-F238E27FC236}">
                    <a16:creationId xmlns:a16="http://schemas.microsoft.com/office/drawing/2014/main" id="{7F5695A0-4C34-4834-B7A6-DEA9F90136F2}"/>
                  </a:ext>
                </a:extLst>
              </p:cNvPr>
              <p:cNvSpPr/>
              <p:nvPr/>
            </p:nvSpPr>
            <p:spPr>
              <a:xfrm>
                <a:off x="1506352" y="1374350"/>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05" name="椭圆 104">
                <a:extLst>
                  <a:ext uri="{FF2B5EF4-FFF2-40B4-BE49-F238E27FC236}">
                    <a16:creationId xmlns:a16="http://schemas.microsoft.com/office/drawing/2014/main" id="{9073D888-0081-4729-8FAF-595AC3F724F8}"/>
                  </a:ext>
                </a:extLst>
              </p:cNvPr>
              <p:cNvSpPr/>
              <p:nvPr/>
            </p:nvSpPr>
            <p:spPr>
              <a:xfrm>
                <a:off x="1672993" y="1374350"/>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16" name="椭圆 115">
                <a:extLst>
                  <a:ext uri="{FF2B5EF4-FFF2-40B4-BE49-F238E27FC236}">
                    <a16:creationId xmlns:a16="http://schemas.microsoft.com/office/drawing/2014/main" id="{E4BD2412-E581-4BB5-81C9-6F9BC7DBFDDE}"/>
                  </a:ext>
                </a:extLst>
              </p:cNvPr>
              <p:cNvSpPr/>
              <p:nvPr/>
            </p:nvSpPr>
            <p:spPr>
              <a:xfrm>
                <a:off x="1839634" y="1374350"/>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17" name="椭圆 116">
                <a:extLst>
                  <a:ext uri="{FF2B5EF4-FFF2-40B4-BE49-F238E27FC236}">
                    <a16:creationId xmlns:a16="http://schemas.microsoft.com/office/drawing/2014/main" id="{E46C8F3A-0216-40C2-9C98-65527441AA14}"/>
                  </a:ext>
                </a:extLst>
              </p:cNvPr>
              <p:cNvSpPr/>
              <p:nvPr/>
            </p:nvSpPr>
            <p:spPr>
              <a:xfrm>
                <a:off x="2006275" y="1374350"/>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19" name="椭圆 118">
                <a:extLst>
                  <a:ext uri="{FF2B5EF4-FFF2-40B4-BE49-F238E27FC236}">
                    <a16:creationId xmlns:a16="http://schemas.microsoft.com/office/drawing/2014/main" id="{D130061C-4538-4DDA-AF7A-A39FB1A1402D}"/>
                  </a:ext>
                </a:extLst>
              </p:cNvPr>
              <p:cNvSpPr/>
              <p:nvPr/>
            </p:nvSpPr>
            <p:spPr>
              <a:xfrm>
                <a:off x="839788" y="1529098"/>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20" name="椭圆 119">
                <a:extLst>
                  <a:ext uri="{FF2B5EF4-FFF2-40B4-BE49-F238E27FC236}">
                    <a16:creationId xmlns:a16="http://schemas.microsoft.com/office/drawing/2014/main" id="{91C8564B-EC15-41DD-9DFF-1A8272B39882}"/>
                  </a:ext>
                </a:extLst>
              </p:cNvPr>
              <p:cNvSpPr/>
              <p:nvPr/>
            </p:nvSpPr>
            <p:spPr>
              <a:xfrm>
                <a:off x="1006429" y="1529098"/>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21" name="椭圆 120">
                <a:extLst>
                  <a:ext uri="{FF2B5EF4-FFF2-40B4-BE49-F238E27FC236}">
                    <a16:creationId xmlns:a16="http://schemas.microsoft.com/office/drawing/2014/main" id="{D1AD5412-0D24-4430-8111-F69CD6C71FB5}"/>
                  </a:ext>
                </a:extLst>
              </p:cNvPr>
              <p:cNvSpPr/>
              <p:nvPr/>
            </p:nvSpPr>
            <p:spPr>
              <a:xfrm>
                <a:off x="1173070" y="1529098"/>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22" name="椭圆 121">
                <a:extLst>
                  <a:ext uri="{FF2B5EF4-FFF2-40B4-BE49-F238E27FC236}">
                    <a16:creationId xmlns:a16="http://schemas.microsoft.com/office/drawing/2014/main" id="{F9A9DF18-E699-4014-8021-5828A114B05E}"/>
                  </a:ext>
                </a:extLst>
              </p:cNvPr>
              <p:cNvSpPr/>
              <p:nvPr/>
            </p:nvSpPr>
            <p:spPr>
              <a:xfrm>
                <a:off x="1339711" y="1529098"/>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23" name="椭圆 122">
                <a:extLst>
                  <a:ext uri="{FF2B5EF4-FFF2-40B4-BE49-F238E27FC236}">
                    <a16:creationId xmlns:a16="http://schemas.microsoft.com/office/drawing/2014/main" id="{6FD27736-5123-4F2F-B862-CBDA6FB68AE1}"/>
                  </a:ext>
                </a:extLst>
              </p:cNvPr>
              <p:cNvSpPr/>
              <p:nvPr/>
            </p:nvSpPr>
            <p:spPr>
              <a:xfrm>
                <a:off x="1506352" y="1529098"/>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24" name="椭圆 123">
                <a:extLst>
                  <a:ext uri="{FF2B5EF4-FFF2-40B4-BE49-F238E27FC236}">
                    <a16:creationId xmlns:a16="http://schemas.microsoft.com/office/drawing/2014/main" id="{F533E8E5-D83E-4973-B1A0-9E5E7AB799AE}"/>
                  </a:ext>
                </a:extLst>
              </p:cNvPr>
              <p:cNvSpPr/>
              <p:nvPr/>
            </p:nvSpPr>
            <p:spPr>
              <a:xfrm>
                <a:off x="1672993" y="1529098"/>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25" name="椭圆 124">
                <a:extLst>
                  <a:ext uri="{FF2B5EF4-FFF2-40B4-BE49-F238E27FC236}">
                    <a16:creationId xmlns:a16="http://schemas.microsoft.com/office/drawing/2014/main" id="{8BB72A50-6A24-4EA6-98E7-6BDA42BE53B1}"/>
                  </a:ext>
                </a:extLst>
              </p:cNvPr>
              <p:cNvSpPr/>
              <p:nvPr/>
            </p:nvSpPr>
            <p:spPr>
              <a:xfrm>
                <a:off x="1839634" y="1529098"/>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26" name="椭圆 125">
                <a:extLst>
                  <a:ext uri="{FF2B5EF4-FFF2-40B4-BE49-F238E27FC236}">
                    <a16:creationId xmlns:a16="http://schemas.microsoft.com/office/drawing/2014/main" id="{7444428B-7A88-44F2-8FB7-155C9652B0D3}"/>
                  </a:ext>
                </a:extLst>
              </p:cNvPr>
              <p:cNvSpPr/>
              <p:nvPr/>
            </p:nvSpPr>
            <p:spPr>
              <a:xfrm>
                <a:off x="2006275" y="1529098"/>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27" name="椭圆 126">
                <a:extLst>
                  <a:ext uri="{FF2B5EF4-FFF2-40B4-BE49-F238E27FC236}">
                    <a16:creationId xmlns:a16="http://schemas.microsoft.com/office/drawing/2014/main" id="{462DBEE8-FF1F-4E5F-B909-21677B81CD87}"/>
                  </a:ext>
                </a:extLst>
              </p:cNvPr>
              <p:cNvSpPr/>
              <p:nvPr/>
            </p:nvSpPr>
            <p:spPr>
              <a:xfrm>
                <a:off x="839788" y="1683846"/>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28" name="椭圆 127">
                <a:extLst>
                  <a:ext uri="{FF2B5EF4-FFF2-40B4-BE49-F238E27FC236}">
                    <a16:creationId xmlns:a16="http://schemas.microsoft.com/office/drawing/2014/main" id="{607F30B8-BA74-41AF-9235-B2C2044B1E6C}"/>
                  </a:ext>
                </a:extLst>
              </p:cNvPr>
              <p:cNvSpPr/>
              <p:nvPr/>
            </p:nvSpPr>
            <p:spPr>
              <a:xfrm>
                <a:off x="1006429" y="1683846"/>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29" name="椭圆 128">
                <a:extLst>
                  <a:ext uri="{FF2B5EF4-FFF2-40B4-BE49-F238E27FC236}">
                    <a16:creationId xmlns:a16="http://schemas.microsoft.com/office/drawing/2014/main" id="{0975861A-7839-45F1-8155-FA9E62CD040A}"/>
                  </a:ext>
                </a:extLst>
              </p:cNvPr>
              <p:cNvSpPr/>
              <p:nvPr/>
            </p:nvSpPr>
            <p:spPr>
              <a:xfrm>
                <a:off x="1173070" y="1683846"/>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30" name="椭圆 129">
                <a:extLst>
                  <a:ext uri="{FF2B5EF4-FFF2-40B4-BE49-F238E27FC236}">
                    <a16:creationId xmlns:a16="http://schemas.microsoft.com/office/drawing/2014/main" id="{7CEA1525-E8CF-4363-BDC9-52CB12BE305B}"/>
                  </a:ext>
                </a:extLst>
              </p:cNvPr>
              <p:cNvSpPr/>
              <p:nvPr/>
            </p:nvSpPr>
            <p:spPr>
              <a:xfrm>
                <a:off x="1339711" y="1683846"/>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31" name="椭圆 130">
                <a:extLst>
                  <a:ext uri="{FF2B5EF4-FFF2-40B4-BE49-F238E27FC236}">
                    <a16:creationId xmlns:a16="http://schemas.microsoft.com/office/drawing/2014/main" id="{C639C945-F77E-49C7-86EE-E434880F935C}"/>
                  </a:ext>
                </a:extLst>
              </p:cNvPr>
              <p:cNvSpPr/>
              <p:nvPr/>
            </p:nvSpPr>
            <p:spPr>
              <a:xfrm>
                <a:off x="1506352" y="1683846"/>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32" name="椭圆 131">
                <a:extLst>
                  <a:ext uri="{FF2B5EF4-FFF2-40B4-BE49-F238E27FC236}">
                    <a16:creationId xmlns:a16="http://schemas.microsoft.com/office/drawing/2014/main" id="{A902E1AB-9644-403D-9668-E920CA4FC481}"/>
                  </a:ext>
                </a:extLst>
              </p:cNvPr>
              <p:cNvSpPr/>
              <p:nvPr/>
            </p:nvSpPr>
            <p:spPr>
              <a:xfrm>
                <a:off x="1672993" y="1683846"/>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33" name="椭圆 132">
                <a:extLst>
                  <a:ext uri="{FF2B5EF4-FFF2-40B4-BE49-F238E27FC236}">
                    <a16:creationId xmlns:a16="http://schemas.microsoft.com/office/drawing/2014/main" id="{F7AB5111-3D40-4D65-93D9-00301D5460AB}"/>
                  </a:ext>
                </a:extLst>
              </p:cNvPr>
              <p:cNvSpPr/>
              <p:nvPr/>
            </p:nvSpPr>
            <p:spPr>
              <a:xfrm>
                <a:off x="1839634" y="1683846"/>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34" name="椭圆 133">
                <a:extLst>
                  <a:ext uri="{FF2B5EF4-FFF2-40B4-BE49-F238E27FC236}">
                    <a16:creationId xmlns:a16="http://schemas.microsoft.com/office/drawing/2014/main" id="{A0B2DB96-90AC-4FD2-8299-288D4BEE7579}"/>
                  </a:ext>
                </a:extLst>
              </p:cNvPr>
              <p:cNvSpPr/>
              <p:nvPr/>
            </p:nvSpPr>
            <p:spPr>
              <a:xfrm>
                <a:off x="2006275" y="1683846"/>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35" name="椭圆 134">
                <a:extLst>
                  <a:ext uri="{FF2B5EF4-FFF2-40B4-BE49-F238E27FC236}">
                    <a16:creationId xmlns:a16="http://schemas.microsoft.com/office/drawing/2014/main" id="{DCB907BA-D45B-46C3-89F4-F28355D335EE}"/>
                  </a:ext>
                </a:extLst>
              </p:cNvPr>
              <p:cNvSpPr/>
              <p:nvPr/>
            </p:nvSpPr>
            <p:spPr>
              <a:xfrm>
                <a:off x="839788" y="1838594"/>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36" name="椭圆 135">
                <a:extLst>
                  <a:ext uri="{FF2B5EF4-FFF2-40B4-BE49-F238E27FC236}">
                    <a16:creationId xmlns:a16="http://schemas.microsoft.com/office/drawing/2014/main" id="{EB5F5710-E0F2-4665-A9AC-D27A993DC7A8}"/>
                  </a:ext>
                </a:extLst>
              </p:cNvPr>
              <p:cNvSpPr/>
              <p:nvPr/>
            </p:nvSpPr>
            <p:spPr>
              <a:xfrm>
                <a:off x="1006429" y="1838594"/>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37" name="椭圆 136">
                <a:extLst>
                  <a:ext uri="{FF2B5EF4-FFF2-40B4-BE49-F238E27FC236}">
                    <a16:creationId xmlns:a16="http://schemas.microsoft.com/office/drawing/2014/main" id="{EEDFA3EE-85DD-45EE-9EED-5737274B0118}"/>
                  </a:ext>
                </a:extLst>
              </p:cNvPr>
              <p:cNvSpPr/>
              <p:nvPr/>
            </p:nvSpPr>
            <p:spPr>
              <a:xfrm>
                <a:off x="1173070" y="1838594"/>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38" name="椭圆 137">
                <a:extLst>
                  <a:ext uri="{FF2B5EF4-FFF2-40B4-BE49-F238E27FC236}">
                    <a16:creationId xmlns:a16="http://schemas.microsoft.com/office/drawing/2014/main" id="{BC07CABE-9085-4F0C-842A-114FF0936AC1}"/>
                  </a:ext>
                </a:extLst>
              </p:cNvPr>
              <p:cNvSpPr/>
              <p:nvPr/>
            </p:nvSpPr>
            <p:spPr>
              <a:xfrm>
                <a:off x="1339711" y="1838594"/>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39" name="椭圆 138">
                <a:extLst>
                  <a:ext uri="{FF2B5EF4-FFF2-40B4-BE49-F238E27FC236}">
                    <a16:creationId xmlns:a16="http://schemas.microsoft.com/office/drawing/2014/main" id="{07301A92-E6F0-42CB-B3D8-F268FEFD7A40}"/>
                  </a:ext>
                </a:extLst>
              </p:cNvPr>
              <p:cNvSpPr/>
              <p:nvPr/>
            </p:nvSpPr>
            <p:spPr>
              <a:xfrm>
                <a:off x="1506352" y="1838594"/>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40" name="椭圆 139">
                <a:extLst>
                  <a:ext uri="{FF2B5EF4-FFF2-40B4-BE49-F238E27FC236}">
                    <a16:creationId xmlns:a16="http://schemas.microsoft.com/office/drawing/2014/main" id="{F94973F0-B6D5-4B05-8CBF-5EF613D515D0}"/>
                  </a:ext>
                </a:extLst>
              </p:cNvPr>
              <p:cNvSpPr/>
              <p:nvPr/>
            </p:nvSpPr>
            <p:spPr>
              <a:xfrm>
                <a:off x="1672993" y="1838594"/>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41" name="椭圆 140">
                <a:extLst>
                  <a:ext uri="{FF2B5EF4-FFF2-40B4-BE49-F238E27FC236}">
                    <a16:creationId xmlns:a16="http://schemas.microsoft.com/office/drawing/2014/main" id="{FDE52488-84B6-4E3D-BC50-DC41B14D53DF}"/>
                  </a:ext>
                </a:extLst>
              </p:cNvPr>
              <p:cNvSpPr/>
              <p:nvPr/>
            </p:nvSpPr>
            <p:spPr>
              <a:xfrm>
                <a:off x="1839634" y="1838594"/>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42" name="椭圆 141">
                <a:extLst>
                  <a:ext uri="{FF2B5EF4-FFF2-40B4-BE49-F238E27FC236}">
                    <a16:creationId xmlns:a16="http://schemas.microsoft.com/office/drawing/2014/main" id="{81579894-D540-47C7-9921-34A52281B549}"/>
                  </a:ext>
                </a:extLst>
              </p:cNvPr>
              <p:cNvSpPr/>
              <p:nvPr/>
            </p:nvSpPr>
            <p:spPr>
              <a:xfrm>
                <a:off x="2006275" y="1838594"/>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43" name="椭圆 142">
                <a:extLst>
                  <a:ext uri="{FF2B5EF4-FFF2-40B4-BE49-F238E27FC236}">
                    <a16:creationId xmlns:a16="http://schemas.microsoft.com/office/drawing/2014/main" id="{027D79D6-28F8-47DA-9A7A-F39703DC3AC2}"/>
                  </a:ext>
                </a:extLst>
              </p:cNvPr>
              <p:cNvSpPr/>
              <p:nvPr/>
            </p:nvSpPr>
            <p:spPr>
              <a:xfrm>
                <a:off x="839788" y="1993342"/>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44" name="椭圆 143">
                <a:extLst>
                  <a:ext uri="{FF2B5EF4-FFF2-40B4-BE49-F238E27FC236}">
                    <a16:creationId xmlns:a16="http://schemas.microsoft.com/office/drawing/2014/main" id="{55195C79-8C3A-49D9-9D91-31DF169E8B6A}"/>
                  </a:ext>
                </a:extLst>
              </p:cNvPr>
              <p:cNvSpPr/>
              <p:nvPr/>
            </p:nvSpPr>
            <p:spPr>
              <a:xfrm>
                <a:off x="1006429" y="1993342"/>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45" name="椭圆 144">
                <a:extLst>
                  <a:ext uri="{FF2B5EF4-FFF2-40B4-BE49-F238E27FC236}">
                    <a16:creationId xmlns:a16="http://schemas.microsoft.com/office/drawing/2014/main" id="{261F1D89-1220-4CFD-9CA6-58817C83FD94}"/>
                  </a:ext>
                </a:extLst>
              </p:cNvPr>
              <p:cNvSpPr/>
              <p:nvPr/>
            </p:nvSpPr>
            <p:spPr>
              <a:xfrm>
                <a:off x="1173070" y="1993342"/>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46" name="椭圆 145">
                <a:extLst>
                  <a:ext uri="{FF2B5EF4-FFF2-40B4-BE49-F238E27FC236}">
                    <a16:creationId xmlns:a16="http://schemas.microsoft.com/office/drawing/2014/main" id="{4D19A461-8D94-455F-A84E-3E92B52AC67B}"/>
                  </a:ext>
                </a:extLst>
              </p:cNvPr>
              <p:cNvSpPr/>
              <p:nvPr/>
            </p:nvSpPr>
            <p:spPr>
              <a:xfrm>
                <a:off x="1339711" y="1993342"/>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47" name="椭圆 146">
                <a:extLst>
                  <a:ext uri="{FF2B5EF4-FFF2-40B4-BE49-F238E27FC236}">
                    <a16:creationId xmlns:a16="http://schemas.microsoft.com/office/drawing/2014/main" id="{C1EE74C3-BAEB-4C0E-895C-D898323808FA}"/>
                  </a:ext>
                </a:extLst>
              </p:cNvPr>
              <p:cNvSpPr/>
              <p:nvPr/>
            </p:nvSpPr>
            <p:spPr>
              <a:xfrm>
                <a:off x="1506352" y="1993342"/>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48" name="椭圆 147">
                <a:extLst>
                  <a:ext uri="{FF2B5EF4-FFF2-40B4-BE49-F238E27FC236}">
                    <a16:creationId xmlns:a16="http://schemas.microsoft.com/office/drawing/2014/main" id="{EC1FFFAA-F81E-46CF-97DE-2DE34553C6AF}"/>
                  </a:ext>
                </a:extLst>
              </p:cNvPr>
              <p:cNvSpPr/>
              <p:nvPr/>
            </p:nvSpPr>
            <p:spPr>
              <a:xfrm>
                <a:off x="1672993" y="1993342"/>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49" name="椭圆 148">
                <a:extLst>
                  <a:ext uri="{FF2B5EF4-FFF2-40B4-BE49-F238E27FC236}">
                    <a16:creationId xmlns:a16="http://schemas.microsoft.com/office/drawing/2014/main" id="{1F1A5907-2A64-4116-A230-4C5327F938E0}"/>
                  </a:ext>
                </a:extLst>
              </p:cNvPr>
              <p:cNvSpPr/>
              <p:nvPr/>
            </p:nvSpPr>
            <p:spPr>
              <a:xfrm>
                <a:off x="1839634" y="1993342"/>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50" name="椭圆 149">
                <a:extLst>
                  <a:ext uri="{FF2B5EF4-FFF2-40B4-BE49-F238E27FC236}">
                    <a16:creationId xmlns:a16="http://schemas.microsoft.com/office/drawing/2014/main" id="{10D3E3F5-58C4-4516-B397-3BB75B7B5A14}"/>
                  </a:ext>
                </a:extLst>
              </p:cNvPr>
              <p:cNvSpPr/>
              <p:nvPr/>
            </p:nvSpPr>
            <p:spPr>
              <a:xfrm>
                <a:off x="2006275" y="1993342"/>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51" name="椭圆 150">
                <a:extLst>
                  <a:ext uri="{FF2B5EF4-FFF2-40B4-BE49-F238E27FC236}">
                    <a16:creationId xmlns:a16="http://schemas.microsoft.com/office/drawing/2014/main" id="{E471D9B2-9823-4BDC-81D2-8A0B904A5DA4}"/>
                  </a:ext>
                </a:extLst>
              </p:cNvPr>
              <p:cNvSpPr/>
              <p:nvPr/>
            </p:nvSpPr>
            <p:spPr>
              <a:xfrm>
                <a:off x="839788" y="2148089"/>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52" name="椭圆 151">
                <a:extLst>
                  <a:ext uri="{FF2B5EF4-FFF2-40B4-BE49-F238E27FC236}">
                    <a16:creationId xmlns:a16="http://schemas.microsoft.com/office/drawing/2014/main" id="{BD7EDFA0-AD9E-401A-AA55-1339AA582990}"/>
                  </a:ext>
                </a:extLst>
              </p:cNvPr>
              <p:cNvSpPr/>
              <p:nvPr/>
            </p:nvSpPr>
            <p:spPr>
              <a:xfrm>
                <a:off x="1006429" y="2148089"/>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53" name="椭圆 152">
                <a:extLst>
                  <a:ext uri="{FF2B5EF4-FFF2-40B4-BE49-F238E27FC236}">
                    <a16:creationId xmlns:a16="http://schemas.microsoft.com/office/drawing/2014/main" id="{697ABCDE-D820-4072-864E-9CDCFF54A2E4}"/>
                  </a:ext>
                </a:extLst>
              </p:cNvPr>
              <p:cNvSpPr/>
              <p:nvPr/>
            </p:nvSpPr>
            <p:spPr>
              <a:xfrm>
                <a:off x="1173070" y="2148089"/>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54" name="椭圆 153">
                <a:extLst>
                  <a:ext uri="{FF2B5EF4-FFF2-40B4-BE49-F238E27FC236}">
                    <a16:creationId xmlns:a16="http://schemas.microsoft.com/office/drawing/2014/main" id="{7C4E7B88-575D-41D6-A6C2-A5C626AA9177}"/>
                  </a:ext>
                </a:extLst>
              </p:cNvPr>
              <p:cNvSpPr/>
              <p:nvPr/>
            </p:nvSpPr>
            <p:spPr>
              <a:xfrm>
                <a:off x="1339711" y="2148089"/>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55" name="椭圆 154">
                <a:extLst>
                  <a:ext uri="{FF2B5EF4-FFF2-40B4-BE49-F238E27FC236}">
                    <a16:creationId xmlns:a16="http://schemas.microsoft.com/office/drawing/2014/main" id="{59887F21-6FAF-4AEC-8B01-0F3A433C2217}"/>
                  </a:ext>
                </a:extLst>
              </p:cNvPr>
              <p:cNvSpPr/>
              <p:nvPr/>
            </p:nvSpPr>
            <p:spPr>
              <a:xfrm>
                <a:off x="1506352" y="2148089"/>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56" name="椭圆 155">
                <a:extLst>
                  <a:ext uri="{FF2B5EF4-FFF2-40B4-BE49-F238E27FC236}">
                    <a16:creationId xmlns:a16="http://schemas.microsoft.com/office/drawing/2014/main" id="{2B5482CC-B635-4684-85E2-04791245BE81}"/>
                  </a:ext>
                </a:extLst>
              </p:cNvPr>
              <p:cNvSpPr/>
              <p:nvPr/>
            </p:nvSpPr>
            <p:spPr>
              <a:xfrm>
                <a:off x="1672993" y="2148089"/>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57" name="椭圆 156">
                <a:extLst>
                  <a:ext uri="{FF2B5EF4-FFF2-40B4-BE49-F238E27FC236}">
                    <a16:creationId xmlns:a16="http://schemas.microsoft.com/office/drawing/2014/main" id="{34CF2A35-7A5E-4D99-B03F-779EE06D819A}"/>
                  </a:ext>
                </a:extLst>
              </p:cNvPr>
              <p:cNvSpPr/>
              <p:nvPr/>
            </p:nvSpPr>
            <p:spPr>
              <a:xfrm>
                <a:off x="1839634" y="2148089"/>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58" name="椭圆 157">
                <a:extLst>
                  <a:ext uri="{FF2B5EF4-FFF2-40B4-BE49-F238E27FC236}">
                    <a16:creationId xmlns:a16="http://schemas.microsoft.com/office/drawing/2014/main" id="{09A9AFF9-6AB8-4DF7-A0B5-90B3954E96A9}"/>
                  </a:ext>
                </a:extLst>
              </p:cNvPr>
              <p:cNvSpPr/>
              <p:nvPr/>
            </p:nvSpPr>
            <p:spPr>
              <a:xfrm>
                <a:off x="2006275" y="2148089"/>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59" name="椭圆 158">
                <a:extLst>
                  <a:ext uri="{FF2B5EF4-FFF2-40B4-BE49-F238E27FC236}">
                    <a16:creationId xmlns:a16="http://schemas.microsoft.com/office/drawing/2014/main" id="{E7ABE641-262D-4937-A1FF-ECC0E409CD09}"/>
                  </a:ext>
                </a:extLst>
              </p:cNvPr>
              <p:cNvSpPr/>
              <p:nvPr/>
            </p:nvSpPr>
            <p:spPr>
              <a:xfrm>
                <a:off x="839788" y="2302837"/>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60" name="椭圆 159">
                <a:extLst>
                  <a:ext uri="{FF2B5EF4-FFF2-40B4-BE49-F238E27FC236}">
                    <a16:creationId xmlns:a16="http://schemas.microsoft.com/office/drawing/2014/main" id="{3D4CD320-2368-44FA-AAF1-5B1915AEB7FC}"/>
                  </a:ext>
                </a:extLst>
              </p:cNvPr>
              <p:cNvSpPr/>
              <p:nvPr/>
            </p:nvSpPr>
            <p:spPr>
              <a:xfrm>
                <a:off x="1006429" y="2302837"/>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61" name="椭圆 160">
                <a:extLst>
                  <a:ext uri="{FF2B5EF4-FFF2-40B4-BE49-F238E27FC236}">
                    <a16:creationId xmlns:a16="http://schemas.microsoft.com/office/drawing/2014/main" id="{F7D55886-0F74-4781-AB07-EB415FDDDB45}"/>
                  </a:ext>
                </a:extLst>
              </p:cNvPr>
              <p:cNvSpPr/>
              <p:nvPr/>
            </p:nvSpPr>
            <p:spPr>
              <a:xfrm>
                <a:off x="1173070" y="2302837"/>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62" name="椭圆 161">
                <a:extLst>
                  <a:ext uri="{FF2B5EF4-FFF2-40B4-BE49-F238E27FC236}">
                    <a16:creationId xmlns:a16="http://schemas.microsoft.com/office/drawing/2014/main" id="{C0D9EA7A-5EAF-4B2C-BD9B-A24A498D6CA1}"/>
                  </a:ext>
                </a:extLst>
              </p:cNvPr>
              <p:cNvSpPr/>
              <p:nvPr/>
            </p:nvSpPr>
            <p:spPr>
              <a:xfrm>
                <a:off x="1339711" y="2302837"/>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63" name="椭圆 162">
                <a:extLst>
                  <a:ext uri="{FF2B5EF4-FFF2-40B4-BE49-F238E27FC236}">
                    <a16:creationId xmlns:a16="http://schemas.microsoft.com/office/drawing/2014/main" id="{9E4D534A-926E-4077-A09F-883860394A0A}"/>
                  </a:ext>
                </a:extLst>
              </p:cNvPr>
              <p:cNvSpPr/>
              <p:nvPr/>
            </p:nvSpPr>
            <p:spPr>
              <a:xfrm>
                <a:off x="1506352" y="2302837"/>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64" name="椭圆 163">
                <a:extLst>
                  <a:ext uri="{FF2B5EF4-FFF2-40B4-BE49-F238E27FC236}">
                    <a16:creationId xmlns:a16="http://schemas.microsoft.com/office/drawing/2014/main" id="{F6E4C9C1-4FAB-4317-8E18-14C5BB0C1BFF}"/>
                  </a:ext>
                </a:extLst>
              </p:cNvPr>
              <p:cNvSpPr/>
              <p:nvPr/>
            </p:nvSpPr>
            <p:spPr>
              <a:xfrm>
                <a:off x="1672993" y="2302837"/>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65" name="椭圆 164">
                <a:extLst>
                  <a:ext uri="{FF2B5EF4-FFF2-40B4-BE49-F238E27FC236}">
                    <a16:creationId xmlns:a16="http://schemas.microsoft.com/office/drawing/2014/main" id="{3B13E387-A8A6-4A50-8B27-701E47755887}"/>
                  </a:ext>
                </a:extLst>
              </p:cNvPr>
              <p:cNvSpPr/>
              <p:nvPr/>
            </p:nvSpPr>
            <p:spPr>
              <a:xfrm>
                <a:off x="1839634" y="2302837"/>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66" name="椭圆 165">
                <a:extLst>
                  <a:ext uri="{FF2B5EF4-FFF2-40B4-BE49-F238E27FC236}">
                    <a16:creationId xmlns:a16="http://schemas.microsoft.com/office/drawing/2014/main" id="{66AE85A4-E663-49AF-875C-12BD4EA836F9}"/>
                  </a:ext>
                </a:extLst>
              </p:cNvPr>
              <p:cNvSpPr/>
              <p:nvPr/>
            </p:nvSpPr>
            <p:spPr>
              <a:xfrm>
                <a:off x="2006275" y="2302837"/>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67" name="椭圆 166">
                <a:extLst>
                  <a:ext uri="{FF2B5EF4-FFF2-40B4-BE49-F238E27FC236}">
                    <a16:creationId xmlns:a16="http://schemas.microsoft.com/office/drawing/2014/main" id="{E13BFF81-28D1-4649-A9D4-81EF2760D2BE}"/>
                  </a:ext>
                </a:extLst>
              </p:cNvPr>
              <p:cNvSpPr/>
              <p:nvPr/>
            </p:nvSpPr>
            <p:spPr>
              <a:xfrm>
                <a:off x="839788" y="2457585"/>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68" name="椭圆 167">
                <a:extLst>
                  <a:ext uri="{FF2B5EF4-FFF2-40B4-BE49-F238E27FC236}">
                    <a16:creationId xmlns:a16="http://schemas.microsoft.com/office/drawing/2014/main" id="{962FE636-96D0-44A1-83E0-9240C213CF98}"/>
                  </a:ext>
                </a:extLst>
              </p:cNvPr>
              <p:cNvSpPr/>
              <p:nvPr/>
            </p:nvSpPr>
            <p:spPr>
              <a:xfrm>
                <a:off x="1006429" y="2457585"/>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69" name="椭圆 168">
                <a:extLst>
                  <a:ext uri="{FF2B5EF4-FFF2-40B4-BE49-F238E27FC236}">
                    <a16:creationId xmlns:a16="http://schemas.microsoft.com/office/drawing/2014/main" id="{ABCD8881-C3E9-4BD3-BF7A-3E3421EB82FE}"/>
                  </a:ext>
                </a:extLst>
              </p:cNvPr>
              <p:cNvSpPr/>
              <p:nvPr/>
            </p:nvSpPr>
            <p:spPr>
              <a:xfrm>
                <a:off x="1173070" y="2457585"/>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70" name="椭圆 169">
                <a:extLst>
                  <a:ext uri="{FF2B5EF4-FFF2-40B4-BE49-F238E27FC236}">
                    <a16:creationId xmlns:a16="http://schemas.microsoft.com/office/drawing/2014/main" id="{63EDAE69-659D-4DED-BB1B-80D17DEE658B}"/>
                  </a:ext>
                </a:extLst>
              </p:cNvPr>
              <p:cNvSpPr/>
              <p:nvPr/>
            </p:nvSpPr>
            <p:spPr>
              <a:xfrm>
                <a:off x="1339711" y="2457585"/>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71" name="椭圆 170">
                <a:extLst>
                  <a:ext uri="{FF2B5EF4-FFF2-40B4-BE49-F238E27FC236}">
                    <a16:creationId xmlns:a16="http://schemas.microsoft.com/office/drawing/2014/main" id="{BD08F14D-5581-4D44-8A26-DBB7026958A2}"/>
                  </a:ext>
                </a:extLst>
              </p:cNvPr>
              <p:cNvSpPr/>
              <p:nvPr/>
            </p:nvSpPr>
            <p:spPr>
              <a:xfrm>
                <a:off x="1506352" y="2457585"/>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72" name="椭圆 171">
                <a:extLst>
                  <a:ext uri="{FF2B5EF4-FFF2-40B4-BE49-F238E27FC236}">
                    <a16:creationId xmlns:a16="http://schemas.microsoft.com/office/drawing/2014/main" id="{267A5D71-CB14-4B3A-B0FC-B1A75CBE02C1}"/>
                  </a:ext>
                </a:extLst>
              </p:cNvPr>
              <p:cNvSpPr/>
              <p:nvPr/>
            </p:nvSpPr>
            <p:spPr>
              <a:xfrm>
                <a:off x="1672993" y="2457585"/>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73" name="椭圆 172">
                <a:extLst>
                  <a:ext uri="{FF2B5EF4-FFF2-40B4-BE49-F238E27FC236}">
                    <a16:creationId xmlns:a16="http://schemas.microsoft.com/office/drawing/2014/main" id="{96139BE5-80B3-4B85-A53A-4D27EEC1FCA5}"/>
                  </a:ext>
                </a:extLst>
              </p:cNvPr>
              <p:cNvSpPr/>
              <p:nvPr/>
            </p:nvSpPr>
            <p:spPr>
              <a:xfrm>
                <a:off x="1839634" y="2457585"/>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74" name="椭圆 173">
                <a:extLst>
                  <a:ext uri="{FF2B5EF4-FFF2-40B4-BE49-F238E27FC236}">
                    <a16:creationId xmlns:a16="http://schemas.microsoft.com/office/drawing/2014/main" id="{2CB671B7-644D-4C32-B647-6BC4224D58DE}"/>
                  </a:ext>
                </a:extLst>
              </p:cNvPr>
              <p:cNvSpPr/>
              <p:nvPr/>
            </p:nvSpPr>
            <p:spPr>
              <a:xfrm>
                <a:off x="2006275" y="2457585"/>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sp>
          <p:nvSpPr>
            <p:cNvPr id="26" name="任意多边形: 形状 25">
              <a:extLst>
                <a:ext uri="{FF2B5EF4-FFF2-40B4-BE49-F238E27FC236}">
                  <a16:creationId xmlns:a16="http://schemas.microsoft.com/office/drawing/2014/main" id="{E49BE5FD-5E3A-4927-8C78-F925E73BBA47}"/>
                </a:ext>
              </a:extLst>
            </p:cNvPr>
            <p:cNvSpPr/>
            <p:nvPr/>
          </p:nvSpPr>
          <p:spPr>
            <a:xfrm rot="10800000">
              <a:off x="1419159" y="1765300"/>
              <a:ext cx="9353682" cy="3886200"/>
            </a:xfrm>
            <a:custGeom>
              <a:avLst/>
              <a:gdLst>
                <a:gd name="connsiteX0" fmla="*/ 8864600 w 8864600"/>
                <a:gd name="connsiteY0" fmla="*/ 3683000 h 3683000"/>
                <a:gd name="connsiteX1" fmla="*/ 0 w 8864600"/>
                <a:gd name="connsiteY1" fmla="*/ 3683000 h 3683000"/>
                <a:gd name="connsiteX2" fmla="*/ 0 w 8864600"/>
                <a:gd name="connsiteY2" fmla="*/ 558800 h 3683000"/>
                <a:gd name="connsiteX3" fmla="*/ 7010051 w 8864600"/>
                <a:gd name="connsiteY3" fmla="*/ 558800 h 3683000"/>
                <a:gd name="connsiteX4" fmla="*/ 7334155 w 8864600"/>
                <a:gd name="connsiteY4" fmla="*/ 0 h 3683000"/>
                <a:gd name="connsiteX5" fmla="*/ 7658259 w 8864600"/>
                <a:gd name="connsiteY5" fmla="*/ 558800 h 3683000"/>
                <a:gd name="connsiteX6" fmla="*/ 8864600 w 8864600"/>
                <a:gd name="connsiteY6" fmla="*/ 558800 h 368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64600" h="3683000">
                  <a:moveTo>
                    <a:pt x="8864600" y="3683000"/>
                  </a:moveTo>
                  <a:lnTo>
                    <a:pt x="0" y="3683000"/>
                  </a:lnTo>
                  <a:lnTo>
                    <a:pt x="0" y="558800"/>
                  </a:lnTo>
                  <a:lnTo>
                    <a:pt x="7010051" y="558800"/>
                  </a:lnTo>
                  <a:lnTo>
                    <a:pt x="7334155" y="0"/>
                  </a:lnTo>
                  <a:lnTo>
                    <a:pt x="7658259" y="558800"/>
                  </a:lnTo>
                  <a:lnTo>
                    <a:pt x="8864600" y="558800"/>
                  </a:lnTo>
                  <a:close/>
                </a:path>
              </a:pathLst>
            </a:custGeom>
            <a:solidFill>
              <a:schemeClr val="bg1"/>
            </a:solidFill>
            <a:ln w="25400" cap="flat" cmpd="sng" algn="ctr">
              <a:solidFill>
                <a:schemeClr val="tx1">
                  <a:lumMod val="95000"/>
                  <a:lumOff val="5000"/>
                </a:schemeClr>
              </a:solidFill>
              <a:prstDash val="solid"/>
              <a:miter lim="800000"/>
            </a:ln>
            <a:effectLst>
              <a:outerShdw dist="88900" dir="2700000" algn="tl"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97" name="文本框 96">
              <a:extLst>
                <a:ext uri="{FF2B5EF4-FFF2-40B4-BE49-F238E27FC236}">
                  <a16:creationId xmlns:a16="http://schemas.microsoft.com/office/drawing/2014/main" id="{575D55DB-64A2-4CA4-B8AF-5EA8EE59642C}"/>
                </a:ext>
              </a:extLst>
            </p:cNvPr>
            <p:cNvSpPr txBox="1"/>
            <p:nvPr/>
          </p:nvSpPr>
          <p:spPr>
            <a:xfrm>
              <a:off x="2146300" y="2074934"/>
              <a:ext cx="466954" cy="343814"/>
            </a:xfrm>
            <a:custGeom>
              <a:avLst/>
              <a:gdLst/>
              <a:ahLst/>
              <a:cxnLst/>
              <a:rect l="l" t="t" r="r" b="b"/>
              <a:pathLst>
                <a:path w="466954" h="343814">
                  <a:moveTo>
                    <a:pt x="330404" y="0"/>
                  </a:moveTo>
                  <a:lnTo>
                    <a:pt x="466954" y="0"/>
                  </a:lnTo>
                  <a:lnTo>
                    <a:pt x="436474" y="343814"/>
                  </a:lnTo>
                  <a:lnTo>
                    <a:pt x="245060" y="343814"/>
                  </a:lnTo>
                  <a:close/>
                  <a:moveTo>
                    <a:pt x="86564" y="0"/>
                  </a:moveTo>
                  <a:lnTo>
                    <a:pt x="221895" y="0"/>
                  </a:lnTo>
                  <a:lnTo>
                    <a:pt x="192634" y="343814"/>
                  </a:lnTo>
                  <a:lnTo>
                    <a:pt x="0" y="343814"/>
                  </a:lnTo>
                  <a:close/>
                </a:path>
              </a:pathLst>
            </a:custGeom>
            <a:solidFill>
              <a:schemeClr val="accent1">
                <a:lumMod val="40000"/>
                <a:lumOff val="60000"/>
              </a:schemeClr>
            </a:solidFill>
            <a:ln w="12700">
              <a:solidFill>
                <a:schemeClr val="accent1"/>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zh-CN" altLang="en-US" sz="9600" dirty="0">
                <a:latin typeface="+mj-ea"/>
                <a:ea typeface="+mj-ea"/>
              </a:endParaRPr>
            </a:p>
          </p:txBody>
        </p:sp>
        <p:sp>
          <p:nvSpPr>
            <p:cNvPr id="98" name="文本框 97">
              <a:extLst>
                <a:ext uri="{FF2B5EF4-FFF2-40B4-BE49-F238E27FC236}">
                  <a16:creationId xmlns:a16="http://schemas.microsoft.com/office/drawing/2014/main" id="{06254652-68E9-48A4-B958-6956D8BAB59A}"/>
                </a:ext>
              </a:extLst>
            </p:cNvPr>
            <p:cNvSpPr txBox="1"/>
            <p:nvPr/>
          </p:nvSpPr>
          <p:spPr>
            <a:xfrm flipH="1" flipV="1">
              <a:off x="9578746" y="4359073"/>
              <a:ext cx="466954" cy="343814"/>
            </a:xfrm>
            <a:custGeom>
              <a:avLst/>
              <a:gdLst/>
              <a:ahLst/>
              <a:cxnLst/>
              <a:rect l="l" t="t" r="r" b="b"/>
              <a:pathLst>
                <a:path w="466954" h="343814">
                  <a:moveTo>
                    <a:pt x="330404" y="0"/>
                  </a:moveTo>
                  <a:lnTo>
                    <a:pt x="466954" y="0"/>
                  </a:lnTo>
                  <a:lnTo>
                    <a:pt x="436474" y="343814"/>
                  </a:lnTo>
                  <a:lnTo>
                    <a:pt x="245060" y="343814"/>
                  </a:lnTo>
                  <a:close/>
                  <a:moveTo>
                    <a:pt x="86564" y="0"/>
                  </a:moveTo>
                  <a:lnTo>
                    <a:pt x="221895" y="0"/>
                  </a:lnTo>
                  <a:lnTo>
                    <a:pt x="192634" y="343814"/>
                  </a:lnTo>
                  <a:lnTo>
                    <a:pt x="0" y="343814"/>
                  </a:lnTo>
                  <a:close/>
                </a:path>
              </a:pathLst>
            </a:custGeom>
            <a:solidFill>
              <a:schemeClr val="accent1">
                <a:lumMod val="40000"/>
                <a:lumOff val="60000"/>
              </a:schemeClr>
            </a:solidFill>
            <a:ln w="12700">
              <a:solidFill>
                <a:schemeClr val="accent1"/>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zh-CN" altLang="en-US" sz="9600" dirty="0">
                <a:latin typeface="+mj-ea"/>
                <a:ea typeface="+mj-ea"/>
              </a:endParaRPr>
            </a:p>
          </p:txBody>
        </p:sp>
      </p:grpSp>
      <p:sp>
        <p:nvSpPr>
          <p:cNvPr id="3" name="标题 2">
            <a:extLst>
              <a:ext uri="{FF2B5EF4-FFF2-40B4-BE49-F238E27FC236}">
                <a16:creationId xmlns:a16="http://schemas.microsoft.com/office/drawing/2014/main" id="{D05CCC8E-46BF-4140-9086-7D9783B20621}"/>
              </a:ext>
            </a:extLst>
          </p:cNvPr>
          <p:cNvSpPr>
            <a:spLocks noGrp="1"/>
          </p:cNvSpPr>
          <p:nvPr>
            <p:ph type="title"/>
          </p:nvPr>
        </p:nvSpPr>
        <p:spPr/>
        <p:txBody>
          <a:bodyPr>
            <a:noAutofit/>
          </a:bodyPr>
          <a:lstStyle/>
          <a:p>
            <a:r>
              <a:rPr lang="zh-CN" altLang="en-US" dirty="0"/>
              <a:t>首要步骤</a:t>
            </a:r>
          </a:p>
        </p:txBody>
      </p:sp>
      <p:sp>
        <p:nvSpPr>
          <p:cNvPr id="2" name="文本框98">
            <a:extLst>
              <a:ext uri="{FF2B5EF4-FFF2-40B4-BE49-F238E27FC236}">
                <a16:creationId xmlns:a16="http://schemas.microsoft.com/office/drawing/2014/main" id="{DFB7B1C9-D08A-4585-BA37-277807F508A6}"/>
              </a:ext>
            </a:extLst>
          </p:cNvPr>
          <p:cNvSpPr txBox="1"/>
          <p:nvPr/>
        </p:nvSpPr>
        <p:spPr>
          <a:xfrm>
            <a:off x="2614048" y="2997383"/>
            <a:ext cx="6965492" cy="1249188"/>
          </a:xfrm>
          <a:prstGeom prst="rect">
            <a:avLst/>
          </a:prstGeom>
          <a:noFill/>
        </p:spPr>
        <p:txBody>
          <a:bodyPr vert="horz" wrap="square" lIns="0" tIns="0" rIns="0" bIns="0" rtlCol="0" anchor="t">
            <a:noAutofit/>
          </a:bodyPr>
          <a:lstStyle/>
          <a:p>
            <a:pPr algn="just" hangingPunct="0">
              <a:lnSpc>
                <a:spcPct val="130000"/>
              </a:lnSpc>
            </a:pPr>
            <a:r>
              <a:rPr lang="zh-CN" altLang="en-US" sz="1600" spc="100" dirty="0">
                <a:solidFill>
                  <a:schemeClr val="tx1">
                    <a:lumMod val="85000"/>
                    <a:lumOff val="15000"/>
                  </a:schemeClr>
                </a:solidFill>
                <a:latin typeface="+mn-ea"/>
              </a:rPr>
              <a:t>选题是创作短视频的第一步</a:t>
            </a:r>
            <a:r>
              <a:rPr lang="en-US" altLang="zh-CN" sz="1600" spc="100" dirty="0">
                <a:solidFill>
                  <a:schemeClr val="tx1">
                    <a:lumMod val="85000"/>
                    <a:lumOff val="15000"/>
                  </a:schemeClr>
                </a:solidFill>
                <a:latin typeface="+mn-ea"/>
              </a:rPr>
              <a:t>,</a:t>
            </a:r>
            <a:r>
              <a:rPr lang="zh-CN" altLang="en-US" sz="1600" spc="100" dirty="0">
                <a:solidFill>
                  <a:schemeClr val="tx1">
                    <a:lumMod val="85000"/>
                    <a:lumOff val="15000"/>
                  </a:schemeClr>
                </a:solidFill>
                <a:latin typeface="+mn-ea"/>
              </a:rPr>
              <a:t>它直接关系到短视频内容最终的关注度和播放效果，所以必须要慎重。在开始选题之前，内容创作者要想清楚以下几个问题，这些问题若想不好，就如同种树失败一样，结出的果子不会甜美，甚至结不出果子。</a:t>
            </a:r>
          </a:p>
        </p:txBody>
      </p:sp>
      <p:grpSp>
        <p:nvGrpSpPr>
          <p:cNvPr id="241" name="组合 240">
            <a:extLst>
              <a:ext uri="{FF2B5EF4-FFF2-40B4-BE49-F238E27FC236}">
                <a16:creationId xmlns:a16="http://schemas.microsoft.com/office/drawing/2014/main" id="{EC88632C-0348-4249-B2BC-9836E942B976}"/>
              </a:ext>
            </a:extLst>
          </p:cNvPr>
          <p:cNvGrpSpPr/>
          <p:nvPr/>
        </p:nvGrpSpPr>
        <p:grpSpPr>
          <a:xfrm>
            <a:off x="4533900" y="2201121"/>
            <a:ext cx="3124200" cy="523410"/>
            <a:chOff x="4145280" y="2201121"/>
            <a:chExt cx="3901440" cy="523410"/>
          </a:xfrm>
        </p:grpSpPr>
        <p:sp>
          <p:nvSpPr>
            <p:cNvPr id="28" name="矩形 27">
              <a:extLst>
                <a:ext uri="{FF2B5EF4-FFF2-40B4-BE49-F238E27FC236}">
                  <a16:creationId xmlns:a16="http://schemas.microsoft.com/office/drawing/2014/main" id="{0B3AFD97-6866-4364-847B-B3C9C307905D}"/>
                </a:ext>
              </a:extLst>
            </p:cNvPr>
            <p:cNvSpPr/>
            <p:nvPr/>
          </p:nvSpPr>
          <p:spPr>
            <a:xfrm>
              <a:off x="4145280" y="2201121"/>
              <a:ext cx="3901440" cy="523410"/>
            </a:xfrm>
            <a:prstGeom prst="rect">
              <a:avLst/>
            </a:prstGeom>
            <a:solidFill>
              <a:schemeClr val="accent1"/>
            </a:solidFill>
            <a:ln w="15875"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9" name="文本框 28">
              <a:extLst>
                <a:ext uri="{FF2B5EF4-FFF2-40B4-BE49-F238E27FC236}">
                  <a16:creationId xmlns:a16="http://schemas.microsoft.com/office/drawing/2014/main" id="{CB0A3E4A-658F-4F84-B100-9A132CC6D4FE}"/>
                </a:ext>
              </a:extLst>
            </p:cNvPr>
            <p:cNvSpPr txBox="1"/>
            <p:nvPr/>
          </p:nvSpPr>
          <p:spPr>
            <a:xfrm>
              <a:off x="4358640" y="2308938"/>
              <a:ext cx="3474720" cy="307777"/>
            </a:xfrm>
            <a:prstGeom prst="rect">
              <a:avLst/>
            </a:prstGeom>
            <a:noFill/>
          </p:spPr>
          <p:txBody>
            <a:bodyPr wrap="square" lIns="0" tIns="0" rIns="0" bIns="0" rtlCol="0" anchor="t">
              <a:noAutofit/>
            </a:bodyPr>
            <a:lstStyle/>
            <a:p>
              <a:pPr algn="ctr"/>
              <a:r>
                <a:rPr lang="zh-CN" altLang="en-US" sz="2000" dirty="0">
                  <a:ln w="6350">
                    <a:solidFill>
                      <a:schemeClr val="tx1"/>
                    </a:solidFill>
                  </a:ln>
                  <a:solidFill>
                    <a:schemeClr val="bg1"/>
                  </a:solidFill>
                  <a:effectLst>
                    <a:outerShdw dist="38100" dir="5400000" algn="t" rotWithShape="0">
                      <a:schemeClr val="accent2"/>
                    </a:outerShdw>
                  </a:effectLst>
                  <a:latin typeface="+mj-ea"/>
                  <a:ea typeface="+mj-ea"/>
                </a:rPr>
                <a:t>选题前思考的问题</a:t>
              </a:r>
            </a:p>
          </p:txBody>
        </p:sp>
      </p:grpSp>
    </p:spTree>
    <p:extLst>
      <p:ext uri="{BB962C8B-B14F-4D97-AF65-F5344CB8AC3E}">
        <p14:creationId xmlns:p14="http://schemas.microsoft.com/office/powerpoint/2010/main" val="566321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5CD897F-1DBC-4537-A386-B47C1AEA62B9}"/>
              </a:ext>
            </a:extLst>
          </p:cNvPr>
          <p:cNvSpPr>
            <a:spLocks noGrp="1"/>
          </p:cNvSpPr>
          <p:nvPr>
            <p:ph type="title"/>
          </p:nvPr>
        </p:nvSpPr>
        <p:spPr>
          <a:xfrm>
            <a:off x="838200" y="494451"/>
            <a:ext cx="3488134" cy="455509"/>
          </a:xfrm>
        </p:spPr>
        <p:txBody>
          <a:bodyPr>
            <a:noAutofit/>
          </a:bodyPr>
          <a:lstStyle/>
          <a:p>
            <a:r>
              <a:rPr lang="zh-CN" altLang="en-US" dirty="0"/>
              <a:t>问题一：目标人群</a:t>
            </a:r>
          </a:p>
        </p:txBody>
      </p:sp>
      <p:sp>
        <p:nvSpPr>
          <p:cNvPr id="6" name="矩形 5">
            <a:extLst>
              <a:ext uri="{FF2B5EF4-FFF2-40B4-BE49-F238E27FC236}">
                <a16:creationId xmlns:a16="http://schemas.microsoft.com/office/drawing/2014/main" id="{C4DCBCC6-F4EA-4975-886D-36C956F0D3FB}"/>
              </a:ext>
            </a:extLst>
          </p:cNvPr>
          <p:cNvSpPr/>
          <p:nvPr/>
        </p:nvSpPr>
        <p:spPr>
          <a:xfrm>
            <a:off x="885373" y="1701977"/>
            <a:ext cx="2955690" cy="3952195"/>
          </a:xfrm>
          <a:prstGeom prst="rect">
            <a:avLst/>
          </a:prstGeom>
          <a:solidFill>
            <a:schemeClr val="bg1"/>
          </a:solidFill>
          <a:ln w="25400" cap="flat" cmpd="sng" algn="ctr">
            <a:solidFill>
              <a:schemeClr val="tx1">
                <a:lumMod val="95000"/>
                <a:lumOff val="5000"/>
              </a:schemeClr>
            </a:solidFill>
            <a:prstDash val="solid"/>
            <a:miter lim="800000"/>
          </a:ln>
          <a:effectLst>
            <a:outerShdw dist="88900" dir="2700000" algn="tl"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 name="矩形 6">
            <a:extLst>
              <a:ext uri="{FF2B5EF4-FFF2-40B4-BE49-F238E27FC236}">
                <a16:creationId xmlns:a16="http://schemas.microsoft.com/office/drawing/2014/main" id="{C8B8B92E-2D63-49D4-8736-8273B33AF701}"/>
              </a:ext>
            </a:extLst>
          </p:cNvPr>
          <p:cNvSpPr/>
          <p:nvPr/>
        </p:nvSpPr>
        <p:spPr>
          <a:xfrm>
            <a:off x="4618156" y="1701977"/>
            <a:ext cx="2955690" cy="3952195"/>
          </a:xfrm>
          <a:prstGeom prst="rect">
            <a:avLst/>
          </a:prstGeom>
          <a:solidFill>
            <a:schemeClr val="bg1"/>
          </a:solidFill>
          <a:ln w="25400" cap="flat" cmpd="sng" algn="ctr">
            <a:solidFill>
              <a:schemeClr val="tx1">
                <a:lumMod val="95000"/>
                <a:lumOff val="5000"/>
              </a:schemeClr>
            </a:solidFill>
            <a:prstDash val="solid"/>
            <a:miter lim="800000"/>
          </a:ln>
          <a:effectLst>
            <a:outerShdw dist="88900" dir="2700000" algn="tl"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 name="矩形 7">
            <a:extLst>
              <a:ext uri="{FF2B5EF4-FFF2-40B4-BE49-F238E27FC236}">
                <a16:creationId xmlns:a16="http://schemas.microsoft.com/office/drawing/2014/main" id="{86494F67-C09A-43FD-8102-C03FDBFE6FB6}"/>
              </a:ext>
            </a:extLst>
          </p:cNvPr>
          <p:cNvSpPr/>
          <p:nvPr/>
        </p:nvSpPr>
        <p:spPr>
          <a:xfrm>
            <a:off x="8350939" y="1700843"/>
            <a:ext cx="2955690" cy="3952195"/>
          </a:xfrm>
          <a:prstGeom prst="rect">
            <a:avLst/>
          </a:prstGeom>
          <a:solidFill>
            <a:schemeClr val="bg1"/>
          </a:solidFill>
          <a:ln w="25400" cap="flat" cmpd="sng" algn="ctr">
            <a:solidFill>
              <a:schemeClr val="tx1">
                <a:lumMod val="95000"/>
                <a:lumOff val="5000"/>
              </a:schemeClr>
            </a:solidFill>
            <a:prstDash val="solid"/>
            <a:miter lim="800000"/>
          </a:ln>
          <a:effectLst>
            <a:outerShdw dist="88900" dir="2700000" algn="tl"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7" name="文本框 16">
            <a:extLst>
              <a:ext uri="{FF2B5EF4-FFF2-40B4-BE49-F238E27FC236}">
                <a16:creationId xmlns:a16="http://schemas.microsoft.com/office/drawing/2014/main" id="{A53BB3DC-19DC-4125-8F48-C4480EC44CEB}"/>
              </a:ext>
            </a:extLst>
          </p:cNvPr>
          <p:cNvSpPr txBox="1"/>
          <p:nvPr/>
        </p:nvSpPr>
        <p:spPr>
          <a:xfrm>
            <a:off x="1747667" y="3429968"/>
            <a:ext cx="1231106" cy="369332"/>
          </a:xfrm>
          <a:prstGeom prst="rect">
            <a:avLst/>
          </a:prstGeom>
          <a:noFill/>
        </p:spPr>
        <p:txBody>
          <a:bodyPr wrap="none" lIns="0" tIns="0" rIns="0" bIns="0" rtlCol="0" anchor="t">
            <a:noAutofit/>
          </a:bodyPr>
          <a:lstStyle/>
          <a:p>
            <a:pPr algn="ctr"/>
            <a:r>
              <a:rPr lang="zh-CN" altLang="en-US" sz="2400" dirty="0">
                <a:ln w="3175">
                  <a:solidFill>
                    <a:schemeClr val="tx1"/>
                  </a:solidFill>
                </a:ln>
                <a:solidFill>
                  <a:schemeClr val="accent1"/>
                </a:solidFill>
                <a:latin typeface="+mj-ea"/>
                <a:ea typeface="+mj-ea"/>
              </a:rPr>
              <a:t>人群信息</a:t>
            </a:r>
          </a:p>
        </p:txBody>
      </p:sp>
      <p:sp>
        <p:nvSpPr>
          <p:cNvPr id="18" name="文本框 17">
            <a:extLst>
              <a:ext uri="{FF2B5EF4-FFF2-40B4-BE49-F238E27FC236}">
                <a16:creationId xmlns:a16="http://schemas.microsoft.com/office/drawing/2014/main" id="{66AC620A-91E0-45EF-B301-019EFB1E77BC}"/>
              </a:ext>
            </a:extLst>
          </p:cNvPr>
          <p:cNvSpPr txBox="1"/>
          <p:nvPr/>
        </p:nvSpPr>
        <p:spPr>
          <a:xfrm>
            <a:off x="1199464" y="3922251"/>
            <a:ext cx="2327508" cy="1249188"/>
          </a:xfrm>
          <a:prstGeom prst="rect">
            <a:avLst/>
          </a:prstGeom>
          <a:noFill/>
        </p:spPr>
        <p:txBody>
          <a:bodyPr wrap="square" lIns="0" tIns="0" rIns="0" bIns="0" rtlCol="0" anchor="t">
            <a:noAutofit/>
          </a:bodyPr>
          <a:lstStyle/>
          <a:p>
            <a:pPr algn="just">
              <a:lnSpc>
                <a:spcPct val="130000"/>
              </a:lnSpc>
            </a:pPr>
            <a:r>
              <a:rPr lang="zh-CN" altLang="en-US" sz="1600" dirty="0">
                <a:solidFill>
                  <a:schemeClr val="tx1">
                    <a:lumMod val="75000"/>
                    <a:lumOff val="25000"/>
                  </a:schemeClr>
                </a:solidFill>
                <a:latin typeface="+mn-ea"/>
              </a:rPr>
              <a:t>目标人群需求即短枧频内容的目标群体</a:t>
            </a:r>
            <a:r>
              <a:rPr lang="en-US" altLang="zh-CN" sz="1600" dirty="0">
                <a:solidFill>
                  <a:schemeClr val="tx1">
                    <a:lumMod val="75000"/>
                    <a:lumOff val="25000"/>
                  </a:schemeClr>
                </a:solidFill>
                <a:latin typeface="+mn-ea"/>
              </a:rPr>
              <a:t>,</a:t>
            </a:r>
            <a:r>
              <a:rPr lang="zh-CN" altLang="en-US" sz="1600" dirty="0">
                <a:solidFill>
                  <a:schemeClr val="tx1">
                    <a:lumMod val="75000"/>
                    <a:lumOff val="25000"/>
                  </a:schemeClr>
                </a:solidFill>
                <a:latin typeface="+mn-ea"/>
              </a:rPr>
              <a:t>首先要确定目标用户群体是谁</a:t>
            </a:r>
            <a:r>
              <a:rPr lang="en-US" altLang="zh-CN" sz="1600" dirty="0">
                <a:solidFill>
                  <a:schemeClr val="tx1">
                    <a:lumMod val="75000"/>
                    <a:lumOff val="25000"/>
                  </a:schemeClr>
                </a:solidFill>
                <a:latin typeface="+mn-ea"/>
              </a:rPr>
              <a:t>,</a:t>
            </a:r>
            <a:r>
              <a:rPr lang="zh-CN" altLang="en-US" sz="1600" dirty="0">
                <a:solidFill>
                  <a:schemeClr val="tx1">
                    <a:lumMod val="75000"/>
                    <a:lumOff val="25000"/>
                  </a:schemeClr>
                </a:solidFill>
                <a:latin typeface="+mn-ea"/>
              </a:rPr>
              <a:t>其具有哪些特征。</a:t>
            </a:r>
          </a:p>
        </p:txBody>
      </p:sp>
      <p:grpSp>
        <p:nvGrpSpPr>
          <p:cNvPr id="20" name="组合 19">
            <a:extLst>
              <a:ext uri="{FF2B5EF4-FFF2-40B4-BE49-F238E27FC236}">
                <a16:creationId xmlns:a16="http://schemas.microsoft.com/office/drawing/2014/main" id="{33AF7434-64A5-4831-91AF-D84B3BDDADD9}"/>
              </a:ext>
            </a:extLst>
          </p:cNvPr>
          <p:cNvGrpSpPr/>
          <p:nvPr/>
        </p:nvGrpSpPr>
        <p:grpSpPr>
          <a:xfrm>
            <a:off x="1985847" y="2182441"/>
            <a:ext cx="754743" cy="918046"/>
            <a:chOff x="1985847" y="2114609"/>
            <a:chExt cx="754743" cy="918046"/>
          </a:xfrm>
        </p:grpSpPr>
        <p:sp>
          <p:nvSpPr>
            <p:cNvPr id="16" name="任意多边形: 形状 15">
              <a:extLst>
                <a:ext uri="{FF2B5EF4-FFF2-40B4-BE49-F238E27FC236}">
                  <a16:creationId xmlns:a16="http://schemas.microsoft.com/office/drawing/2014/main" id="{863B6A0C-7B20-4D4D-9A51-DB311E8948A1}"/>
                </a:ext>
              </a:extLst>
            </p:cNvPr>
            <p:cNvSpPr/>
            <p:nvPr/>
          </p:nvSpPr>
          <p:spPr>
            <a:xfrm>
              <a:off x="1985847" y="2114609"/>
              <a:ext cx="754743" cy="918046"/>
            </a:xfrm>
            <a:custGeom>
              <a:avLst/>
              <a:gdLst>
                <a:gd name="connsiteX0" fmla="*/ 0 w 754743"/>
                <a:gd name="connsiteY0" fmla="*/ 0 h 918046"/>
                <a:gd name="connsiteX1" fmla="*/ 754743 w 754743"/>
                <a:gd name="connsiteY1" fmla="*/ 0 h 918046"/>
                <a:gd name="connsiteX2" fmla="*/ 754743 w 754743"/>
                <a:gd name="connsiteY2" fmla="*/ 754743 h 918046"/>
                <a:gd name="connsiteX3" fmla="*/ 472086 w 754743"/>
                <a:gd name="connsiteY3" fmla="*/ 754743 h 918046"/>
                <a:gd name="connsiteX4" fmla="*/ 377370 w 754743"/>
                <a:gd name="connsiteY4" fmla="*/ 918046 h 918046"/>
                <a:gd name="connsiteX5" fmla="*/ 282655 w 754743"/>
                <a:gd name="connsiteY5" fmla="*/ 754743 h 918046"/>
                <a:gd name="connsiteX6" fmla="*/ 0 w 754743"/>
                <a:gd name="connsiteY6" fmla="*/ 754743 h 918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4743" h="918046">
                  <a:moveTo>
                    <a:pt x="0" y="0"/>
                  </a:moveTo>
                  <a:lnTo>
                    <a:pt x="754743" y="0"/>
                  </a:lnTo>
                  <a:lnTo>
                    <a:pt x="754743" y="754743"/>
                  </a:lnTo>
                  <a:lnTo>
                    <a:pt x="472086" y="754743"/>
                  </a:lnTo>
                  <a:lnTo>
                    <a:pt x="377370" y="918046"/>
                  </a:lnTo>
                  <a:lnTo>
                    <a:pt x="282655" y="754743"/>
                  </a:lnTo>
                  <a:lnTo>
                    <a:pt x="0" y="754743"/>
                  </a:lnTo>
                  <a:close/>
                </a:path>
              </a:pathLst>
            </a:custGeom>
            <a:solidFill>
              <a:schemeClr val="accent1"/>
            </a:solidFill>
            <a:ln w="1587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9" name="文本框 18">
              <a:extLst>
                <a:ext uri="{FF2B5EF4-FFF2-40B4-BE49-F238E27FC236}">
                  <a16:creationId xmlns:a16="http://schemas.microsoft.com/office/drawing/2014/main" id="{8278D5D6-2670-43B2-90B8-9ACAF4942D7C}"/>
                </a:ext>
              </a:extLst>
            </p:cNvPr>
            <p:cNvSpPr txBox="1"/>
            <p:nvPr/>
          </p:nvSpPr>
          <p:spPr>
            <a:xfrm>
              <a:off x="2106738" y="2214527"/>
              <a:ext cx="512961" cy="553998"/>
            </a:xfrm>
            <a:prstGeom prst="rect">
              <a:avLst/>
            </a:prstGeom>
            <a:noFill/>
          </p:spPr>
          <p:txBody>
            <a:bodyPr wrap="none" lIns="0" tIns="0" rIns="0" bIns="0" rtlCol="0" anchor="t">
              <a:noAutofit/>
            </a:bodyPr>
            <a:lstStyle/>
            <a:p>
              <a:pPr algn="ctr"/>
              <a:r>
                <a:rPr lang="en-US" altLang="zh-CN" sz="3600" dirty="0">
                  <a:ln>
                    <a:solidFill>
                      <a:schemeClr val="tx1"/>
                    </a:solidFill>
                  </a:ln>
                  <a:solidFill>
                    <a:schemeClr val="bg1"/>
                  </a:solidFill>
                  <a:effectLst>
                    <a:outerShdw dist="25400" dir="5400000" algn="t" rotWithShape="0">
                      <a:schemeClr val="accent2"/>
                    </a:outerShdw>
                  </a:effectLst>
                  <a:latin typeface="+mj-lt"/>
                </a:rPr>
                <a:t>01</a:t>
              </a:r>
              <a:endParaRPr lang="zh-CN" altLang="en-US" sz="3600" dirty="0">
                <a:ln>
                  <a:solidFill>
                    <a:schemeClr val="tx1"/>
                  </a:solidFill>
                </a:ln>
                <a:solidFill>
                  <a:schemeClr val="bg1"/>
                </a:solidFill>
                <a:effectLst>
                  <a:outerShdw dist="25400" dir="5400000" algn="t" rotWithShape="0">
                    <a:schemeClr val="accent2"/>
                  </a:outerShdw>
                </a:effectLst>
                <a:latin typeface="+mj-lt"/>
              </a:endParaRPr>
            </a:p>
          </p:txBody>
        </p:sp>
      </p:grpSp>
      <p:sp>
        <p:nvSpPr>
          <p:cNvPr id="23" name="文本框 22">
            <a:extLst>
              <a:ext uri="{FF2B5EF4-FFF2-40B4-BE49-F238E27FC236}">
                <a16:creationId xmlns:a16="http://schemas.microsoft.com/office/drawing/2014/main" id="{A4661274-5C63-4440-B6FE-0E111490A897}"/>
              </a:ext>
            </a:extLst>
          </p:cNvPr>
          <p:cNvSpPr txBox="1"/>
          <p:nvPr/>
        </p:nvSpPr>
        <p:spPr>
          <a:xfrm>
            <a:off x="5480448" y="3429968"/>
            <a:ext cx="1231106" cy="369332"/>
          </a:xfrm>
          <a:prstGeom prst="rect">
            <a:avLst/>
          </a:prstGeom>
          <a:noFill/>
        </p:spPr>
        <p:txBody>
          <a:bodyPr wrap="none" lIns="0" tIns="0" rIns="0" bIns="0" rtlCol="0" anchor="t">
            <a:noAutofit/>
          </a:bodyPr>
          <a:lstStyle/>
          <a:p>
            <a:pPr algn="ctr"/>
            <a:r>
              <a:rPr lang="zh-CN" altLang="en-US" sz="2400" dirty="0">
                <a:ln w="3175">
                  <a:solidFill>
                    <a:schemeClr val="tx1"/>
                  </a:solidFill>
                </a:ln>
                <a:solidFill>
                  <a:schemeClr val="accent1"/>
                </a:solidFill>
                <a:latin typeface="+mj-ea"/>
                <a:ea typeface="+mj-ea"/>
              </a:rPr>
              <a:t>最大痛点</a:t>
            </a:r>
          </a:p>
        </p:txBody>
      </p:sp>
      <p:sp>
        <p:nvSpPr>
          <p:cNvPr id="24" name="文本框 23">
            <a:extLst>
              <a:ext uri="{FF2B5EF4-FFF2-40B4-BE49-F238E27FC236}">
                <a16:creationId xmlns:a16="http://schemas.microsoft.com/office/drawing/2014/main" id="{94E4A367-4B43-49D7-8700-EDA9C6531A77}"/>
              </a:ext>
            </a:extLst>
          </p:cNvPr>
          <p:cNvSpPr txBox="1"/>
          <p:nvPr/>
        </p:nvSpPr>
        <p:spPr>
          <a:xfrm>
            <a:off x="4932247" y="3922251"/>
            <a:ext cx="2327508" cy="1249188"/>
          </a:xfrm>
          <a:prstGeom prst="rect">
            <a:avLst/>
          </a:prstGeom>
          <a:noFill/>
        </p:spPr>
        <p:txBody>
          <a:bodyPr wrap="square" lIns="0" tIns="0" rIns="0" bIns="0" rtlCol="0" anchor="t">
            <a:noAutofit/>
          </a:bodyPr>
          <a:lstStyle/>
          <a:p>
            <a:pPr algn="just">
              <a:lnSpc>
                <a:spcPct val="130000"/>
              </a:lnSpc>
            </a:pPr>
            <a:r>
              <a:rPr lang="zh-CN" altLang="en-US" sz="1600" dirty="0">
                <a:solidFill>
                  <a:schemeClr val="tx1">
                    <a:lumMod val="75000"/>
                    <a:lumOff val="25000"/>
                  </a:schemeClr>
                </a:solidFill>
                <a:latin typeface="+mn-ea"/>
              </a:rPr>
              <a:t>根据目标人群法的选题步骤，内容创作者接下来需要确定此目标人群的最大痛点是什么</a:t>
            </a:r>
            <a:r>
              <a:rPr lang="en-US" altLang="zh-CN" sz="1600" dirty="0">
                <a:solidFill>
                  <a:schemeClr val="tx1">
                    <a:lumMod val="75000"/>
                    <a:lumOff val="25000"/>
                  </a:schemeClr>
                </a:solidFill>
                <a:latin typeface="+mn-ea"/>
              </a:rPr>
              <a:t>?</a:t>
            </a:r>
            <a:endParaRPr lang="zh-CN" altLang="en-US" sz="1600" dirty="0">
              <a:solidFill>
                <a:schemeClr val="tx1">
                  <a:lumMod val="75000"/>
                  <a:lumOff val="25000"/>
                </a:schemeClr>
              </a:solidFill>
              <a:latin typeface="+mn-ea"/>
            </a:endParaRPr>
          </a:p>
        </p:txBody>
      </p:sp>
      <p:grpSp>
        <p:nvGrpSpPr>
          <p:cNvPr id="25" name="组合 24">
            <a:extLst>
              <a:ext uri="{FF2B5EF4-FFF2-40B4-BE49-F238E27FC236}">
                <a16:creationId xmlns:a16="http://schemas.microsoft.com/office/drawing/2014/main" id="{C5DAD7E5-07F8-4789-AB5F-7E0E2114B4B2}"/>
              </a:ext>
            </a:extLst>
          </p:cNvPr>
          <p:cNvGrpSpPr/>
          <p:nvPr/>
        </p:nvGrpSpPr>
        <p:grpSpPr>
          <a:xfrm>
            <a:off x="5718630" y="2182441"/>
            <a:ext cx="754743" cy="918046"/>
            <a:chOff x="1985847" y="2114609"/>
            <a:chExt cx="754743" cy="918046"/>
          </a:xfrm>
        </p:grpSpPr>
        <p:sp>
          <p:nvSpPr>
            <p:cNvPr id="26" name="任意多边形: 形状 25">
              <a:extLst>
                <a:ext uri="{FF2B5EF4-FFF2-40B4-BE49-F238E27FC236}">
                  <a16:creationId xmlns:a16="http://schemas.microsoft.com/office/drawing/2014/main" id="{D28A854E-BD4D-4F9B-B453-2DBB9B29D979}"/>
                </a:ext>
              </a:extLst>
            </p:cNvPr>
            <p:cNvSpPr/>
            <p:nvPr/>
          </p:nvSpPr>
          <p:spPr>
            <a:xfrm>
              <a:off x="1985847" y="2114609"/>
              <a:ext cx="754743" cy="918046"/>
            </a:xfrm>
            <a:custGeom>
              <a:avLst/>
              <a:gdLst>
                <a:gd name="connsiteX0" fmla="*/ 0 w 754743"/>
                <a:gd name="connsiteY0" fmla="*/ 0 h 918046"/>
                <a:gd name="connsiteX1" fmla="*/ 754743 w 754743"/>
                <a:gd name="connsiteY1" fmla="*/ 0 h 918046"/>
                <a:gd name="connsiteX2" fmla="*/ 754743 w 754743"/>
                <a:gd name="connsiteY2" fmla="*/ 754743 h 918046"/>
                <a:gd name="connsiteX3" fmla="*/ 472086 w 754743"/>
                <a:gd name="connsiteY3" fmla="*/ 754743 h 918046"/>
                <a:gd name="connsiteX4" fmla="*/ 377370 w 754743"/>
                <a:gd name="connsiteY4" fmla="*/ 918046 h 918046"/>
                <a:gd name="connsiteX5" fmla="*/ 282655 w 754743"/>
                <a:gd name="connsiteY5" fmla="*/ 754743 h 918046"/>
                <a:gd name="connsiteX6" fmla="*/ 0 w 754743"/>
                <a:gd name="connsiteY6" fmla="*/ 754743 h 918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4743" h="918046">
                  <a:moveTo>
                    <a:pt x="0" y="0"/>
                  </a:moveTo>
                  <a:lnTo>
                    <a:pt x="754743" y="0"/>
                  </a:lnTo>
                  <a:lnTo>
                    <a:pt x="754743" y="754743"/>
                  </a:lnTo>
                  <a:lnTo>
                    <a:pt x="472086" y="754743"/>
                  </a:lnTo>
                  <a:lnTo>
                    <a:pt x="377370" y="918046"/>
                  </a:lnTo>
                  <a:lnTo>
                    <a:pt x="282655" y="754743"/>
                  </a:lnTo>
                  <a:lnTo>
                    <a:pt x="0" y="754743"/>
                  </a:lnTo>
                  <a:close/>
                </a:path>
              </a:pathLst>
            </a:custGeom>
            <a:solidFill>
              <a:schemeClr val="accent1"/>
            </a:solidFill>
            <a:ln w="1587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7" name="文本框 26">
              <a:extLst>
                <a:ext uri="{FF2B5EF4-FFF2-40B4-BE49-F238E27FC236}">
                  <a16:creationId xmlns:a16="http://schemas.microsoft.com/office/drawing/2014/main" id="{B371F6FF-B912-48F8-BCE2-6CC2E613D1CC}"/>
                </a:ext>
              </a:extLst>
            </p:cNvPr>
            <p:cNvSpPr txBox="1"/>
            <p:nvPr/>
          </p:nvSpPr>
          <p:spPr>
            <a:xfrm>
              <a:off x="2106738" y="2214527"/>
              <a:ext cx="512961" cy="553998"/>
            </a:xfrm>
            <a:prstGeom prst="rect">
              <a:avLst/>
            </a:prstGeom>
            <a:noFill/>
          </p:spPr>
          <p:txBody>
            <a:bodyPr wrap="none" lIns="0" tIns="0" rIns="0" bIns="0" rtlCol="0" anchor="t">
              <a:noAutofit/>
            </a:bodyPr>
            <a:lstStyle/>
            <a:p>
              <a:pPr algn="ctr"/>
              <a:r>
                <a:rPr lang="en-US" altLang="zh-CN" sz="3600" dirty="0">
                  <a:ln>
                    <a:solidFill>
                      <a:schemeClr val="tx1"/>
                    </a:solidFill>
                  </a:ln>
                  <a:solidFill>
                    <a:schemeClr val="bg1"/>
                  </a:solidFill>
                  <a:effectLst>
                    <a:outerShdw dist="25400" dir="5400000" algn="t" rotWithShape="0">
                      <a:schemeClr val="accent2"/>
                    </a:outerShdw>
                  </a:effectLst>
                  <a:latin typeface="+mj-lt"/>
                </a:rPr>
                <a:t>02</a:t>
              </a:r>
              <a:endParaRPr lang="zh-CN" altLang="en-US" sz="3600" dirty="0">
                <a:ln>
                  <a:solidFill>
                    <a:schemeClr val="tx1"/>
                  </a:solidFill>
                </a:ln>
                <a:solidFill>
                  <a:schemeClr val="bg1"/>
                </a:solidFill>
                <a:effectLst>
                  <a:outerShdw dist="25400" dir="5400000" algn="t" rotWithShape="0">
                    <a:schemeClr val="accent2"/>
                  </a:outerShdw>
                </a:effectLst>
                <a:latin typeface="+mj-lt"/>
              </a:endParaRPr>
            </a:p>
          </p:txBody>
        </p:sp>
      </p:grpSp>
      <p:sp>
        <p:nvSpPr>
          <p:cNvPr id="29" name="文本框 28">
            <a:extLst>
              <a:ext uri="{FF2B5EF4-FFF2-40B4-BE49-F238E27FC236}">
                <a16:creationId xmlns:a16="http://schemas.microsoft.com/office/drawing/2014/main" id="{028EE05D-37FE-4751-B631-E6C99E5E40C9}"/>
              </a:ext>
            </a:extLst>
          </p:cNvPr>
          <p:cNvSpPr txBox="1"/>
          <p:nvPr/>
        </p:nvSpPr>
        <p:spPr>
          <a:xfrm>
            <a:off x="9213231" y="3429968"/>
            <a:ext cx="1231106" cy="369332"/>
          </a:xfrm>
          <a:prstGeom prst="rect">
            <a:avLst/>
          </a:prstGeom>
          <a:noFill/>
        </p:spPr>
        <p:txBody>
          <a:bodyPr wrap="none" lIns="0" tIns="0" rIns="0" bIns="0" rtlCol="0" anchor="t">
            <a:noAutofit/>
          </a:bodyPr>
          <a:lstStyle/>
          <a:p>
            <a:pPr algn="ctr"/>
            <a:r>
              <a:rPr lang="zh-CN" altLang="en-US" sz="2400" dirty="0">
                <a:ln w="3175">
                  <a:solidFill>
                    <a:schemeClr val="tx1"/>
                  </a:solidFill>
                </a:ln>
                <a:solidFill>
                  <a:schemeClr val="accent1"/>
                </a:solidFill>
                <a:latin typeface="+mj-ea"/>
                <a:ea typeface="+mj-ea"/>
              </a:rPr>
              <a:t>核心需求</a:t>
            </a:r>
          </a:p>
        </p:txBody>
      </p:sp>
      <p:sp>
        <p:nvSpPr>
          <p:cNvPr id="30" name="文本框 29">
            <a:extLst>
              <a:ext uri="{FF2B5EF4-FFF2-40B4-BE49-F238E27FC236}">
                <a16:creationId xmlns:a16="http://schemas.microsoft.com/office/drawing/2014/main" id="{E6F6540F-F2A2-46C0-A79F-7F939E5337BA}"/>
              </a:ext>
            </a:extLst>
          </p:cNvPr>
          <p:cNvSpPr txBox="1"/>
          <p:nvPr/>
        </p:nvSpPr>
        <p:spPr>
          <a:xfrm>
            <a:off x="8665030" y="3922251"/>
            <a:ext cx="2327508" cy="1249188"/>
          </a:xfrm>
          <a:prstGeom prst="rect">
            <a:avLst/>
          </a:prstGeom>
          <a:noFill/>
        </p:spPr>
        <p:txBody>
          <a:bodyPr wrap="square" lIns="0" tIns="0" rIns="0" bIns="0" rtlCol="0" anchor="t">
            <a:noAutofit/>
          </a:bodyPr>
          <a:lstStyle/>
          <a:p>
            <a:pPr algn="just">
              <a:lnSpc>
                <a:spcPct val="130000"/>
              </a:lnSpc>
            </a:pPr>
            <a:r>
              <a:rPr lang="zh-CN" altLang="en-US" sz="1600" dirty="0">
                <a:solidFill>
                  <a:schemeClr val="tx1">
                    <a:lumMod val="75000"/>
                    <a:lumOff val="25000"/>
                  </a:schemeClr>
                </a:solidFill>
                <a:latin typeface="+mn-ea"/>
              </a:rPr>
              <a:t>内容的核心竞争力能否满足目标人群的核心需求</a:t>
            </a:r>
            <a:r>
              <a:rPr lang="en-US" altLang="zh-CN" sz="1600" dirty="0">
                <a:solidFill>
                  <a:schemeClr val="tx1">
                    <a:lumMod val="75000"/>
                    <a:lumOff val="25000"/>
                  </a:schemeClr>
                </a:solidFill>
                <a:latin typeface="+mn-ea"/>
              </a:rPr>
              <a:t>?</a:t>
            </a:r>
            <a:r>
              <a:rPr lang="zh-CN" altLang="en-US" sz="1600" dirty="0">
                <a:solidFill>
                  <a:schemeClr val="tx1">
                    <a:lumMod val="75000"/>
                    <a:lumOff val="25000"/>
                  </a:schemeClr>
                </a:solidFill>
                <a:latin typeface="+mn-ea"/>
              </a:rPr>
              <a:t>这里的是指用户想看的、能抓住用户痛点的内容。</a:t>
            </a:r>
          </a:p>
        </p:txBody>
      </p:sp>
      <p:grpSp>
        <p:nvGrpSpPr>
          <p:cNvPr id="31" name="组合 30">
            <a:extLst>
              <a:ext uri="{FF2B5EF4-FFF2-40B4-BE49-F238E27FC236}">
                <a16:creationId xmlns:a16="http://schemas.microsoft.com/office/drawing/2014/main" id="{7AB11A85-11D6-46B2-A2D4-2D98BA23D81B}"/>
              </a:ext>
            </a:extLst>
          </p:cNvPr>
          <p:cNvGrpSpPr/>
          <p:nvPr/>
        </p:nvGrpSpPr>
        <p:grpSpPr>
          <a:xfrm>
            <a:off x="9451413" y="2182441"/>
            <a:ext cx="754743" cy="918046"/>
            <a:chOff x="1985847" y="2114609"/>
            <a:chExt cx="754743" cy="918046"/>
          </a:xfrm>
        </p:grpSpPr>
        <p:sp>
          <p:nvSpPr>
            <p:cNvPr id="32" name="任意多边形: 形状 31">
              <a:extLst>
                <a:ext uri="{FF2B5EF4-FFF2-40B4-BE49-F238E27FC236}">
                  <a16:creationId xmlns:a16="http://schemas.microsoft.com/office/drawing/2014/main" id="{66616A6E-875E-4F76-B719-C84315980784}"/>
                </a:ext>
              </a:extLst>
            </p:cNvPr>
            <p:cNvSpPr/>
            <p:nvPr/>
          </p:nvSpPr>
          <p:spPr>
            <a:xfrm>
              <a:off x="1985847" y="2114609"/>
              <a:ext cx="754743" cy="918046"/>
            </a:xfrm>
            <a:custGeom>
              <a:avLst/>
              <a:gdLst>
                <a:gd name="connsiteX0" fmla="*/ 0 w 754743"/>
                <a:gd name="connsiteY0" fmla="*/ 0 h 918046"/>
                <a:gd name="connsiteX1" fmla="*/ 754743 w 754743"/>
                <a:gd name="connsiteY1" fmla="*/ 0 h 918046"/>
                <a:gd name="connsiteX2" fmla="*/ 754743 w 754743"/>
                <a:gd name="connsiteY2" fmla="*/ 754743 h 918046"/>
                <a:gd name="connsiteX3" fmla="*/ 472086 w 754743"/>
                <a:gd name="connsiteY3" fmla="*/ 754743 h 918046"/>
                <a:gd name="connsiteX4" fmla="*/ 377370 w 754743"/>
                <a:gd name="connsiteY4" fmla="*/ 918046 h 918046"/>
                <a:gd name="connsiteX5" fmla="*/ 282655 w 754743"/>
                <a:gd name="connsiteY5" fmla="*/ 754743 h 918046"/>
                <a:gd name="connsiteX6" fmla="*/ 0 w 754743"/>
                <a:gd name="connsiteY6" fmla="*/ 754743 h 918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4743" h="918046">
                  <a:moveTo>
                    <a:pt x="0" y="0"/>
                  </a:moveTo>
                  <a:lnTo>
                    <a:pt x="754743" y="0"/>
                  </a:lnTo>
                  <a:lnTo>
                    <a:pt x="754743" y="754743"/>
                  </a:lnTo>
                  <a:lnTo>
                    <a:pt x="472086" y="754743"/>
                  </a:lnTo>
                  <a:lnTo>
                    <a:pt x="377370" y="918046"/>
                  </a:lnTo>
                  <a:lnTo>
                    <a:pt x="282655" y="754743"/>
                  </a:lnTo>
                  <a:lnTo>
                    <a:pt x="0" y="754743"/>
                  </a:lnTo>
                  <a:close/>
                </a:path>
              </a:pathLst>
            </a:custGeom>
            <a:solidFill>
              <a:schemeClr val="accent1"/>
            </a:solidFill>
            <a:ln w="1587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3" name="文本框 32">
              <a:extLst>
                <a:ext uri="{FF2B5EF4-FFF2-40B4-BE49-F238E27FC236}">
                  <a16:creationId xmlns:a16="http://schemas.microsoft.com/office/drawing/2014/main" id="{6F8A3532-7713-4FB8-862B-99E474D3C6AD}"/>
                </a:ext>
              </a:extLst>
            </p:cNvPr>
            <p:cNvSpPr txBox="1"/>
            <p:nvPr/>
          </p:nvSpPr>
          <p:spPr>
            <a:xfrm>
              <a:off x="2106738" y="2214527"/>
              <a:ext cx="512961" cy="553998"/>
            </a:xfrm>
            <a:prstGeom prst="rect">
              <a:avLst/>
            </a:prstGeom>
            <a:noFill/>
          </p:spPr>
          <p:txBody>
            <a:bodyPr wrap="none" lIns="0" tIns="0" rIns="0" bIns="0" rtlCol="0" anchor="t">
              <a:noAutofit/>
            </a:bodyPr>
            <a:lstStyle/>
            <a:p>
              <a:pPr algn="ctr"/>
              <a:r>
                <a:rPr lang="en-US" altLang="zh-CN" sz="3600" dirty="0">
                  <a:ln>
                    <a:solidFill>
                      <a:schemeClr val="tx1"/>
                    </a:solidFill>
                  </a:ln>
                  <a:solidFill>
                    <a:schemeClr val="bg1"/>
                  </a:solidFill>
                  <a:effectLst>
                    <a:outerShdw dist="25400" dir="5400000" algn="t" rotWithShape="0">
                      <a:schemeClr val="accent2"/>
                    </a:outerShdw>
                  </a:effectLst>
                  <a:latin typeface="+mj-lt"/>
                </a:rPr>
                <a:t>03</a:t>
              </a:r>
              <a:endParaRPr lang="zh-CN" altLang="en-US" sz="3600" dirty="0">
                <a:ln>
                  <a:solidFill>
                    <a:schemeClr val="tx1"/>
                  </a:solidFill>
                </a:ln>
                <a:solidFill>
                  <a:schemeClr val="bg1"/>
                </a:solidFill>
                <a:effectLst>
                  <a:outerShdw dist="25400" dir="5400000" algn="t" rotWithShape="0">
                    <a:schemeClr val="accent2"/>
                  </a:outerShdw>
                </a:effectLst>
                <a:latin typeface="+mj-lt"/>
              </a:endParaRPr>
            </a:p>
          </p:txBody>
        </p:sp>
      </p:grpSp>
      <p:grpSp>
        <p:nvGrpSpPr>
          <p:cNvPr id="38" name="组合 37">
            <a:extLst>
              <a:ext uri="{FF2B5EF4-FFF2-40B4-BE49-F238E27FC236}">
                <a16:creationId xmlns:a16="http://schemas.microsoft.com/office/drawing/2014/main" id="{D34BAF52-2BF3-41A2-B4A4-22D809E45786}"/>
              </a:ext>
            </a:extLst>
          </p:cNvPr>
          <p:cNvGrpSpPr/>
          <p:nvPr/>
        </p:nvGrpSpPr>
        <p:grpSpPr>
          <a:xfrm>
            <a:off x="4053867" y="3576603"/>
            <a:ext cx="412445" cy="202943"/>
            <a:chOff x="4618156" y="981075"/>
            <a:chExt cx="984925" cy="484632"/>
          </a:xfrm>
        </p:grpSpPr>
        <p:sp>
          <p:nvSpPr>
            <p:cNvPr id="35" name="箭头: V 形 34">
              <a:extLst>
                <a:ext uri="{FF2B5EF4-FFF2-40B4-BE49-F238E27FC236}">
                  <a16:creationId xmlns:a16="http://schemas.microsoft.com/office/drawing/2014/main" id="{DEC45288-6F82-49DE-ABAB-E587A57A1FF2}"/>
                </a:ext>
              </a:extLst>
            </p:cNvPr>
            <p:cNvSpPr/>
            <p:nvPr/>
          </p:nvSpPr>
          <p:spPr>
            <a:xfrm>
              <a:off x="4618156" y="981075"/>
              <a:ext cx="413425" cy="484632"/>
            </a:xfrm>
            <a:prstGeom prst="chevron">
              <a:avLst>
                <a:gd name="adj" fmla="val 58708"/>
              </a:avLst>
            </a:prstGeom>
            <a:solidFill>
              <a:schemeClr val="bg1"/>
            </a:solidFill>
            <a:ln w="1270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endParaRPr>
            </a:p>
          </p:txBody>
        </p:sp>
        <p:sp>
          <p:nvSpPr>
            <p:cNvPr id="36" name="箭头: V 形 35">
              <a:extLst>
                <a:ext uri="{FF2B5EF4-FFF2-40B4-BE49-F238E27FC236}">
                  <a16:creationId xmlns:a16="http://schemas.microsoft.com/office/drawing/2014/main" id="{FEC0B2A9-B2D1-48D2-BEF1-5F7D90EE8919}"/>
                </a:ext>
              </a:extLst>
            </p:cNvPr>
            <p:cNvSpPr/>
            <p:nvPr/>
          </p:nvSpPr>
          <p:spPr>
            <a:xfrm>
              <a:off x="4903906" y="981075"/>
              <a:ext cx="413425" cy="484632"/>
            </a:xfrm>
            <a:prstGeom prst="chevron">
              <a:avLst>
                <a:gd name="adj" fmla="val 58708"/>
              </a:avLst>
            </a:prstGeom>
            <a:solidFill>
              <a:schemeClr val="accent1"/>
            </a:solidFill>
            <a:ln w="1270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endParaRPr>
            </a:p>
          </p:txBody>
        </p:sp>
        <p:sp>
          <p:nvSpPr>
            <p:cNvPr id="37" name="箭头: V 形 36">
              <a:extLst>
                <a:ext uri="{FF2B5EF4-FFF2-40B4-BE49-F238E27FC236}">
                  <a16:creationId xmlns:a16="http://schemas.microsoft.com/office/drawing/2014/main" id="{F1C2B2FE-DACB-4FB9-8845-B38CE6EC7CE3}"/>
                </a:ext>
              </a:extLst>
            </p:cNvPr>
            <p:cNvSpPr/>
            <p:nvPr/>
          </p:nvSpPr>
          <p:spPr>
            <a:xfrm>
              <a:off x="5189656" y="981075"/>
              <a:ext cx="413425" cy="484632"/>
            </a:xfrm>
            <a:prstGeom prst="chevron">
              <a:avLst>
                <a:gd name="adj" fmla="val 58708"/>
              </a:avLst>
            </a:prstGeom>
            <a:solidFill>
              <a:schemeClr val="bg1"/>
            </a:solidFill>
            <a:ln w="1270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endParaRPr>
            </a:p>
          </p:txBody>
        </p:sp>
      </p:grpSp>
      <p:grpSp>
        <p:nvGrpSpPr>
          <p:cNvPr id="39" name="组合 38">
            <a:extLst>
              <a:ext uri="{FF2B5EF4-FFF2-40B4-BE49-F238E27FC236}">
                <a16:creationId xmlns:a16="http://schemas.microsoft.com/office/drawing/2014/main" id="{FF80D78B-01D2-4DEB-B14C-BA8CD837C2D2}"/>
              </a:ext>
            </a:extLst>
          </p:cNvPr>
          <p:cNvGrpSpPr/>
          <p:nvPr/>
        </p:nvGrpSpPr>
        <p:grpSpPr>
          <a:xfrm>
            <a:off x="7786650" y="3576603"/>
            <a:ext cx="412445" cy="202943"/>
            <a:chOff x="4618156" y="981075"/>
            <a:chExt cx="984925" cy="484632"/>
          </a:xfrm>
        </p:grpSpPr>
        <p:sp>
          <p:nvSpPr>
            <p:cNvPr id="40" name="箭头: V 形 39">
              <a:extLst>
                <a:ext uri="{FF2B5EF4-FFF2-40B4-BE49-F238E27FC236}">
                  <a16:creationId xmlns:a16="http://schemas.microsoft.com/office/drawing/2014/main" id="{868F35DF-8F41-44D8-A117-EFA139BDECD9}"/>
                </a:ext>
              </a:extLst>
            </p:cNvPr>
            <p:cNvSpPr/>
            <p:nvPr/>
          </p:nvSpPr>
          <p:spPr>
            <a:xfrm>
              <a:off x="4618156" y="981075"/>
              <a:ext cx="413425" cy="484632"/>
            </a:xfrm>
            <a:prstGeom prst="chevron">
              <a:avLst>
                <a:gd name="adj" fmla="val 58708"/>
              </a:avLst>
            </a:prstGeom>
            <a:solidFill>
              <a:schemeClr val="bg1"/>
            </a:solidFill>
            <a:ln w="1270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endParaRPr>
            </a:p>
          </p:txBody>
        </p:sp>
        <p:sp>
          <p:nvSpPr>
            <p:cNvPr id="41" name="箭头: V 形 40">
              <a:extLst>
                <a:ext uri="{FF2B5EF4-FFF2-40B4-BE49-F238E27FC236}">
                  <a16:creationId xmlns:a16="http://schemas.microsoft.com/office/drawing/2014/main" id="{442217AE-9162-47BC-9C24-E605A13EB2CE}"/>
                </a:ext>
              </a:extLst>
            </p:cNvPr>
            <p:cNvSpPr/>
            <p:nvPr/>
          </p:nvSpPr>
          <p:spPr>
            <a:xfrm>
              <a:off x="4903906" y="981075"/>
              <a:ext cx="413425" cy="484632"/>
            </a:xfrm>
            <a:prstGeom prst="chevron">
              <a:avLst>
                <a:gd name="adj" fmla="val 58708"/>
              </a:avLst>
            </a:prstGeom>
            <a:solidFill>
              <a:schemeClr val="accent1"/>
            </a:solidFill>
            <a:ln w="1270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endParaRPr>
            </a:p>
          </p:txBody>
        </p:sp>
        <p:sp>
          <p:nvSpPr>
            <p:cNvPr id="42" name="箭头: V 形 41">
              <a:extLst>
                <a:ext uri="{FF2B5EF4-FFF2-40B4-BE49-F238E27FC236}">
                  <a16:creationId xmlns:a16="http://schemas.microsoft.com/office/drawing/2014/main" id="{C2F353CA-E61D-4DCE-9163-67EE9D343D24}"/>
                </a:ext>
              </a:extLst>
            </p:cNvPr>
            <p:cNvSpPr/>
            <p:nvPr/>
          </p:nvSpPr>
          <p:spPr>
            <a:xfrm>
              <a:off x="5189656" y="981075"/>
              <a:ext cx="413425" cy="484632"/>
            </a:xfrm>
            <a:prstGeom prst="chevron">
              <a:avLst>
                <a:gd name="adj" fmla="val 58708"/>
              </a:avLst>
            </a:prstGeom>
            <a:solidFill>
              <a:schemeClr val="bg1"/>
            </a:solidFill>
            <a:ln w="1270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endParaRPr>
            </a:p>
          </p:txBody>
        </p:sp>
      </p:grpSp>
    </p:spTree>
    <p:extLst>
      <p:ext uri="{BB962C8B-B14F-4D97-AF65-F5344CB8AC3E}">
        <p14:creationId xmlns:p14="http://schemas.microsoft.com/office/powerpoint/2010/main" val="2316532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a:extLst>
              <a:ext uri="{FF2B5EF4-FFF2-40B4-BE49-F238E27FC236}">
                <a16:creationId xmlns:a16="http://schemas.microsoft.com/office/drawing/2014/main" id="{790A398B-4396-46F4-8EAA-786B1DF16888}"/>
              </a:ext>
            </a:extLst>
          </p:cNvPr>
          <p:cNvGrpSpPr/>
          <p:nvPr/>
        </p:nvGrpSpPr>
        <p:grpSpPr>
          <a:xfrm>
            <a:off x="6059488" y="3850640"/>
            <a:ext cx="5256212" cy="2073790"/>
            <a:chOff x="6059488" y="3850640"/>
            <a:chExt cx="5256212" cy="2073790"/>
          </a:xfrm>
        </p:grpSpPr>
        <p:sp>
          <p:nvSpPr>
            <p:cNvPr id="39" name="矩形 38">
              <a:extLst>
                <a:ext uri="{FF2B5EF4-FFF2-40B4-BE49-F238E27FC236}">
                  <a16:creationId xmlns:a16="http://schemas.microsoft.com/office/drawing/2014/main" id="{45AC7893-99F6-4BC6-83A5-582C3F6DA11D}"/>
                </a:ext>
              </a:extLst>
            </p:cNvPr>
            <p:cNvSpPr/>
            <p:nvPr/>
          </p:nvSpPr>
          <p:spPr>
            <a:xfrm>
              <a:off x="6059488" y="4105382"/>
              <a:ext cx="5256212" cy="1819048"/>
            </a:xfrm>
            <a:prstGeom prst="rect">
              <a:avLst/>
            </a:prstGeom>
            <a:solidFill>
              <a:schemeClr val="bg1"/>
            </a:solidFill>
            <a:ln w="31750" cap="flat" cmpd="sng" algn="ctr">
              <a:solidFill>
                <a:schemeClr val="tx1">
                  <a:lumMod val="95000"/>
                  <a:lumOff val="5000"/>
                </a:schemeClr>
              </a:solidFill>
              <a:prstDash val="solid"/>
              <a:miter lim="800000"/>
            </a:ln>
            <a:effectLst>
              <a:outerShdw dist="38100" dir="2700000" algn="tl"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1" name="矩形 40">
              <a:extLst>
                <a:ext uri="{FF2B5EF4-FFF2-40B4-BE49-F238E27FC236}">
                  <a16:creationId xmlns:a16="http://schemas.microsoft.com/office/drawing/2014/main" id="{485DFE86-59A7-428D-8F01-D61EB1628B21}"/>
                </a:ext>
              </a:extLst>
            </p:cNvPr>
            <p:cNvSpPr/>
            <p:nvPr/>
          </p:nvSpPr>
          <p:spPr>
            <a:xfrm>
              <a:off x="6358375" y="3850640"/>
              <a:ext cx="1349000" cy="509484"/>
            </a:xfrm>
            <a:prstGeom prst="rect">
              <a:avLst/>
            </a:prstGeom>
            <a:solidFill>
              <a:schemeClr val="accent1"/>
            </a:solidFill>
            <a:ln w="2857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nvGrpSpPr>
          <p:cNvPr id="51" name="组合 50">
            <a:extLst>
              <a:ext uri="{FF2B5EF4-FFF2-40B4-BE49-F238E27FC236}">
                <a16:creationId xmlns:a16="http://schemas.microsoft.com/office/drawing/2014/main" id="{4617566A-33EA-4045-957B-A199C06A65DE}"/>
              </a:ext>
            </a:extLst>
          </p:cNvPr>
          <p:cNvGrpSpPr/>
          <p:nvPr/>
        </p:nvGrpSpPr>
        <p:grpSpPr>
          <a:xfrm>
            <a:off x="6059488" y="1381942"/>
            <a:ext cx="5256212" cy="2073790"/>
            <a:chOff x="6059488" y="1381942"/>
            <a:chExt cx="5256212" cy="2073790"/>
          </a:xfrm>
        </p:grpSpPr>
        <p:sp>
          <p:nvSpPr>
            <p:cNvPr id="5" name="矩形 4">
              <a:extLst>
                <a:ext uri="{FF2B5EF4-FFF2-40B4-BE49-F238E27FC236}">
                  <a16:creationId xmlns:a16="http://schemas.microsoft.com/office/drawing/2014/main" id="{FF329FA9-B9F2-4B41-A6DE-A2ED7498D947}"/>
                </a:ext>
              </a:extLst>
            </p:cNvPr>
            <p:cNvSpPr/>
            <p:nvPr/>
          </p:nvSpPr>
          <p:spPr>
            <a:xfrm>
              <a:off x="6059488" y="1636684"/>
              <a:ext cx="5256212" cy="1819048"/>
            </a:xfrm>
            <a:prstGeom prst="rect">
              <a:avLst/>
            </a:prstGeom>
            <a:solidFill>
              <a:schemeClr val="bg1"/>
            </a:solidFill>
            <a:ln w="31750" cap="flat" cmpd="sng" algn="ctr">
              <a:solidFill>
                <a:schemeClr val="tx1">
                  <a:lumMod val="95000"/>
                  <a:lumOff val="5000"/>
                </a:schemeClr>
              </a:solidFill>
              <a:prstDash val="solid"/>
              <a:miter lim="800000"/>
            </a:ln>
            <a:effectLst>
              <a:outerShdw dist="38100" dir="2700000" algn="tl"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0" name="矩形 9">
              <a:extLst>
                <a:ext uri="{FF2B5EF4-FFF2-40B4-BE49-F238E27FC236}">
                  <a16:creationId xmlns:a16="http://schemas.microsoft.com/office/drawing/2014/main" id="{7FC419E4-A884-4661-8755-40E6FA278F58}"/>
                </a:ext>
              </a:extLst>
            </p:cNvPr>
            <p:cNvSpPr/>
            <p:nvPr/>
          </p:nvSpPr>
          <p:spPr>
            <a:xfrm>
              <a:off x="6358375" y="1381942"/>
              <a:ext cx="1349000" cy="509484"/>
            </a:xfrm>
            <a:prstGeom prst="rect">
              <a:avLst/>
            </a:prstGeom>
            <a:solidFill>
              <a:schemeClr val="accent1"/>
            </a:solidFill>
            <a:ln w="2857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sp>
        <p:nvSpPr>
          <p:cNvPr id="2" name="标题 1">
            <a:extLst>
              <a:ext uri="{FF2B5EF4-FFF2-40B4-BE49-F238E27FC236}">
                <a16:creationId xmlns:a16="http://schemas.microsoft.com/office/drawing/2014/main" id="{85CD897F-1DBC-4537-A386-B47C1AEA62B9}"/>
              </a:ext>
            </a:extLst>
          </p:cNvPr>
          <p:cNvSpPr>
            <a:spLocks noGrp="1"/>
          </p:cNvSpPr>
          <p:nvPr>
            <p:ph type="title"/>
          </p:nvPr>
        </p:nvSpPr>
        <p:spPr>
          <a:xfrm>
            <a:off x="838200" y="494451"/>
            <a:ext cx="3614772" cy="455509"/>
          </a:xfrm>
        </p:spPr>
        <p:txBody>
          <a:bodyPr>
            <a:noAutofit/>
          </a:bodyPr>
          <a:lstStyle/>
          <a:p>
            <a:r>
              <a:rPr lang="zh-CN" altLang="en-US" dirty="0"/>
              <a:t>问题二：有趣有益</a:t>
            </a:r>
          </a:p>
        </p:txBody>
      </p:sp>
      <p:sp>
        <p:nvSpPr>
          <p:cNvPr id="18" name="文本框 17">
            <a:extLst>
              <a:ext uri="{FF2B5EF4-FFF2-40B4-BE49-F238E27FC236}">
                <a16:creationId xmlns:a16="http://schemas.microsoft.com/office/drawing/2014/main" id="{66AC620A-91E0-45EF-B301-019EFB1E77BC}"/>
              </a:ext>
            </a:extLst>
          </p:cNvPr>
          <p:cNvSpPr txBox="1"/>
          <p:nvPr/>
        </p:nvSpPr>
        <p:spPr>
          <a:xfrm>
            <a:off x="6358375" y="2007319"/>
            <a:ext cx="4658439" cy="1249188"/>
          </a:xfrm>
          <a:prstGeom prst="rect">
            <a:avLst/>
          </a:prstGeom>
          <a:noFill/>
        </p:spPr>
        <p:txBody>
          <a:bodyPr wrap="square" lIns="0" tIns="0" rIns="0" bIns="0" rtlCol="0" anchor="t">
            <a:noAutofit/>
          </a:bodyPr>
          <a:lstStyle/>
          <a:p>
            <a:pPr algn="just">
              <a:lnSpc>
                <a:spcPct val="130000"/>
              </a:lnSpc>
            </a:pPr>
            <a:r>
              <a:rPr lang="zh-CN" altLang="en-US" sz="1600" dirty="0">
                <a:solidFill>
                  <a:schemeClr val="tx1">
                    <a:lumMod val="75000"/>
                    <a:lumOff val="25000"/>
                  </a:schemeClr>
                </a:solidFill>
                <a:latin typeface="+mn-ea"/>
              </a:rPr>
              <a:t>有趣就是好玩，不只局限于内容创作者自己觉得有趣，还要让用户觉得有趣。在实际应用中，很多抖音短视频平台中比较成功的短视频内容</a:t>
            </a:r>
            <a:r>
              <a:rPr lang="en-US" altLang="zh-CN" sz="1600" dirty="0">
                <a:solidFill>
                  <a:schemeClr val="tx1">
                    <a:lumMod val="75000"/>
                    <a:lumOff val="25000"/>
                  </a:schemeClr>
                </a:solidFill>
                <a:latin typeface="+mn-ea"/>
              </a:rPr>
              <a:t>,</a:t>
            </a:r>
            <a:r>
              <a:rPr lang="zh-CN" altLang="en-US" sz="1600" dirty="0">
                <a:solidFill>
                  <a:schemeClr val="tx1">
                    <a:lumMod val="75000"/>
                    <a:lumOff val="25000"/>
                  </a:schemeClr>
                </a:solidFill>
                <a:latin typeface="+mn-ea"/>
              </a:rPr>
              <a:t>有很大一部分都与有趣相关。</a:t>
            </a:r>
          </a:p>
        </p:txBody>
      </p:sp>
      <p:sp>
        <p:nvSpPr>
          <p:cNvPr id="17" name="文本框 16">
            <a:extLst>
              <a:ext uri="{FF2B5EF4-FFF2-40B4-BE49-F238E27FC236}">
                <a16:creationId xmlns:a16="http://schemas.microsoft.com/office/drawing/2014/main" id="{A53BB3DC-19DC-4125-8F48-C4480EC44CEB}"/>
              </a:ext>
            </a:extLst>
          </p:cNvPr>
          <p:cNvSpPr txBox="1"/>
          <p:nvPr/>
        </p:nvSpPr>
        <p:spPr>
          <a:xfrm>
            <a:off x="6691750" y="1471067"/>
            <a:ext cx="682250" cy="369332"/>
          </a:xfrm>
          <a:prstGeom prst="rect">
            <a:avLst/>
          </a:prstGeom>
          <a:noFill/>
        </p:spPr>
        <p:txBody>
          <a:bodyPr wrap="square" lIns="0" tIns="0" rIns="0" bIns="0" rtlCol="0" anchor="t">
            <a:no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r>
              <a:rPr lang="zh-CN" altLang="en-US" sz="2400" dirty="0"/>
              <a:t>有趣</a:t>
            </a:r>
          </a:p>
        </p:txBody>
      </p:sp>
      <p:sp>
        <p:nvSpPr>
          <p:cNvPr id="40" name="文本框 39">
            <a:extLst>
              <a:ext uri="{FF2B5EF4-FFF2-40B4-BE49-F238E27FC236}">
                <a16:creationId xmlns:a16="http://schemas.microsoft.com/office/drawing/2014/main" id="{79D7A405-ED30-410A-91DE-A1533D46AD74}"/>
              </a:ext>
            </a:extLst>
          </p:cNvPr>
          <p:cNvSpPr txBox="1"/>
          <p:nvPr/>
        </p:nvSpPr>
        <p:spPr>
          <a:xfrm>
            <a:off x="6358375" y="4476017"/>
            <a:ext cx="4658439" cy="1249188"/>
          </a:xfrm>
          <a:prstGeom prst="rect">
            <a:avLst/>
          </a:prstGeom>
          <a:noFill/>
        </p:spPr>
        <p:txBody>
          <a:bodyPr wrap="square" lIns="0" tIns="0" rIns="0" bIns="0" rtlCol="0" anchor="t">
            <a:noAutofit/>
          </a:bodyPr>
          <a:lstStyle/>
          <a:p>
            <a:pPr algn="just">
              <a:lnSpc>
                <a:spcPct val="130000"/>
              </a:lnSpc>
            </a:pPr>
            <a:r>
              <a:rPr lang="zh-CN" altLang="en-US" sz="1600" dirty="0">
                <a:solidFill>
                  <a:schemeClr val="tx1">
                    <a:lumMod val="75000"/>
                    <a:lumOff val="25000"/>
                  </a:schemeClr>
                </a:solidFill>
                <a:latin typeface="+mn-ea"/>
              </a:rPr>
              <a:t>有益是指短视频内容能给用户带来价值，常见内容包括知识、技巧和生活技能。能给用户带来价值的内容，就会形成这个账号的长期价值，从而产生较高的用户黏性</a:t>
            </a:r>
            <a:r>
              <a:rPr lang="en-US" altLang="zh-CN" sz="1600" dirty="0">
                <a:solidFill>
                  <a:schemeClr val="tx1">
                    <a:lumMod val="75000"/>
                    <a:lumOff val="25000"/>
                  </a:schemeClr>
                </a:solidFill>
                <a:latin typeface="+mn-ea"/>
              </a:rPr>
              <a:t>,</a:t>
            </a:r>
            <a:r>
              <a:rPr lang="zh-CN" altLang="en-US" sz="1600" dirty="0">
                <a:solidFill>
                  <a:schemeClr val="tx1">
                    <a:lumMod val="75000"/>
                    <a:lumOff val="25000"/>
                  </a:schemeClr>
                </a:solidFill>
                <a:latin typeface="+mn-ea"/>
              </a:rPr>
              <a:t>让用户长期持续地关注。</a:t>
            </a:r>
          </a:p>
        </p:txBody>
      </p:sp>
      <p:sp>
        <p:nvSpPr>
          <p:cNvPr id="42" name="文本框 41">
            <a:extLst>
              <a:ext uri="{FF2B5EF4-FFF2-40B4-BE49-F238E27FC236}">
                <a16:creationId xmlns:a16="http://schemas.microsoft.com/office/drawing/2014/main" id="{E384E90E-96D7-4607-BE98-1038C21F39DB}"/>
              </a:ext>
            </a:extLst>
          </p:cNvPr>
          <p:cNvSpPr txBox="1"/>
          <p:nvPr/>
        </p:nvSpPr>
        <p:spPr>
          <a:xfrm>
            <a:off x="6691750" y="3939765"/>
            <a:ext cx="682250" cy="369332"/>
          </a:xfrm>
          <a:prstGeom prst="rect">
            <a:avLst/>
          </a:prstGeom>
          <a:noFill/>
        </p:spPr>
        <p:txBody>
          <a:bodyPr wrap="square" lIns="0" tIns="0" rIns="0" bIns="0" rtlCol="0" anchor="t">
            <a:no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r>
              <a:rPr lang="zh-CN" altLang="en-US" sz="2400" dirty="0"/>
              <a:t>有益</a:t>
            </a:r>
          </a:p>
        </p:txBody>
      </p:sp>
      <p:grpSp>
        <p:nvGrpSpPr>
          <p:cNvPr id="8" name="组合 7">
            <a:extLst>
              <a:ext uri="{FF2B5EF4-FFF2-40B4-BE49-F238E27FC236}">
                <a16:creationId xmlns:a16="http://schemas.microsoft.com/office/drawing/2014/main" id="{1A5DD91A-DEE5-4353-97FA-37F531401298}"/>
              </a:ext>
            </a:extLst>
          </p:cNvPr>
          <p:cNvGrpSpPr/>
          <p:nvPr/>
        </p:nvGrpSpPr>
        <p:grpSpPr>
          <a:xfrm>
            <a:off x="826513" y="1381943"/>
            <a:ext cx="4762500" cy="4819649"/>
            <a:chOff x="826513" y="1381943"/>
            <a:chExt cx="4762500" cy="4819649"/>
          </a:xfrm>
        </p:grpSpPr>
        <p:grpSp>
          <p:nvGrpSpPr>
            <p:cNvPr id="50" name="组合 49">
              <a:extLst>
                <a:ext uri="{FF2B5EF4-FFF2-40B4-BE49-F238E27FC236}">
                  <a16:creationId xmlns:a16="http://schemas.microsoft.com/office/drawing/2014/main" id="{5ED96B69-9AB4-4B2F-B721-8FDB42B971B2}"/>
                </a:ext>
              </a:extLst>
            </p:cNvPr>
            <p:cNvGrpSpPr/>
            <p:nvPr/>
          </p:nvGrpSpPr>
          <p:grpSpPr>
            <a:xfrm>
              <a:off x="839788" y="1381943"/>
              <a:ext cx="4741862" cy="4558244"/>
              <a:chOff x="839788" y="1342197"/>
              <a:chExt cx="4741862" cy="4558244"/>
            </a:xfrm>
            <a:effectLst>
              <a:outerShdw dist="165100" dir="5400000" sx="97000" sy="97000" algn="t" rotWithShape="0">
                <a:schemeClr val="accent2"/>
              </a:outerShdw>
            </a:effectLst>
          </p:grpSpPr>
          <p:sp>
            <p:nvSpPr>
              <p:cNvPr id="14" name="矩形: 圆角 13">
                <a:extLst>
                  <a:ext uri="{FF2B5EF4-FFF2-40B4-BE49-F238E27FC236}">
                    <a16:creationId xmlns:a16="http://schemas.microsoft.com/office/drawing/2014/main" id="{1A3B3441-21E4-4768-AA9F-2558F72637FB}"/>
                  </a:ext>
                </a:extLst>
              </p:cNvPr>
              <p:cNvSpPr/>
              <p:nvPr/>
            </p:nvSpPr>
            <p:spPr>
              <a:xfrm>
                <a:off x="839788" y="1851680"/>
                <a:ext cx="4741862" cy="4048761"/>
              </a:xfrm>
              <a:prstGeom prst="roundRect">
                <a:avLst>
                  <a:gd name="adj" fmla="val 0"/>
                </a:avLst>
              </a:prstGeom>
              <a:solidFill>
                <a:schemeClr val="bg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3" name="矩形: 圆角 42">
                <a:extLst>
                  <a:ext uri="{FF2B5EF4-FFF2-40B4-BE49-F238E27FC236}">
                    <a16:creationId xmlns:a16="http://schemas.microsoft.com/office/drawing/2014/main" id="{56F04342-D7EE-446F-8991-497EA40E5803}"/>
                  </a:ext>
                </a:extLst>
              </p:cNvPr>
              <p:cNvSpPr/>
              <p:nvPr/>
            </p:nvSpPr>
            <p:spPr>
              <a:xfrm>
                <a:off x="839788" y="1342197"/>
                <a:ext cx="4741862" cy="509484"/>
              </a:xfrm>
              <a:prstGeom prst="roundRect">
                <a:avLst>
                  <a:gd name="adj" fmla="val 0"/>
                </a:avLst>
              </a:prstGeom>
              <a:solidFill>
                <a:schemeClr val="bg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nvGrpSpPr>
              <p:cNvPr id="44" name="组合 43">
                <a:extLst>
                  <a:ext uri="{FF2B5EF4-FFF2-40B4-BE49-F238E27FC236}">
                    <a16:creationId xmlns:a16="http://schemas.microsoft.com/office/drawing/2014/main" id="{6627DFCC-2D9F-4C9C-AD5F-C857FE91D25E}"/>
                  </a:ext>
                </a:extLst>
              </p:cNvPr>
              <p:cNvGrpSpPr/>
              <p:nvPr/>
            </p:nvGrpSpPr>
            <p:grpSpPr>
              <a:xfrm>
                <a:off x="990933" y="1486513"/>
                <a:ext cx="947738" cy="220853"/>
                <a:chOff x="1259517" y="1291075"/>
                <a:chExt cx="1181126" cy="275240"/>
              </a:xfrm>
            </p:grpSpPr>
            <p:sp>
              <p:nvSpPr>
                <p:cNvPr id="45" name="椭圆 44">
                  <a:extLst>
                    <a:ext uri="{FF2B5EF4-FFF2-40B4-BE49-F238E27FC236}">
                      <a16:creationId xmlns:a16="http://schemas.microsoft.com/office/drawing/2014/main" id="{AACC9C2E-D46F-4D41-8187-3C40C56FCB8A}"/>
                    </a:ext>
                  </a:extLst>
                </p:cNvPr>
                <p:cNvSpPr/>
                <p:nvPr userDrawn="1"/>
              </p:nvSpPr>
              <p:spPr>
                <a:xfrm>
                  <a:off x="1259517" y="1291075"/>
                  <a:ext cx="275240" cy="275240"/>
                </a:xfrm>
                <a:prstGeom prst="ellipse">
                  <a:avLst/>
                </a:prstGeom>
                <a:solidFill>
                  <a:schemeClr val="accent1"/>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6" name="椭圆 45">
                  <a:extLst>
                    <a:ext uri="{FF2B5EF4-FFF2-40B4-BE49-F238E27FC236}">
                      <a16:creationId xmlns:a16="http://schemas.microsoft.com/office/drawing/2014/main" id="{B6E1C1E9-6CCB-470D-897E-E22A4BA8D930}"/>
                    </a:ext>
                  </a:extLst>
                </p:cNvPr>
                <p:cNvSpPr/>
                <p:nvPr userDrawn="1"/>
              </p:nvSpPr>
              <p:spPr>
                <a:xfrm>
                  <a:off x="1712460" y="1291075"/>
                  <a:ext cx="275240" cy="275240"/>
                </a:xfrm>
                <a:prstGeom prst="ellipse">
                  <a:avLst/>
                </a:prstGeom>
                <a:solidFill>
                  <a:schemeClr val="accent2"/>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7" name="椭圆 46">
                  <a:extLst>
                    <a:ext uri="{FF2B5EF4-FFF2-40B4-BE49-F238E27FC236}">
                      <a16:creationId xmlns:a16="http://schemas.microsoft.com/office/drawing/2014/main" id="{92C0E4C6-1189-4FBC-96CB-B58072B03EC6}"/>
                    </a:ext>
                  </a:extLst>
                </p:cNvPr>
                <p:cNvSpPr/>
                <p:nvPr userDrawn="1"/>
              </p:nvSpPr>
              <p:spPr>
                <a:xfrm>
                  <a:off x="2165403" y="1291075"/>
                  <a:ext cx="275240" cy="275240"/>
                </a:xfrm>
                <a:prstGeom prst="ellipse">
                  <a:avLst/>
                </a:prstGeom>
                <a:solidFill>
                  <a:schemeClr val="accent3"/>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sp>
          <p:nvSpPr>
            <p:cNvPr id="48" name="文本框 47">
              <a:extLst>
                <a:ext uri="{FF2B5EF4-FFF2-40B4-BE49-F238E27FC236}">
                  <a16:creationId xmlns:a16="http://schemas.microsoft.com/office/drawing/2014/main" id="{86FAACAD-A1E7-4A10-BFE1-43B6737E4C56}"/>
                </a:ext>
              </a:extLst>
            </p:cNvPr>
            <p:cNvSpPr txBox="1"/>
            <p:nvPr/>
          </p:nvSpPr>
          <p:spPr>
            <a:xfrm>
              <a:off x="3095379" y="1544352"/>
              <a:ext cx="2335126" cy="184666"/>
            </a:xfrm>
            <a:prstGeom prst="rect">
              <a:avLst/>
            </a:prstGeom>
            <a:noFill/>
          </p:spPr>
          <p:txBody>
            <a:bodyPr wrap="none" lIns="0" tIns="0" rIns="0" bIns="0">
              <a:noAutofit/>
            </a:bodyPr>
            <a:lstStyle/>
            <a:p>
              <a:pPr algn="r"/>
              <a:r>
                <a:rPr lang="zh-CN" altLang="en-US" sz="1200" dirty="0">
                  <a:solidFill>
                    <a:schemeClr val="tx1">
                      <a:lumMod val="50000"/>
                      <a:lumOff val="50000"/>
                    </a:schemeClr>
                  </a:solidFill>
                </a:rPr>
                <a:t>INTERESTING AND BENEFICIAL</a:t>
              </a:r>
            </a:p>
          </p:txBody>
        </p:sp>
        <p:pic>
          <p:nvPicPr>
            <p:cNvPr id="7" name="图形 6">
              <a:extLst>
                <a:ext uri="{FF2B5EF4-FFF2-40B4-BE49-F238E27FC236}">
                  <a16:creationId xmlns:a16="http://schemas.microsoft.com/office/drawing/2014/main" id="{0D598C7E-B54D-4A94-BAA1-E1A03BFB8A7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826513" y="1439092"/>
              <a:ext cx="4762500" cy="4762500"/>
            </a:xfrm>
            <a:prstGeom prst="rect">
              <a:avLst/>
            </a:prstGeom>
          </p:spPr>
        </p:pic>
      </p:grpSp>
    </p:spTree>
    <p:extLst>
      <p:ext uri="{BB962C8B-B14F-4D97-AF65-F5344CB8AC3E}">
        <p14:creationId xmlns:p14="http://schemas.microsoft.com/office/powerpoint/2010/main" val="2435165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2" name="组合 651">
            <a:extLst>
              <a:ext uri="{FF2B5EF4-FFF2-40B4-BE49-F238E27FC236}">
                <a16:creationId xmlns:a16="http://schemas.microsoft.com/office/drawing/2014/main" id="{D6170886-D9C3-45F8-AA09-7F7AF11767EC}"/>
              </a:ext>
            </a:extLst>
          </p:cNvPr>
          <p:cNvGrpSpPr/>
          <p:nvPr/>
        </p:nvGrpSpPr>
        <p:grpSpPr>
          <a:xfrm>
            <a:off x="7836385" y="1542397"/>
            <a:ext cx="3504880" cy="4363103"/>
            <a:chOff x="7836385" y="1542397"/>
            <a:chExt cx="3504880" cy="4363103"/>
          </a:xfrm>
          <a:effectLst>
            <a:outerShdw dist="292100" dir="5400000" sx="95000" sy="95000" algn="t" rotWithShape="0">
              <a:schemeClr val="accent2"/>
            </a:outerShdw>
          </a:effectLst>
        </p:grpSpPr>
        <p:sp>
          <p:nvSpPr>
            <p:cNvPr id="649" name="矩形: 圆角 648">
              <a:extLst>
                <a:ext uri="{FF2B5EF4-FFF2-40B4-BE49-F238E27FC236}">
                  <a16:creationId xmlns:a16="http://schemas.microsoft.com/office/drawing/2014/main" id="{6056FBE6-9553-4663-AD0F-BDDB42CB11DE}"/>
                </a:ext>
              </a:extLst>
            </p:cNvPr>
            <p:cNvSpPr/>
            <p:nvPr/>
          </p:nvSpPr>
          <p:spPr>
            <a:xfrm>
              <a:off x="7836385" y="1542397"/>
              <a:ext cx="3504880" cy="4363103"/>
            </a:xfrm>
            <a:prstGeom prst="roundRect">
              <a:avLst>
                <a:gd name="adj" fmla="val 0"/>
              </a:avLst>
            </a:prstGeom>
            <a:solidFill>
              <a:schemeClr val="bg1"/>
            </a:solidFill>
            <a:ln w="222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650" name="矩形: 圆角 649">
              <a:extLst>
                <a:ext uri="{FF2B5EF4-FFF2-40B4-BE49-F238E27FC236}">
                  <a16:creationId xmlns:a16="http://schemas.microsoft.com/office/drawing/2014/main" id="{BB427547-6681-495B-9820-1C8DD12902FA}"/>
                </a:ext>
              </a:extLst>
            </p:cNvPr>
            <p:cNvSpPr/>
            <p:nvPr/>
          </p:nvSpPr>
          <p:spPr>
            <a:xfrm>
              <a:off x="7836385" y="1542397"/>
              <a:ext cx="3504880" cy="629303"/>
            </a:xfrm>
            <a:prstGeom prst="roundRect">
              <a:avLst>
                <a:gd name="adj" fmla="val 0"/>
              </a:avLst>
            </a:prstGeom>
            <a:solidFill>
              <a:schemeClr val="accent1"/>
            </a:solidFill>
            <a:ln w="222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sp>
        <p:nvSpPr>
          <p:cNvPr id="2" name="标题 1">
            <a:extLst>
              <a:ext uri="{FF2B5EF4-FFF2-40B4-BE49-F238E27FC236}">
                <a16:creationId xmlns:a16="http://schemas.microsoft.com/office/drawing/2014/main" id="{85CD897F-1DBC-4537-A386-B47C1AEA62B9}"/>
              </a:ext>
            </a:extLst>
          </p:cNvPr>
          <p:cNvSpPr>
            <a:spLocks noGrp="1"/>
          </p:cNvSpPr>
          <p:nvPr>
            <p:ph type="title"/>
          </p:nvPr>
        </p:nvSpPr>
        <p:spPr>
          <a:xfrm>
            <a:off x="838200" y="494451"/>
            <a:ext cx="3488134" cy="455509"/>
          </a:xfrm>
        </p:spPr>
        <p:txBody>
          <a:bodyPr>
            <a:noAutofit/>
          </a:bodyPr>
          <a:lstStyle/>
          <a:p>
            <a:r>
              <a:rPr lang="zh-CN" altLang="en-US" dirty="0"/>
              <a:t>问题三：正者不存</a:t>
            </a:r>
          </a:p>
        </p:txBody>
      </p:sp>
      <p:sp>
        <p:nvSpPr>
          <p:cNvPr id="40" name="文本框 39">
            <a:extLst>
              <a:ext uri="{FF2B5EF4-FFF2-40B4-BE49-F238E27FC236}">
                <a16:creationId xmlns:a16="http://schemas.microsoft.com/office/drawing/2014/main" id="{79D7A405-ED30-410A-91DE-A1533D46AD74}"/>
              </a:ext>
            </a:extLst>
          </p:cNvPr>
          <p:cNvSpPr txBox="1"/>
          <p:nvPr/>
        </p:nvSpPr>
        <p:spPr>
          <a:xfrm>
            <a:off x="8074046" y="2375566"/>
            <a:ext cx="3029558" cy="3169714"/>
          </a:xfrm>
          <a:prstGeom prst="rect">
            <a:avLst/>
          </a:prstGeom>
          <a:noFill/>
        </p:spPr>
        <p:txBody>
          <a:bodyPr wrap="square" lIns="0" tIns="0" rIns="0" bIns="0" rtlCol="0" anchor="t">
            <a:noAutofit/>
          </a:bodyPr>
          <a:lstStyle/>
          <a:p>
            <a:pPr marL="177800" indent="-177800" algn="just">
              <a:lnSpc>
                <a:spcPct val="130000"/>
              </a:lnSpc>
              <a:buClr>
                <a:schemeClr val="accent1"/>
              </a:buClr>
              <a:buFont typeface="Arial" panose="020B0604020202020204" pitchFamily="34" charset="0"/>
              <a:buChar char="•"/>
              <a:tabLst>
                <a:tab pos="177800" algn="l"/>
              </a:tabLst>
            </a:pPr>
            <a:r>
              <a:rPr lang="zh-CN" altLang="en-US" sz="1600" dirty="0">
                <a:solidFill>
                  <a:schemeClr val="tx1">
                    <a:lumMod val="75000"/>
                    <a:lumOff val="25000"/>
                  </a:schemeClr>
                </a:solidFill>
                <a:latin typeface="+mn-ea"/>
              </a:rPr>
              <a:t>短视频选题中的“正”，指选题中规中矩，没有意外和转折，无法吸引用户的关注和流量。用到短视顷内容的选题工作中，就不是那么怡当。</a:t>
            </a:r>
            <a:endParaRPr lang="en-US" altLang="zh-CN" sz="1600" dirty="0">
              <a:solidFill>
                <a:schemeClr val="tx1">
                  <a:lumMod val="75000"/>
                  <a:lumOff val="25000"/>
                </a:schemeClr>
              </a:solidFill>
              <a:latin typeface="+mn-ea"/>
            </a:endParaRPr>
          </a:p>
          <a:p>
            <a:pPr marL="177800" indent="-177800" algn="just">
              <a:lnSpc>
                <a:spcPct val="130000"/>
              </a:lnSpc>
              <a:buClr>
                <a:schemeClr val="accent1"/>
              </a:buClr>
              <a:buFont typeface="Arial" panose="020B0604020202020204" pitchFamily="34" charset="0"/>
              <a:buChar char="•"/>
            </a:pPr>
            <a:r>
              <a:rPr lang="zh-CN" altLang="en-US" sz="1600" dirty="0">
                <a:solidFill>
                  <a:schemeClr val="tx1">
                    <a:lumMod val="75000"/>
                    <a:lumOff val="25000"/>
                  </a:schemeClr>
                </a:solidFill>
                <a:latin typeface="+mn-ea"/>
              </a:rPr>
              <a:t>短视频内容的用户大多是普通大众，对于视频内容没有太多的要求，不需要像正规媒体一样严肃认真，他们只想在轻松愉快的环境中获取快乐和收获。</a:t>
            </a:r>
          </a:p>
        </p:txBody>
      </p:sp>
      <p:grpSp>
        <p:nvGrpSpPr>
          <p:cNvPr id="715" name="组合 714">
            <a:extLst>
              <a:ext uri="{FF2B5EF4-FFF2-40B4-BE49-F238E27FC236}">
                <a16:creationId xmlns:a16="http://schemas.microsoft.com/office/drawing/2014/main" id="{37ABA204-C49A-44D2-B504-99B0D7C7EBFB}"/>
              </a:ext>
            </a:extLst>
          </p:cNvPr>
          <p:cNvGrpSpPr/>
          <p:nvPr/>
        </p:nvGrpSpPr>
        <p:grpSpPr>
          <a:xfrm>
            <a:off x="839788" y="1542397"/>
            <a:ext cx="6488776" cy="4363103"/>
            <a:chOff x="839788" y="1542397"/>
            <a:chExt cx="6488776" cy="4363103"/>
          </a:xfrm>
        </p:grpSpPr>
        <p:sp>
          <p:nvSpPr>
            <p:cNvPr id="363" name="矩形: 圆角 362">
              <a:extLst>
                <a:ext uri="{FF2B5EF4-FFF2-40B4-BE49-F238E27FC236}">
                  <a16:creationId xmlns:a16="http://schemas.microsoft.com/office/drawing/2014/main" id="{C2BE9FB7-FD1A-4FEA-AC8D-2C7E354A2E25}"/>
                </a:ext>
              </a:extLst>
            </p:cNvPr>
            <p:cNvSpPr/>
            <p:nvPr/>
          </p:nvSpPr>
          <p:spPr>
            <a:xfrm>
              <a:off x="839788" y="1963952"/>
              <a:ext cx="6488775" cy="3941548"/>
            </a:xfrm>
            <a:prstGeom prst="roundRect">
              <a:avLst>
                <a:gd name="adj" fmla="val 0"/>
              </a:avLst>
            </a:prstGeom>
            <a:solidFill>
              <a:schemeClr val="bg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64" name="矩形: 圆角 363">
              <a:extLst>
                <a:ext uri="{FF2B5EF4-FFF2-40B4-BE49-F238E27FC236}">
                  <a16:creationId xmlns:a16="http://schemas.microsoft.com/office/drawing/2014/main" id="{DFE4EF59-E7BD-45FF-9F5D-F5EEC46C8866}"/>
                </a:ext>
              </a:extLst>
            </p:cNvPr>
            <p:cNvSpPr/>
            <p:nvPr/>
          </p:nvSpPr>
          <p:spPr>
            <a:xfrm>
              <a:off x="839789" y="1542397"/>
              <a:ext cx="6488775" cy="421554"/>
            </a:xfrm>
            <a:prstGeom prst="roundRect">
              <a:avLst>
                <a:gd name="adj" fmla="val 0"/>
              </a:avLst>
            </a:prstGeom>
            <a:solidFill>
              <a:schemeClr val="bg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nvGrpSpPr>
            <p:cNvPr id="365" name="组合 364">
              <a:extLst>
                <a:ext uri="{FF2B5EF4-FFF2-40B4-BE49-F238E27FC236}">
                  <a16:creationId xmlns:a16="http://schemas.microsoft.com/office/drawing/2014/main" id="{ECA44A7A-1213-4BE8-87EC-E56256BF2F1A}"/>
                </a:ext>
              </a:extLst>
            </p:cNvPr>
            <p:cNvGrpSpPr/>
            <p:nvPr/>
          </p:nvGrpSpPr>
          <p:grpSpPr>
            <a:xfrm>
              <a:off x="1001902" y="1637419"/>
              <a:ext cx="993475" cy="231511"/>
              <a:chOff x="1259517" y="1291075"/>
              <a:chExt cx="1181126" cy="275240"/>
            </a:xfrm>
          </p:grpSpPr>
          <p:sp>
            <p:nvSpPr>
              <p:cNvPr id="645" name="椭圆 644">
                <a:extLst>
                  <a:ext uri="{FF2B5EF4-FFF2-40B4-BE49-F238E27FC236}">
                    <a16:creationId xmlns:a16="http://schemas.microsoft.com/office/drawing/2014/main" id="{C32D6E88-8ABE-4A0E-B983-AF0C91F4C7A0}"/>
                  </a:ext>
                </a:extLst>
              </p:cNvPr>
              <p:cNvSpPr/>
              <p:nvPr userDrawn="1"/>
            </p:nvSpPr>
            <p:spPr>
              <a:xfrm>
                <a:off x="1259517" y="1291075"/>
                <a:ext cx="275240" cy="275240"/>
              </a:xfrm>
              <a:prstGeom prst="ellipse">
                <a:avLst/>
              </a:prstGeom>
              <a:solidFill>
                <a:schemeClr val="accent1"/>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646" name="椭圆 645">
                <a:extLst>
                  <a:ext uri="{FF2B5EF4-FFF2-40B4-BE49-F238E27FC236}">
                    <a16:creationId xmlns:a16="http://schemas.microsoft.com/office/drawing/2014/main" id="{2E7540BE-9416-46E6-83E7-57C2B4BC5A4E}"/>
                  </a:ext>
                </a:extLst>
              </p:cNvPr>
              <p:cNvSpPr/>
              <p:nvPr userDrawn="1"/>
            </p:nvSpPr>
            <p:spPr>
              <a:xfrm>
                <a:off x="1712460" y="1291075"/>
                <a:ext cx="275240" cy="275240"/>
              </a:xfrm>
              <a:prstGeom prst="ellipse">
                <a:avLst/>
              </a:prstGeom>
              <a:solidFill>
                <a:schemeClr val="accent2"/>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647" name="椭圆 646">
                <a:extLst>
                  <a:ext uri="{FF2B5EF4-FFF2-40B4-BE49-F238E27FC236}">
                    <a16:creationId xmlns:a16="http://schemas.microsoft.com/office/drawing/2014/main" id="{57027974-8C6B-4574-94E1-84480ACAB0E2}"/>
                  </a:ext>
                </a:extLst>
              </p:cNvPr>
              <p:cNvSpPr/>
              <p:nvPr userDrawn="1"/>
            </p:nvSpPr>
            <p:spPr>
              <a:xfrm>
                <a:off x="2165403" y="1291075"/>
                <a:ext cx="275240" cy="275240"/>
              </a:xfrm>
              <a:prstGeom prst="ellipse">
                <a:avLst/>
              </a:prstGeom>
              <a:solidFill>
                <a:schemeClr val="accent3"/>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nvGrpSpPr>
            <p:cNvPr id="713" name="组合 712">
              <a:extLst>
                <a:ext uri="{FF2B5EF4-FFF2-40B4-BE49-F238E27FC236}">
                  <a16:creationId xmlns:a16="http://schemas.microsoft.com/office/drawing/2014/main" id="{F47F270A-E32A-4D9A-812A-0CEAE7F38E01}"/>
                </a:ext>
              </a:extLst>
            </p:cNvPr>
            <p:cNvGrpSpPr/>
            <p:nvPr/>
          </p:nvGrpSpPr>
          <p:grpSpPr>
            <a:xfrm>
              <a:off x="1596591" y="2161886"/>
              <a:ext cx="4975168" cy="3495028"/>
              <a:chOff x="1396757" y="2246104"/>
              <a:chExt cx="4699243" cy="3301192"/>
            </a:xfrm>
          </p:grpSpPr>
          <p:grpSp>
            <p:nvGrpSpPr>
              <p:cNvPr id="407" name="图形 3">
                <a:extLst>
                  <a:ext uri="{FF2B5EF4-FFF2-40B4-BE49-F238E27FC236}">
                    <a16:creationId xmlns:a16="http://schemas.microsoft.com/office/drawing/2014/main" id="{824B4005-22B6-4035-8C79-6D3B2E85D97D}"/>
                  </a:ext>
                </a:extLst>
              </p:cNvPr>
              <p:cNvGrpSpPr/>
              <p:nvPr/>
            </p:nvGrpSpPr>
            <p:grpSpPr>
              <a:xfrm>
                <a:off x="5058812" y="2289954"/>
                <a:ext cx="1037188" cy="3132168"/>
                <a:chOff x="8007515" y="7981166"/>
                <a:chExt cx="1123020" cy="3391369"/>
              </a:xfrm>
            </p:grpSpPr>
            <p:sp>
              <p:nvSpPr>
                <p:cNvPr id="408" name="任意多边形: 形状 407">
                  <a:extLst>
                    <a:ext uri="{FF2B5EF4-FFF2-40B4-BE49-F238E27FC236}">
                      <a16:creationId xmlns:a16="http://schemas.microsoft.com/office/drawing/2014/main" id="{6E554F31-9034-476E-AD05-15F9407C71E5}"/>
                    </a:ext>
                  </a:extLst>
                </p:cNvPr>
                <p:cNvSpPr/>
                <p:nvPr/>
              </p:nvSpPr>
              <p:spPr>
                <a:xfrm>
                  <a:off x="8007515" y="7981166"/>
                  <a:ext cx="331003" cy="130544"/>
                </a:xfrm>
                <a:custGeom>
                  <a:avLst/>
                  <a:gdLst>
                    <a:gd name="connsiteX0" fmla="*/ 0 w 331003"/>
                    <a:gd name="connsiteY0" fmla="*/ 0 h 130544"/>
                    <a:gd name="connsiteX1" fmla="*/ 331003 w 331003"/>
                    <a:gd name="connsiteY1" fmla="*/ 0 h 130544"/>
                    <a:gd name="connsiteX2" fmla="*/ 331003 w 331003"/>
                    <a:gd name="connsiteY2" fmla="*/ 130544 h 130544"/>
                    <a:gd name="connsiteX3" fmla="*/ 0 w 331003"/>
                    <a:gd name="connsiteY3" fmla="*/ 130544 h 130544"/>
                  </a:gdLst>
                  <a:ahLst/>
                  <a:cxnLst>
                    <a:cxn ang="0">
                      <a:pos x="connsiteX0" y="connsiteY0"/>
                    </a:cxn>
                    <a:cxn ang="0">
                      <a:pos x="connsiteX1" y="connsiteY1"/>
                    </a:cxn>
                    <a:cxn ang="0">
                      <a:pos x="connsiteX2" y="connsiteY2"/>
                    </a:cxn>
                    <a:cxn ang="0">
                      <a:pos x="connsiteX3" y="connsiteY3"/>
                    </a:cxn>
                  </a:cxnLst>
                  <a:rect l="l" t="t" r="r" b="b"/>
                  <a:pathLst>
                    <a:path w="331003" h="130544">
                      <a:moveTo>
                        <a:pt x="0" y="0"/>
                      </a:moveTo>
                      <a:lnTo>
                        <a:pt x="331003" y="0"/>
                      </a:lnTo>
                      <a:lnTo>
                        <a:pt x="331003" y="130544"/>
                      </a:lnTo>
                      <a:lnTo>
                        <a:pt x="0" y="130544"/>
                      </a:lnTo>
                      <a:close/>
                    </a:path>
                  </a:pathLst>
                </a:custGeom>
                <a:solidFill>
                  <a:srgbClr val="FFC414"/>
                </a:solidFill>
                <a:ln w="10668" cap="flat">
                  <a:noFill/>
                  <a:prstDash val="solid"/>
                  <a:miter/>
                </a:ln>
              </p:spPr>
              <p:txBody>
                <a:bodyPr rtlCol="0" anchor="ctr">
                  <a:noAutofit/>
                </a:bodyPr>
                <a:lstStyle/>
                <a:p>
                  <a:endParaRPr lang="zh-CN" altLang="en-US"/>
                </a:p>
              </p:txBody>
            </p:sp>
            <p:sp>
              <p:nvSpPr>
                <p:cNvPr id="409" name="任意多边形: 形状 408">
                  <a:extLst>
                    <a:ext uri="{FF2B5EF4-FFF2-40B4-BE49-F238E27FC236}">
                      <a16:creationId xmlns:a16="http://schemas.microsoft.com/office/drawing/2014/main" id="{8B938E08-F4DD-48F9-8AC7-492B0A2A75E7}"/>
                    </a:ext>
                  </a:extLst>
                </p:cNvPr>
                <p:cNvSpPr/>
                <p:nvPr/>
              </p:nvSpPr>
              <p:spPr>
                <a:xfrm>
                  <a:off x="8403523" y="7981166"/>
                  <a:ext cx="331003" cy="130544"/>
                </a:xfrm>
                <a:custGeom>
                  <a:avLst/>
                  <a:gdLst>
                    <a:gd name="connsiteX0" fmla="*/ 0 w 331003"/>
                    <a:gd name="connsiteY0" fmla="*/ 0 h 130544"/>
                    <a:gd name="connsiteX1" fmla="*/ 331004 w 331003"/>
                    <a:gd name="connsiteY1" fmla="*/ 0 h 130544"/>
                    <a:gd name="connsiteX2" fmla="*/ 331004 w 331003"/>
                    <a:gd name="connsiteY2" fmla="*/ 130544 h 130544"/>
                    <a:gd name="connsiteX3" fmla="*/ 0 w 331003"/>
                    <a:gd name="connsiteY3" fmla="*/ 130544 h 130544"/>
                  </a:gdLst>
                  <a:ahLst/>
                  <a:cxnLst>
                    <a:cxn ang="0">
                      <a:pos x="connsiteX0" y="connsiteY0"/>
                    </a:cxn>
                    <a:cxn ang="0">
                      <a:pos x="connsiteX1" y="connsiteY1"/>
                    </a:cxn>
                    <a:cxn ang="0">
                      <a:pos x="connsiteX2" y="connsiteY2"/>
                    </a:cxn>
                    <a:cxn ang="0">
                      <a:pos x="connsiteX3" y="connsiteY3"/>
                    </a:cxn>
                  </a:cxnLst>
                  <a:rect l="l" t="t" r="r" b="b"/>
                  <a:pathLst>
                    <a:path w="331003" h="130544">
                      <a:moveTo>
                        <a:pt x="0" y="0"/>
                      </a:moveTo>
                      <a:lnTo>
                        <a:pt x="331004" y="0"/>
                      </a:lnTo>
                      <a:lnTo>
                        <a:pt x="331004" y="130544"/>
                      </a:lnTo>
                      <a:lnTo>
                        <a:pt x="0" y="130544"/>
                      </a:lnTo>
                      <a:close/>
                    </a:path>
                  </a:pathLst>
                </a:custGeom>
                <a:solidFill>
                  <a:srgbClr val="EBEBEB"/>
                </a:solidFill>
                <a:ln w="10668" cap="flat">
                  <a:noFill/>
                  <a:prstDash val="solid"/>
                  <a:miter/>
                </a:ln>
              </p:spPr>
              <p:txBody>
                <a:bodyPr rtlCol="0" anchor="ctr">
                  <a:noAutofit/>
                </a:bodyPr>
                <a:lstStyle/>
                <a:p>
                  <a:endParaRPr lang="zh-CN" altLang="en-US"/>
                </a:p>
              </p:txBody>
            </p:sp>
            <p:sp>
              <p:nvSpPr>
                <p:cNvPr id="410" name="任意多边形: 形状 409">
                  <a:extLst>
                    <a:ext uri="{FF2B5EF4-FFF2-40B4-BE49-F238E27FC236}">
                      <a16:creationId xmlns:a16="http://schemas.microsoft.com/office/drawing/2014/main" id="{85C780E4-3378-4CB9-A3A8-C9C4EC0C32C2}"/>
                    </a:ext>
                  </a:extLst>
                </p:cNvPr>
                <p:cNvSpPr/>
                <p:nvPr/>
              </p:nvSpPr>
              <p:spPr>
                <a:xfrm>
                  <a:off x="8799425" y="7981166"/>
                  <a:ext cx="331003" cy="130544"/>
                </a:xfrm>
                <a:custGeom>
                  <a:avLst/>
                  <a:gdLst>
                    <a:gd name="connsiteX0" fmla="*/ 0 w 331003"/>
                    <a:gd name="connsiteY0" fmla="*/ 0 h 130544"/>
                    <a:gd name="connsiteX1" fmla="*/ 331003 w 331003"/>
                    <a:gd name="connsiteY1" fmla="*/ 0 h 130544"/>
                    <a:gd name="connsiteX2" fmla="*/ 331003 w 331003"/>
                    <a:gd name="connsiteY2" fmla="*/ 130544 h 130544"/>
                    <a:gd name="connsiteX3" fmla="*/ 0 w 331003"/>
                    <a:gd name="connsiteY3" fmla="*/ 130544 h 130544"/>
                  </a:gdLst>
                  <a:ahLst/>
                  <a:cxnLst>
                    <a:cxn ang="0">
                      <a:pos x="connsiteX0" y="connsiteY0"/>
                    </a:cxn>
                    <a:cxn ang="0">
                      <a:pos x="connsiteX1" y="connsiteY1"/>
                    </a:cxn>
                    <a:cxn ang="0">
                      <a:pos x="connsiteX2" y="connsiteY2"/>
                    </a:cxn>
                    <a:cxn ang="0">
                      <a:pos x="connsiteX3" y="connsiteY3"/>
                    </a:cxn>
                  </a:cxnLst>
                  <a:rect l="l" t="t" r="r" b="b"/>
                  <a:pathLst>
                    <a:path w="331003" h="130544">
                      <a:moveTo>
                        <a:pt x="0" y="0"/>
                      </a:moveTo>
                      <a:lnTo>
                        <a:pt x="331003" y="0"/>
                      </a:lnTo>
                      <a:lnTo>
                        <a:pt x="331003" y="130544"/>
                      </a:lnTo>
                      <a:lnTo>
                        <a:pt x="0" y="130544"/>
                      </a:lnTo>
                      <a:close/>
                    </a:path>
                  </a:pathLst>
                </a:custGeom>
                <a:solidFill>
                  <a:srgbClr val="EBEBEB"/>
                </a:solidFill>
                <a:ln w="10668" cap="flat">
                  <a:noFill/>
                  <a:prstDash val="solid"/>
                  <a:miter/>
                </a:ln>
              </p:spPr>
              <p:txBody>
                <a:bodyPr rtlCol="0" anchor="ctr">
                  <a:noAutofit/>
                </a:bodyPr>
                <a:lstStyle/>
                <a:p>
                  <a:endParaRPr lang="zh-CN" altLang="en-US"/>
                </a:p>
              </p:txBody>
            </p:sp>
            <p:sp>
              <p:nvSpPr>
                <p:cNvPr id="411" name="任意多边形: 形状 410">
                  <a:extLst>
                    <a:ext uri="{FF2B5EF4-FFF2-40B4-BE49-F238E27FC236}">
                      <a16:creationId xmlns:a16="http://schemas.microsoft.com/office/drawing/2014/main" id="{1898020C-0213-44AF-9B90-BA62C497E8DC}"/>
                    </a:ext>
                  </a:extLst>
                </p:cNvPr>
                <p:cNvSpPr/>
                <p:nvPr/>
              </p:nvSpPr>
              <p:spPr>
                <a:xfrm>
                  <a:off x="8007515" y="8194754"/>
                  <a:ext cx="593799" cy="382025"/>
                </a:xfrm>
                <a:custGeom>
                  <a:avLst/>
                  <a:gdLst>
                    <a:gd name="connsiteX0" fmla="*/ 0 w 593799"/>
                    <a:gd name="connsiteY0" fmla="*/ 0 h 382025"/>
                    <a:gd name="connsiteX1" fmla="*/ 593799 w 593799"/>
                    <a:gd name="connsiteY1" fmla="*/ 0 h 382025"/>
                    <a:gd name="connsiteX2" fmla="*/ 593799 w 593799"/>
                    <a:gd name="connsiteY2" fmla="*/ 382025 h 382025"/>
                    <a:gd name="connsiteX3" fmla="*/ 0 w 593799"/>
                    <a:gd name="connsiteY3" fmla="*/ 382025 h 382025"/>
                  </a:gdLst>
                  <a:ahLst/>
                  <a:cxnLst>
                    <a:cxn ang="0">
                      <a:pos x="connsiteX0" y="connsiteY0"/>
                    </a:cxn>
                    <a:cxn ang="0">
                      <a:pos x="connsiteX1" y="connsiteY1"/>
                    </a:cxn>
                    <a:cxn ang="0">
                      <a:pos x="connsiteX2" y="connsiteY2"/>
                    </a:cxn>
                    <a:cxn ang="0">
                      <a:pos x="connsiteX3" y="connsiteY3"/>
                    </a:cxn>
                  </a:cxnLst>
                  <a:rect l="l" t="t" r="r" b="b"/>
                  <a:pathLst>
                    <a:path w="593799" h="382025">
                      <a:moveTo>
                        <a:pt x="0" y="0"/>
                      </a:moveTo>
                      <a:lnTo>
                        <a:pt x="593799" y="0"/>
                      </a:lnTo>
                      <a:lnTo>
                        <a:pt x="593799" y="382025"/>
                      </a:lnTo>
                      <a:lnTo>
                        <a:pt x="0" y="382025"/>
                      </a:lnTo>
                      <a:close/>
                    </a:path>
                  </a:pathLst>
                </a:custGeom>
                <a:solidFill>
                  <a:srgbClr val="FFC414"/>
                </a:solidFill>
                <a:ln w="10668" cap="flat">
                  <a:noFill/>
                  <a:prstDash val="solid"/>
                  <a:miter/>
                </a:ln>
              </p:spPr>
              <p:txBody>
                <a:bodyPr rtlCol="0" anchor="ctr">
                  <a:noAutofit/>
                </a:bodyPr>
                <a:lstStyle/>
                <a:p>
                  <a:endParaRPr lang="zh-CN" altLang="en-US"/>
                </a:p>
              </p:txBody>
            </p:sp>
            <p:sp>
              <p:nvSpPr>
                <p:cNvPr id="412" name="任意多边形: 形状 411">
                  <a:extLst>
                    <a:ext uri="{FF2B5EF4-FFF2-40B4-BE49-F238E27FC236}">
                      <a16:creationId xmlns:a16="http://schemas.microsoft.com/office/drawing/2014/main" id="{E30F60B2-858B-475A-BA03-C6DECBFD7345}"/>
                    </a:ext>
                  </a:extLst>
                </p:cNvPr>
                <p:cNvSpPr/>
                <p:nvPr/>
              </p:nvSpPr>
              <p:spPr>
                <a:xfrm>
                  <a:off x="8244800" y="8327753"/>
                  <a:ext cx="119123" cy="116027"/>
                </a:xfrm>
                <a:custGeom>
                  <a:avLst/>
                  <a:gdLst>
                    <a:gd name="connsiteX0" fmla="*/ 0 w 119123"/>
                    <a:gd name="connsiteY0" fmla="*/ 116027 h 116027"/>
                    <a:gd name="connsiteX1" fmla="*/ 0 w 119123"/>
                    <a:gd name="connsiteY1" fmla="*/ 0 h 116027"/>
                    <a:gd name="connsiteX2" fmla="*/ 119123 w 119123"/>
                    <a:gd name="connsiteY2" fmla="*/ 57960 h 116027"/>
                    <a:gd name="connsiteX3" fmla="*/ 0 w 119123"/>
                    <a:gd name="connsiteY3" fmla="*/ 116027 h 116027"/>
                  </a:gdLst>
                  <a:ahLst/>
                  <a:cxnLst>
                    <a:cxn ang="0">
                      <a:pos x="connsiteX0" y="connsiteY0"/>
                    </a:cxn>
                    <a:cxn ang="0">
                      <a:pos x="connsiteX1" y="connsiteY1"/>
                    </a:cxn>
                    <a:cxn ang="0">
                      <a:pos x="connsiteX2" y="connsiteY2"/>
                    </a:cxn>
                    <a:cxn ang="0">
                      <a:pos x="connsiteX3" y="connsiteY3"/>
                    </a:cxn>
                  </a:cxnLst>
                  <a:rect l="l" t="t" r="r" b="b"/>
                  <a:pathLst>
                    <a:path w="119123" h="116027">
                      <a:moveTo>
                        <a:pt x="0" y="116027"/>
                      </a:moveTo>
                      <a:lnTo>
                        <a:pt x="0" y="0"/>
                      </a:lnTo>
                      <a:lnTo>
                        <a:pt x="119123" y="57960"/>
                      </a:lnTo>
                      <a:lnTo>
                        <a:pt x="0" y="116027"/>
                      </a:lnTo>
                      <a:close/>
                    </a:path>
                  </a:pathLst>
                </a:custGeom>
                <a:solidFill>
                  <a:srgbClr val="FFFFFF"/>
                </a:solidFill>
                <a:ln w="10668" cap="flat">
                  <a:noFill/>
                  <a:prstDash val="solid"/>
                  <a:miter/>
                </a:ln>
              </p:spPr>
              <p:txBody>
                <a:bodyPr rtlCol="0" anchor="ctr">
                  <a:noAutofit/>
                </a:bodyPr>
                <a:lstStyle/>
                <a:p>
                  <a:endParaRPr lang="zh-CN" altLang="en-US"/>
                </a:p>
              </p:txBody>
            </p:sp>
            <p:sp>
              <p:nvSpPr>
                <p:cNvPr id="413" name="任意多边形: 形状 412">
                  <a:extLst>
                    <a:ext uri="{FF2B5EF4-FFF2-40B4-BE49-F238E27FC236}">
                      <a16:creationId xmlns:a16="http://schemas.microsoft.com/office/drawing/2014/main" id="{D3C2BF55-BF8D-4CBB-8482-F7D2810A6FE9}"/>
                    </a:ext>
                  </a:extLst>
                </p:cNvPr>
                <p:cNvSpPr/>
                <p:nvPr/>
              </p:nvSpPr>
              <p:spPr>
                <a:xfrm>
                  <a:off x="8665145" y="8194754"/>
                  <a:ext cx="465390" cy="29033"/>
                </a:xfrm>
                <a:custGeom>
                  <a:avLst/>
                  <a:gdLst>
                    <a:gd name="connsiteX0" fmla="*/ 0 w 465390"/>
                    <a:gd name="connsiteY0" fmla="*/ 0 h 29033"/>
                    <a:gd name="connsiteX1" fmla="*/ 465389 w 465390"/>
                    <a:gd name="connsiteY1" fmla="*/ 0 h 29033"/>
                    <a:gd name="connsiteX2" fmla="*/ 465389 w 465390"/>
                    <a:gd name="connsiteY2" fmla="*/ 29033 h 29033"/>
                    <a:gd name="connsiteX3" fmla="*/ 0 w 465390"/>
                    <a:gd name="connsiteY3" fmla="*/ 29033 h 29033"/>
                  </a:gdLst>
                  <a:ahLst/>
                  <a:cxnLst>
                    <a:cxn ang="0">
                      <a:pos x="connsiteX0" y="connsiteY0"/>
                    </a:cxn>
                    <a:cxn ang="0">
                      <a:pos x="connsiteX1" y="connsiteY1"/>
                    </a:cxn>
                    <a:cxn ang="0">
                      <a:pos x="connsiteX2" y="connsiteY2"/>
                    </a:cxn>
                    <a:cxn ang="0">
                      <a:pos x="connsiteX3" y="connsiteY3"/>
                    </a:cxn>
                  </a:cxnLst>
                  <a:rect l="l" t="t" r="r" b="b"/>
                  <a:pathLst>
                    <a:path w="465390" h="29033">
                      <a:moveTo>
                        <a:pt x="0" y="0"/>
                      </a:moveTo>
                      <a:lnTo>
                        <a:pt x="465389" y="0"/>
                      </a:lnTo>
                      <a:lnTo>
                        <a:pt x="465389" y="29033"/>
                      </a:lnTo>
                      <a:lnTo>
                        <a:pt x="0" y="29033"/>
                      </a:lnTo>
                      <a:close/>
                    </a:path>
                  </a:pathLst>
                </a:custGeom>
                <a:solidFill>
                  <a:srgbClr val="A6A6A6"/>
                </a:solidFill>
                <a:ln w="10668" cap="flat">
                  <a:noFill/>
                  <a:prstDash val="solid"/>
                  <a:miter/>
                </a:ln>
              </p:spPr>
              <p:txBody>
                <a:bodyPr rtlCol="0" anchor="ctr">
                  <a:noAutofit/>
                </a:bodyPr>
                <a:lstStyle/>
                <a:p>
                  <a:endParaRPr lang="zh-CN" altLang="en-US"/>
                </a:p>
              </p:txBody>
            </p:sp>
            <p:sp>
              <p:nvSpPr>
                <p:cNvPr id="414" name="任意多边形: 形状 413">
                  <a:extLst>
                    <a:ext uri="{FF2B5EF4-FFF2-40B4-BE49-F238E27FC236}">
                      <a16:creationId xmlns:a16="http://schemas.microsoft.com/office/drawing/2014/main" id="{F3CBE75D-760E-4FA5-8236-4A69F53FF4D7}"/>
                    </a:ext>
                  </a:extLst>
                </p:cNvPr>
                <p:cNvSpPr/>
                <p:nvPr/>
              </p:nvSpPr>
              <p:spPr>
                <a:xfrm>
                  <a:off x="8665145" y="8260795"/>
                  <a:ext cx="400598" cy="10737"/>
                </a:xfrm>
                <a:custGeom>
                  <a:avLst/>
                  <a:gdLst>
                    <a:gd name="connsiteX0" fmla="*/ 0 w 400598"/>
                    <a:gd name="connsiteY0" fmla="*/ 5369 h 10737"/>
                    <a:gd name="connsiteX1" fmla="*/ 100123 w 400598"/>
                    <a:gd name="connsiteY1" fmla="*/ 1206 h 10737"/>
                    <a:gd name="connsiteX2" fmla="*/ 200246 w 400598"/>
                    <a:gd name="connsiteY2" fmla="*/ 32 h 10737"/>
                    <a:gd name="connsiteX3" fmla="*/ 300369 w 400598"/>
                    <a:gd name="connsiteY3" fmla="*/ 1206 h 10737"/>
                    <a:gd name="connsiteX4" fmla="*/ 350537 w 400598"/>
                    <a:gd name="connsiteY4" fmla="*/ 2700 h 10737"/>
                    <a:gd name="connsiteX5" fmla="*/ 400599 w 400598"/>
                    <a:gd name="connsiteY5" fmla="*/ 5369 h 10737"/>
                    <a:gd name="connsiteX6" fmla="*/ 350537 w 400598"/>
                    <a:gd name="connsiteY6" fmla="*/ 7931 h 10737"/>
                    <a:gd name="connsiteX7" fmla="*/ 300369 w 400598"/>
                    <a:gd name="connsiteY7" fmla="*/ 9425 h 10737"/>
                    <a:gd name="connsiteX8" fmla="*/ 200246 w 400598"/>
                    <a:gd name="connsiteY8" fmla="*/ 10706 h 10737"/>
                    <a:gd name="connsiteX9" fmla="*/ 100123 w 400598"/>
                    <a:gd name="connsiteY9" fmla="*/ 9425 h 10737"/>
                    <a:gd name="connsiteX10" fmla="*/ 0 w 400598"/>
                    <a:gd name="connsiteY10" fmla="*/ 5369 h 10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0598" h="10737">
                      <a:moveTo>
                        <a:pt x="0" y="5369"/>
                      </a:moveTo>
                      <a:cubicBezTo>
                        <a:pt x="33410" y="3127"/>
                        <a:pt x="66713" y="2060"/>
                        <a:pt x="100123" y="1206"/>
                      </a:cubicBezTo>
                      <a:cubicBezTo>
                        <a:pt x="133533" y="352"/>
                        <a:pt x="166836" y="139"/>
                        <a:pt x="200246" y="32"/>
                      </a:cubicBezTo>
                      <a:cubicBezTo>
                        <a:pt x="233656" y="-75"/>
                        <a:pt x="267066" y="32"/>
                        <a:pt x="300369" y="1206"/>
                      </a:cubicBezTo>
                      <a:lnTo>
                        <a:pt x="350537" y="2700"/>
                      </a:lnTo>
                      <a:cubicBezTo>
                        <a:pt x="367189" y="3661"/>
                        <a:pt x="383840" y="4088"/>
                        <a:pt x="400599" y="5369"/>
                      </a:cubicBezTo>
                      <a:cubicBezTo>
                        <a:pt x="383840" y="6543"/>
                        <a:pt x="367189" y="7077"/>
                        <a:pt x="350537" y="7931"/>
                      </a:cubicBezTo>
                      <a:lnTo>
                        <a:pt x="300369" y="9425"/>
                      </a:lnTo>
                      <a:cubicBezTo>
                        <a:pt x="267066" y="10386"/>
                        <a:pt x="233656" y="10599"/>
                        <a:pt x="200246" y="10706"/>
                      </a:cubicBezTo>
                      <a:cubicBezTo>
                        <a:pt x="166836" y="10813"/>
                        <a:pt x="133533" y="10706"/>
                        <a:pt x="100123" y="9425"/>
                      </a:cubicBezTo>
                      <a:cubicBezTo>
                        <a:pt x="66713" y="8144"/>
                        <a:pt x="33410" y="7504"/>
                        <a:pt x="0" y="5369"/>
                      </a:cubicBezTo>
                      <a:close/>
                    </a:path>
                  </a:pathLst>
                </a:custGeom>
                <a:solidFill>
                  <a:srgbClr val="EBEBEB"/>
                </a:solidFill>
                <a:ln w="10668" cap="flat">
                  <a:noFill/>
                  <a:prstDash val="solid"/>
                  <a:miter/>
                </a:ln>
              </p:spPr>
              <p:txBody>
                <a:bodyPr rtlCol="0" anchor="ctr">
                  <a:noAutofit/>
                </a:bodyPr>
                <a:lstStyle/>
                <a:p>
                  <a:endParaRPr lang="zh-CN" altLang="en-US"/>
                </a:p>
              </p:txBody>
            </p:sp>
            <p:sp>
              <p:nvSpPr>
                <p:cNvPr id="415" name="任意多边形: 形状 414">
                  <a:extLst>
                    <a:ext uri="{FF2B5EF4-FFF2-40B4-BE49-F238E27FC236}">
                      <a16:creationId xmlns:a16="http://schemas.microsoft.com/office/drawing/2014/main" id="{C141D168-06EF-474E-9868-5EA5BABE1075}"/>
                    </a:ext>
                  </a:extLst>
                </p:cNvPr>
                <p:cNvSpPr/>
                <p:nvPr/>
              </p:nvSpPr>
              <p:spPr>
                <a:xfrm>
                  <a:off x="8665145" y="8292070"/>
                  <a:ext cx="446283" cy="10736"/>
                </a:xfrm>
                <a:custGeom>
                  <a:avLst/>
                  <a:gdLst>
                    <a:gd name="connsiteX0" fmla="*/ 0 w 446283"/>
                    <a:gd name="connsiteY0" fmla="*/ 5368 h 10736"/>
                    <a:gd name="connsiteX1" fmla="*/ 111544 w 446283"/>
                    <a:gd name="connsiteY1" fmla="*/ 1312 h 10736"/>
                    <a:gd name="connsiteX2" fmla="*/ 223089 w 446283"/>
                    <a:gd name="connsiteY2" fmla="*/ 31 h 10736"/>
                    <a:gd name="connsiteX3" fmla="*/ 334740 w 446283"/>
                    <a:gd name="connsiteY3" fmla="*/ 1312 h 10736"/>
                    <a:gd name="connsiteX4" fmla="*/ 390458 w 446283"/>
                    <a:gd name="connsiteY4" fmla="*/ 2806 h 10736"/>
                    <a:gd name="connsiteX5" fmla="*/ 446283 w 446283"/>
                    <a:gd name="connsiteY5" fmla="*/ 5368 h 10736"/>
                    <a:gd name="connsiteX6" fmla="*/ 390458 w 446283"/>
                    <a:gd name="connsiteY6" fmla="*/ 8037 h 10736"/>
                    <a:gd name="connsiteX7" fmla="*/ 334740 w 446283"/>
                    <a:gd name="connsiteY7" fmla="*/ 9531 h 10736"/>
                    <a:gd name="connsiteX8" fmla="*/ 223089 w 446283"/>
                    <a:gd name="connsiteY8" fmla="*/ 10705 h 10736"/>
                    <a:gd name="connsiteX9" fmla="*/ 111544 w 446283"/>
                    <a:gd name="connsiteY9" fmla="*/ 9425 h 10736"/>
                    <a:gd name="connsiteX10" fmla="*/ 0 w 446283"/>
                    <a:gd name="connsiteY10" fmla="*/ 5368 h 10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6283" h="10736">
                      <a:moveTo>
                        <a:pt x="0" y="5368"/>
                      </a:moveTo>
                      <a:cubicBezTo>
                        <a:pt x="37146" y="3234"/>
                        <a:pt x="74719" y="2166"/>
                        <a:pt x="111544" y="1312"/>
                      </a:cubicBezTo>
                      <a:cubicBezTo>
                        <a:pt x="148370" y="458"/>
                        <a:pt x="186263" y="138"/>
                        <a:pt x="223089" y="31"/>
                      </a:cubicBezTo>
                      <a:cubicBezTo>
                        <a:pt x="259914" y="-75"/>
                        <a:pt x="297807" y="31"/>
                        <a:pt x="334740" y="1312"/>
                      </a:cubicBezTo>
                      <a:lnTo>
                        <a:pt x="390458" y="2806"/>
                      </a:lnTo>
                      <a:cubicBezTo>
                        <a:pt x="409138" y="3660"/>
                        <a:pt x="427711" y="4194"/>
                        <a:pt x="446283" y="5368"/>
                      </a:cubicBezTo>
                      <a:cubicBezTo>
                        <a:pt x="427711" y="6542"/>
                        <a:pt x="409138" y="7076"/>
                        <a:pt x="390458" y="8037"/>
                      </a:cubicBezTo>
                      <a:lnTo>
                        <a:pt x="334740" y="9531"/>
                      </a:lnTo>
                      <a:cubicBezTo>
                        <a:pt x="297487" y="10492"/>
                        <a:pt x="260021" y="10599"/>
                        <a:pt x="223089" y="10705"/>
                      </a:cubicBezTo>
                      <a:cubicBezTo>
                        <a:pt x="186156" y="10812"/>
                        <a:pt x="148370" y="10705"/>
                        <a:pt x="111544" y="9425"/>
                      </a:cubicBezTo>
                      <a:cubicBezTo>
                        <a:pt x="74719" y="8144"/>
                        <a:pt x="37146" y="7610"/>
                        <a:pt x="0" y="5368"/>
                      </a:cubicBezTo>
                      <a:close/>
                    </a:path>
                  </a:pathLst>
                </a:custGeom>
                <a:solidFill>
                  <a:srgbClr val="EBEBEB"/>
                </a:solidFill>
                <a:ln w="10668" cap="flat">
                  <a:noFill/>
                  <a:prstDash val="solid"/>
                  <a:miter/>
                </a:ln>
              </p:spPr>
              <p:txBody>
                <a:bodyPr rtlCol="0" anchor="ctr">
                  <a:noAutofit/>
                </a:bodyPr>
                <a:lstStyle/>
                <a:p>
                  <a:endParaRPr lang="zh-CN" altLang="en-US"/>
                </a:p>
              </p:txBody>
            </p:sp>
            <p:sp>
              <p:nvSpPr>
                <p:cNvPr id="416" name="任意多边形: 形状 415">
                  <a:extLst>
                    <a:ext uri="{FF2B5EF4-FFF2-40B4-BE49-F238E27FC236}">
                      <a16:creationId xmlns:a16="http://schemas.microsoft.com/office/drawing/2014/main" id="{D4667F44-CAF6-4C67-9FA2-FF80D27627E0}"/>
                    </a:ext>
                  </a:extLst>
                </p:cNvPr>
                <p:cNvSpPr/>
                <p:nvPr/>
              </p:nvSpPr>
              <p:spPr>
                <a:xfrm>
                  <a:off x="8665145" y="8323452"/>
                  <a:ext cx="299301" cy="10778"/>
                </a:xfrm>
                <a:custGeom>
                  <a:avLst/>
                  <a:gdLst>
                    <a:gd name="connsiteX0" fmla="*/ 0 w 299301"/>
                    <a:gd name="connsiteY0" fmla="*/ 5369 h 10778"/>
                    <a:gd name="connsiteX1" fmla="*/ 74719 w 299301"/>
                    <a:gd name="connsiteY1" fmla="*/ 1206 h 10778"/>
                    <a:gd name="connsiteX2" fmla="*/ 149437 w 299301"/>
                    <a:gd name="connsiteY2" fmla="*/ 32 h 10778"/>
                    <a:gd name="connsiteX3" fmla="*/ 224156 w 299301"/>
                    <a:gd name="connsiteY3" fmla="*/ 1206 h 10778"/>
                    <a:gd name="connsiteX4" fmla="*/ 261729 w 299301"/>
                    <a:gd name="connsiteY4" fmla="*/ 2700 h 10778"/>
                    <a:gd name="connsiteX5" fmla="*/ 299302 w 299301"/>
                    <a:gd name="connsiteY5" fmla="*/ 5369 h 10778"/>
                    <a:gd name="connsiteX6" fmla="*/ 261729 w 299301"/>
                    <a:gd name="connsiteY6" fmla="*/ 7931 h 10778"/>
                    <a:gd name="connsiteX7" fmla="*/ 224156 w 299301"/>
                    <a:gd name="connsiteY7" fmla="*/ 9425 h 10778"/>
                    <a:gd name="connsiteX8" fmla="*/ 149437 w 299301"/>
                    <a:gd name="connsiteY8" fmla="*/ 10706 h 10778"/>
                    <a:gd name="connsiteX9" fmla="*/ 74719 w 299301"/>
                    <a:gd name="connsiteY9" fmla="*/ 9425 h 10778"/>
                    <a:gd name="connsiteX10" fmla="*/ 0 w 299301"/>
                    <a:gd name="connsiteY10" fmla="*/ 5369 h 10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301" h="10778">
                      <a:moveTo>
                        <a:pt x="0" y="5369"/>
                      </a:moveTo>
                      <a:cubicBezTo>
                        <a:pt x="24978" y="3127"/>
                        <a:pt x="50061" y="2060"/>
                        <a:pt x="74719" y="1206"/>
                      </a:cubicBezTo>
                      <a:cubicBezTo>
                        <a:pt x="99376" y="352"/>
                        <a:pt x="124780" y="139"/>
                        <a:pt x="149437" y="32"/>
                      </a:cubicBezTo>
                      <a:cubicBezTo>
                        <a:pt x="174094" y="-75"/>
                        <a:pt x="199499" y="32"/>
                        <a:pt x="224156" y="1206"/>
                      </a:cubicBezTo>
                      <a:lnTo>
                        <a:pt x="261729" y="2700"/>
                      </a:lnTo>
                      <a:cubicBezTo>
                        <a:pt x="274217" y="3554"/>
                        <a:pt x="286813" y="4088"/>
                        <a:pt x="299302" y="5369"/>
                      </a:cubicBezTo>
                      <a:cubicBezTo>
                        <a:pt x="286813" y="6543"/>
                        <a:pt x="274217" y="7077"/>
                        <a:pt x="261729" y="7931"/>
                      </a:cubicBezTo>
                      <a:lnTo>
                        <a:pt x="224156" y="9425"/>
                      </a:lnTo>
                      <a:cubicBezTo>
                        <a:pt x="199179" y="10386"/>
                        <a:pt x="174094" y="10493"/>
                        <a:pt x="149437" y="10706"/>
                      </a:cubicBezTo>
                      <a:cubicBezTo>
                        <a:pt x="124780" y="10920"/>
                        <a:pt x="99376" y="10706"/>
                        <a:pt x="74719" y="9425"/>
                      </a:cubicBezTo>
                      <a:cubicBezTo>
                        <a:pt x="50061" y="8144"/>
                        <a:pt x="24978" y="7504"/>
                        <a:pt x="0" y="5369"/>
                      </a:cubicBezTo>
                      <a:close/>
                    </a:path>
                  </a:pathLst>
                </a:custGeom>
                <a:solidFill>
                  <a:srgbClr val="EBEBEB"/>
                </a:solidFill>
                <a:ln w="10668" cap="flat">
                  <a:noFill/>
                  <a:prstDash val="solid"/>
                  <a:miter/>
                </a:ln>
              </p:spPr>
              <p:txBody>
                <a:bodyPr rtlCol="0" anchor="ctr">
                  <a:noAutofit/>
                </a:bodyPr>
                <a:lstStyle/>
                <a:p>
                  <a:endParaRPr lang="zh-CN" altLang="en-US"/>
                </a:p>
              </p:txBody>
            </p:sp>
            <p:sp>
              <p:nvSpPr>
                <p:cNvPr id="417" name="任意多边形: 形状 416">
                  <a:extLst>
                    <a:ext uri="{FF2B5EF4-FFF2-40B4-BE49-F238E27FC236}">
                      <a16:creationId xmlns:a16="http://schemas.microsoft.com/office/drawing/2014/main" id="{9C10F35E-51D5-4004-943F-C82C8A3D6005}"/>
                    </a:ext>
                  </a:extLst>
                </p:cNvPr>
                <p:cNvSpPr/>
                <p:nvPr/>
              </p:nvSpPr>
              <p:spPr>
                <a:xfrm>
                  <a:off x="8665145" y="8354940"/>
                  <a:ext cx="299301" cy="10737"/>
                </a:xfrm>
                <a:custGeom>
                  <a:avLst/>
                  <a:gdLst>
                    <a:gd name="connsiteX0" fmla="*/ 0 w 299301"/>
                    <a:gd name="connsiteY0" fmla="*/ 5369 h 10737"/>
                    <a:gd name="connsiteX1" fmla="*/ 74719 w 299301"/>
                    <a:gd name="connsiteY1" fmla="*/ 1313 h 10737"/>
                    <a:gd name="connsiteX2" fmla="*/ 149437 w 299301"/>
                    <a:gd name="connsiteY2" fmla="*/ 32 h 10737"/>
                    <a:gd name="connsiteX3" fmla="*/ 224156 w 299301"/>
                    <a:gd name="connsiteY3" fmla="*/ 1206 h 10737"/>
                    <a:gd name="connsiteX4" fmla="*/ 261729 w 299301"/>
                    <a:gd name="connsiteY4" fmla="*/ 2700 h 10737"/>
                    <a:gd name="connsiteX5" fmla="*/ 299302 w 299301"/>
                    <a:gd name="connsiteY5" fmla="*/ 5369 h 10737"/>
                    <a:gd name="connsiteX6" fmla="*/ 261729 w 299301"/>
                    <a:gd name="connsiteY6" fmla="*/ 7931 h 10737"/>
                    <a:gd name="connsiteX7" fmla="*/ 224156 w 299301"/>
                    <a:gd name="connsiteY7" fmla="*/ 9425 h 10737"/>
                    <a:gd name="connsiteX8" fmla="*/ 149437 w 299301"/>
                    <a:gd name="connsiteY8" fmla="*/ 10706 h 10737"/>
                    <a:gd name="connsiteX9" fmla="*/ 74719 w 299301"/>
                    <a:gd name="connsiteY9" fmla="*/ 9425 h 10737"/>
                    <a:gd name="connsiteX10" fmla="*/ 0 w 299301"/>
                    <a:gd name="connsiteY10" fmla="*/ 5369 h 10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301" h="10737">
                      <a:moveTo>
                        <a:pt x="0" y="5369"/>
                      </a:moveTo>
                      <a:cubicBezTo>
                        <a:pt x="24978" y="3127"/>
                        <a:pt x="50061" y="2167"/>
                        <a:pt x="74719" y="1313"/>
                      </a:cubicBezTo>
                      <a:cubicBezTo>
                        <a:pt x="99376" y="459"/>
                        <a:pt x="124780" y="139"/>
                        <a:pt x="149437" y="32"/>
                      </a:cubicBezTo>
                      <a:cubicBezTo>
                        <a:pt x="174094" y="-75"/>
                        <a:pt x="199499" y="32"/>
                        <a:pt x="224156" y="1206"/>
                      </a:cubicBezTo>
                      <a:lnTo>
                        <a:pt x="261729" y="2700"/>
                      </a:lnTo>
                      <a:cubicBezTo>
                        <a:pt x="274217" y="3661"/>
                        <a:pt x="286813" y="4195"/>
                        <a:pt x="299302" y="5369"/>
                      </a:cubicBezTo>
                      <a:cubicBezTo>
                        <a:pt x="286813" y="6543"/>
                        <a:pt x="274217" y="7077"/>
                        <a:pt x="261729" y="7931"/>
                      </a:cubicBezTo>
                      <a:lnTo>
                        <a:pt x="224156" y="9425"/>
                      </a:lnTo>
                      <a:cubicBezTo>
                        <a:pt x="199179" y="10386"/>
                        <a:pt x="174094" y="10599"/>
                        <a:pt x="149437" y="10706"/>
                      </a:cubicBezTo>
                      <a:cubicBezTo>
                        <a:pt x="124780" y="10813"/>
                        <a:pt x="99376" y="10706"/>
                        <a:pt x="74719" y="9425"/>
                      </a:cubicBezTo>
                      <a:cubicBezTo>
                        <a:pt x="50061" y="8144"/>
                        <a:pt x="24978" y="7397"/>
                        <a:pt x="0" y="5369"/>
                      </a:cubicBezTo>
                      <a:close/>
                    </a:path>
                  </a:pathLst>
                </a:custGeom>
                <a:solidFill>
                  <a:srgbClr val="EBEBEB"/>
                </a:solidFill>
                <a:ln w="10668" cap="flat">
                  <a:noFill/>
                  <a:prstDash val="solid"/>
                  <a:miter/>
                </a:ln>
              </p:spPr>
              <p:txBody>
                <a:bodyPr rtlCol="0" anchor="ctr">
                  <a:noAutofit/>
                </a:bodyPr>
                <a:lstStyle/>
                <a:p>
                  <a:endParaRPr lang="zh-CN" altLang="en-US"/>
                </a:p>
              </p:txBody>
            </p:sp>
            <p:sp>
              <p:nvSpPr>
                <p:cNvPr id="418" name="任意多边形: 形状 417">
                  <a:extLst>
                    <a:ext uri="{FF2B5EF4-FFF2-40B4-BE49-F238E27FC236}">
                      <a16:creationId xmlns:a16="http://schemas.microsoft.com/office/drawing/2014/main" id="{15C782A8-106B-46F3-9945-4E22783533C4}"/>
                    </a:ext>
                  </a:extLst>
                </p:cNvPr>
                <p:cNvSpPr/>
                <p:nvPr/>
              </p:nvSpPr>
              <p:spPr>
                <a:xfrm>
                  <a:off x="8007515" y="8660678"/>
                  <a:ext cx="593799" cy="382025"/>
                </a:xfrm>
                <a:custGeom>
                  <a:avLst/>
                  <a:gdLst>
                    <a:gd name="connsiteX0" fmla="*/ 0 w 593799"/>
                    <a:gd name="connsiteY0" fmla="*/ 0 h 382025"/>
                    <a:gd name="connsiteX1" fmla="*/ 593799 w 593799"/>
                    <a:gd name="connsiteY1" fmla="*/ 0 h 382025"/>
                    <a:gd name="connsiteX2" fmla="*/ 593799 w 593799"/>
                    <a:gd name="connsiteY2" fmla="*/ 382025 h 382025"/>
                    <a:gd name="connsiteX3" fmla="*/ 0 w 593799"/>
                    <a:gd name="connsiteY3" fmla="*/ 382025 h 382025"/>
                  </a:gdLst>
                  <a:ahLst/>
                  <a:cxnLst>
                    <a:cxn ang="0">
                      <a:pos x="connsiteX0" y="connsiteY0"/>
                    </a:cxn>
                    <a:cxn ang="0">
                      <a:pos x="connsiteX1" y="connsiteY1"/>
                    </a:cxn>
                    <a:cxn ang="0">
                      <a:pos x="connsiteX2" y="connsiteY2"/>
                    </a:cxn>
                    <a:cxn ang="0">
                      <a:pos x="connsiteX3" y="connsiteY3"/>
                    </a:cxn>
                  </a:cxnLst>
                  <a:rect l="l" t="t" r="r" b="b"/>
                  <a:pathLst>
                    <a:path w="593799" h="382025">
                      <a:moveTo>
                        <a:pt x="0" y="0"/>
                      </a:moveTo>
                      <a:lnTo>
                        <a:pt x="593799" y="0"/>
                      </a:lnTo>
                      <a:lnTo>
                        <a:pt x="593799" y="382025"/>
                      </a:lnTo>
                      <a:lnTo>
                        <a:pt x="0" y="382025"/>
                      </a:lnTo>
                      <a:close/>
                    </a:path>
                  </a:pathLst>
                </a:custGeom>
                <a:solidFill>
                  <a:srgbClr val="FFC414"/>
                </a:solidFill>
                <a:ln w="10668" cap="flat">
                  <a:noFill/>
                  <a:prstDash val="solid"/>
                  <a:miter/>
                </a:ln>
              </p:spPr>
              <p:txBody>
                <a:bodyPr rtlCol="0" anchor="ctr">
                  <a:noAutofit/>
                </a:bodyPr>
                <a:lstStyle/>
                <a:p>
                  <a:endParaRPr lang="zh-CN" altLang="en-US"/>
                </a:p>
              </p:txBody>
            </p:sp>
            <p:sp>
              <p:nvSpPr>
                <p:cNvPr id="419" name="任意多边形: 形状 418">
                  <a:extLst>
                    <a:ext uri="{FF2B5EF4-FFF2-40B4-BE49-F238E27FC236}">
                      <a16:creationId xmlns:a16="http://schemas.microsoft.com/office/drawing/2014/main" id="{380797A3-C315-49D5-8853-CD92D9C1F7AD}"/>
                    </a:ext>
                  </a:extLst>
                </p:cNvPr>
                <p:cNvSpPr/>
                <p:nvPr/>
              </p:nvSpPr>
              <p:spPr>
                <a:xfrm>
                  <a:off x="8244800" y="8793677"/>
                  <a:ext cx="119123" cy="116027"/>
                </a:xfrm>
                <a:custGeom>
                  <a:avLst/>
                  <a:gdLst>
                    <a:gd name="connsiteX0" fmla="*/ 0 w 119123"/>
                    <a:gd name="connsiteY0" fmla="*/ 116027 h 116027"/>
                    <a:gd name="connsiteX1" fmla="*/ 0 w 119123"/>
                    <a:gd name="connsiteY1" fmla="*/ 0 h 116027"/>
                    <a:gd name="connsiteX2" fmla="*/ 119123 w 119123"/>
                    <a:gd name="connsiteY2" fmla="*/ 58067 h 116027"/>
                    <a:gd name="connsiteX3" fmla="*/ 0 w 119123"/>
                    <a:gd name="connsiteY3" fmla="*/ 116027 h 116027"/>
                  </a:gdLst>
                  <a:ahLst/>
                  <a:cxnLst>
                    <a:cxn ang="0">
                      <a:pos x="connsiteX0" y="connsiteY0"/>
                    </a:cxn>
                    <a:cxn ang="0">
                      <a:pos x="connsiteX1" y="connsiteY1"/>
                    </a:cxn>
                    <a:cxn ang="0">
                      <a:pos x="connsiteX2" y="connsiteY2"/>
                    </a:cxn>
                    <a:cxn ang="0">
                      <a:pos x="connsiteX3" y="connsiteY3"/>
                    </a:cxn>
                  </a:cxnLst>
                  <a:rect l="l" t="t" r="r" b="b"/>
                  <a:pathLst>
                    <a:path w="119123" h="116027">
                      <a:moveTo>
                        <a:pt x="0" y="116027"/>
                      </a:moveTo>
                      <a:lnTo>
                        <a:pt x="0" y="0"/>
                      </a:lnTo>
                      <a:lnTo>
                        <a:pt x="119123" y="58067"/>
                      </a:lnTo>
                      <a:lnTo>
                        <a:pt x="0" y="116027"/>
                      </a:lnTo>
                      <a:close/>
                    </a:path>
                  </a:pathLst>
                </a:custGeom>
                <a:solidFill>
                  <a:srgbClr val="FFFFFF"/>
                </a:solidFill>
                <a:ln w="10668" cap="flat">
                  <a:noFill/>
                  <a:prstDash val="solid"/>
                  <a:miter/>
                </a:ln>
              </p:spPr>
              <p:txBody>
                <a:bodyPr rtlCol="0" anchor="ctr">
                  <a:noAutofit/>
                </a:bodyPr>
                <a:lstStyle/>
                <a:p>
                  <a:endParaRPr lang="zh-CN" altLang="en-US"/>
                </a:p>
              </p:txBody>
            </p:sp>
            <p:sp>
              <p:nvSpPr>
                <p:cNvPr id="420" name="任意多边形: 形状 419">
                  <a:extLst>
                    <a:ext uri="{FF2B5EF4-FFF2-40B4-BE49-F238E27FC236}">
                      <a16:creationId xmlns:a16="http://schemas.microsoft.com/office/drawing/2014/main" id="{01A8CBDD-0F31-49AC-9767-9AEFBB413E30}"/>
                    </a:ext>
                  </a:extLst>
                </p:cNvPr>
                <p:cNvSpPr/>
                <p:nvPr/>
              </p:nvSpPr>
              <p:spPr>
                <a:xfrm>
                  <a:off x="8665145" y="8660678"/>
                  <a:ext cx="465390" cy="29033"/>
                </a:xfrm>
                <a:custGeom>
                  <a:avLst/>
                  <a:gdLst>
                    <a:gd name="connsiteX0" fmla="*/ 0 w 465390"/>
                    <a:gd name="connsiteY0" fmla="*/ 0 h 29033"/>
                    <a:gd name="connsiteX1" fmla="*/ 465389 w 465390"/>
                    <a:gd name="connsiteY1" fmla="*/ 0 h 29033"/>
                    <a:gd name="connsiteX2" fmla="*/ 465389 w 465390"/>
                    <a:gd name="connsiteY2" fmla="*/ 29034 h 29033"/>
                    <a:gd name="connsiteX3" fmla="*/ 0 w 465390"/>
                    <a:gd name="connsiteY3" fmla="*/ 29034 h 29033"/>
                  </a:gdLst>
                  <a:ahLst/>
                  <a:cxnLst>
                    <a:cxn ang="0">
                      <a:pos x="connsiteX0" y="connsiteY0"/>
                    </a:cxn>
                    <a:cxn ang="0">
                      <a:pos x="connsiteX1" y="connsiteY1"/>
                    </a:cxn>
                    <a:cxn ang="0">
                      <a:pos x="connsiteX2" y="connsiteY2"/>
                    </a:cxn>
                    <a:cxn ang="0">
                      <a:pos x="connsiteX3" y="connsiteY3"/>
                    </a:cxn>
                  </a:cxnLst>
                  <a:rect l="l" t="t" r="r" b="b"/>
                  <a:pathLst>
                    <a:path w="465390" h="29033">
                      <a:moveTo>
                        <a:pt x="0" y="0"/>
                      </a:moveTo>
                      <a:lnTo>
                        <a:pt x="465389" y="0"/>
                      </a:lnTo>
                      <a:lnTo>
                        <a:pt x="465389" y="29034"/>
                      </a:lnTo>
                      <a:lnTo>
                        <a:pt x="0" y="29034"/>
                      </a:lnTo>
                      <a:close/>
                    </a:path>
                  </a:pathLst>
                </a:custGeom>
                <a:solidFill>
                  <a:srgbClr val="A6A6A6"/>
                </a:solidFill>
                <a:ln w="10668" cap="flat">
                  <a:noFill/>
                  <a:prstDash val="solid"/>
                  <a:miter/>
                </a:ln>
              </p:spPr>
              <p:txBody>
                <a:bodyPr rtlCol="0" anchor="ctr">
                  <a:noAutofit/>
                </a:bodyPr>
                <a:lstStyle/>
                <a:p>
                  <a:endParaRPr lang="zh-CN" altLang="en-US"/>
                </a:p>
              </p:txBody>
            </p:sp>
            <p:sp>
              <p:nvSpPr>
                <p:cNvPr id="421" name="任意多边形: 形状 420">
                  <a:extLst>
                    <a:ext uri="{FF2B5EF4-FFF2-40B4-BE49-F238E27FC236}">
                      <a16:creationId xmlns:a16="http://schemas.microsoft.com/office/drawing/2014/main" id="{A1F5CC6F-80AB-4833-B95B-0174B44EA504}"/>
                    </a:ext>
                  </a:extLst>
                </p:cNvPr>
                <p:cNvSpPr/>
                <p:nvPr/>
              </p:nvSpPr>
              <p:spPr>
                <a:xfrm>
                  <a:off x="8665145" y="8726719"/>
                  <a:ext cx="400598" cy="10736"/>
                </a:xfrm>
                <a:custGeom>
                  <a:avLst/>
                  <a:gdLst>
                    <a:gd name="connsiteX0" fmla="*/ 0 w 400598"/>
                    <a:gd name="connsiteY0" fmla="*/ 5368 h 10736"/>
                    <a:gd name="connsiteX1" fmla="*/ 100123 w 400598"/>
                    <a:gd name="connsiteY1" fmla="*/ 1312 h 10736"/>
                    <a:gd name="connsiteX2" fmla="*/ 200246 w 400598"/>
                    <a:gd name="connsiteY2" fmla="*/ 31 h 10736"/>
                    <a:gd name="connsiteX3" fmla="*/ 300369 w 400598"/>
                    <a:gd name="connsiteY3" fmla="*/ 1312 h 10736"/>
                    <a:gd name="connsiteX4" fmla="*/ 350537 w 400598"/>
                    <a:gd name="connsiteY4" fmla="*/ 2806 h 10736"/>
                    <a:gd name="connsiteX5" fmla="*/ 400599 w 400598"/>
                    <a:gd name="connsiteY5" fmla="*/ 5368 h 10736"/>
                    <a:gd name="connsiteX6" fmla="*/ 350537 w 400598"/>
                    <a:gd name="connsiteY6" fmla="*/ 8037 h 10736"/>
                    <a:gd name="connsiteX7" fmla="*/ 300369 w 400598"/>
                    <a:gd name="connsiteY7" fmla="*/ 9531 h 10736"/>
                    <a:gd name="connsiteX8" fmla="*/ 200246 w 400598"/>
                    <a:gd name="connsiteY8" fmla="*/ 10705 h 10736"/>
                    <a:gd name="connsiteX9" fmla="*/ 100123 w 400598"/>
                    <a:gd name="connsiteY9" fmla="*/ 9425 h 10736"/>
                    <a:gd name="connsiteX10" fmla="*/ 0 w 400598"/>
                    <a:gd name="connsiteY10" fmla="*/ 5368 h 10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0598" h="10736">
                      <a:moveTo>
                        <a:pt x="0" y="5368"/>
                      </a:moveTo>
                      <a:cubicBezTo>
                        <a:pt x="33410" y="3234"/>
                        <a:pt x="66713" y="2166"/>
                        <a:pt x="100123" y="1312"/>
                      </a:cubicBezTo>
                      <a:cubicBezTo>
                        <a:pt x="133533" y="458"/>
                        <a:pt x="166836" y="138"/>
                        <a:pt x="200246" y="31"/>
                      </a:cubicBezTo>
                      <a:cubicBezTo>
                        <a:pt x="233656" y="-75"/>
                        <a:pt x="267066" y="31"/>
                        <a:pt x="300369" y="1312"/>
                      </a:cubicBezTo>
                      <a:lnTo>
                        <a:pt x="350537" y="2806"/>
                      </a:lnTo>
                      <a:cubicBezTo>
                        <a:pt x="367189" y="3660"/>
                        <a:pt x="383840" y="4194"/>
                        <a:pt x="400599" y="5368"/>
                      </a:cubicBezTo>
                      <a:cubicBezTo>
                        <a:pt x="383840" y="6542"/>
                        <a:pt x="367189" y="7076"/>
                        <a:pt x="350537" y="8037"/>
                      </a:cubicBezTo>
                      <a:lnTo>
                        <a:pt x="300369" y="9531"/>
                      </a:lnTo>
                      <a:cubicBezTo>
                        <a:pt x="267066" y="10492"/>
                        <a:pt x="233656" y="10599"/>
                        <a:pt x="200246" y="10705"/>
                      </a:cubicBezTo>
                      <a:cubicBezTo>
                        <a:pt x="166836" y="10812"/>
                        <a:pt x="133533" y="10705"/>
                        <a:pt x="100123" y="9425"/>
                      </a:cubicBezTo>
                      <a:cubicBezTo>
                        <a:pt x="66713" y="8144"/>
                        <a:pt x="33410" y="7183"/>
                        <a:pt x="0" y="5368"/>
                      </a:cubicBezTo>
                      <a:close/>
                    </a:path>
                  </a:pathLst>
                </a:custGeom>
                <a:solidFill>
                  <a:srgbClr val="EBEBEB"/>
                </a:solidFill>
                <a:ln w="10668" cap="flat">
                  <a:noFill/>
                  <a:prstDash val="solid"/>
                  <a:miter/>
                </a:ln>
              </p:spPr>
              <p:txBody>
                <a:bodyPr rtlCol="0" anchor="ctr">
                  <a:noAutofit/>
                </a:bodyPr>
                <a:lstStyle/>
                <a:p>
                  <a:endParaRPr lang="zh-CN" altLang="en-US"/>
                </a:p>
              </p:txBody>
            </p:sp>
            <p:sp>
              <p:nvSpPr>
                <p:cNvPr id="422" name="任意多边形: 形状 421">
                  <a:extLst>
                    <a:ext uri="{FF2B5EF4-FFF2-40B4-BE49-F238E27FC236}">
                      <a16:creationId xmlns:a16="http://schemas.microsoft.com/office/drawing/2014/main" id="{BB8BFB10-5726-486D-88AE-8B527146F6EC}"/>
                    </a:ext>
                  </a:extLst>
                </p:cNvPr>
                <p:cNvSpPr/>
                <p:nvPr/>
              </p:nvSpPr>
              <p:spPr>
                <a:xfrm>
                  <a:off x="8665145" y="8758100"/>
                  <a:ext cx="446283" cy="10631"/>
                </a:xfrm>
                <a:custGeom>
                  <a:avLst/>
                  <a:gdLst>
                    <a:gd name="connsiteX0" fmla="*/ 0 w 446283"/>
                    <a:gd name="connsiteY0" fmla="*/ 5369 h 10631"/>
                    <a:gd name="connsiteX1" fmla="*/ 111544 w 446283"/>
                    <a:gd name="connsiteY1" fmla="*/ 1206 h 10631"/>
                    <a:gd name="connsiteX2" fmla="*/ 223089 w 446283"/>
                    <a:gd name="connsiteY2" fmla="*/ 32 h 10631"/>
                    <a:gd name="connsiteX3" fmla="*/ 334740 w 446283"/>
                    <a:gd name="connsiteY3" fmla="*/ 1206 h 10631"/>
                    <a:gd name="connsiteX4" fmla="*/ 390458 w 446283"/>
                    <a:gd name="connsiteY4" fmla="*/ 2700 h 10631"/>
                    <a:gd name="connsiteX5" fmla="*/ 446283 w 446283"/>
                    <a:gd name="connsiteY5" fmla="*/ 5369 h 10631"/>
                    <a:gd name="connsiteX6" fmla="*/ 390458 w 446283"/>
                    <a:gd name="connsiteY6" fmla="*/ 7931 h 10631"/>
                    <a:gd name="connsiteX7" fmla="*/ 334740 w 446283"/>
                    <a:gd name="connsiteY7" fmla="*/ 9425 h 10631"/>
                    <a:gd name="connsiteX8" fmla="*/ 223089 w 446283"/>
                    <a:gd name="connsiteY8" fmla="*/ 10599 h 10631"/>
                    <a:gd name="connsiteX9" fmla="*/ 111544 w 446283"/>
                    <a:gd name="connsiteY9" fmla="*/ 9425 h 10631"/>
                    <a:gd name="connsiteX10" fmla="*/ 0 w 446283"/>
                    <a:gd name="connsiteY10" fmla="*/ 5369 h 10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6283" h="10631">
                      <a:moveTo>
                        <a:pt x="0" y="5369"/>
                      </a:moveTo>
                      <a:cubicBezTo>
                        <a:pt x="37146" y="3127"/>
                        <a:pt x="74719" y="2060"/>
                        <a:pt x="111544" y="1206"/>
                      </a:cubicBezTo>
                      <a:cubicBezTo>
                        <a:pt x="148370" y="352"/>
                        <a:pt x="186263" y="139"/>
                        <a:pt x="223089" y="32"/>
                      </a:cubicBezTo>
                      <a:cubicBezTo>
                        <a:pt x="259914" y="-75"/>
                        <a:pt x="297807" y="32"/>
                        <a:pt x="334740" y="1206"/>
                      </a:cubicBezTo>
                      <a:lnTo>
                        <a:pt x="390458" y="2700"/>
                      </a:lnTo>
                      <a:cubicBezTo>
                        <a:pt x="409138" y="3554"/>
                        <a:pt x="427711" y="4088"/>
                        <a:pt x="446283" y="5369"/>
                      </a:cubicBezTo>
                      <a:cubicBezTo>
                        <a:pt x="427711" y="6543"/>
                        <a:pt x="409138" y="7077"/>
                        <a:pt x="390458" y="7931"/>
                      </a:cubicBezTo>
                      <a:lnTo>
                        <a:pt x="334740" y="9425"/>
                      </a:lnTo>
                      <a:cubicBezTo>
                        <a:pt x="297487" y="10386"/>
                        <a:pt x="260021" y="10493"/>
                        <a:pt x="223089" y="10599"/>
                      </a:cubicBezTo>
                      <a:cubicBezTo>
                        <a:pt x="186156" y="10706"/>
                        <a:pt x="148370" y="10599"/>
                        <a:pt x="111544" y="9425"/>
                      </a:cubicBezTo>
                      <a:cubicBezTo>
                        <a:pt x="74719" y="8251"/>
                        <a:pt x="37146" y="7824"/>
                        <a:pt x="0" y="5369"/>
                      </a:cubicBezTo>
                      <a:close/>
                    </a:path>
                  </a:pathLst>
                </a:custGeom>
                <a:solidFill>
                  <a:srgbClr val="EBEBEB"/>
                </a:solidFill>
                <a:ln w="10668" cap="flat">
                  <a:noFill/>
                  <a:prstDash val="solid"/>
                  <a:miter/>
                </a:ln>
              </p:spPr>
              <p:txBody>
                <a:bodyPr rtlCol="0" anchor="ctr">
                  <a:noAutofit/>
                </a:bodyPr>
                <a:lstStyle/>
                <a:p>
                  <a:endParaRPr lang="zh-CN" altLang="en-US"/>
                </a:p>
              </p:txBody>
            </p:sp>
            <p:sp>
              <p:nvSpPr>
                <p:cNvPr id="423" name="任意多边形: 形状 422">
                  <a:extLst>
                    <a:ext uri="{FF2B5EF4-FFF2-40B4-BE49-F238E27FC236}">
                      <a16:creationId xmlns:a16="http://schemas.microsoft.com/office/drawing/2014/main" id="{72D56B62-3883-455E-BF63-1038D2455A46}"/>
                    </a:ext>
                  </a:extLst>
                </p:cNvPr>
                <p:cNvSpPr/>
                <p:nvPr/>
              </p:nvSpPr>
              <p:spPr>
                <a:xfrm>
                  <a:off x="8665145" y="8789375"/>
                  <a:ext cx="299301" cy="10737"/>
                </a:xfrm>
                <a:custGeom>
                  <a:avLst/>
                  <a:gdLst>
                    <a:gd name="connsiteX0" fmla="*/ 0 w 299301"/>
                    <a:gd name="connsiteY0" fmla="*/ 5369 h 10737"/>
                    <a:gd name="connsiteX1" fmla="*/ 74719 w 299301"/>
                    <a:gd name="connsiteY1" fmla="*/ 1313 h 10737"/>
                    <a:gd name="connsiteX2" fmla="*/ 149437 w 299301"/>
                    <a:gd name="connsiteY2" fmla="*/ 32 h 10737"/>
                    <a:gd name="connsiteX3" fmla="*/ 224156 w 299301"/>
                    <a:gd name="connsiteY3" fmla="*/ 1206 h 10737"/>
                    <a:gd name="connsiteX4" fmla="*/ 261729 w 299301"/>
                    <a:gd name="connsiteY4" fmla="*/ 2700 h 10737"/>
                    <a:gd name="connsiteX5" fmla="*/ 299302 w 299301"/>
                    <a:gd name="connsiteY5" fmla="*/ 5369 h 10737"/>
                    <a:gd name="connsiteX6" fmla="*/ 261729 w 299301"/>
                    <a:gd name="connsiteY6" fmla="*/ 7931 h 10737"/>
                    <a:gd name="connsiteX7" fmla="*/ 224156 w 299301"/>
                    <a:gd name="connsiteY7" fmla="*/ 9425 h 10737"/>
                    <a:gd name="connsiteX8" fmla="*/ 149437 w 299301"/>
                    <a:gd name="connsiteY8" fmla="*/ 10706 h 10737"/>
                    <a:gd name="connsiteX9" fmla="*/ 74719 w 299301"/>
                    <a:gd name="connsiteY9" fmla="*/ 9425 h 10737"/>
                    <a:gd name="connsiteX10" fmla="*/ 0 w 299301"/>
                    <a:gd name="connsiteY10" fmla="*/ 5369 h 10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301" h="10737">
                      <a:moveTo>
                        <a:pt x="0" y="5369"/>
                      </a:moveTo>
                      <a:cubicBezTo>
                        <a:pt x="24978" y="3127"/>
                        <a:pt x="50061" y="2167"/>
                        <a:pt x="74719" y="1313"/>
                      </a:cubicBezTo>
                      <a:cubicBezTo>
                        <a:pt x="99376" y="459"/>
                        <a:pt x="124780" y="139"/>
                        <a:pt x="149437" y="32"/>
                      </a:cubicBezTo>
                      <a:cubicBezTo>
                        <a:pt x="174094" y="-75"/>
                        <a:pt x="199499" y="32"/>
                        <a:pt x="224156" y="1206"/>
                      </a:cubicBezTo>
                      <a:lnTo>
                        <a:pt x="261729" y="2700"/>
                      </a:lnTo>
                      <a:cubicBezTo>
                        <a:pt x="274217" y="3661"/>
                        <a:pt x="286813" y="4195"/>
                        <a:pt x="299302" y="5369"/>
                      </a:cubicBezTo>
                      <a:cubicBezTo>
                        <a:pt x="286813" y="6543"/>
                        <a:pt x="274217" y="7077"/>
                        <a:pt x="261729" y="7931"/>
                      </a:cubicBezTo>
                      <a:lnTo>
                        <a:pt x="224156" y="9425"/>
                      </a:lnTo>
                      <a:cubicBezTo>
                        <a:pt x="199179" y="10386"/>
                        <a:pt x="174094" y="10599"/>
                        <a:pt x="149437" y="10706"/>
                      </a:cubicBezTo>
                      <a:cubicBezTo>
                        <a:pt x="124780" y="10813"/>
                        <a:pt x="99376" y="10706"/>
                        <a:pt x="74719" y="9425"/>
                      </a:cubicBezTo>
                      <a:cubicBezTo>
                        <a:pt x="50061" y="8144"/>
                        <a:pt x="24978" y="7611"/>
                        <a:pt x="0" y="5369"/>
                      </a:cubicBezTo>
                      <a:close/>
                    </a:path>
                  </a:pathLst>
                </a:custGeom>
                <a:solidFill>
                  <a:srgbClr val="EBEBEB"/>
                </a:solidFill>
                <a:ln w="10668" cap="flat">
                  <a:noFill/>
                  <a:prstDash val="solid"/>
                  <a:miter/>
                </a:ln>
              </p:spPr>
              <p:txBody>
                <a:bodyPr rtlCol="0" anchor="ctr">
                  <a:noAutofit/>
                </a:bodyPr>
                <a:lstStyle/>
                <a:p>
                  <a:endParaRPr lang="zh-CN" altLang="en-US"/>
                </a:p>
              </p:txBody>
            </p:sp>
            <p:sp>
              <p:nvSpPr>
                <p:cNvPr id="424" name="任意多边形: 形状 423">
                  <a:extLst>
                    <a:ext uri="{FF2B5EF4-FFF2-40B4-BE49-F238E27FC236}">
                      <a16:creationId xmlns:a16="http://schemas.microsoft.com/office/drawing/2014/main" id="{C9432258-4B22-4EAF-8EDF-357AE0D2FE1F}"/>
                    </a:ext>
                  </a:extLst>
                </p:cNvPr>
                <p:cNvSpPr/>
                <p:nvPr/>
              </p:nvSpPr>
              <p:spPr>
                <a:xfrm>
                  <a:off x="8665145" y="8820610"/>
                  <a:ext cx="299301" cy="10778"/>
                </a:xfrm>
                <a:custGeom>
                  <a:avLst/>
                  <a:gdLst>
                    <a:gd name="connsiteX0" fmla="*/ 0 w 299301"/>
                    <a:gd name="connsiteY0" fmla="*/ 5409 h 10778"/>
                    <a:gd name="connsiteX1" fmla="*/ 74719 w 299301"/>
                    <a:gd name="connsiteY1" fmla="*/ 1353 h 10778"/>
                    <a:gd name="connsiteX2" fmla="*/ 149437 w 299301"/>
                    <a:gd name="connsiteY2" fmla="*/ 72 h 10778"/>
                    <a:gd name="connsiteX3" fmla="*/ 224156 w 299301"/>
                    <a:gd name="connsiteY3" fmla="*/ 1353 h 10778"/>
                    <a:gd name="connsiteX4" fmla="*/ 261729 w 299301"/>
                    <a:gd name="connsiteY4" fmla="*/ 2847 h 10778"/>
                    <a:gd name="connsiteX5" fmla="*/ 299302 w 299301"/>
                    <a:gd name="connsiteY5" fmla="*/ 5409 h 10778"/>
                    <a:gd name="connsiteX6" fmla="*/ 261729 w 299301"/>
                    <a:gd name="connsiteY6" fmla="*/ 8078 h 10778"/>
                    <a:gd name="connsiteX7" fmla="*/ 224156 w 299301"/>
                    <a:gd name="connsiteY7" fmla="*/ 9572 h 10778"/>
                    <a:gd name="connsiteX8" fmla="*/ 149437 w 299301"/>
                    <a:gd name="connsiteY8" fmla="*/ 10746 h 10778"/>
                    <a:gd name="connsiteX9" fmla="*/ 74719 w 299301"/>
                    <a:gd name="connsiteY9" fmla="*/ 9572 h 10778"/>
                    <a:gd name="connsiteX10" fmla="*/ 0 w 299301"/>
                    <a:gd name="connsiteY10" fmla="*/ 5409 h 10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301" h="10778">
                      <a:moveTo>
                        <a:pt x="0" y="5409"/>
                      </a:moveTo>
                      <a:cubicBezTo>
                        <a:pt x="24978" y="3274"/>
                        <a:pt x="50061" y="2207"/>
                        <a:pt x="74719" y="1353"/>
                      </a:cubicBezTo>
                      <a:cubicBezTo>
                        <a:pt x="99376" y="499"/>
                        <a:pt x="124780" y="286"/>
                        <a:pt x="149437" y="72"/>
                      </a:cubicBezTo>
                      <a:cubicBezTo>
                        <a:pt x="174094" y="-141"/>
                        <a:pt x="199499" y="72"/>
                        <a:pt x="224156" y="1353"/>
                      </a:cubicBezTo>
                      <a:lnTo>
                        <a:pt x="261729" y="2847"/>
                      </a:lnTo>
                      <a:cubicBezTo>
                        <a:pt x="274217" y="3701"/>
                        <a:pt x="286813" y="4235"/>
                        <a:pt x="299302" y="5409"/>
                      </a:cubicBezTo>
                      <a:cubicBezTo>
                        <a:pt x="286813" y="6690"/>
                        <a:pt x="274217" y="7224"/>
                        <a:pt x="261729" y="8078"/>
                      </a:cubicBezTo>
                      <a:lnTo>
                        <a:pt x="224156" y="9572"/>
                      </a:lnTo>
                      <a:cubicBezTo>
                        <a:pt x="199179" y="10533"/>
                        <a:pt x="174094" y="10639"/>
                        <a:pt x="149437" y="10746"/>
                      </a:cubicBezTo>
                      <a:cubicBezTo>
                        <a:pt x="124780" y="10853"/>
                        <a:pt x="99376" y="10746"/>
                        <a:pt x="74719" y="9572"/>
                      </a:cubicBezTo>
                      <a:cubicBezTo>
                        <a:pt x="50061" y="8398"/>
                        <a:pt x="24978" y="7651"/>
                        <a:pt x="0" y="5409"/>
                      </a:cubicBezTo>
                      <a:close/>
                    </a:path>
                  </a:pathLst>
                </a:custGeom>
                <a:solidFill>
                  <a:srgbClr val="EBEBEB"/>
                </a:solidFill>
                <a:ln w="10668" cap="flat">
                  <a:noFill/>
                  <a:prstDash val="solid"/>
                  <a:miter/>
                </a:ln>
              </p:spPr>
              <p:txBody>
                <a:bodyPr rtlCol="0" anchor="ctr">
                  <a:noAutofit/>
                </a:bodyPr>
                <a:lstStyle/>
                <a:p>
                  <a:endParaRPr lang="zh-CN" altLang="en-US"/>
                </a:p>
              </p:txBody>
            </p:sp>
            <p:sp>
              <p:nvSpPr>
                <p:cNvPr id="425" name="任意多边形: 形状 424">
                  <a:extLst>
                    <a:ext uri="{FF2B5EF4-FFF2-40B4-BE49-F238E27FC236}">
                      <a16:creationId xmlns:a16="http://schemas.microsoft.com/office/drawing/2014/main" id="{618E1DD5-89E3-4D9A-979F-ABDC1BEA0B65}"/>
                    </a:ext>
                  </a:extLst>
                </p:cNvPr>
                <p:cNvSpPr/>
                <p:nvPr/>
              </p:nvSpPr>
              <p:spPr>
                <a:xfrm>
                  <a:off x="8007515" y="9126708"/>
                  <a:ext cx="593799" cy="382025"/>
                </a:xfrm>
                <a:custGeom>
                  <a:avLst/>
                  <a:gdLst>
                    <a:gd name="connsiteX0" fmla="*/ 0 w 593799"/>
                    <a:gd name="connsiteY0" fmla="*/ 0 h 382025"/>
                    <a:gd name="connsiteX1" fmla="*/ 593799 w 593799"/>
                    <a:gd name="connsiteY1" fmla="*/ 0 h 382025"/>
                    <a:gd name="connsiteX2" fmla="*/ 593799 w 593799"/>
                    <a:gd name="connsiteY2" fmla="*/ 382025 h 382025"/>
                    <a:gd name="connsiteX3" fmla="*/ 0 w 593799"/>
                    <a:gd name="connsiteY3" fmla="*/ 382025 h 382025"/>
                  </a:gdLst>
                  <a:ahLst/>
                  <a:cxnLst>
                    <a:cxn ang="0">
                      <a:pos x="connsiteX0" y="connsiteY0"/>
                    </a:cxn>
                    <a:cxn ang="0">
                      <a:pos x="connsiteX1" y="connsiteY1"/>
                    </a:cxn>
                    <a:cxn ang="0">
                      <a:pos x="connsiteX2" y="connsiteY2"/>
                    </a:cxn>
                    <a:cxn ang="0">
                      <a:pos x="connsiteX3" y="connsiteY3"/>
                    </a:cxn>
                  </a:cxnLst>
                  <a:rect l="l" t="t" r="r" b="b"/>
                  <a:pathLst>
                    <a:path w="593799" h="382025">
                      <a:moveTo>
                        <a:pt x="0" y="0"/>
                      </a:moveTo>
                      <a:lnTo>
                        <a:pt x="593799" y="0"/>
                      </a:lnTo>
                      <a:lnTo>
                        <a:pt x="593799" y="382025"/>
                      </a:lnTo>
                      <a:lnTo>
                        <a:pt x="0" y="382025"/>
                      </a:lnTo>
                      <a:close/>
                    </a:path>
                  </a:pathLst>
                </a:custGeom>
                <a:solidFill>
                  <a:srgbClr val="FFC414"/>
                </a:solidFill>
                <a:ln w="10668" cap="flat">
                  <a:noFill/>
                  <a:prstDash val="solid"/>
                  <a:miter/>
                </a:ln>
              </p:spPr>
              <p:txBody>
                <a:bodyPr rtlCol="0" anchor="ctr">
                  <a:noAutofit/>
                </a:bodyPr>
                <a:lstStyle/>
                <a:p>
                  <a:endParaRPr lang="zh-CN" altLang="en-US"/>
                </a:p>
              </p:txBody>
            </p:sp>
            <p:sp>
              <p:nvSpPr>
                <p:cNvPr id="426" name="任意多边形: 形状 425">
                  <a:extLst>
                    <a:ext uri="{FF2B5EF4-FFF2-40B4-BE49-F238E27FC236}">
                      <a16:creationId xmlns:a16="http://schemas.microsoft.com/office/drawing/2014/main" id="{6E38DD82-432C-4F9E-AA14-811111A8E967}"/>
                    </a:ext>
                  </a:extLst>
                </p:cNvPr>
                <p:cNvSpPr/>
                <p:nvPr/>
              </p:nvSpPr>
              <p:spPr>
                <a:xfrm>
                  <a:off x="8244800" y="9259707"/>
                  <a:ext cx="119123" cy="116027"/>
                </a:xfrm>
                <a:custGeom>
                  <a:avLst/>
                  <a:gdLst>
                    <a:gd name="connsiteX0" fmla="*/ 0 w 119123"/>
                    <a:gd name="connsiteY0" fmla="*/ 116027 h 116027"/>
                    <a:gd name="connsiteX1" fmla="*/ 0 w 119123"/>
                    <a:gd name="connsiteY1" fmla="*/ 0 h 116027"/>
                    <a:gd name="connsiteX2" fmla="*/ 119123 w 119123"/>
                    <a:gd name="connsiteY2" fmla="*/ 57960 h 116027"/>
                    <a:gd name="connsiteX3" fmla="*/ 0 w 119123"/>
                    <a:gd name="connsiteY3" fmla="*/ 116027 h 116027"/>
                  </a:gdLst>
                  <a:ahLst/>
                  <a:cxnLst>
                    <a:cxn ang="0">
                      <a:pos x="connsiteX0" y="connsiteY0"/>
                    </a:cxn>
                    <a:cxn ang="0">
                      <a:pos x="connsiteX1" y="connsiteY1"/>
                    </a:cxn>
                    <a:cxn ang="0">
                      <a:pos x="connsiteX2" y="connsiteY2"/>
                    </a:cxn>
                    <a:cxn ang="0">
                      <a:pos x="connsiteX3" y="connsiteY3"/>
                    </a:cxn>
                  </a:cxnLst>
                  <a:rect l="l" t="t" r="r" b="b"/>
                  <a:pathLst>
                    <a:path w="119123" h="116027">
                      <a:moveTo>
                        <a:pt x="0" y="116027"/>
                      </a:moveTo>
                      <a:lnTo>
                        <a:pt x="0" y="0"/>
                      </a:lnTo>
                      <a:lnTo>
                        <a:pt x="119123" y="57960"/>
                      </a:lnTo>
                      <a:lnTo>
                        <a:pt x="0" y="116027"/>
                      </a:lnTo>
                      <a:close/>
                    </a:path>
                  </a:pathLst>
                </a:custGeom>
                <a:solidFill>
                  <a:srgbClr val="FFFFFF"/>
                </a:solidFill>
                <a:ln w="10668" cap="flat">
                  <a:noFill/>
                  <a:prstDash val="solid"/>
                  <a:miter/>
                </a:ln>
              </p:spPr>
              <p:txBody>
                <a:bodyPr rtlCol="0" anchor="ctr">
                  <a:noAutofit/>
                </a:bodyPr>
                <a:lstStyle/>
                <a:p>
                  <a:endParaRPr lang="zh-CN" altLang="en-US"/>
                </a:p>
              </p:txBody>
            </p:sp>
            <p:sp>
              <p:nvSpPr>
                <p:cNvPr id="427" name="任意多边形: 形状 426">
                  <a:extLst>
                    <a:ext uri="{FF2B5EF4-FFF2-40B4-BE49-F238E27FC236}">
                      <a16:creationId xmlns:a16="http://schemas.microsoft.com/office/drawing/2014/main" id="{9AA45D7A-BE28-46C0-A9BC-F56A1A35400F}"/>
                    </a:ext>
                  </a:extLst>
                </p:cNvPr>
                <p:cNvSpPr/>
                <p:nvPr/>
              </p:nvSpPr>
              <p:spPr>
                <a:xfrm>
                  <a:off x="8665145" y="9126708"/>
                  <a:ext cx="465390" cy="29033"/>
                </a:xfrm>
                <a:custGeom>
                  <a:avLst/>
                  <a:gdLst>
                    <a:gd name="connsiteX0" fmla="*/ 0 w 465390"/>
                    <a:gd name="connsiteY0" fmla="*/ 0 h 29033"/>
                    <a:gd name="connsiteX1" fmla="*/ 465389 w 465390"/>
                    <a:gd name="connsiteY1" fmla="*/ 0 h 29033"/>
                    <a:gd name="connsiteX2" fmla="*/ 465389 w 465390"/>
                    <a:gd name="connsiteY2" fmla="*/ 29034 h 29033"/>
                    <a:gd name="connsiteX3" fmla="*/ 0 w 465390"/>
                    <a:gd name="connsiteY3" fmla="*/ 29034 h 29033"/>
                  </a:gdLst>
                  <a:ahLst/>
                  <a:cxnLst>
                    <a:cxn ang="0">
                      <a:pos x="connsiteX0" y="connsiteY0"/>
                    </a:cxn>
                    <a:cxn ang="0">
                      <a:pos x="connsiteX1" y="connsiteY1"/>
                    </a:cxn>
                    <a:cxn ang="0">
                      <a:pos x="connsiteX2" y="connsiteY2"/>
                    </a:cxn>
                    <a:cxn ang="0">
                      <a:pos x="connsiteX3" y="connsiteY3"/>
                    </a:cxn>
                  </a:cxnLst>
                  <a:rect l="l" t="t" r="r" b="b"/>
                  <a:pathLst>
                    <a:path w="465390" h="29033">
                      <a:moveTo>
                        <a:pt x="0" y="0"/>
                      </a:moveTo>
                      <a:lnTo>
                        <a:pt x="465389" y="0"/>
                      </a:lnTo>
                      <a:lnTo>
                        <a:pt x="465389" y="29034"/>
                      </a:lnTo>
                      <a:lnTo>
                        <a:pt x="0" y="29034"/>
                      </a:lnTo>
                      <a:close/>
                    </a:path>
                  </a:pathLst>
                </a:custGeom>
                <a:solidFill>
                  <a:srgbClr val="A6A6A6"/>
                </a:solidFill>
                <a:ln w="10668" cap="flat">
                  <a:noFill/>
                  <a:prstDash val="solid"/>
                  <a:miter/>
                </a:ln>
              </p:spPr>
              <p:txBody>
                <a:bodyPr rtlCol="0" anchor="ctr">
                  <a:noAutofit/>
                </a:bodyPr>
                <a:lstStyle/>
                <a:p>
                  <a:endParaRPr lang="zh-CN" altLang="en-US"/>
                </a:p>
              </p:txBody>
            </p:sp>
            <p:sp>
              <p:nvSpPr>
                <p:cNvPr id="428" name="任意多边形: 形状 427">
                  <a:extLst>
                    <a:ext uri="{FF2B5EF4-FFF2-40B4-BE49-F238E27FC236}">
                      <a16:creationId xmlns:a16="http://schemas.microsoft.com/office/drawing/2014/main" id="{3F9E31E9-594D-4E83-9E7A-340B6929ECDB}"/>
                    </a:ext>
                  </a:extLst>
                </p:cNvPr>
                <p:cNvSpPr/>
                <p:nvPr/>
              </p:nvSpPr>
              <p:spPr>
                <a:xfrm>
                  <a:off x="8665145" y="9192749"/>
                  <a:ext cx="400598" cy="10778"/>
                </a:xfrm>
                <a:custGeom>
                  <a:avLst/>
                  <a:gdLst>
                    <a:gd name="connsiteX0" fmla="*/ 0 w 400598"/>
                    <a:gd name="connsiteY0" fmla="*/ 5369 h 10778"/>
                    <a:gd name="connsiteX1" fmla="*/ 100123 w 400598"/>
                    <a:gd name="connsiteY1" fmla="*/ 1206 h 10778"/>
                    <a:gd name="connsiteX2" fmla="*/ 200246 w 400598"/>
                    <a:gd name="connsiteY2" fmla="*/ 32 h 10778"/>
                    <a:gd name="connsiteX3" fmla="*/ 300369 w 400598"/>
                    <a:gd name="connsiteY3" fmla="*/ 1206 h 10778"/>
                    <a:gd name="connsiteX4" fmla="*/ 350537 w 400598"/>
                    <a:gd name="connsiteY4" fmla="*/ 2700 h 10778"/>
                    <a:gd name="connsiteX5" fmla="*/ 400599 w 400598"/>
                    <a:gd name="connsiteY5" fmla="*/ 5369 h 10778"/>
                    <a:gd name="connsiteX6" fmla="*/ 350537 w 400598"/>
                    <a:gd name="connsiteY6" fmla="*/ 7931 h 10778"/>
                    <a:gd name="connsiteX7" fmla="*/ 300369 w 400598"/>
                    <a:gd name="connsiteY7" fmla="*/ 9425 h 10778"/>
                    <a:gd name="connsiteX8" fmla="*/ 200246 w 400598"/>
                    <a:gd name="connsiteY8" fmla="*/ 10706 h 10778"/>
                    <a:gd name="connsiteX9" fmla="*/ 100123 w 400598"/>
                    <a:gd name="connsiteY9" fmla="*/ 9425 h 10778"/>
                    <a:gd name="connsiteX10" fmla="*/ 0 w 400598"/>
                    <a:gd name="connsiteY10" fmla="*/ 5369 h 10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0598" h="10778">
                      <a:moveTo>
                        <a:pt x="0" y="5369"/>
                      </a:moveTo>
                      <a:cubicBezTo>
                        <a:pt x="33410" y="3127"/>
                        <a:pt x="66713" y="2060"/>
                        <a:pt x="100123" y="1206"/>
                      </a:cubicBezTo>
                      <a:cubicBezTo>
                        <a:pt x="133533" y="352"/>
                        <a:pt x="166836" y="139"/>
                        <a:pt x="200246" y="32"/>
                      </a:cubicBezTo>
                      <a:cubicBezTo>
                        <a:pt x="233656" y="-75"/>
                        <a:pt x="267066" y="32"/>
                        <a:pt x="300369" y="1206"/>
                      </a:cubicBezTo>
                      <a:lnTo>
                        <a:pt x="350537" y="2700"/>
                      </a:lnTo>
                      <a:cubicBezTo>
                        <a:pt x="367189" y="3554"/>
                        <a:pt x="383840" y="4088"/>
                        <a:pt x="400599" y="5369"/>
                      </a:cubicBezTo>
                      <a:cubicBezTo>
                        <a:pt x="383840" y="6543"/>
                        <a:pt x="367189" y="7077"/>
                        <a:pt x="350537" y="7931"/>
                      </a:cubicBezTo>
                      <a:lnTo>
                        <a:pt x="300369" y="9425"/>
                      </a:lnTo>
                      <a:cubicBezTo>
                        <a:pt x="267066" y="10386"/>
                        <a:pt x="233656" y="10493"/>
                        <a:pt x="200246" y="10706"/>
                      </a:cubicBezTo>
                      <a:cubicBezTo>
                        <a:pt x="166836" y="10919"/>
                        <a:pt x="133533" y="10706"/>
                        <a:pt x="100123" y="9425"/>
                      </a:cubicBezTo>
                      <a:cubicBezTo>
                        <a:pt x="66713" y="8144"/>
                        <a:pt x="33410" y="7504"/>
                        <a:pt x="0" y="5369"/>
                      </a:cubicBezTo>
                      <a:close/>
                    </a:path>
                  </a:pathLst>
                </a:custGeom>
                <a:solidFill>
                  <a:srgbClr val="EBEBEB"/>
                </a:solidFill>
                <a:ln w="10668" cap="flat">
                  <a:noFill/>
                  <a:prstDash val="solid"/>
                  <a:miter/>
                </a:ln>
              </p:spPr>
              <p:txBody>
                <a:bodyPr rtlCol="0" anchor="ctr">
                  <a:noAutofit/>
                </a:bodyPr>
                <a:lstStyle/>
                <a:p>
                  <a:endParaRPr lang="zh-CN" altLang="en-US"/>
                </a:p>
              </p:txBody>
            </p:sp>
            <p:sp>
              <p:nvSpPr>
                <p:cNvPr id="429" name="任意多边形: 形状 428">
                  <a:extLst>
                    <a:ext uri="{FF2B5EF4-FFF2-40B4-BE49-F238E27FC236}">
                      <a16:creationId xmlns:a16="http://schemas.microsoft.com/office/drawing/2014/main" id="{5F307890-A38B-4762-A980-0A1C05D6F540}"/>
                    </a:ext>
                  </a:extLst>
                </p:cNvPr>
                <p:cNvSpPr/>
                <p:nvPr/>
              </p:nvSpPr>
              <p:spPr>
                <a:xfrm>
                  <a:off x="8665145" y="9224024"/>
                  <a:ext cx="446283" cy="10737"/>
                </a:xfrm>
                <a:custGeom>
                  <a:avLst/>
                  <a:gdLst>
                    <a:gd name="connsiteX0" fmla="*/ 0 w 446283"/>
                    <a:gd name="connsiteY0" fmla="*/ 5369 h 10737"/>
                    <a:gd name="connsiteX1" fmla="*/ 111544 w 446283"/>
                    <a:gd name="connsiteY1" fmla="*/ 1313 h 10737"/>
                    <a:gd name="connsiteX2" fmla="*/ 223089 w 446283"/>
                    <a:gd name="connsiteY2" fmla="*/ 32 h 10737"/>
                    <a:gd name="connsiteX3" fmla="*/ 334740 w 446283"/>
                    <a:gd name="connsiteY3" fmla="*/ 1206 h 10737"/>
                    <a:gd name="connsiteX4" fmla="*/ 390458 w 446283"/>
                    <a:gd name="connsiteY4" fmla="*/ 2700 h 10737"/>
                    <a:gd name="connsiteX5" fmla="*/ 446283 w 446283"/>
                    <a:gd name="connsiteY5" fmla="*/ 5369 h 10737"/>
                    <a:gd name="connsiteX6" fmla="*/ 390458 w 446283"/>
                    <a:gd name="connsiteY6" fmla="*/ 7931 h 10737"/>
                    <a:gd name="connsiteX7" fmla="*/ 334740 w 446283"/>
                    <a:gd name="connsiteY7" fmla="*/ 9425 h 10737"/>
                    <a:gd name="connsiteX8" fmla="*/ 223089 w 446283"/>
                    <a:gd name="connsiteY8" fmla="*/ 10706 h 10737"/>
                    <a:gd name="connsiteX9" fmla="*/ 111544 w 446283"/>
                    <a:gd name="connsiteY9" fmla="*/ 9425 h 10737"/>
                    <a:gd name="connsiteX10" fmla="*/ 0 w 446283"/>
                    <a:gd name="connsiteY10" fmla="*/ 5369 h 10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6283" h="10737">
                      <a:moveTo>
                        <a:pt x="0" y="5369"/>
                      </a:moveTo>
                      <a:cubicBezTo>
                        <a:pt x="37146" y="3127"/>
                        <a:pt x="74719" y="2167"/>
                        <a:pt x="111544" y="1313"/>
                      </a:cubicBezTo>
                      <a:cubicBezTo>
                        <a:pt x="148370" y="459"/>
                        <a:pt x="186263" y="139"/>
                        <a:pt x="223089" y="32"/>
                      </a:cubicBezTo>
                      <a:cubicBezTo>
                        <a:pt x="259914" y="-75"/>
                        <a:pt x="297807" y="32"/>
                        <a:pt x="334740" y="1206"/>
                      </a:cubicBezTo>
                      <a:lnTo>
                        <a:pt x="390458" y="2700"/>
                      </a:lnTo>
                      <a:cubicBezTo>
                        <a:pt x="409138" y="3661"/>
                        <a:pt x="427711" y="4195"/>
                        <a:pt x="446283" y="5369"/>
                      </a:cubicBezTo>
                      <a:cubicBezTo>
                        <a:pt x="427711" y="6543"/>
                        <a:pt x="409138" y="7077"/>
                        <a:pt x="390458" y="7931"/>
                      </a:cubicBezTo>
                      <a:lnTo>
                        <a:pt x="334740" y="9425"/>
                      </a:lnTo>
                      <a:cubicBezTo>
                        <a:pt x="297487" y="10386"/>
                        <a:pt x="260021" y="10599"/>
                        <a:pt x="223089" y="10706"/>
                      </a:cubicBezTo>
                      <a:cubicBezTo>
                        <a:pt x="186156" y="10813"/>
                        <a:pt x="148370" y="10706"/>
                        <a:pt x="111544" y="9425"/>
                      </a:cubicBezTo>
                      <a:cubicBezTo>
                        <a:pt x="74719" y="8144"/>
                        <a:pt x="37146" y="7611"/>
                        <a:pt x="0" y="5369"/>
                      </a:cubicBezTo>
                      <a:close/>
                    </a:path>
                  </a:pathLst>
                </a:custGeom>
                <a:solidFill>
                  <a:srgbClr val="EBEBEB"/>
                </a:solidFill>
                <a:ln w="10668" cap="flat">
                  <a:noFill/>
                  <a:prstDash val="solid"/>
                  <a:miter/>
                </a:ln>
              </p:spPr>
              <p:txBody>
                <a:bodyPr rtlCol="0" anchor="ctr">
                  <a:noAutofit/>
                </a:bodyPr>
                <a:lstStyle/>
                <a:p>
                  <a:endParaRPr lang="zh-CN" altLang="en-US"/>
                </a:p>
              </p:txBody>
            </p:sp>
            <p:sp>
              <p:nvSpPr>
                <p:cNvPr id="430" name="任意多边形: 形状 429">
                  <a:extLst>
                    <a:ext uri="{FF2B5EF4-FFF2-40B4-BE49-F238E27FC236}">
                      <a16:creationId xmlns:a16="http://schemas.microsoft.com/office/drawing/2014/main" id="{69B13898-6BEB-41FA-BF21-5EF88E1F6482}"/>
                    </a:ext>
                  </a:extLst>
                </p:cNvPr>
                <p:cNvSpPr/>
                <p:nvPr/>
              </p:nvSpPr>
              <p:spPr>
                <a:xfrm>
                  <a:off x="8665145" y="9255259"/>
                  <a:ext cx="299301" cy="10778"/>
                </a:xfrm>
                <a:custGeom>
                  <a:avLst/>
                  <a:gdLst>
                    <a:gd name="connsiteX0" fmla="*/ 0 w 299301"/>
                    <a:gd name="connsiteY0" fmla="*/ 5409 h 10778"/>
                    <a:gd name="connsiteX1" fmla="*/ 74719 w 299301"/>
                    <a:gd name="connsiteY1" fmla="*/ 1353 h 10778"/>
                    <a:gd name="connsiteX2" fmla="*/ 149437 w 299301"/>
                    <a:gd name="connsiteY2" fmla="*/ 72 h 10778"/>
                    <a:gd name="connsiteX3" fmla="*/ 224156 w 299301"/>
                    <a:gd name="connsiteY3" fmla="*/ 1353 h 10778"/>
                    <a:gd name="connsiteX4" fmla="*/ 261729 w 299301"/>
                    <a:gd name="connsiteY4" fmla="*/ 2847 h 10778"/>
                    <a:gd name="connsiteX5" fmla="*/ 299302 w 299301"/>
                    <a:gd name="connsiteY5" fmla="*/ 5409 h 10778"/>
                    <a:gd name="connsiteX6" fmla="*/ 261729 w 299301"/>
                    <a:gd name="connsiteY6" fmla="*/ 8078 h 10778"/>
                    <a:gd name="connsiteX7" fmla="*/ 224156 w 299301"/>
                    <a:gd name="connsiteY7" fmla="*/ 9572 h 10778"/>
                    <a:gd name="connsiteX8" fmla="*/ 149437 w 299301"/>
                    <a:gd name="connsiteY8" fmla="*/ 10746 h 10778"/>
                    <a:gd name="connsiteX9" fmla="*/ 74719 w 299301"/>
                    <a:gd name="connsiteY9" fmla="*/ 9572 h 10778"/>
                    <a:gd name="connsiteX10" fmla="*/ 0 w 299301"/>
                    <a:gd name="connsiteY10" fmla="*/ 5409 h 10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301" h="10778">
                      <a:moveTo>
                        <a:pt x="0" y="5409"/>
                      </a:moveTo>
                      <a:cubicBezTo>
                        <a:pt x="24978" y="3274"/>
                        <a:pt x="50061" y="2207"/>
                        <a:pt x="74719" y="1353"/>
                      </a:cubicBezTo>
                      <a:cubicBezTo>
                        <a:pt x="99376" y="499"/>
                        <a:pt x="124780" y="286"/>
                        <a:pt x="149437" y="72"/>
                      </a:cubicBezTo>
                      <a:cubicBezTo>
                        <a:pt x="174094" y="-141"/>
                        <a:pt x="199499" y="72"/>
                        <a:pt x="224156" y="1353"/>
                      </a:cubicBezTo>
                      <a:lnTo>
                        <a:pt x="261729" y="2847"/>
                      </a:lnTo>
                      <a:cubicBezTo>
                        <a:pt x="274217" y="3701"/>
                        <a:pt x="286813" y="4235"/>
                        <a:pt x="299302" y="5409"/>
                      </a:cubicBezTo>
                      <a:cubicBezTo>
                        <a:pt x="286813" y="6690"/>
                        <a:pt x="274217" y="7224"/>
                        <a:pt x="261729" y="8078"/>
                      </a:cubicBezTo>
                      <a:lnTo>
                        <a:pt x="224156" y="9572"/>
                      </a:lnTo>
                      <a:cubicBezTo>
                        <a:pt x="199179" y="10533"/>
                        <a:pt x="174094" y="10639"/>
                        <a:pt x="149437" y="10746"/>
                      </a:cubicBezTo>
                      <a:cubicBezTo>
                        <a:pt x="124780" y="10853"/>
                        <a:pt x="99376" y="10746"/>
                        <a:pt x="74719" y="9572"/>
                      </a:cubicBezTo>
                      <a:cubicBezTo>
                        <a:pt x="50061" y="8398"/>
                        <a:pt x="24978" y="7651"/>
                        <a:pt x="0" y="5409"/>
                      </a:cubicBezTo>
                      <a:close/>
                    </a:path>
                  </a:pathLst>
                </a:custGeom>
                <a:solidFill>
                  <a:srgbClr val="EBEBEB"/>
                </a:solidFill>
                <a:ln w="10668" cap="flat">
                  <a:noFill/>
                  <a:prstDash val="solid"/>
                  <a:miter/>
                </a:ln>
              </p:spPr>
              <p:txBody>
                <a:bodyPr rtlCol="0" anchor="ctr">
                  <a:noAutofit/>
                </a:bodyPr>
                <a:lstStyle/>
                <a:p>
                  <a:endParaRPr lang="zh-CN" altLang="en-US"/>
                </a:p>
              </p:txBody>
            </p:sp>
            <p:sp>
              <p:nvSpPr>
                <p:cNvPr id="431" name="任意多边形: 形状 430">
                  <a:extLst>
                    <a:ext uri="{FF2B5EF4-FFF2-40B4-BE49-F238E27FC236}">
                      <a16:creationId xmlns:a16="http://schemas.microsoft.com/office/drawing/2014/main" id="{18A1C10C-2C6A-4A77-A224-BFFF7D5888A3}"/>
                    </a:ext>
                  </a:extLst>
                </p:cNvPr>
                <p:cNvSpPr/>
                <p:nvPr/>
              </p:nvSpPr>
              <p:spPr>
                <a:xfrm>
                  <a:off x="8665145" y="9286681"/>
                  <a:ext cx="300689" cy="10310"/>
                </a:xfrm>
                <a:custGeom>
                  <a:avLst/>
                  <a:gdLst>
                    <a:gd name="connsiteX0" fmla="*/ 0 w 300689"/>
                    <a:gd name="connsiteY0" fmla="*/ 5369 h 10310"/>
                    <a:gd name="connsiteX1" fmla="*/ 74719 w 300689"/>
                    <a:gd name="connsiteY1" fmla="*/ 1206 h 10310"/>
                    <a:gd name="connsiteX2" fmla="*/ 149437 w 300689"/>
                    <a:gd name="connsiteY2" fmla="*/ 32 h 10310"/>
                    <a:gd name="connsiteX3" fmla="*/ 224156 w 300689"/>
                    <a:gd name="connsiteY3" fmla="*/ 1206 h 10310"/>
                    <a:gd name="connsiteX4" fmla="*/ 263116 w 300689"/>
                    <a:gd name="connsiteY4" fmla="*/ 2274 h 10310"/>
                    <a:gd name="connsiteX5" fmla="*/ 300689 w 300689"/>
                    <a:gd name="connsiteY5" fmla="*/ 4942 h 10310"/>
                    <a:gd name="connsiteX6" fmla="*/ 263116 w 300689"/>
                    <a:gd name="connsiteY6" fmla="*/ 7504 h 10310"/>
                    <a:gd name="connsiteX7" fmla="*/ 225543 w 300689"/>
                    <a:gd name="connsiteY7" fmla="*/ 8998 h 10310"/>
                    <a:gd name="connsiteX8" fmla="*/ 150825 w 300689"/>
                    <a:gd name="connsiteY8" fmla="*/ 10279 h 10310"/>
                    <a:gd name="connsiteX9" fmla="*/ 76106 w 300689"/>
                    <a:gd name="connsiteY9" fmla="*/ 8998 h 10310"/>
                    <a:gd name="connsiteX10" fmla="*/ 0 w 300689"/>
                    <a:gd name="connsiteY10" fmla="*/ 5369 h 10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0689" h="10310">
                      <a:moveTo>
                        <a:pt x="0" y="5369"/>
                      </a:moveTo>
                      <a:cubicBezTo>
                        <a:pt x="24978" y="3127"/>
                        <a:pt x="50061" y="2060"/>
                        <a:pt x="74719" y="1206"/>
                      </a:cubicBezTo>
                      <a:cubicBezTo>
                        <a:pt x="99376" y="352"/>
                        <a:pt x="124780" y="139"/>
                        <a:pt x="149437" y="32"/>
                      </a:cubicBezTo>
                      <a:cubicBezTo>
                        <a:pt x="174094" y="-75"/>
                        <a:pt x="199499" y="32"/>
                        <a:pt x="224156" y="1206"/>
                      </a:cubicBezTo>
                      <a:lnTo>
                        <a:pt x="263116" y="2274"/>
                      </a:lnTo>
                      <a:cubicBezTo>
                        <a:pt x="275605" y="3127"/>
                        <a:pt x="288200" y="3661"/>
                        <a:pt x="300689" y="4942"/>
                      </a:cubicBezTo>
                      <a:cubicBezTo>
                        <a:pt x="288200" y="6116"/>
                        <a:pt x="275605" y="6650"/>
                        <a:pt x="263116" y="7504"/>
                      </a:cubicBezTo>
                      <a:lnTo>
                        <a:pt x="225543" y="8998"/>
                      </a:lnTo>
                      <a:cubicBezTo>
                        <a:pt x="200566" y="9959"/>
                        <a:pt x="175482" y="10172"/>
                        <a:pt x="150825" y="10279"/>
                      </a:cubicBezTo>
                      <a:cubicBezTo>
                        <a:pt x="126168" y="10386"/>
                        <a:pt x="100763" y="10279"/>
                        <a:pt x="76106" y="8998"/>
                      </a:cubicBezTo>
                      <a:cubicBezTo>
                        <a:pt x="51449" y="7717"/>
                        <a:pt x="24978" y="7504"/>
                        <a:pt x="0" y="5369"/>
                      </a:cubicBezTo>
                      <a:close/>
                    </a:path>
                  </a:pathLst>
                </a:custGeom>
                <a:solidFill>
                  <a:srgbClr val="EBEBEB"/>
                </a:solidFill>
                <a:ln w="10668" cap="flat">
                  <a:noFill/>
                  <a:prstDash val="solid"/>
                  <a:miter/>
                </a:ln>
              </p:spPr>
              <p:txBody>
                <a:bodyPr rtlCol="0" anchor="ctr">
                  <a:noAutofit/>
                </a:bodyPr>
                <a:lstStyle/>
                <a:p>
                  <a:endParaRPr lang="zh-CN" altLang="en-US"/>
                </a:p>
              </p:txBody>
            </p:sp>
            <p:sp>
              <p:nvSpPr>
                <p:cNvPr id="432" name="任意多边形: 形状 431">
                  <a:extLst>
                    <a:ext uri="{FF2B5EF4-FFF2-40B4-BE49-F238E27FC236}">
                      <a16:creationId xmlns:a16="http://schemas.microsoft.com/office/drawing/2014/main" id="{41147611-799A-4638-AF99-04EB35FB3719}"/>
                    </a:ext>
                  </a:extLst>
                </p:cNvPr>
                <p:cNvSpPr/>
                <p:nvPr/>
              </p:nvSpPr>
              <p:spPr>
                <a:xfrm>
                  <a:off x="8007515" y="9592632"/>
                  <a:ext cx="593799" cy="382025"/>
                </a:xfrm>
                <a:custGeom>
                  <a:avLst/>
                  <a:gdLst>
                    <a:gd name="connsiteX0" fmla="*/ 0 w 593799"/>
                    <a:gd name="connsiteY0" fmla="*/ 0 h 382025"/>
                    <a:gd name="connsiteX1" fmla="*/ 593799 w 593799"/>
                    <a:gd name="connsiteY1" fmla="*/ 0 h 382025"/>
                    <a:gd name="connsiteX2" fmla="*/ 593799 w 593799"/>
                    <a:gd name="connsiteY2" fmla="*/ 382026 h 382025"/>
                    <a:gd name="connsiteX3" fmla="*/ 0 w 593799"/>
                    <a:gd name="connsiteY3" fmla="*/ 382026 h 382025"/>
                  </a:gdLst>
                  <a:ahLst/>
                  <a:cxnLst>
                    <a:cxn ang="0">
                      <a:pos x="connsiteX0" y="connsiteY0"/>
                    </a:cxn>
                    <a:cxn ang="0">
                      <a:pos x="connsiteX1" y="connsiteY1"/>
                    </a:cxn>
                    <a:cxn ang="0">
                      <a:pos x="connsiteX2" y="connsiteY2"/>
                    </a:cxn>
                    <a:cxn ang="0">
                      <a:pos x="connsiteX3" y="connsiteY3"/>
                    </a:cxn>
                  </a:cxnLst>
                  <a:rect l="l" t="t" r="r" b="b"/>
                  <a:pathLst>
                    <a:path w="593799" h="382025">
                      <a:moveTo>
                        <a:pt x="0" y="0"/>
                      </a:moveTo>
                      <a:lnTo>
                        <a:pt x="593799" y="0"/>
                      </a:lnTo>
                      <a:lnTo>
                        <a:pt x="593799" y="382026"/>
                      </a:lnTo>
                      <a:lnTo>
                        <a:pt x="0" y="382026"/>
                      </a:lnTo>
                      <a:close/>
                    </a:path>
                  </a:pathLst>
                </a:custGeom>
                <a:solidFill>
                  <a:srgbClr val="FFC414"/>
                </a:solidFill>
                <a:ln w="10668" cap="flat">
                  <a:noFill/>
                  <a:prstDash val="solid"/>
                  <a:miter/>
                </a:ln>
              </p:spPr>
              <p:txBody>
                <a:bodyPr rtlCol="0" anchor="ctr">
                  <a:noAutofit/>
                </a:bodyPr>
                <a:lstStyle/>
                <a:p>
                  <a:endParaRPr lang="zh-CN" altLang="en-US"/>
                </a:p>
              </p:txBody>
            </p:sp>
            <p:sp>
              <p:nvSpPr>
                <p:cNvPr id="433" name="任意多边形: 形状 432">
                  <a:extLst>
                    <a:ext uri="{FF2B5EF4-FFF2-40B4-BE49-F238E27FC236}">
                      <a16:creationId xmlns:a16="http://schemas.microsoft.com/office/drawing/2014/main" id="{6C8E1348-D55C-4098-93B7-BD3BFCEADE3B}"/>
                    </a:ext>
                  </a:extLst>
                </p:cNvPr>
                <p:cNvSpPr/>
                <p:nvPr/>
              </p:nvSpPr>
              <p:spPr>
                <a:xfrm>
                  <a:off x="8244800" y="9725631"/>
                  <a:ext cx="119123" cy="116027"/>
                </a:xfrm>
                <a:custGeom>
                  <a:avLst/>
                  <a:gdLst>
                    <a:gd name="connsiteX0" fmla="*/ 0 w 119123"/>
                    <a:gd name="connsiteY0" fmla="*/ 116027 h 116027"/>
                    <a:gd name="connsiteX1" fmla="*/ 0 w 119123"/>
                    <a:gd name="connsiteY1" fmla="*/ 0 h 116027"/>
                    <a:gd name="connsiteX2" fmla="*/ 119123 w 119123"/>
                    <a:gd name="connsiteY2" fmla="*/ 58067 h 116027"/>
                    <a:gd name="connsiteX3" fmla="*/ 0 w 119123"/>
                    <a:gd name="connsiteY3" fmla="*/ 116027 h 116027"/>
                  </a:gdLst>
                  <a:ahLst/>
                  <a:cxnLst>
                    <a:cxn ang="0">
                      <a:pos x="connsiteX0" y="connsiteY0"/>
                    </a:cxn>
                    <a:cxn ang="0">
                      <a:pos x="connsiteX1" y="connsiteY1"/>
                    </a:cxn>
                    <a:cxn ang="0">
                      <a:pos x="connsiteX2" y="connsiteY2"/>
                    </a:cxn>
                    <a:cxn ang="0">
                      <a:pos x="connsiteX3" y="connsiteY3"/>
                    </a:cxn>
                  </a:cxnLst>
                  <a:rect l="l" t="t" r="r" b="b"/>
                  <a:pathLst>
                    <a:path w="119123" h="116027">
                      <a:moveTo>
                        <a:pt x="0" y="116027"/>
                      </a:moveTo>
                      <a:lnTo>
                        <a:pt x="0" y="0"/>
                      </a:lnTo>
                      <a:lnTo>
                        <a:pt x="119123" y="58067"/>
                      </a:lnTo>
                      <a:lnTo>
                        <a:pt x="0" y="116027"/>
                      </a:lnTo>
                      <a:close/>
                    </a:path>
                  </a:pathLst>
                </a:custGeom>
                <a:solidFill>
                  <a:srgbClr val="FFFFFF"/>
                </a:solidFill>
                <a:ln w="10668" cap="flat">
                  <a:noFill/>
                  <a:prstDash val="solid"/>
                  <a:miter/>
                </a:ln>
              </p:spPr>
              <p:txBody>
                <a:bodyPr rtlCol="0" anchor="ctr">
                  <a:noAutofit/>
                </a:bodyPr>
                <a:lstStyle/>
                <a:p>
                  <a:endParaRPr lang="zh-CN" altLang="en-US"/>
                </a:p>
              </p:txBody>
            </p:sp>
            <p:sp>
              <p:nvSpPr>
                <p:cNvPr id="434" name="任意多边形: 形状 433">
                  <a:extLst>
                    <a:ext uri="{FF2B5EF4-FFF2-40B4-BE49-F238E27FC236}">
                      <a16:creationId xmlns:a16="http://schemas.microsoft.com/office/drawing/2014/main" id="{FCD4B1C9-3817-4686-9F58-9B20D31ACFD3}"/>
                    </a:ext>
                  </a:extLst>
                </p:cNvPr>
                <p:cNvSpPr/>
                <p:nvPr/>
              </p:nvSpPr>
              <p:spPr>
                <a:xfrm>
                  <a:off x="8665145" y="9592632"/>
                  <a:ext cx="465390" cy="29033"/>
                </a:xfrm>
                <a:custGeom>
                  <a:avLst/>
                  <a:gdLst>
                    <a:gd name="connsiteX0" fmla="*/ 0 w 465390"/>
                    <a:gd name="connsiteY0" fmla="*/ 0 h 29033"/>
                    <a:gd name="connsiteX1" fmla="*/ 465389 w 465390"/>
                    <a:gd name="connsiteY1" fmla="*/ 0 h 29033"/>
                    <a:gd name="connsiteX2" fmla="*/ 465389 w 465390"/>
                    <a:gd name="connsiteY2" fmla="*/ 29034 h 29033"/>
                    <a:gd name="connsiteX3" fmla="*/ 0 w 465390"/>
                    <a:gd name="connsiteY3" fmla="*/ 29034 h 29033"/>
                  </a:gdLst>
                  <a:ahLst/>
                  <a:cxnLst>
                    <a:cxn ang="0">
                      <a:pos x="connsiteX0" y="connsiteY0"/>
                    </a:cxn>
                    <a:cxn ang="0">
                      <a:pos x="connsiteX1" y="connsiteY1"/>
                    </a:cxn>
                    <a:cxn ang="0">
                      <a:pos x="connsiteX2" y="connsiteY2"/>
                    </a:cxn>
                    <a:cxn ang="0">
                      <a:pos x="connsiteX3" y="connsiteY3"/>
                    </a:cxn>
                  </a:cxnLst>
                  <a:rect l="l" t="t" r="r" b="b"/>
                  <a:pathLst>
                    <a:path w="465390" h="29033">
                      <a:moveTo>
                        <a:pt x="0" y="0"/>
                      </a:moveTo>
                      <a:lnTo>
                        <a:pt x="465389" y="0"/>
                      </a:lnTo>
                      <a:lnTo>
                        <a:pt x="465389" y="29034"/>
                      </a:lnTo>
                      <a:lnTo>
                        <a:pt x="0" y="29034"/>
                      </a:lnTo>
                      <a:close/>
                    </a:path>
                  </a:pathLst>
                </a:custGeom>
                <a:solidFill>
                  <a:srgbClr val="A6A6A6"/>
                </a:solidFill>
                <a:ln w="10668" cap="flat">
                  <a:noFill/>
                  <a:prstDash val="solid"/>
                  <a:miter/>
                </a:ln>
              </p:spPr>
              <p:txBody>
                <a:bodyPr rtlCol="0" anchor="ctr">
                  <a:noAutofit/>
                </a:bodyPr>
                <a:lstStyle/>
                <a:p>
                  <a:endParaRPr lang="zh-CN" altLang="en-US" dirty="0"/>
                </a:p>
              </p:txBody>
            </p:sp>
            <p:sp>
              <p:nvSpPr>
                <p:cNvPr id="435" name="任意多边形: 形状 434">
                  <a:extLst>
                    <a:ext uri="{FF2B5EF4-FFF2-40B4-BE49-F238E27FC236}">
                      <a16:creationId xmlns:a16="http://schemas.microsoft.com/office/drawing/2014/main" id="{B5A45FD7-2B62-46FF-AE8F-6A3AF135B7A1}"/>
                    </a:ext>
                  </a:extLst>
                </p:cNvPr>
                <p:cNvSpPr/>
                <p:nvPr/>
              </p:nvSpPr>
              <p:spPr>
                <a:xfrm>
                  <a:off x="8665145" y="9658673"/>
                  <a:ext cx="400598" cy="10737"/>
                </a:xfrm>
                <a:custGeom>
                  <a:avLst/>
                  <a:gdLst>
                    <a:gd name="connsiteX0" fmla="*/ 0 w 400598"/>
                    <a:gd name="connsiteY0" fmla="*/ 5369 h 10737"/>
                    <a:gd name="connsiteX1" fmla="*/ 100123 w 400598"/>
                    <a:gd name="connsiteY1" fmla="*/ 1313 h 10737"/>
                    <a:gd name="connsiteX2" fmla="*/ 200246 w 400598"/>
                    <a:gd name="connsiteY2" fmla="*/ 32 h 10737"/>
                    <a:gd name="connsiteX3" fmla="*/ 300369 w 400598"/>
                    <a:gd name="connsiteY3" fmla="*/ 1206 h 10737"/>
                    <a:gd name="connsiteX4" fmla="*/ 350537 w 400598"/>
                    <a:gd name="connsiteY4" fmla="*/ 2700 h 10737"/>
                    <a:gd name="connsiteX5" fmla="*/ 400599 w 400598"/>
                    <a:gd name="connsiteY5" fmla="*/ 5369 h 10737"/>
                    <a:gd name="connsiteX6" fmla="*/ 350537 w 400598"/>
                    <a:gd name="connsiteY6" fmla="*/ 7931 h 10737"/>
                    <a:gd name="connsiteX7" fmla="*/ 300369 w 400598"/>
                    <a:gd name="connsiteY7" fmla="*/ 9425 h 10737"/>
                    <a:gd name="connsiteX8" fmla="*/ 200246 w 400598"/>
                    <a:gd name="connsiteY8" fmla="*/ 10706 h 10737"/>
                    <a:gd name="connsiteX9" fmla="*/ 100123 w 400598"/>
                    <a:gd name="connsiteY9" fmla="*/ 9425 h 10737"/>
                    <a:gd name="connsiteX10" fmla="*/ 0 w 400598"/>
                    <a:gd name="connsiteY10" fmla="*/ 5369 h 10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0598" h="10737">
                      <a:moveTo>
                        <a:pt x="0" y="5369"/>
                      </a:moveTo>
                      <a:cubicBezTo>
                        <a:pt x="33410" y="3127"/>
                        <a:pt x="66713" y="2167"/>
                        <a:pt x="100123" y="1313"/>
                      </a:cubicBezTo>
                      <a:cubicBezTo>
                        <a:pt x="133533" y="459"/>
                        <a:pt x="166836" y="138"/>
                        <a:pt x="200246" y="32"/>
                      </a:cubicBezTo>
                      <a:cubicBezTo>
                        <a:pt x="233656" y="-75"/>
                        <a:pt x="267066" y="32"/>
                        <a:pt x="300369" y="1206"/>
                      </a:cubicBezTo>
                      <a:lnTo>
                        <a:pt x="350537" y="2700"/>
                      </a:lnTo>
                      <a:cubicBezTo>
                        <a:pt x="367189" y="3661"/>
                        <a:pt x="383840" y="4195"/>
                        <a:pt x="400599" y="5369"/>
                      </a:cubicBezTo>
                      <a:cubicBezTo>
                        <a:pt x="383840" y="6543"/>
                        <a:pt x="367189" y="7077"/>
                        <a:pt x="350537" y="7931"/>
                      </a:cubicBezTo>
                      <a:lnTo>
                        <a:pt x="300369" y="9425"/>
                      </a:lnTo>
                      <a:cubicBezTo>
                        <a:pt x="267066" y="10386"/>
                        <a:pt x="233656" y="10599"/>
                        <a:pt x="200246" y="10706"/>
                      </a:cubicBezTo>
                      <a:cubicBezTo>
                        <a:pt x="166836" y="10813"/>
                        <a:pt x="133533" y="10706"/>
                        <a:pt x="100123" y="9425"/>
                      </a:cubicBezTo>
                      <a:cubicBezTo>
                        <a:pt x="66713" y="8144"/>
                        <a:pt x="33410" y="7610"/>
                        <a:pt x="0" y="5369"/>
                      </a:cubicBezTo>
                      <a:close/>
                    </a:path>
                  </a:pathLst>
                </a:custGeom>
                <a:solidFill>
                  <a:srgbClr val="EBEBEB"/>
                </a:solidFill>
                <a:ln w="10668" cap="flat">
                  <a:noFill/>
                  <a:prstDash val="solid"/>
                  <a:miter/>
                </a:ln>
              </p:spPr>
              <p:txBody>
                <a:bodyPr rtlCol="0" anchor="ctr">
                  <a:noAutofit/>
                </a:bodyPr>
                <a:lstStyle/>
                <a:p>
                  <a:endParaRPr lang="zh-CN" altLang="en-US"/>
                </a:p>
              </p:txBody>
            </p:sp>
            <p:sp>
              <p:nvSpPr>
                <p:cNvPr id="436" name="任意多边形: 形状 435">
                  <a:extLst>
                    <a:ext uri="{FF2B5EF4-FFF2-40B4-BE49-F238E27FC236}">
                      <a16:creationId xmlns:a16="http://schemas.microsoft.com/office/drawing/2014/main" id="{ED0AD6A1-726B-48D6-947B-4D870CF83A4B}"/>
                    </a:ext>
                  </a:extLst>
                </p:cNvPr>
                <p:cNvSpPr/>
                <p:nvPr/>
              </p:nvSpPr>
              <p:spPr>
                <a:xfrm>
                  <a:off x="8665145" y="9689907"/>
                  <a:ext cx="446283" cy="10778"/>
                </a:xfrm>
                <a:custGeom>
                  <a:avLst/>
                  <a:gdLst>
                    <a:gd name="connsiteX0" fmla="*/ 0 w 446283"/>
                    <a:gd name="connsiteY0" fmla="*/ 5409 h 10778"/>
                    <a:gd name="connsiteX1" fmla="*/ 111544 w 446283"/>
                    <a:gd name="connsiteY1" fmla="*/ 1353 h 10778"/>
                    <a:gd name="connsiteX2" fmla="*/ 223089 w 446283"/>
                    <a:gd name="connsiteY2" fmla="*/ 72 h 10778"/>
                    <a:gd name="connsiteX3" fmla="*/ 334740 w 446283"/>
                    <a:gd name="connsiteY3" fmla="*/ 1353 h 10778"/>
                    <a:gd name="connsiteX4" fmla="*/ 390458 w 446283"/>
                    <a:gd name="connsiteY4" fmla="*/ 2847 h 10778"/>
                    <a:gd name="connsiteX5" fmla="*/ 446283 w 446283"/>
                    <a:gd name="connsiteY5" fmla="*/ 5409 h 10778"/>
                    <a:gd name="connsiteX6" fmla="*/ 390458 w 446283"/>
                    <a:gd name="connsiteY6" fmla="*/ 8078 h 10778"/>
                    <a:gd name="connsiteX7" fmla="*/ 334740 w 446283"/>
                    <a:gd name="connsiteY7" fmla="*/ 9572 h 10778"/>
                    <a:gd name="connsiteX8" fmla="*/ 223089 w 446283"/>
                    <a:gd name="connsiteY8" fmla="*/ 10746 h 10778"/>
                    <a:gd name="connsiteX9" fmla="*/ 111544 w 446283"/>
                    <a:gd name="connsiteY9" fmla="*/ 9572 h 10778"/>
                    <a:gd name="connsiteX10" fmla="*/ 0 w 446283"/>
                    <a:gd name="connsiteY10" fmla="*/ 5409 h 10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6283" h="10778">
                      <a:moveTo>
                        <a:pt x="0" y="5409"/>
                      </a:moveTo>
                      <a:cubicBezTo>
                        <a:pt x="37146" y="3274"/>
                        <a:pt x="74719" y="2207"/>
                        <a:pt x="111544" y="1353"/>
                      </a:cubicBezTo>
                      <a:cubicBezTo>
                        <a:pt x="148370" y="499"/>
                        <a:pt x="186263" y="286"/>
                        <a:pt x="223089" y="72"/>
                      </a:cubicBezTo>
                      <a:cubicBezTo>
                        <a:pt x="259914" y="-141"/>
                        <a:pt x="297807" y="72"/>
                        <a:pt x="334740" y="1353"/>
                      </a:cubicBezTo>
                      <a:lnTo>
                        <a:pt x="390458" y="2847"/>
                      </a:lnTo>
                      <a:cubicBezTo>
                        <a:pt x="409138" y="3701"/>
                        <a:pt x="427711" y="4235"/>
                        <a:pt x="446283" y="5409"/>
                      </a:cubicBezTo>
                      <a:cubicBezTo>
                        <a:pt x="427711" y="6690"/>
                        <a:pt x="409138" y="7224"/>
                        <a:pt x="390458" y="8078"/>
                      </a:cubicBezTo>
                      <a:lnTo>
                        <a:pt x="334740" y="9572"/>
                      </a:lnTo>
                      <a:cubicBezTo>
                        <a:pt x="297487" y="10533"/>
                        <a:pt x="260021" y="10639"/>
                        <a:pt x="223089" y="10746"/>
                      </a:cubicBezTo>
                      <a:cubicBezTo>
                        <a:pt x="186156" y="10853"/>
                        <a:pt x="148370" y="10746"/>
                        <a:pt x="111544" y="9572"/>
                      </a:cubicBezTo>
                      <a:cubicBezTo>
                        <a:pt x="74719" y="8398"/>
                        <a:pt x="37146" y="7651"/>
                        <a:pt x="0" y="5409"/>
                      </a:cubicBezTo>
                      <a:close/>
                    </a:path>
                  </a:pathLst>
                </a:custGeom>
                <a:solidFill>
                  <a:srgbClr val="EBEBEB"/>
                </a:solidFill>
                <a:ln w="10668" cap="flat">
                  <a:noFill/>
                  <a:prstDash val="solid"/>
                  <a:miter/>
                </a:ln>
              </p:spPr>
              <p:txBody>
                <a:bodyPr rtlCol="0" anchor="ctr">
                  <a:noAutofit/>
                </a:bodyPr>
                <a:lstStyle/>
                <a:p>
                  <a:endParaRPr lang="zh-CN" altLang="en-US"/>
                </a:p>
              </p:txBody>
            </p:sp>
            <p:sp>
              <p:nvSpPr>
                <p:cNvPr id="437" name="任意多边形: 形状 436">
                  <a:extLst>
                    <a:ext uri="{FF2B5EF4-FFF2-40B4-BE49-F238E27FC236}">
                      <a16:creationId xmlns:a16="http://schemas.microsoft.com/office/drawing/2014/main" id="{3741726E-746E-47FD-BEEE-B56BA3183719}"/>
                    </a:ext>
                  </a:extLst>
                </p:cNvPr>
                <p:cNvSpPr/>
                <p:nvPr/>
              </p:nvSpPr>
              <p:spPr>
                <a:xfrm>
                  <a:off x="8665145" y="9721223"/>
                  <a:ext cx="299301" cy="10737"/>
                </a:xfrm>
                <a:custGeom>
                  <a:avLst/>
                  <a:gdLst>
                    <a:gd name="connsiteX0" fmla="*/ 0 w 299301"/>
                    <a:gd name="connsiteY0" fmla="*/ 5369 h 10737"/>
                    <a:gd name="connsiteX1" fmla="*/ 74719 w 299301"/>
                    <a:gd name="connsiteY1" fmla="*/ 1206 h 10737"/>
                    <a:gd name="connsiteX2" fmla="*/ 149437 w 299301"/>
                    <a:gd name="connsiteY2" fmla="*/ 32 h 10737"/>
                    <a:gd name="connsiteX3" fmla="*/ 224156 w 299301"/>
                    <a:gd name="connsiteY3" fmla="*/ 1206 h 10737"/>
                    <a:gd name="connsiteX4" fmla="*/ 261729 w 299301"/>
                    <a:gd name="connsiteY4" fmla="*/ 2700 h 10737"/>
                    <a:gd name="connsiteX5" fmla="*/ 299302 w 299301"/>
                    <a:gd name="connsiteY5" fmla="*/ 5369 h 10737"/>
                    <a:gd name="connsiteX6" fmla="*/ 261729 w 299301"/>
                    <a:gd name="connsiteY6" fmla="*/ 7931 h 10737"/>
                    <a:gd name="connsiteX7" fmla="*/ 224156 w 299301"/>
                    <a:gd name="connsiteY7" fmla="*/ 9425 h 10737"/>
                    <a:gd name="connsiteX8" fmla="*/ 149437 w 299301"/>
                    <a:gd name="connsiteY8" fmla="*/ 10706 h 10737"/>
                    <a:gd name="connsiteX9" fmla="*/ 74719 w 299301"/>
                    <a:gd name="connsiteY9" fmla="*/ 9425 h 10737"/>
                    <a:gd name="connsiteX10" fmla="*/ 0 w 299301"/>
                    <a:gd name="connsiteY10" fmla="*/ 5369 h 10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301" h="10737">
                      <a:moveTo>
                        <a:pt x="0" y="5369"/>
                      </a:moveTo>
                      <a:cubicBezTo>
                        <a:pt x="24978" y="3128"/>
                        <a:pt x="50061" y="2060"/>
                        <a:pt x="74719" y="1206"/>
                      </a:cubicBezTo>
                      <a:cubicBezTo>
                        <a:pt x="99376" y="352"/>
                        <a:pt x="124780" y="139"/>
                        <a:pt x="149437" y="32"/>
                      </a:cubicBezTo>
                      <a:cubicBezTo>
                        <a:pt x="174094" y="-75"/>
                        <a:pt x="199499" y="32"/>
                        <a:pt x="224156" y="1206"/>
                      </a:cubicBezTo>
                      <a:lnTo>
                        <a:pt x="261729" y="2700"/>
                      </a:lnTo>
                      <a:cubicBezTo>
                        <a:pt x="274217" y="3554"/>
                        <a:pt x="286813" y="4088"/>
                        <a:pt x="299302" y="5369"/>
                      </a:cubicBezTo>
                      <a:cubicBezTo>
                        <a:pt x="286813" y="6543"/>
                        <a:pt x="274217" y="7077"/>
                        <a:pt x="261729" y="7931"/>
                      </a:cubicBezTo>
                      <a:lnTo>
                        <a:pt x="224156" y="9425"/>
                      </a:lnTo>
                      <a:cubicBezTo>
                        <a:pt x="199179" y="10386"/>
                        <a:pt x="174094" y="10599"/>
                        <a:pt x="149437" y="10706"/>
                      </a:cubicBezTo>
                      <a:cubicBezTo>
                        <a:pt x="124780" y="10813"/>
                        <a:pt x="99376" y="10706"/>
                        <a:pt x="74719" y="9425"/>
                      </a:cubicBezTo>
                      <a:cubicBezTo>
                        <a:pt x="50061" y="8144"/>
                        <a:pt x="24978" y="7610"/>
                        <a:pt x="0" y="5369"/>
                      </a:cubicBezTo>
                      <a:close/>
                    </a:path>
                  </a:pathLst>
                </a:custGeom>
                <a:solidFill>
                  <a:srgbClr val="EBEBEB"/>
                </a:solidFill>
                <a:ln w="10668" cap="flat">
                  <a:noFill/>
                  <a:prstDash val="solid"/>
                  <a:miter/>
                </a:ln>
              </p:spPr>
              <p:txBody>
                <a:bodyPr rtlCol="0" anchor="ctr">
                  <a:noAutofit/>
                </a:bodyPr>
                <a:lstStyle/>
                <a:p>
                  <a:endParaRPr lang="zh-CN" altLang="en-US"/>
                </a:p>
              </p:txBody>
            </p:sp>
            <p:sp>
              <p:nvSpPr>
                <p:cNvPr id="438" name="任意多边形: 形状 437">
                  <a:extLst>
                    <a:ext uri="{FF2B5EF4-FFF2-40B4-BE49-F238E27FC236}">
                      <a16:creationId xmlns:a16="http://schemas.microsoft.com/office/drawing/2014/main" id="{39B212E4-ABDE-4B79-B716-2A70E69AC801}"/>
                    </a:ext>
                  </a:extLst>
                </p:cNvPr>
                <p:cNvSpPr/>
                <p:nvPr/>
              </p:nvSpPr>
              <p:spPr>
                <a:xfrm>
                  <a:off x="8665145" y="9752605"/>
                  <a:ext cx="299301" cy="10736"/>
                </a:xfrm>
                <a:custGeom>
                  <a:avLst/>
                  <a:gdLst>
                    <a:gd name="connsiteX0" fmla="*/ 0 w 299301"/>
                    <a:gd name="connsiteY0" fmla="*/ 5368 h 10736"/>
                    <a:gd name="connsiteX1" fmla="*/ 74719 w 299301"/>
                    <a:gd name="connsiteY1" fmla="*/ 1312 h 10736"/>
                    <a:gd name="connsiteX2" fmla="*/ 149437 w 299301"/>
                    <a:gd name="connsiteY2" fmla="*/ 31 h 10736"/>
                    <a:gd name="connsiteX3" fmla="*/ 224156 w 299301"/>
                    <a:gd name="connsiteY3" fmla="*/ 1312 h 10736"/>
                    <a:gd name="connsiteX4" fmla="*/ 261729 w 299301"/>
                    <a:gd name="connsiteY4" fmla="*/ 2807 h 10736"/>
                    <a:gd name="connsiteX5" fmla="*/ 299302 w 299301"/>
                    <a:gd name="connsiteY5" fmla="*/ 5368 h 10736"/>
                    <a:gd name="connsiteX6" fmla="*/ 261729 w 299301"/>
                    <a:gd name="connsiteY6" fmla="*/ 8037 h 10736"/>
                    <a:gd name="connsiteX7" fmla="*/ 224156 w 299301"/>
                    <a:gd name="connsiteY7" fmla="*/ 9531 h 10736"/>
                    <a:gd name="connsiteX8" fmla="*/ 149437 w 299301"/>
                    <a:gd name="connsiteY8" fmla="*/ 10705 h 10736"/>
                    <a:gd name="connsiteX9" fmla="*/ 74719 w 299301"/>
                    <a:gd name="connsiteY9" fmla="*/ 9425 h 10736"/>
                    <a:gd name="connsiteX10" fmla="*/ 0 w 299301"/>
                    <a:gd name="connsiteY10" fmla="*/ 5368 h 10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301" h="10736">
                      <a:moveTo>
                        <a:pt x="0" y="5368"/>
                      </a:moveTo>
                      <a:cubicBezTo>
                        <a:pt x="24978" y="3127"/>
                        <a:pt x="50061" y="2166"/>
                        <a:pt x="74719" y="1312"/>
                      </a:cubicBezTo>
                      <a:cubicBezTo>
                        <a:pt x="99376" y="458"/>
                        <a:pt x="124780" y="138"/>
                        <a:pt x="149437" y="31"/>
                      </a:cubicBezTo>
                      <a:cubicBezTo>
                        <a:pt x="174094" y="-76"/>
                        <a:pt x="199499" y="31"/>
                        <a:pt x="224156" y="1312"/>
                      </a:cubicBezTo>
                      <a:lnTo>
                        <a:pt x="261729" y="2807"/>
                      </a:lnTo>
                      <a:cubicBezTo>
                        <a:pt x="274217" y="3660"/>
                        <a:pt x="286813" y="4194"/>
                        <a:pt x="299302" y="5368"/>
                      </a:cubicBezTo>
                      <a:cubicBezTo>
                        <a:pt x="286813" y="6542"/>
                        <a:pt x="274217" y="7076"/>
                        <a:pt x="261729" y="8037"/>
                      </a:cubicBezTo>
                      <a:lnTo>
                        <a:pt x="224156" y="9531"/>
                      </a:lnTo>
                      <a:cubicBezTo>
                        <a:pt x="199179" y="10492"/>
                        <a:pt x="174094" y="10599"/>
                        <a:pt x="149437" y="10705"/>
                      </a:cubicBezTo>
                      <a:cubicBezTo>
                        <a:pt x="124780" y="10812"/>
                        <a:pt x="99376" y="10705"/>
                        <a:pt x="74719" y="9425"/>
                      </a:cubicBezTo>
                      <a:cubicBezTo>
                        <a:pt x="50061" y="8144"/>
                        <a:pt x="24978" y="7610"/>
                        <a:pt x="0" y="5368"/>
                      </a:cubicBezTo>
                      <a:close/>
                    </a:path>
                  </a:pathLst>
                </a:custGeom>
                <a:solidFill>
                  <a:srgbClr val="EBEBEB"/>
                </a:solidFill>
                <a:ln w="10668" cap="flat">
                  <a:noFill/>
                  <a:prstDash val="solid"/>
                  <a:miter/>
                </a:ln>
              </p:spPr>
              <p:txBody>
                <a:bodyPr rtlCol="0" anchor="ctr">
                  <a:noAutofit/>
                </a:bodyPr>
                <a:lstStyle/>
                <a:p>
                  <a:endParaRPr lang="zh-CN" altLang="en-US"/>
                </a:p>
              </p:txBody>
            </p:sp>
            <p:sp>
              <p:nvSpPr>
                <p:cNvPr id="439" name="任意多边形: 形状 438">
                  <a:extLst>
                    <a:ext uri="{FF2B5EF4-FFF2-40B4-BE49-F238E27FC236}">
                      <a16:creationId xmlns:a16="http://schemas.microsoft.com/office/drawing/2014/main" id="{B14D2825-0E8C-4BD5-BFFE-64A69ED18CD4}"/>
                    </a:ext>
                  </a:extLst>
                </p:cNvPr>
                <p:cNvSpPr/>
                <p:nvPr/>
              </p:nvSpPr>
              <p:spPr>
                <a:xfrm>
                  <a:off x="8007515" y="10058556"/>
                  <a:ext cx="593799" cy="382025"/>
                </a:xfrm>
                <a:custGeom>
                  <a:avLst/>
                  <a:gdLst>
                    <a:gd name="connsiteX0" fmla="*/ 0 w 593799"/>
                    <a:gd name="connsiteY0" fmla="*/ 0 h 382025"/>
                    <a:gd name="connsiteX1" fmla="*/ 593799 w 593799"/>
                    <a:gd name="connsiteY1" fmla="*/ 0 h 382025"/>
                    <a:gd name="connsiteX2" fmla="*/ 593799 w 593799"/>
                    <a:gd name="connsiteY2" fmla="*/ 382026 h 382025"/>
                    <a:gd name="connsiteX3" fmla="*/ 0 w 593799"/>
                    <a:gd name="connsiteY3" fmla="*/ 382026 h 382025"/>
                  </a:gdLst>
                  <a:ahLst/>
                  <a:cxnLst>
                    <a:cxn ang="0">
                      <a:pos x="connsiteX0" y="connsiteY0"/>
                    </a:cxn>
                    <a:cxn ang="0">
                      <a:pos x="connsiteX1" y="connsiteY1"/>
                    </a:cxn>
                    <a:cxn ang="0">
                      <a:pos x="connsiteX2" y="connsiteY2"/>
                    </a:cxn>
                    <a:cxn ang="0">
                      <a:pos x="connsiteX3" y="connsiteY3"/>
                    </a:cxn>
                  </a:cxnLst>
                  <a:rect l="l" t="t" r="r" b="b"/>
                  <a:pathLst>
                    <a:path w="593799" h="382025">
                      <a:moveTo>
                        <a:pt x="0" y="0"/>
                      </a:moveTo>
                      <a:lnTo>
                        <a:pt x="593799" y="0"/>
                      </a:lnTo>
                      <a:lnTo>
                        <a:pt x="593799" y="382026"/>
                      </a:lnTo>
                      <a:lnTo>
                        <a:pt x="0" y="382026"/>
                      </a:lnTo>
                      <a:close/>
                    </a:path>
                  </a:pathLst>
                </a:custGeom>
                <a:solidFill>
                  <a:srgbClr val="FFC414"/>
                </a:solidFill>
                <a:ln w="10668" cap="flat">
                  <a:noFill/>
                  <a:prstDash val="solid"/>
                  <a:miter/>
                </a:ln>
              </p:spPr>
              <p:txBody>
                <a:bodyPr rtlCol="0" anchor="ctr">
                  <a:noAutofit/>
                </a:bodyPr>
                <a:lstStyle/>
                <a:p>
                  <a:endParaRPr lang="zh-CN" altLang="en-US"/>
                </a:p>
              </p:txBody>
            </p:sp>
            <p:sp>
              <p:nvSpPr>
                <p:cNvPr id="440" name="任意多边形: 形状 439">
                  <a:extLst>
                    <a:ext uri="{FF2B5EF4-FFF2-40B4-BE49-F238E27FC236}">
                      <a16:creationId xmlns:a16="http://schemas.microsoft.com/office/drawing/2014/main" id="{48921B84-C201-4C38-9B47-6C300F184D7A}"/>
                    </a:ext>
                  </a:extLst>
                </p:cNvPr>
                <p:cNvSpPr/>
                <p:nvPr/>
              </p:nvSpPr>
              <p:spPr>
                <a:xfrm>
                  <a:off x="8244800" y="10191661"/>
                  <a:ext cx="119123" cy="115920"/>
                </a:xfrm>
                <a:custGeom>
                  <a:avLst/>
                  <a:gdLst>
                    <a:gd name="connsiteX0" fmla="*/ 0 w 119123"/>
                    <a:gd name="connsiteY0" fmla="*/ 115920 h 115920"/>
                    <a:gd name="connsiteX1" fmla="*/ 0 w 119123"/>
                    <a:gd name="connsiteY1" fmla="*/ 0 h 115920"/>
                    <a:gd name="connsiteX2" fmla="*/ 119123 w 119123"/>
                    <a:gd name="connsiteY2" fmla="*/ 57960 h 115920"/>
                    <a:gd name="connsiteX3" fmla="*/ 0 w 119123"/>
                    <a:gd name="connsiteY3" fmla="*/ 115920 h 115920"/>
                  </a:gdLst>
                  <a:ahLst/>
                  <a:cxnLst>
                    <a:cxn ang="0">
                      <a:pos x="connsiteX0" y="connsiteY0"/>
                    </a:cxn>
                    <a:cxn ang="0">
                      <a:pos x="connsiteX1" y="connsiteY1"/>
                    </a:cxn>
                    <a:cxn ang="0">
                      <a:pos x="connsiteX2" y="connsiteY2"/>
                    </a:cxn>
                    <a:cxn ang="0">
                      <a:pos x="connsiteX3" y="connsiteY3"/>
                    </a:cxn>
                  </a:cxnLst>
                  <a:rect l="l" t="t" r="r" b="b"/>
                  <a:pathLst>
                    <a:path w="119123" h="115920">
                      <a:moveTo>
                        <a:pt x="0" y="115920"/>
                      </a:moveTo>
                      <a:lnTo>
                        <a:pt x="0" y="0"/>
                      </a:lnTo>
                      <a:lnTo>
                        <a:pt x="119123" y="57960"/>
                      </a:lnTo>
                      <a:lnTo>
                        <a:pt x="0" y="115920"/>
                      </a:lnTo>
                      <a:close/>
                    </a:path>
                  </a:pathLst>
                </a:custGeom>
                <a:solidFill>
                  <a:srgbClr val="FFFFFF"/>
                </a:solidFill>
                <a:ln w="10668" cap="flat">
                  <a:noFill/>
                  <a:prstDash val="solid"/>
                  <a:miter/>
                </a:ln>
              </p:spPr>
              <p:txBody>
                <a:bodyPr rtlCol="0" anchor="ctr">
                  <a:noAutofit/>
                </a:bodyPr>
                <a:lstStyle/>
                <a:p>
                  <a:endParaRPr lang="zh-CN" altLang="en-US"/>
                </a:p>
              </p:txBody>
            </p:sp>
            <p:sp>
              <p:nvSpPr>
                <p:cNvPr id="441" name="任意多边形: 形状 440">
                  <a:extLst>
                    <a:ext uri="{FF2B5EF4-FFF2-40B4-BE49-F238E27FC236}">
                      <a16:creationId xmlns:a16="http://schemas.microsoft.com/office/drawing/2014/main" id="{D748C2EF-BE43-47A7-8E95-1056F00ADD8C}"/>
                    </a:ext>
                  </a:extLst>
                </p:cNvPr>
                <p:cNvSpPr/>
                <p:nvPr/>
              </p:nvSpPr>
              <p:spPr>
                <a:xfrm>
                  <a:off x="8665145" y="10058556"/>
                  <a:ext cx="465390" cy="29033"/>
                </a:xfrm>
                <a:custGeom>
                  <a:avLst/>
                  <a:gdLst>
                    <a:gd name="connsiteX0" fmla="*/ 0 w 465390"/>
                    <a:gd name="connsiteY0" fmla="*/ 0 h 29033"/>
                    <a:gd name="connsiteX1" fmla="*/ 465389 w 465390"/>
                    <a:gd name="connsiteY1" fmla="*/ 0 h 29033"/>
                    <a:gd name="connsiteX2" fmla="*/ 465389 w 465390"/>
                    <a:gd name="connsiteY2" fmla="*/ 29034 h 29033"/>
                    <a:gd name="connsiteX3" fmla="*/ 0 w 465390"/>
                    <a:gd name="connsiteY3" fmla="*/ 29034 h 29033"/>
                  </a:gdLst>
                  <a:ahLst/>
                  <a:cxnLst>
                    <a:cxn ang="0">
                      <a:pos x="connsiteX0" y="connsiteY0"/>
                    </a:cxn>
                    <a:cxn ang="0">
                      <a:pos x="connsiteX1" y="connsiteY1"/>
                    </a:cxn>
                    <a:cxn ang="0">
                      <a:pos x="connsiteX2" y="connsiteY2"/>
                    </a:cxn>
                    <a:cxn ang="0">
                      <a:pos x="connsiteX3" y="connsiteY3"/>
                    </a:cxn>
                  </a:cxnLst>
                  <a:rect l="l" t="t" r="r" b="b"/>
                  <a:pathLst>
                    <a:path w="465390" h="29033">
                      <a:moveTo>
                        <a:pt x="0" y="0"/>
                      </a:moveTo>
                      <a:lnTo>
                        <a:pt x="465389" y="0"/>
                      </a:lnTo>
                      <a:lnTo>
                        <a:pt x="465389" y="29034"/>
                      </a:lnTo>
                      <a:lnTo>
                        <a:pt x="0" y="29034"/>
                      </a:lnTo>
                      <a:close/>
                    </a:path>
                  </a:pathLst>
                </a:custGeom>
                <a:solidFill>
                  <a:srgbClr val="A6A6A6"/>
                </a:solidFill>
                <a:ln w="10668" cap="flat">
                  <a:noFill/>
                  <a:prstDash val="solid"/>
                  <a:miter/>
                </a:ln>
              </p:spPr>
              <p:txBody>
                <a:bodyPr rtlCol="0" anchor="ctr">
                  <a:noAutofit/>
                </a:bodyPr>
                <a:lstStyle/>
                <a:p>
                  <a:endParaRPr lang="zh-CN" altLang="en-US"/>
                </a:p>
              </p:txBody>
            </p:sp>
            <p:sp>
              <p:nvSpPr>
                <p:cNvPr id="442" name="任意多边形: 形状 441">
                  <a:extLst>
                    <a:ext uri="{FF2B5EF4-FFF2-40B4-BE49-F238E27FC236}">
                      <a16:creationId xmlns:a16="http://schemas.microsoft.com/office/drawing/2014/main" id="{6F7B2DA0-6F43-458D-88D1-8620DD3894B5}"/>
                    </a:ext>
                  </a:extLst>
                </p:cNvPr>
                <p:cNvSpPr/>
                <p:nvPr/>
              </p:nvSpPr>
              <p:spPr>
                <a:xfrm>
                  <a:off x="8665145" y="10124556"/>
                  <a:ext cx="400598" cy="10778"/>
                </a:xfrm>
                <a:custGeom>
                  <a:avLst/>
                  <a:gdLst>
                    <a:gd name="connsiteX0" fmla="*/ 0 w 400598"/>
                    <a:gd name="connsiteY0" fmla="*/ 5409 h 10778"/>
                    <a:gd name="connsiteX1" fmla="*/ 100123 w 400598"/>
                    <a:gd name="connsiteY1" fmla="*/ 1353 h 10778"/>
                    <a:gd name="connsiteX2" fmla="*/ 200246 w 400598"/>
                    <a:gd name="connsiteY2" fmla="*/ 72 h 10778"/>
                    <a:gd name="connsiteX3" fmla="*/ 300369 w 400598"/>
                    <a:gd name="connsiteY3" fmla="*/ 1353 h 10778"/>
                    <a:gd name="connsiteX4" fmla="*/ 350537 w 400598"/>
                    <a:gd name="connsiteY4" fmla="*/ 2847 h 10778"/>
                    <a:gd name="connsiteX5" fmla="*/ 400599 w 400598"/>
                    <a:gd name="connsiteY5" fmla="*/ 5409 h 10778"/>
                    <a:gd name="connsiteX6" fmla="*/ 350537 w 400598"/>
                    <a:gd name="connsiteY6" fmla="*/ 8078 h 10778"/>
                    <a:gd name="connsiteX7" fmla="*/ 300369 w 400598"/>
                    <a:gd name="connsiteY7" fmla="*/ 9572 h 10778"/>
                    <a:gd name="connsiteX8" fmla="*/ 200246 w 400598"/>
                    <a:gd name="connsiteY8" fmla="*/ 10746 h 10778"/>
                    <a:gd name="connsiteX9" fmla="*/ 100123 w 400598"/>
                    <a:gd name="connsiteY9" fmla="*/ 9572 h 10778"/>
                    <a:gd name="connsiteX10" fmla="*/ 0 w 400598"/>
                    <a:gd name="connsiteY10" fmla="*/ 5409 h 10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0598" h="10778">
                      <a:moveTo>
                        <a:pt x="0" y="5409"/>
                      </a:moveTo>
                      <a:cubicBezTo>
                        <a:pt x="33410" y="3274"/>
                        <a:pt x="66713" y="2207"/>
                        <a:pt x="100123" y="1353"/>
                      </a:cubicBezTo>
                      <a:cubicBezTo>
                        <a:pt x="133533" y="499"/>
                        <a:pt x="166836" y="286"/>
                        <a:pt x="200246" y="72"/>
                      </a:cubicBezTo>
                      <a:cubicBezTo>
                        <a:pt x="233656" y="-141"/>
                        <a:pt x="267066" y="72"/>
                        <a:pt x="300369" y="1353"/>
                      </a:cubicBezTo>
                      <a:lnTo>
                        <a:pt x="350537" y="2847"/>
                      </a:lnTo>
                      <a:cubicBezTo>
                        <a:pt x="367189" y="3701"/>
                        <a:pt x="383840" y="4235"/>
                        <a:pt x="400599" y="5409"/>
                      </a:cubicBezTo>
                      <a:cubicBezTo>
                        <a:pt x="383840" y="6690"/>
                        <a:pt x="367189" y="7117"/>
                        <a:pt x="350537" y="8078"/>
                      </a:cubicBezTo>
                      <a:lnTo>
                        <a:pt x="300369" y="9572"/>
                      </a:lnTo>
                      <a:cubicBezTo>
                        <a:pt x="267066" y="10533"/>
                        <a:pt x="233656" y="10639"/>
                        <a:pt x="200246" y="10746"/>
                      </a:cubicBezTo>
                      <a:cubicBezTo>
                        <a:pt x="166836" y="10853"/>
                        <a:pt x="133533" y="10746"/>
                        <a:pt x="100123" y="9572"/>
                      </a:cubicBezTo>
                      <a:cubicBezTo>
                        <a:pt x="66713" y="8398"/>
                        <a:pt x="33410" y="7651"/>
                        <a:pt x="0" y="5409"/>
                      </a:cubicBezTo>
                      <a:close/>
                    </a:path>
                  </a:pathLst>
                </a:custGeom>
                <a:solidFill>
                  <a:srgbClr val="EBEBEB"/>
                </a:solidFill>
                <a:ln w="10668" cap="flat">
                  <a:noFill/>
                  <a:prstDash val="solid"/>
                  <a:miter/>
                </a:ln>
              </p:spPr>
              <p:txBody>
                <a:bodyPr rtlCol="0" anchor="ctr">
                  <a:noAutofit/>
                </a:bodyPr>
                <a:lstStyle/>
                <a:p>
                  <a:endParaRPr lang="zh-CN" altLang="en-US"/>
                </a:p>
              </p:txBody>
            </p:sp>
            <p:sp>
              <p:nvSpPr>
                <p:cNvPr id="443" name="任意多边形: 形状 442">
                  <a:extLst>
                    <a:ext uri="{FF2B5EF4-FFF2-40B4-BE49-F238E27FC236}">
                      <a16:creationId xmlns:a16="http://schemas.microsoft.com/office/drawing/2014/main" id="{E283121C-4F72-4DA5-9B65-7A2797B85C7F}"/>
                    </a:ext>
                  </a:extLst>
                </p:cNvPr>
                <p:cNvSpPr/>
                <p:nvPr/>
              </p:nvSpPr>
              <p:spPr>
                <a:xfrm>
                  <a:off x="8665145" y="10155978"/>
                  <a:ext cx="446283" cy="10737"/>
                </a:xfrm>
                <a:custGeom>
                  <a:avLst/>
                  <a:gdLst>
                    <a:gd name="connsiteX0" fmla="*/ 0 w 446283"/>
                    <a:gd name="connsiteY0" fmla="*/ 5369 h 10737"/>
                    <a:gd name="connsiteX1" fmla="*/ 111544 w 446283"/>
                    <a:gd name="connsiteY1" fmla="*/ 1206 h 10737"/>
                    <a:gd name="connsiteX2" fmla="*/ 223089 w 446283"/>
                    <a:gd name="connsiteY2" fmla="*/ 32 h 10737"/>
                    <a:gd name="connsiteX3" fmla="*/ 334740 w 446283"/>
                    <a:gd name="connsiteY3" fmla="*/ 1206 h 10737"/>
                    <a:gd name="connsiteX4" fmla="*/ 390458 w 446283"/>
                    <a:gd name="connsiteY4" fmla="*/ 2700 h 10737"/>
                    <a:gd name="connsiteX5" fmla="*/ 446283 w 446283"/>
                    <a:gd name="connsiteY5" fmla="*/ 5369 h 10737"/>
                    <a:gd name="connsiteX6" fmla="*/ 390458 w 446283"/>
                    <a:gd name="connsiteY6" fmla="*/ 7931 h 10737"/>
                    <a:gd name="connsiteX7" fmla="*/ 334740 w 446283"/>
                    <a:gd name="connsiteY7" fmla="*/ 9425 h 10737"/>
                    <a:gd name="connsiteX8" fmla="*/ 223089 w 446283"/>
                    <a:gd name="connsiteY8" fmla="*/ 10706 h 10737"/>
                    <a:gd name="connsiteX9" fmla="*/ 111544 w 446283"/>
                    <a:gd name="connsiteY9" fmla="*/ 9425 h 10737"/>
                    <a:gd name="connsiteX10" fmla="*/ 0 w 446283"/>
                    <a:gd name="connsiteY10" fmla="*/ 5369 h 10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6283" h="10737">
                      <a:moveTo>
                        <a:pt x="0" y="5369"/>
                      </a:moveTo>
                      <a:cubicBezTo>
                        <a:pt x="37146" y="3127"/>
                        <a:pt x="74719" y="2060"/>
                        <a:pt x="111544" y="1206"/>
                      </a:cubicBezTo>
                      <a:cubicBezTo>
                        <a:pt x="148370" y="352"/>
                        <a:pt x="186263" y="138"/>
                        <a:pt x="223089" y="32"/>
                      </a:cubicBezTo>
                      <a:cubicBezTo>
                        <a:pt x="259914" y="-75"/>
                        <a:pt x="297807" y="32"/>
                        <a:pt x="334740" y="1206"/>
                      </a:cubicBezTo>
                      <a:lnTo>
                        <a:pt x="390458" y="2700"/>
                      </a:lnTo>
                      <a:cubicBezTo>
                        <a:pt x="409138" y="3554"/>
                        <a:pt x="427711" y="4088"/>
                        <a:pt x="446283" y="5369"/>
                      </a:cubicBezTo>
                      <a:cubicBezTo>
                        <a:pt x="427711" y="6543"/>
                        <a:pt x="409138" y="7077"/>
                        <a:pt x="390458" y="7931"/>
                      </a:cubicBezTo>
                      <a:lnTo>
                        <a:pt x="334740" y="9425"/>
                      </a:lnTo>
                      <a:cubicBezTo>
                        <a:pt x="297487" y="10386"/>
                        <a:pt x="260021" y="10599"/>
                        <a:pt x="223089" y="10706"/>
                      </a:cubicBezTo>
                      <a:cubicBezTo>
                        <a:pt x="186156" y="10813"/>
                        <a:pt x="148370" y="10706"/>
                        <a:pt x="111544" y="9425"/>
                      </a:cubicBezTo>
                      <a:cubicBezTo>
                        <a:pt x="74719" y="8144"/>
                        <a:pt x="37146" y="7504"/>
                        <a:pt x="0" y="5369"/>
                      </a:cubicBezTo>
                      <a:close/>
                    </a:path>
                  </a:pathLst>
                </a:custGeom>
                <a:solidFill>
                  <a:srgbClr val="EBEBEB"/>
                </a:solidFill>
                <a:ln w="10668" cap="flat">
                  <a:noFill/>
                  <a:prstDash val="solid"/>
                  <a:miter/>
                </a:ln>
              </p:spPr>
              <p:txBody>
                <a:bodyPr rtlCol="0" anchor="ctr">
                  <a:noAutofit/>
                </a:bodyPr>
                <a:lstStyle/>
                <a:p>
                  <a:endParaRPr lang="zh-CN" altLang="en-US"/>
                </a:p>
              </p:txBody>
            </p:sp>
            <p:sp>
              <p:nvSpPr>
                <p:cNvPr id="444" name="任意多边形: 形状 443">
                  <a:extLst>
                    <a:ext uri="{FF2B5EF4-FFF2-40B4-BE49-F238E27FC236}">
                      <a16:creationId xmlns:a16="http://schemas.microsoft.com/office/drawing/2014/main" id="{0EA2597E-E813-48DE-9FC9-4F7570A154B1}"/>
                    </a:ext>
                  </a:extLst>
                </p:cNvPr>
                <p:cNvSpPr/>
                <p:nvPr/>
              </p:nvSpPr>
              <p:spPr>
                <a:xfrm>
                  <a:off x="8665145" y="10187254"/>
                  <a:ext cx="299301" cy="10736"/>
                </a:xfrm>
                <a:custGeom>
                  <a:avLst/>
                  <a:gdLst>
                    <a:gd name="connsiteX0" fmla="*/ 0 w 299301"/>
                    <a:gd name="connsiteY0" fmla="*/ 5368 h 10736"/>
                    <a:gd name="connsiteX1" fmla="*/ 74719 w 299301"/>
                    <a:gd name="connsiteY1" fmla="*/ 1312 h 10736"/>
                    <a:gd name="connsiteX2" fmla="*/ 149437 w 299301"/>
                    <a:gd name="connsiteY2" fmla="*/ 31 h 10736"/>
                    <a:gd name="connsiteX3" fmla="*/ 224156 w 299301"/>
                    <a:gd name="connsiteY3" fmla="*/ 1312 h 10736"/>
                    <a:gd name="connsiteX4" fmla="*/ 261729 w 299301"/>
                    <a:gd name="connsiteY4" fmla="*/ 2807 h 10736"/>
                    <a:gd name="connsiteX5" fmla="*/ 299302 w 299301"/>
                    <a:gd name="connsiteY5" fmla="*/ 5368 h 10736"/>
                    <a:gd name="connsiteX6" fmla="*/ 261729 w 299301"/>
                    <a:gd name="connsiteY6" fmla="*/ 8037 h 10736"/>
                    <a:gd name="connsiteX7" fmla="*/ 224156 w 299301"/>
                    <a:gd name="connsiteY7" fmla="*/ 9531 h 10736"/>
                    <a:gd name="connsiteX8" fmla="*/ 149437 w 299301"/>
                    <a:gd name="connsiteY8" fmla="*/ 10705 h 10736"/>
                    <a:gd name="connsiteX9" fmla="*/ 74719 w 299301"/>
                    <a:gd name="connsiteY9" fmla="*/ 9425 h 10736"/>
                    <a:gd name="connsiteX10" fmla="*/ 0 w 299301"/>
                    <a:gd name="connsiteY10" fmla="*/ 5368 h 10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301" h="10736">
                      <a:moveTo>
                        <a:pt x="0" y="5368"/>
                      </a:moveTo>
                      <a:cubicBezTo>
                        <a:pt x="24978" y="3127"/>
                        <a:pt x="50061" y="2166"/>
                        <a:pt x="74719" y="1312"/>
                      </a:cubicBezTo>
                      <a:cubicBezTo>
                        <a:pt x="99376" y="458"/>
                        <a:pt x="124780" y="138"/>
                        <a:pt x="149437" y="31"/>
                      </a:cubicBezTo>
                      <a:cubicBezTo>
                        <a:pt x="174094" y="-76"/>
                        <a:pt x="199499" y="31"/>
                        <a:pt x="224156" y="1312"/>
                      </a:cubicBezTo>
                      <a:lnTo>
                        <a:pt x="261729" y="2807"/>
                      </a:lnTo>
                      <a:cubicBezTo>
                        <a:pt x="274217" y="3660"/>
                        <a:pt x="286813" y="4194"/>
                        <a:pt x="299302" y="5368"/>
                      </a:cubicBezTo>
                      <a:cubicBezTo>
                        <a:pt x="286813" y="6542"/>
                        <a:pt x="274217" y="7076"/>
                        <a:pt x="261729" y="8037"/>
                      </a:cubicBezTo>
                      <a:lnTo>
                        <a:pt x="224156" y="9531"/>
                      </a:lnTo>
                      <a:cubicBezTo>
                        <a:pt x="199179" y="10492"/>
                        <a:pt x="174094" y="10599"/>
                        <a:pt x="149437" y="10705"/>
                      </a:cubicBezTo>
                      <a:cubicBezTo>
                        <a:pt x="124780" y="10812"/>
                        <a:pt x="99376" y="10705"/>
                        <a:pt x="74719" y="9425"/>
                      </a:cubicBezTo>
                      <a:cubicBezTo>
                        <a:pt x="50061" y="8144"/>
                        <a:pt x="24978" y="7610"/>
                        <a:pt x="0" y="5368"/>
                      </a:cubicBezTo>
                      <a:close/>
                    </a:path>
                  </a:pathLst>
                </a:custGeom>
                <a:solidFill>
                  <a:srgbClr val="EBEBEB"/>
                </a:solidFill>
                <a:ln w="10668" cap="flat">
                  <a:noFill/>
                  <a:prstDash val="solid"/>
                  <a:miter/>
                </a:ln>
              </p:spPr>
              <p:txBody>
                <a:bodyPr rtlCol="0" anchor="ctr">
                  <a:noAutofit/>
                </a:bodyPr>
                <a:lstStyle/>
                <a:p>
                  <a:endParaRPr lang="zh-CN" altLang="en-US"/>
                </a:p>
              </p:txBody>
            </p:sp>
            <p:sp>
              <p:nvSpPr>
                <p:cNvPr id="445" name="任意多边形: 形状 444">
                  <a:extLst>
                    <a:ext uri="{FF2B5EF4-FFF2-40B4-BE49-F238E27FC236}">
                      <a16:creationId xmlns:a16="http://schemas.microsoft.com/office/drawing/2014/main" id="{5492AFFE-B3C6-443A-B30B-10ACCB667715}"/>
                    </a:ext>
                  </a:extLst>
                </p:cNvPr>
                <p:cNvSpPr/>
                <p:nvPr/>
              </p:nvSpPr>
              <p:spPr>
                <a:xfrm>
                  <a:off x="8665145" y="10218488"/>
                  <a:ext cx="299301" cy="10778"/>
                </a:xfrm>
                <a:custGeom>
                  <a:avLst/>
                  <a:gdLst>
                    <a:gd name="connsiteX0" fmla="*/ 0 w 299301"/>
                    <a:gd name="connsiteY0" fmla="*/ 5409 h 10778"/>
                    <a:gd name="connsiteX1" fmla="*/ 74719 w 299301"/>
                    <a:gd name="connsiteY1" fmla="*/ 1353 h 10778"/>
                    <a:gd name="connsiteX2" fmla="*/ 149437 w 299301"/>
                    <a:gd name="connsiteY2" fmla="*/ 72 h 10778"/>
                    <a:gd name="connsiteX3" fmla="*/ 224156 w 299301"/>
                    <a:gd name="connsiteY3" fmla="*/ 1353 h 10778"/>
                    <a:gd name="connsiteX4" fmla="*/ 261729 w 299301"/>
                    <a:gd name="connsiteY4" fmla="*/ 2847 h 10778"/>
                    <a:gd name="connsiteX5" fmla="*/ 299302 w 299301"/>
                    <a:gd name="connsiteY5" fmla="*/ 5409 h 10778"/>
                    <a:gd name="connsiteX6" fmla="*/ 261729 w 299301"/>
                    <a:gd name="connsiteY6" fmla="*/ 8078 h 10778"/>
                    <a:gd name="connsiteX7" fmla="*/ 224156 w 299301"/>
                    <a:gd name="connsiteY7" fmla="*/ 9572 h 10778"/>
                    <a:gd name="connsiteX8" fmla="*/ 149437 w 299301"/>
                    <a:gd name="connsiteY8" fmla="*/ 10746 h 10778"/>
                    <a:gd name="connsiteX9" fmla="*/ 74719 w 299301"/>
                    <a:gd name="connsiteY9" fmla="*/ 9572 h 10778"/>
                    <a:gd name="connsiteX10" fmla="*/ 0 w 299301"/>
                    <a:gd name="connsiteY10" fmla="*/ 5409 h 10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301" h="10778">
                      <a:moveTo>
                        <a:pt x="0" y="5409"/>
                      </a:moveTo>
                      <a:cubicBezTo>
                        <a:pt x="24978" y="3274"/>
                        <a:pt x="50061" y="2207"/>
                        <a:pt x="74719" y="1353"/>
                      </a:cubicBezTo>
                      <a:cubicBezTo>
                        <a:pt x="99376" y="499"/>
                        <a:pt x="124780" y="285"/>
                        <a:pt x="149437" y="72"/>
                      </a:cubicBezTo>
                      <a:cubicBezTo>
                        <a:pt x="174094" y="-141"/>
                        <a:pt x="199499" y="72"/>
                        <a:pt x="224156" y="1353"/>
                      </a:cubicBezTo>
                      <a:lnTo>
                        <a:pt x="261729" y="2847"/>
                      </a:lnTo>
                      <a:cubicBezTo>
                        <a:pt x="274217" y="3701"/>
                        <a:pt x="286813" y="4235"/>
                        <a:pt x="299302" y="5409"/>
                      </a:cubicBezTo>
                      <a:cubicBezTo>
                        <a:pt x="286813" y="6690"/>
                        <a:pt x="274217" y="7224"/>
                        <a:pt x="261729" y="8078"/>
                      </a:cubicBezTo>
                      <a:lnTo>
                        <a:pt x="224156" y="9572"/>
                      </a:lnTo>
                      <a:cubicBezTo>
                        <a:pt x="199179" y="10533"/>
                        <a:pt x="174094" y="10639"/>
                        <a:pt x="149437" y="10746"/>
                      </a:cubicBezTo>
                      <a:cubicBezTo>
                        <a:pt x="124780" y="10853"/>
                        <a:pt x="99376" y="10746"/>
                        <a:pt x="74719" y="9572"/>
                      </a:cubicBezTo>
                      <a:cubicBezTo>
                        <a:pt x="50061" y="8398"/>
                        <a:pt x="24978" y="7651"/>
                        <a:pt x="0" y="5409"/>
                      </a:cubicBezTo>
                      <a:close/>
                    </a:path>
                  </a:pathLst>
                </a:custGeom>
                <a:solidFill>
                  <a:srgbClr val="EBEBEB"/>
                </a:solidFill>
                <a:ln w="10668" cap="flat">
                  <a:noFill/>
                  <a:prstDash val="solid"/>
                  <a:miter/>
                </a:ln>
              </p:spPr>
              <p:txBody>
                <a:bodyPr rtlCol="0" anchor="ctr">
                  <a:noAutofit/>
                </a:bodyPr>
                <a:lstStyle/>
                <a:p>
                  <a:endParaRPr lang="zh-CN" altLang="en-US"/>
                </a:p>
              </p:txBody>
            </p:sp>
            <p:sp>
              <p:nvSpPr>
                <p:cNvPr id="446" name="任意多边形: 形状 445">
                  <a:extLst>
                    <a:ext uri="{FF2B5EF4-FFF2-40B4-BE49-F238E27FC236}">
                      <a16:creationId xmlns:a16="http://schemas.microsoft.com/office/drawing/2014/main" id="{9736BAC3-C06D-4A1F-9CAF-6234A93FFDE6}"/>
                    </a:ext>
                  </a:extLst>
                </p:cNvPr>
                <p:cNvSpPr/>
                <p:nvPr/>
              </p:nvSpPr>
              <p:spPr>
                <a:xfrm>
                  <a:off x="8007515" y="10524586"/>
                  <a:ext cx="593799" cy="382025"/>
                </a:xfrm>
                <a:custGeom>
                  <a:avLst/>
                  <a:gdLst>
                    <a:gd name="connsiteX0" fmla="*/ 0 w 593799"/>
                    <a:gd name="connsiteY0" fmla="*/ 0 h 382025"/>
                    <a:gd name="connsiteX1" fmla="*/ 593799 w 593799"/>
                    <a:gd name="connsiteY1" fmla="*/ 0 h 382025"/>
                    <a:gd name="connsiteX2" fmla="*/ 593799 w 593799"/>
                    <a:gd name="connsiteY2" fmla="*/ 382026 h 382025"/>
                    <a:gd name="connsiteX3" fmla="*/ 0 w 593799"/>
                    <a:gd name="connsiteY3" fmla="*/ 382026 h 382025"/>
                  </a:gdLst>
                  <a:ahLst/>
                  <a:cxnLst>
                    <a:cxn ang="0">
                      <a:pos x="connsiteX0" y="connsiteY0"/>
                    </a:cxn>
                    <a:cxn ang="0">
                      <a:pos x="connsiteX1" y="connsiteY1"/>
                    </a:cxn>
                    <a:cxn ang="0">
                      <a:pos x="connsiteX2" y="connsiteY2"/>
                    </a:cxn>
                    <a:cxn ang="0">
                      <a:pos x="connsiteX3" y="connsiteY3"/>
                    </a:cxn>
                  </a:cxnLst>
                  <a:rect l="l" t="t" r="r" b="b"/>
                  <a:pathLst>
                    <a:path w="593799" h="382025">
                      <a:moveTo>
                        <a:pt x="0" y="0"/>
                      </a:moveTo>
                      <a:lnTo>
                        <a:pt x="593799" y="0"/>
                      </a:lnTo>
                      <a:lnTo>
                        <a:pt x="593799" y="382026"/>
                      </a:lnTo>
                      <a:lnTo>
                        <a:pt x="0" y="382026"/>
                      </a:lnTo>
                      <a:close/>
                    </a:path>
                  </a:pathLst>
                </a:custGeom>
                <a:solidFill>
                  <a:srgbClr val="FFC414"/>
                </a:solidFill>
                <a:ln w="10668" cap="flat">
                  <a:noFill/>
                  <a:prstDash val="solid"/>
                  <a:miter/>
                </a:ln>
              </p:spPr>
              <p:txBody>
                <a:bodyPr rtlCol="0" anchor="ctr">
                  <a:noAutofit/>
                </a:bodyPr>
                <a:lstStyle/>
                <a:p>
                  <a:endParaRPr lang="zh-CN" altLang="en-US"/>
                </a:p>
              </p:txBody>
            </p:sp>
            <p:sp>
              <p:nvSpPr>
                <p:cNvPr id="447" name="任意多边形: 形状 446">
                  <a:extLst>
                    <a:ext uri="{FF2B5EF4-FFF2-40B4-BE49-F238E27FC236}">
                      <a16:creationId xmlns:a16="http://schemas.microsoft.com/office/drawing/2014/main" id="{36E7D4B9-8D55-420F-85AA-D294A417851F}"/>
                    </a:ext>
                  </a:extLst>
                </p:cNvPr>
                <p:cNvSpPr/>
                <p:nvPr/>
              </p:nvSpPr>
              <p:spPr>
                <a:xfrm>
                  <a:off x="8244800" y="10657585"/>
                  <a:ext cx="119123" cy="116027"/>
                </a:xfrm>
                <a:custGeom>
                  <a:avLst/>
                  <a:gdLst>
                    <a:gd name="connsiteX0" fmla="*/ 0 w 119123"/>
                    <a:gd name="connsiteY0" fmla="*/ 116027 h 116027"/>
                    <a:gd name="connsiteX1" fmla="*/ 0 w 119123"/>
                    <a:gd name="connsiteY1" fmla="*/ 0 h 116027"/>
                    <a:gd name="connsiteX2" fmla="*/ 119123 w 119123"/>
                    <a:gd name="connsiteY2" fmla="*/ 57960 h 116027"/>
                    <a:gd name="connsiteX3" fmla="*/ 0 w 119123"/>
                    <a:gd name="connsiteY3" fmla="*/ 116027 h 116027"/>
                  </a:gdLst>
                  <a:ahLst/>
                  <a:cxnLst>
                    <a:cxn ang="0">
                      <a:pos x="connsiteX0" y="connsiteY0"/>
                    </a:cxn>
                    <a:cxn ang="0">
                      <a:pos x="connsiteX1" y="connsiteY1"/>
                    </a:cxn>
                    <a:cxn ang="0">
                      <a:pos x="connsiteX2" y="connsiteY2"/>
                    </a:cxn>
                    <a:cxn ang="0">
                      <a:pos x="connsiteX3" y="connsiteY3"/>
                    </a:cxn>
                  </a:cxnLst>
                  <a:rect l="l" t="t" r="r" b="b"/>
                  <a:pathLst>
                    <a:path w="119123" h="116027">
                      <a:moveTo>
                        <a:pt x="0" y="116027"/>
                      </a:moveTo>
                      <a:lnTo>
                        <a:pt x="0" y="0"/>
                      </a:lnTo>
                      <a:lnTo>
                        <a:pt x="119123" y="57960"/>
                      </a:lnTo>
                      <a:lnTo>
                        <a:pt x="0" y="116027"/>
                      </a:lnTo>
                      <a:close/>
                    </a:path>
                  </a:pathLst>
                </a:custGeom>
                <a:solidFill>
                  <a:srgbClr val="FFFFFF"/>
                </a:solidFill>
                <a:ln w="10668" cap="flat">
                  <a:noFill/>
                  <a:prstDash val="solid"/>
                  <a:miter/>
                </a:ln>
              </p:spPr>
              <p:txBody>
                <a:bodyPr rtlCol="0" anchor="ctr">
                  <a:noAutofit/>
                </a:bodyPr>
                <a:lstStyle/>
                <a:p>
                  <a:endParaRPr lang="zh-CN" altLang="en-US"/>
                </a:p>
              </p:txBody>
            </p:sp>
            <p:sp>
              <p:nvSpPr>
                <p:cNvPr id="448" name="任意多边形: 形状 447">
                  <a:extLst>
                    <a:ext uri="{FF2B5EF4-FFF2-40B4-BE49-F238E27FC236}">
                      <a16:creationId xmlns:a16="http://schemas.microsoft.com/office/drawing/2014/main" id="{1CEE4B3D-F90E-4B90-84B8-273C1CA7CC44}"/>
                    </a:ext>
                  </a:extLst>
                </p:cNvPr>
                <p:cNvSpPr/>
                <p:nvPr/>
              </p:nvSpPr>
              <p:spPr>
                <a:xfrm>
                  <a:off x="8665145" y="10524586"/>
                  <a:ext cx="465390" cy="29033"/>
                </a:xfrm>
                <a:custGeom>
                  <a:avLst/>
                  <a:gdLst>
                    <a:gd name="connsiteX0" fmla="*/ 0 w 465390"/>
                    <a:gd name="connsiteY0" fmla="*/ 0 h 29033"/>
                    <a:gd name="connsiteX1" fmla="*/ 465389 w 465390"/>
                    <a:gd name="connsiteY1" fmla="*/ 0 h 29033"/>
                    <a:gd name="connsiteX2" fmla="*/ 465389 w 465390"/>
                    <a:gd name="connsiteY2" fmla="*/ 29034 h 29033"/>
                    <a:gd name="connsiteX3" fmla="*/ 0 w 465390"/>
                    <a:gd name="connsiteY3" fmla="*/ 29034 h 29033"/>
                  </a:gdLst>
                  <a:ahLst/>
                  <a:cxnLst>
                    <a:cxn ang="0">
                      <a:pos x="connsiteX0" y="connsiteY0"/>
                    </a:cxn>
                    <a:cxn ang="0">
                      <a:pos x="connsiteX1" y="connsiteY1"/>
                    </a:cxn>
                    <a:cxn ang="0">
                      <a:pos x="connsiteX2" y="connsiteY2"/>
                    </a:cxn>
                    <a:cxn ang="0">
                      <a:pos x="connsiteX3" y="connsiteY3"/>
                    </a:cxn>
                  </a:cxnLst>
                  <a:rect l="l" t="t" r="r" b="b"/>
                  <a:pathLst>
                    <a:path w="465390" h="29033">
                      <a:moveTo>
                        <a:pt x="0" y="0"/>
                      </a:moveTo>
                      <a:lnTo>
                        <a:pt x="465389" y="0"/>
                      </a:lnTo>
                      <a:lnTo>
                        <a:pt x="465389" y="29034"/>
                      </a:lnTo>
                      <a:lnTo>
                        <a:pt x="0" y="29034"/>
                      </a:lnTo>
                      <a:close/>
                    </a:path>
                  </a:pathLst>
                </a:custGeom>
                <a:solidFill>
                  <a:srgbClr val="A6A6A6"/>
                </a:solidFill>
                <a:ln w="10668" cap="flat">
                  <a:noFill/>
                  <a:prstDash val="solid"/>
                  <a:miter/>
                </a:ln>
              </p:spPr>
              <p:txBody>
                <a:bodyPr rtlCol="0" anchor="ctr">
                  <a:noAutofit/>
                </a:bodyPr>
                <a:lstStyle/>
                <a:p>
                  <a:endParaRPr lang="zh-CN" altLang="en-US"/>
                </a:p>
              </p:txBody>
            </p:sp>
            <p:sp>
              <p:nvSpPr>
                <p:cNvPr id="449" name="任意多边形: 形状 448">
                  <a:extLst>
                    <a:ext uri="{FF2B5EF4-FFF2-40B4-BE49-F238E27FC236}">
                      <a16:creationId xmlns:a16="http://schemas.microsoft.com/office/drawing/2014/main" id="{730B79DD-D8A2-40B6-AA20-372C3534FAAA}"/>
                    </a:ext>
                  </a:extLst>
                </p:cNvPr>
                <p:cNvSpPr/>
                <p:nvPr/>
              </p:nvSpPr>
              <p:spPr>
                <a:xfrm>
                  <a:off x="8665145" y="10590627"/>
                  <a:ext cx="400598" cy="10737"/>
                </a:xfrm>
                <a:custGeom>
                  <a:avLst/>
                  <a:gdLst>
                    <a:gd name="connsiteX0" fmla="*/ 0 w 400598"/>
                    <a:gd name="connsiteY0" fmla="*/ 5369 h 10737"/>
                    <a:gd name="connsiteX1" fmla="*/ 100123 w 400598"/>
                    <a:gd name="connsiteY1" fmla="*/ 1206 h 10737"/>
                    <a:gd name="connsiteX2" fmla="*/ 200246 w 400598"/>
                    <a:gd name="connsiteY2" fmla="*/ 32 h 10737"/>
                    <a:gd name="connsiteX3" fmla="*/ 300369 w 400598"/>
                    <a:gd name="connsiteY3" fmla="*/ 1206 h 10737"/>
                    <a:gd name="connsiteX4" fmla="*/ 350537 w 400598"/>
                    <a:gd name="connsiteY4" fmla="*/ 2700 h 10737"/>
                    <a:gd name="connsiteX5" fmla="*/ 400599 w 400598"/>
                    <a:gd name="connsiteY5" fmla="*/ 5369 h 10737"/>
                    <a:gd name="connsiteX6" fmla="*/ 350537 w 400598"/>
                    <a:gd name="connsiteY6" fmla="*/ 7931 h 10737"/>
                    <a:gd name="connsiteX7" fmla="*/ 300369 w 400598"/>
                    <a:gd name="connsiteY7" fmla="*/ 9425 h 10737"/>
                    <a:gd name="connsiteX8" fmla="*/ 200246 w 400598"/>
                    <a:gd name="connsiteY8" fmla="*/ 10706 h 10737"/>
                    <a:gd name="connsiteX9" fmla="*/ 100123 w 400598"/>
                    <a:gd name="connsiteY9" fmla="*/ 9425 h 10737"/>
                    <a:gd name="connsiteX10" fmla="*/ 0 w 400598"/>
                    <a:gd name="connsiteY10" fmla="*/ 5369 h 10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0598" h="10737">
                      <a:moveTo>
                        <a:pt x="0" y="5369"/>
                      </a:moveTo>
                      <a:cubicBezTo>
                        <a:pt x="33410" y="3127"/>
                        <a:pt x="66713" y="2060"/>
                        <a:pt x="100123" y="1206"/>
                      </a:cubicBezTo>
                      <a:cubicBezTo>
                        <a:pt x="133533" y="352"/>
                        <a:pt x="166836" y="138"/>
                        <a:pt x="200246" y="32"/>
                      </a:cubicBezTo>
                      <a:cubicBezTo>
                        <a:pt x="233656" y="-75"/>
                        <a:pt x="267066" y="32"/>
                        <a:pt x="300369" y="1206"/>
                      </a:cubicBezTo>
                      <a:lnTo>
                        <a:pt x="350537" y="2700"/>
                      </a:lnTo>
                      <a:cubicBezTo>
                        <a:pt x="367189" y="3554"/>
                        <a:pt x="383840" y="4088"/>
                        <a:pt x="400599" y="5369"/>
                      </a:cubicBezTo>
                      <a:cubicBezTo>
                        <a:pt x="383840" y="6543"/>
                        <a:pt x="367189" y="7077"/>
                        <a:pt x="350537" y="7931"/>
                      </a:cubicBezTo>
                      <a:lnTo>
                        <a:pt x="300369" y="9425"/>
                      </a:lnTo>
                      <a:cubicBezTo>
                        <a:pt x="267066" y="10386"/>
                        <a:pt x="233656" y="10599"/>
                        <a:pt x="200246" y="10706"/>
                      </a:cubicBezTo>
                      <a:cubicBezTo>
                        <a:pt x="166836" y="10813"/>
                        <a:pt x="133533" y="10706"/>
                        <a:pt x="100123" y="9425"/>
                      </a:cubicBezTo>
                      <a:cubicBezTo>
                        <a:pt x="66713" y="8144"/>
                        <a:pt x="33410" y="7504"/>
                        <a:pt x="0" y="5369"/>
                      </a:cubicBezTo>
                      <a:close/>
                    </a:path>
                  </a:pathLst>
                </a:custGeom>
                <a:solidFill>
                  <a:srgbClr val="EBEBEB"/>
                </a:solidFill>
                <a:ln w="10668" cap="flat">
                  <a:noFill/>
                  <a:prstDash val="solid"/>
                  <a:miter/>
                </a:ln>
              </p:spPr>
              <p:txBody>
                <a:bodyPr rtlCol="0" anchor="ctr">
                  <a:noAutofit/>
                </a:bodyPr>
                <a:lstStyle/>
                <a:p>
                  <a:endParaRPr lang="zh-CN" altLang="en-US"/>
                </a:p>
              </p:txBody>
            </p:sp>
            <p:sp>
              <p:nvSpPr>
                <p:cNvPr id="450" name="任意多边形: 形状 449">
                  <a:extLst>
                    <a:ext uri="{FF2B5EF4-FFF2-40B4-BE49-F238E27FC236}">
                      <a16:creationId xmlns:a16="http://schemas.microsoft.com/office/drawing/2014/main" id="{AF1BCD5D-9FA9-4330-9E4B-993B04D00C9C}"/>
                    </a:ext>
                  </a:extLst>
                </p:cNvPr>
                <p:cNvSpPr/>
                <p:nvPr/>
              </p:nvSpPr>
              <p:spPr>
                <a:xfrm>
                  <a:off x="8665145" y="10621902"/>
                  <a:ext cx="446283" cy="10736"/>
                </a:xfrm>
                <a:custGeom>
                  <a:avLst/>
                  <a:gdLst>
                    <a:gd name="connsiteX0" fmla="*/ 0 w 446283"/>
                    <a:gd name="connsiteY0" fmla="*/ 5368 h 10736"/>
                    <a:gd name="connsiteX1" fmla="*/ 111544 w 446283"/>
                    <a:gd name="connsiteY1" fmla="*/ 1312 h 10736"/>
                    <a:gd name="connsiteX2" fmla="*/ 223089 w 446283"/>
                    <a:gd name="connsiteY2" fmla="*/ 31 h 10736"/>
                    <a:gd name="connsiteX3" fmla="*/ 334740 w 446283"/>
                    <a:gd name="connsiteY3" fmla="*/ 1312 h 10736"/>
                    <a:gd name="connsiteX4" fmla="*/ 390458 w 446283"/>
                    <a:gd name="connsiteY4" fmla="*/ 2807 h 10736"/>
                    <a:gd name="connsiteX5" fmla="*/ 446283 w 446283"/>
                    <a:gd name="connsiteY5" fmla="*/ 5368 h 10736"/>
                    <a:gd name="connsiteX6" fmla="*/ 390458 w 446283"/>
                    <a:gd name="connsiteY6" fmla="*/ 8037 h 10736"/>
                    <a:gd name="connsiteX7" fmla="*/ 334740 w 446283"/>
                    <a:gd name="connsiteY7" fmla="*/ 9531 h 10736"/>
                    <a:gd name="connsiteX8" fmla="*/ 223089 w 446283"/>
                    <a:gd name="connsiteY8" fmla="*/ 10705 h 10736"/>
                    <a:gd name="connsiteX9" fmla="*/ 111544 w 446283"/>
                    <a:gd name="connsiteY9" fmla="*/ 9425 h 10736"/>
                    <a:gd name="connsiteX10" fmla="*/ 0 w 446283"/>
                    <a:gd name="connsiteY10" fmla="*/ 5368 h 10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6283" h="10736">
                      <a:moveTo>
                        <a:pt x="0" y="5368"/>
                      </a:moveTo>
                      <a:cubicBezTo>
                        <a:pt x="37146" y="3127"/>
                        <a:pt x="74719" y="2166"/>
                        <a:pt x="111544" y="1312"/>
                      </a:cubicBezTo>
                      <a:cubicBezTo>
                        <a:pt x="148370" y="458"/>
                        <a:pt x="186263" y="138"/>
                        <a:pt x="223089" y="31"/>
                      </a:cubicBezTo>
                      <a:cubicBezTo>
                        <a:pt x="259914" y="-76"/>
                        <a:pt x="297807" y="31"/>
                        <a:pt x="334740" y="1312"/>
                      </a:cubicBezTo>
                      <a:lnTo>
                        <a:pt x="390458" y="2807"/>
                      </a:lnTo>
                      <a:cubicBezTo>
                        <a:pt x="409138" y="3660"/>
                        <a:pt x="427711" y="4194"/>
                        <a:pt x="446283" y="5368"/>
                      </a:cubicBezTo>
                      <a:cubicBezTo>
                        <a:pt x="427711" y="6542"/>
                        <a:pt x="409138" y="7076"/>
                        <a:pt x="390458" y="8037"/>
                      </a:cubicBezTo>
                      <a:lnTo>
                        <a:pt x="334740" y="9531"/>
                      </a:lnTo>
                      <a:cubicBezTo>
                        <a:pt x="297487" y="10492"/>
                        <a:pt x="260021" y="10599"/>
                        <a:pt x="223089" y="10705"/>
                      </a:cubicBezTo>
                      <a:cubicBezTo>
                        <a:pt x="186156" y="10812"/>
                        <a:pt x="148370" y="10705"/>
                        <a:pt x="111544" y="9425"/>
                      </a:cubicBezTo>
                      <a:cubicBezTo>
                        <a:pt x="74719" y="8144"/>
                        <a:pt x="37146" y="7610"/>
                        <a:pt x="0" y="5368"/>
                      </a:cubicBezTo>
                      <a:close/>
                    </a:path>
                  </a:pathLst>
                </a:custGeom>
                <a:solidFill>
                  <a:srgbClr val="EBEBEB"/>
                </a:solidFill>
                <a:ln w="10668" cap="flat">
                  <a:noFill/>
                  <a:prstDash val="solid"/>
                  <a:miter/>
                </a:ln>
              </p:spPr>
              <p:txBody>
                <a:bodyPr rtlCol="0" anchor="ctr">
                  <a:noAutofit/>
                </a:bodyPr>
                <a:lstStyle/>
                <a:p>
                  <a:endParaRPr lang="zh-CN" altLang="en-US"/>
                </a:p>
              </p:txBody>
            </p:sp>
            <p:sp>
              <p:nvSpPr>
                <p:cNvPr id="451" name="任意多边形: 形状 450">
                  <a:extLst>
                    <a:ext uri="{FF2B5EF4-FFF2-40B4-BE49-F238E27FC236}">
                      <a16:creationId xmlns:a16="http://schemas.microsoft.com/office/drawing/2014/main" id="{6332B59D-BD71-4A5D-B017-83E91936648D}"/>
                    </a:ext>
                  </a:extLst>
                </p:cNvPr>
                <p:cNvSpPr/>
                <p:nvPr/>
              </p:nvSpPr>
              <p:spPr>
                <a:xfrm>
                  <a:off x="8665145" y="10653137"/>
                  <a:ext cx="299301" cy="10778"/>
                </a:xfrm>
                <a:custGeom>
                  <a:avLst/>
                  <a:gdLst>
                    <a:gd name="connsiteX0" fmla="*/ 0 w 299301"/>
                    <a:gd name="connsiteY0" fmla="*/ 5409 h 10778"/>
                    <a:gd name="connsiteX1" fmla="*/ 74719 w 299301"/>
                    <a:gd name="connsiteY1" fmla="*/ 1353 h 10778"/>
                    <a:gd name="connsiteX2" fmla="*/ 149437 w 299301"/>
                    <a:gd name="connsiteY2" fmla="*/ 72 h 10778"/>
                    <a:gd name="connsiteX3" fmla="*/ 224156 w 299301"/>
                    <a:gd name="connsiteY3" fmla="*/ 1353 h 10778"/>
                    <a:gd name="connsiteX4" fmla="*/ 261729 w 299301"/>
                    <a:gd name="connsiteY4" fmla="*/ 2847 h 10778"/>
                    <a:gd name="connsiteX5" fmla="*/ 299302 w 299301"/>
                    <a:gd name="connsiteY5" fmla="*/ 5409 h 10778"/>
                    <a:gd name="connsiteX6" fmla="*/ 261729 w 299301"/>
                    <a:gd name="connsiteY6" fmla="*/ 8078 h 10778"/>
                    <a:gd name="connsiteX7" fmla="*/ 224156 w 299301"/>
                    <a:gd name="connsiteY7" fmla="*/ 9572 h 10778"/>
                    <a:gd name="connsiteX8" fmla="*/ 149437 w 299301"/>
                    <a:gd name="connsiteY8" fmla="*/ 10746 h 10778"/>
                    <a:gd name="connsiteX9" fmla="*/ 74719 w 299301"/>
                    <a:gd name="connsiteY9" fmla="*/ 9572 h 10778"/>
                    <a:gd name="connsiteX10" fmla="*/ 0 w 299301"/>
                    <a:gd name="connsiteY10" fmla="*/ 5409 h 10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301" h="10778">
                      <a:moveTo>
                        <a:pt x="0" y="5409"/>
                      </a:moveTo>
                      <a:cubicBezTo>
                        <a:pt x="24978" y="3274"/>
                        <a:pt x="50061" y="2207"/>
                        <a:pt x="74719" y="1353"/>
                      </a:cubicBezTo>
                      <a:cubicBezTo>
                        <a:pt x="99376" y="499"/>
                        <a:pt x="124780" y="285"/>
                        <a:pt x="149437" y="72"/>
                      </a:cubicBezTo>
                      <a:cubicBezTo>
                        <a:pt x="174094" y="-141"/>
                        <a:pt x="199499" y="72"/>
                        <a:pt x="224156" y="1353"/>
                      </a:cubicBezTo>
                      <a:lnTo>
                        <a:pt x="261729" y="2847"/>
                      </a:lnTo>
                      <a:cubicBezTo>
                        <a:pt x="274217" y="3701"/>
                        <a:pt x="286813" y="4235"/>
                        <a:pt x="299302" y="5409"/>
                      </a:cubicBezTo>
                      <a:cubicBezTo>
                        <a:pt x="286813" y="6690"/>
                        <a:pt x="274217" y="7224"/>
                        <a:pt x="261729" y="8078"/>
                      </a:cubicBezTo>
                      <a:lnTo>
                        <a:pt x="224156" y="9572"/>
                      </a:lnTo>
                      <a:cubicBezTo>
                        <a:pt x="199179" y="10533"/>
                        <a:pt x="174094" y="10639"/>
                        <a:pt x="149437" y="10746"/>
                      </a:cubicBezTo>
                      <a:cubicBezTo>
                        <a:pt x="124780" y="10853"/>
                        <a:pt x="99376" y="10746"/>
                        <a:pt x="74719" y="9572"/>
                      </a:cubicBezTo>
                      <a:cubicBezTo>
                        <a:pt x="50061" y="8398"/>
                        <a:pt x="24978" y="7651"/>
                        <a:pt x="0" y="5409"/>
                      </a:cubicBezTo>
                      <a:close/>
                    </a:path>
                  </a:pathLst>
                </a:custGeom>
                <a:solidFill>
                  <a:srgbClr val="EBEBEB"/>
                </a:solidFill>
                <a:ln w="10668" cap="flat">
                  <a:noFill/>
                  <a:prstDash val="solid"/>
                  <a:miter/>
                </a:ln>
              </p:spPr>
              <p:txBody>
                <a:bodyPr rtlCol="0" anchor="ctr">
                  <a:noAutofit/>
                </a:bodyPr>
                <a:lstStyle/>
                <a:p>
                  <a:endParaRPr lang="zh-CN" altLang="en-US"/>
                </a:p>
              </p:txBody>
            </p:sp>
            <p:sp>
              <p:nvSpPr>
                <p:cNvPr id="452" name="任意多边形: 形状 451">
                  <a:extLst>
                    <a:ext uri="{FF2B5EF4-FFF2-40B4-BE49-F238E27FC236}">
                      <a16:creationId xmlns:a16="http://schemas.microsoft.com/office/drawing/2014/main" id="{EEE8FF95-1BC7-4000-A1E3-E1CB70D40023}"/>
                    </a:ext>
                  </a:extLst>
                </p:cNvPr>
                <p:cNvSpPr/>
                <p:nvPr/>
              </p:nvSpPr>
              <p:spPr>
                <a:xfrm>
                  <a:off x="8665145" y="10684559"/>
                  <a:ext cx="300689" cy="10737"/>
                </a:xfrm>
                <a:custGeom>
                  <a:avLst/>
                  <a:gdLst>
                    <a:gd name="connsiteX0" fmla="*/ 0 w 300689"/>
                    <a:gd name="connsiteY0" fmla="*/ 5369 h 10737"/>
                    <a:gd name="connsiteX1" fmla="*/ 74719 w 300689"/>
                    <a:gd name="connsiteY1" fmla="*/ 1313 h 10737"/>
                    <a:gd name="connsiteX2" fmla="*/ 149437 w 300689"/>
                    <a:gd name="connsiteY2" fmla="*/ 32 h 10737"/>
                    <a:gd name="connsiteX3" fmla="*/ 224156 w 300689"/>
                    <a:gd name="connsiteY3" fmla="*/ 1206 h 10737"/>
                    <a:gd name="connsiteX4" fmla="*/ 263116 w 300689"/>
                    <a:gd name="connsiteY4" fmla="*/ 2700 h 10737"/>
                    <a:gd name="connsiteX5" fmla="*/ 300689 w 300689"/>
                    <a:gd name="connsiteY5" fmla="*/ 5369 h 10737"/>
                    <a:gd name="connsiteX6" fmla="*/ 263116 w 300689"/>
                    <a:gd name="connsiteY6" fmla="*/ 7931 h 10737"/>
                    <a:gd name="connsiteX7" fmla="*/ 225543 w 300689"/>
                    <a:gd name="connsiteY7" fmla="*/ 9425 h 10737"/>
                    <a:gd name="connsiteX8" fmla="*/ 150825 w 300689"/>
                    <a:gd name="connsiteY8" fmla="*/ 10706 h 10737"/>
                    <a:gd name="connsiteX9" fmla="*/ 76106 w 300689"/>
                    <a:gd name="connsiteY9" fmla="*/ 9425 h 10737"/>
                    <a:gd name="connsiteX10" fmla="*/ 0 w 300689"/>
                    <a:gd name="connsiteY10" fmla="*/ 5369 h 10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0689" h="10737">
                      <a:moveTo>
                        <a:pt x="0" y="5369"/>
                      </a:moveTo>
                      <a:cubicBezTo>
                        <a:pt x="24978" y="3128"/>
                        <a:pt x="50061" y="2167"/>
                        <a:pt x="74719" y="1313"/>
                      </a:cubicBezTo>
                      <a:cubicBezTo>
                        <a:pt x="99376" y="459"/>
                        <a:pt x="124780" y="139"/>
                        <a:pt x="149437" y="32"/>
                      </a:cubicBezTo>
                      <a:cubicBezTo>
                        <a:pt x="174094" y="-75"/>
                        <a:pt x="199499" y="32"/>
                        <a:pt x="224156" y="1206"/>
                      </a:cubicBezTo>
                      <a:lnTo>
                        <a:pt x="263116" y="2700"/>
                      </a:lnTo>
                      <a:cubicBezTo>
                        <a:pt x="275605" y="3661"/>
                        <a:pt x="288200" y="4195"/>
                        <a:pt x="300689" y="5369"/>
                      </a:cubicBezTo>
                      <a:cubicBezTo>
                        <a:pt x="288200" y="6543"/>
                        <a:pt x="275605" y="7077"/>
                        <a:pt x="263116" y="7931"/>
                      </a:cubicBezTo>
                      <a:lnTo>
                        <a:pt x="225543" y="9425"/>
                      </a:lnTo>
                      <a:cubicBezTo>
                        <a:pt x="200566" y="10386"/>
                        <a:pt x="175482" y="10599"/>
                        <a:pt x="150825" y="10706"/>
                      </a:cubicBezTo>
                      <a:cubicBezTo>
                        <a:pt x="126168" y="10813"/>
                        <a:pt x="100763" y="10706"/>
                        <a:pt x="76106" y="9425"/>
                      </a:cubicBezTo>
                      <a:cubicBezTo>
                        <a:pt x="51449" y="8144"/>
                        <a:pt x="24978" y="7504"/>
                        <a:pt x="0" y="5369"/>
                      </a:cubicBezTo>
                      <a:close/>
                    </a:path>
                  </a:pathLst>
                </a:custGeom>
                <a:solidFill>
                  <a:srgbClr val="EBEBEB"/>
                </a:solidFill>
                <a:ln w="10668" cap="flat">
                  <a:noFill/>
                  <a:prstDash val="solid"/>
                  <a:miter/>
                </a:ln>
              </p:spPr>
              <p:txBody>
                <a:bodyPr rtlCol="0" anchor="ctr">
                  <a:noAutofit/>
                </a:bodyPr>
                <a:lstStyle/>
                <a:p>
                  <a:endParaRPr lang="zh-CN" altLang="en-US"/>
                </a:p>
              </p:txBody>
            </p:sp>
            <p:sp>
              <p:nvSpPr>
                <p:cNvPr id="453" name="任意多边形: 形状 452">
                  <a:extLst>
                    <a:ext uri="{FF2B5EF4-FFF2-40B4-BE49-F238E27FC236}">
                      <a16:creationId xmlns:a16="http://schemas.microsoft.com/office/drawing/2014/main" id="{999C8855-CB74-4361-B88C-6F06D0130F57}"/>
                    </a:ext>
                  </a:extLst>
                </p:cNvPr>
                <p:cNvSpPr/>
                <p:nvPr/>
              </p:nvSpPr>
              <p:spPr>
                <a:xfrm>
                  <a:off x="8007515" y="10990510"/>
                  <a:ext cx="593799" cy="382025"/>
                </a:xfrm>
                <a:custGeom>
                  <a:avLst/>
                  <a:gdLst>
                    <a:gd name="connsiteX0" fmla="*/ 0 w 593799"/>
                    <a:gd name="connsiteY0" fmla="*/ 0 h 382025"/>
                    <a:gd name="connsiteX1" fmla="*/ 593799 w 593799"/>
                    <a:gd name="connsiteY1" fmla="*/ 0 h 382025"/>
                    <a:gd name="connsiteX2" fmla="*/ 593799 w 593799"/>
                    <a:gd name="connsiteY2" fmla="*/ 382026 h 382025"/>
                    <a:gd name="connsiteX3" fmla="*/ 0 w 593799"/>
                    <a:gd name="connsiteY3" fmla="*/ 382026 h 382025"/>
                  </a:gdLst>
                  <a:ahLst/>
                  <a:cxnLst>
                    <a:cxn ang="0">
                      <a:pos x="connsiteX0" y="connsiteY0"/>
                    </a:cxn>
                    <a:cxn ang="0">
                      <a:pos x="connsiteX1" y="connsiteY1"/>
                    </a:cxn>
                    <a:cxn ang="0">
                      <a:pos x="connsiteX2" y="connsiteY2"/>
                    </a:cxn>
                    <a:cxn ang="0">
                      <a:pos x="connsiteX3" y="connsiteY3"/>
                    </a:cxn>
                  </a:cxnLst>
                  <a:rect l="l" t="t" r="r" b="b"/>
                  <a:pathLst>
                    <a:path w="593799" h="382025">
                      <a:moveTo>
                        <a:pt x="0" y="0"/>
                      </a:moveTo>
                      <a:lnTo>
                        <a:pt x="593799" y="0"/>
                      </a:lnTo>
                      <a:lnTo>
                        <a:pt x="593799" y="382026"/>
                      </a:lnTo>
                      <a:lnTo>
                        <a:pt x="0" y="382026"/>
                      </a:lnTo>
                      <a:close/>
                    </a:path>
                  </a:pathLst>
                </a:custGeom>
                <a:solidFill>
                  <a:srgbClr val="FFC414"/>
                </a:solidFill>
                <a:ln w="10668" cap="flat">
                  <a:noFill/>
                  <a:prstDash val="solid"/>
                  <a:miter/>
                </a:ln>
              </p:spPr>
              <p:txBody>
                <a:bodyPr rtlCol="0" anchor="ctr">
                  <a:noAutofit/>
                </a:bodyPr>
                <a:lstStyle/>
                <a:p>
                  <a:endParaRPr lang="zh-CN" altLang="en-US"/>
                </a:p>
              </p:txBody>
            </p:sp>
            <p:sp>
              <p:nvSpPr>
                <p:cNvPr id="454" name="任意多边形: 形状 453">
                  <a:extLst>
                    <a:ext uri="{FF2B5EF4-FFF2-40B4-BE49-F238E27FC236}">
                      <a16:creationId xmlns:a16="http://schemas.microsoft.com/office/drawing/2014/main" id="{BEDFA7FE-569E-4B15-9A08-815283CCDFD6}"/>
                    </a:ext>
                  </a:extLst>
                </p:cNvPr>
                <p:cNvSpPr/>
                <p:nvPr/>
              </p:nvSpPr>
              <p:spPr>
                <a:xfrm>
                  <a:off x="8244800" y="11123509"/>
                  <a:ext cx="119123" cy="116027"/>
                </a:xfrm>
                <a:custGeom>
                  <a:avLst/>
                  <a:gdLst>
                    <a:gd name="connsiteX0" fmla="*/ 0 w 119123"/>
                    <a:gd name="connsiteY0" fmla="*/ 116027 h 116027"/>
                    <a:gd name="connsiteX1" fmla="*/ 0 w 119123"/>
                    <a:gd name="connsiteY1" fmla="*/ 0 h 116027"/>
                    <a:gd name="connsiteX2" fmla="*/ 119123 w 119123"/>
                    <a:gd name="connsiteY2" fmla="*/ 58067 h 116027"/>
                    <a:gd name="connsiteX3" fmla="*/ 0 w 119123"/>
                    <a:gd name="connsiteY3" fmla="*/ 116027 h 116027"/>
                  </a:gdLst>
                  <a:ahLst/>
                  <a:cxnLst>
                    <a:cxn ang="0">
                      <a:pos x="connsiteX0" y="connsiteY0"/>
                    </a:cxn>
                    <a:cxn ang="0">
                      <a:pos x="connsiteX1" y="connsiteY1"/>
                    </a:cxn>
                    <a:cxn ang="0">
                      <a:pos x="connsiteX2" y="connsiteY2"/>
                    </a:cxn>
                    <a:cxn ang="0">
                      <a:pos x="connsiteX3" y="connsiteY3"/>
                    </a:cxn>
                  </a:cxnLst>
                  <a:rect l="l" t="t" r="r" b="b"/>
                  <a:pathLst>
                    <a:path w="119123" h="116027">
                      <a:moveTo>
                        <a:pt x="0" y="116027"/>
                      </a:moveTo>
                      <a:lnTo>
                        <a:pt x="0" y="0"/>
                      </a:lnTo>
                      <a:lnTo>
                        <a:pt x="119123" y="58067"/>
                      </a:lnTo>
                      <a:lnTo>
                        <a:pt x="0" y="116027"/>
                      </a:lnTo>
                      <a:close/>
                    </a:path>
                  </a:pathLst>
                </a:custGeom>
                <a:solidFill>
                  <a:srgbClr val="FFFFFF"/>
                </a:solidFill>
                <a:ln w="10668" cap="flat">
                  <a:noFill/>
                  <a:prstDash val="solid"/>
                  <a:miter/>
                </a:ln>
              </p:spPr>
              <p:txBody>
                <a:bodyPr rtlCol="0" anchor="ctr">
                  <a:noAutofit/>
                </a:bodyPr>
                <a:lstStyle/>
                <a:p>
                  <a:endParaRPr lang="zh-CN" altLang="en-US"/>
                </a:p>
              </p:txBody>
            </p:sp>
            <p:sp>
              <p:nvSpPr>
                <p:cNvPr id="455" name="任意多边形: 形状 454">
                  <a:extLst>
                    <a:ext uri="{FF2B5EF4-FFF2-40B4-BE49-F238E27FC236}">
                      <a16:creationId xmlns:a16="http://schemas.microsoft.com/office/drawing/2014/main" id="{26BEF103-4129-43F8-96A8-528E59747CFA}"/>
                    </a:ext>
                  </a:extLst>
                </p:cNvPr>
                <p:cNvSpPr/>
                <p:nvPr/>
              </p:nvSpPr>
              <p:spPr>
                <a:xfrm>
                  <a:off x="8665145" y="10990510"/>
                  <a:ext cx="465390" cy="29033"/>
                </a:xfrm>
                <a:custGeom>
                  <a:avLst/>
                  <a:gdLst>
                    <a:gd name="connsiteX0" fmla="*/ 0 w 465390"/>
                    <a:gd name="connsiteY0" fmla="*/ 0 h 29033"/>
                    <a:gd name="connsiteX1" fmla="*/ 465389 w 465390"/>
                    <a:gd name="connsiteY1" fmla="*/ 0 h 29033"/>
                    <a:gd name="connsiteX2" fmla="*/ 465389 w 465390"/>
                    <a:gd name="connsiteY2" fmla="*/ 29034 h 29033"/>
                    <a:gd name="connsiteX3" fmla="*/ 0 w 465390"/>
                    <a:gd name="connsiteY3" fmla="*/ 29034 h 29033"/>
                  </a:gdLst>
                  <a:ahLst/>
                  <a:cxnLst>
                    <a:cxn ang="0">
                      <a:pos x="connsiteX0" y="connsiteY0"/>
                    </a:cxn>
                    <a:cxn ang="0">
                      <a:pos x="connsiteX1" y="connsiteY1"/>
                    </a:cxn>
                    <a:cxn ang="0">
                      <a:pos x="connsiteX2" y="connsiteY2"/>
                    </a:cxn>
                    <a:cxn ang="0">
                      <a:pos x="connsiteX3" y="connsiteY3"/>
                    </a:cxn>
                  </a:cxnLst>
                  <a:rect l="l" t="t" r="r" b="b"/>
                  <a:pathLst>
                    <a:path w="465390" h="29033">
                      <a:moveTo>
                        <a:pt x="0" y="0"/>
                      </a:moveTo>
                      <a:lnTo>
                        <a:pt x="465389" y="0"/>
                      </a:lnTo>
                      <a:lnTo>
                        <a:pt x="465389" y="29034"/>
                      </a:lnTo>
                      <a:lnTo>
                        <a:pt x="0" y="29034"/>
                      </a:lnTo>
                      <a:close/>
                    </a:path>
                  </a:pathLst>
                </a:custGeom>
                <a:solidFill>
                  <a:srgbClr val="A6A6A6"/>
                </a:solidFill>
                <a:ln w="10668" cap="flat">
                  <a:noFill/>
                  <a:prstDash val="solid"/>
                  <a:miter/>
                </a:ln>
              </p:spPr>
              <p:txBody>
                <a:bodyPr rtlCol="0" anchor="ctr">
                  <a:noAutofit/>
                </a:bodyPr>
                <a:lstStyle/>
                <a:p>
                  <a:endParaRPr lang="zh-CN" altLang="en-US"/>
                </a:p>
              </p:txBody>
            </p:sp>
            <p:sp>
              <p:nvSpPr>
                <p:cNvPr id="456" name="任意多边形: 形状 455">
                  <a:extLst>
                    <a:ext uri="{FF2B5EF4-FFF2-40B4-BE49-F238E27FC236}">
                      <a16:creationId xmlns:a16="http://schemas.microsoft.com/office/drawing/2014/main" id="{7522ECEB-D767-487C-AC9B-B552E13AF93B}"/>
                    </a:ext>
                  </a:extLst>
                </p:cNvPr>
                <p:cNvSpPr/>
                <p:nvPr/>
              </p:nvSpPr>
              <p:spPr>
                <a:xfrm>
                  <a:off x="8665145" y="11056551"/>
                  <a:ext cx="400598" cy="10736"/>
                </a:xfrm>
                <a:custGeom>
                  <a:avLst/>
                  <a:gdLst>
                    <a:gd name="connsiteX0" fmla="*/ 0 w 400598"/>
                    <a:gd name="connsiteY0" fmla="*/ 5368 h 10736"/>
                    <a:gd name="connsiteX1" fmla="*/ 100123 w 400598"/>
                    <a:gd name="connsiteY1" fmla="*/ 1312 h 10736"/>
                    <a:gd name="connsiteX2" fmla="*/ 200246 w 400598"/>
                    <a:gd name="connsiteY2" fmla="*/ 31 h 10736"/>
                    <a:gd name="connsiteX3" fmla="*/ 300369 w 400598"/>
                    <a:gd name="connsiteY3" fmla="*/ 1312 h 10736"/>
                    <a:gd name="connsiteX4" fmla="*/ 350537 w 400598"/>
                    <a:gd name="connsiteY4" fmla="*/ 2806 h 10736"/>
                    <a:gd name="connsiteX5" fmla="*/ 400599 w 400598"/>
                    <a:gd name="connsiteY5" fmla="*/ 5368 h 10736"/>
                    <a:gd name="connsiteX6" fmla="*/ 350537 w 400598"/>
                    <a:gd name="connsiteY6" fmla="*/ 8037 h 10736"/>
                    <a:gd name="connsiteX7" fmla="*/ 300369 w 400598"/>
                    <a:gd name="connsiteY7" fmla="*/ 9531 h 10736"/>
                    <a:gd name="connsiteX8" fmla="*/ 200246 w 400598"/>
                    <a:gd name="connsiteY8" fmla="*/ 10705 h 10736"/>
                    <a:gd name="connsiteX9" fmla="*/ 100123 w 400598"/>
                    <a:gd name="connsiteY9" fmla="*/ 9425 h 10736"/>
                    <a:gd name="connsiteX10" fmla="*/ 0 w 400598"/>
                    <a:gd name="connsiteY10" fmla="*/ 5368 h 10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0598" h="10736">
                      <a:moveTo>
                        <a:pt x="0" y="5368"/>
                      </a:moveTo>
                      <a:cubicBezTo>
                        <a:pt x="33410" y="3127"/>
                        <a:pt x="66713" y="2166"/>
                        <a:pt x="100123" y="1312"/>
                      </a:cubicBezTo>
                      <a:cubicBezTo>
                        <a:pt x="133533" y="458"/>
                        <a:pt x="166836" y="138"/>
                        <a:pt x="200246" y="31"/>
                      </a:cubicBezTo>
                      <a:cubicBezTo>
                        <a:pt x="233656" y="-76"/>
                        <a:pt x="267066" y="31"/>
                        <a:pt x="300369" y="1312"/>
                      </a:cubicBezTo>
                      <a:lnTo>
                        <a:pt x="350537" y="2806"/>
                      </a:lnTo>
                      <a:cubicBezTo>
                        <a:pt x="367189" y="3660"/>
                        <a:pt x="383840" y="4194"/>
                        <a:pt x="400599" y="5368"/>
                      </a:cubicBezTo>
                      <a:cubicBezTo>
                        <a:pt x="383840" y="6542"/>
                        <a:pt x="367189" y="7076"/>
                        <a:pt x="350537" y="8037"/>
                      </a:cubicBezTo>
                      <a:lnTo>
                        <a:pt x="300369" y="9531"/>
                      </a:lnTo>
                      <a:cubicBezTo>
                        <a:pt x="267066" y="10492"/>
                        <a:pt x="233656" y="10599"/>
                        <a:pt x="200246" y="10705"/>
                      </a:cubicBezTo>
                      <a:cubicBezTo>
                        <a:pt x="166836" y="10812"/>
                        <a:pt x="133533" y="10705"/>
                        <a:pt x="100123" y="9425"/>
                      </a:cubicBezTo>
                      <a:cubicBezTo>
                        <a:pt x="66713" y="8143"/>
                        <a:pt x="33410" y="7610"/>
                        <a:pt x="0" y="5368"/>
                      </a:cubicBezTo>
                      <a:close/>
                    </a:path>
                  </a:pathLst>
                </a:custGeom>
                <a:solidFill>
                  <a:srgbClr val="EBEBEB"/>
                </a:solidFill>
                <a:ln w="10668" cap="flat">
                  <a:noFill/>
                  <a:prstDash val="solid"/>
                  <a:miter/>
                </a:ln>
              </p:spPr>
              <p:txBody>
                <a:bodyPr rtlCol="0" anchor="ctr">
                  <a:noAutofit/>
                </a:bodyPr>
                <a:lstStyle/>
                <a:p>
                  <a:endParaRPr lang="zh-CN" altLang="en-US"/>
                </a:p>
              </p:txBody>
            </p:sp>
            <p:sp>
              <p:nvSpPr>
                <p:cNvPr id="457" name="任意多边形: 形状 456">
                  <a:extLst>
                    <a:ext uri="{FF2B5EF4-FFF2-40B4-BE49-F238E27FC236}">
                      <a16:creationId xmlns:a16="http://schemas.microsoft.com/office/drawing/2014/main" id="{8C11DD4F-1CC7-4B73-A9B2-0D4F5403133A}"/>
                    </a:ext>
                  </a:extLst>
                </p:cNvPr>
                <p:cNvSpPr/>
                <p:nvPr/>
              </p:nvSpPr>
              <p:spPr>
                <a:xfrm>
                  <a:off x="8665145" y="11087465"/>
                  <a:ext cx="446283" cy="10778"/>
                </a:xfrm>
                <a:custGeom>
                  <a:avLst/>
                  <a:gdLst>
                    <a:gd name="connsiteX0" fmla="*/ 0 w 446283"/>
                    <a:gd name="connsiteY0" fmla="*/ 5409 h 10778"/>
                    <a:gd name="connsiteX1" fmla="*/ 111544 w 446283"/>
                    <a:gd name="connsiteY1" fmla="*/ 1353 h 10778"/>
                    <a:gd name="connsiteX2" fmla="*/ 223089 w 446283"/>
                    <a:gd name="connsiteY2" fmla="*/ 72 h 10778"/>
                    <a:gd name="connsiteX3" fmla="*/ 334740 w 446283"/>
                    <a:gd name="connsiteY3" fmla="*/ 1353 h 10778"/>
                    <a:gd name="connsiteX4" fmla="*/ 390458 w 446283"/>
                    <a:gd name="connsiteY4" fmla="*/ 2847 h 10778"/>
                    <a:gd name="connsiteX5" fmla="*/ 446283 w 446283"/>
                    <a:gd name="connsiteY5" fmla="*/ 5409 h 10778"/>
                    <a:gd name="connsiteX6" fmla="*/ 390458 w 446283"/>
                    <a:gd name="connsiteY6" fmla="*/ 8078 h 10778"/>
                    <a:gd name="connsiteX7" fmla="*/ 334740 w 446283"/>
                    <a:gd name="connsiteY7" fmla="*/ 9572 h 10778"/>
                    <a:gd name="connsiteX8" fmla="*/ 223089 w 446283"/>
                    <a:gd name="connsiteY8" fmla="*/ 10746 h 10778"/>
                    <a:gd name="connsiteX9" fmla="*/ 111544 w 446283"/>
                    <a:gd name="connsiteY9" fmla="*/ 9572 h 10778"/>
                    <a:gd name="connsiteX10" fmla="*/ 0 w 446283"/>
                    <a:gd name="connsiteY10" fmla="*/ 5409 h 10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6283" h="10778">
                      <a:moveTo>
                        <a:pt x="0" y="5409"/>
                      </a:moveTo>
                      <a:cubicBezTo>
                        <a:pt x="37146" y="3274"/>
                        <a:pt x="74719" y="2207"/>
                        <a:pt x="111544" y="1353"/>
                      </a:cubicBezTo>
                      <a:cubicBezTo>
                        <a:pt x="148370" y="499"/>
                        <a:pt x="186263" y="285"/>
                        <a:pt x="223089" y="72"/>
                      </a:cubicBezTo>
                      <a:cubicBezTo>
                        <a:pt x="259914" y="-141"/>
                        <a:pt x="297807" y="72"/>
                        <a:pt x="334740" y="1353"/>
                      </a:cubicBezTo>
                      <a:lnTo>
                        <a:pt x="390458" y="2847"/>
                      </a:lnTo>
                      <a:cubicBezTo>
                        <a:pt x="409138" y="3701"/>
                        <a:pt x="427711" y="4235"/>
                        <a:pt x="446283" y="5409"/>
                      </a:cubicBezTo>
                      <a:cubicBezTo>
                        <a:pt x="427711" y="6690"/>
                        <a:pt x="409138" y="7224"/>
                        <a:pt x="390458" y="8078"/>
                      </a:cubicBezTo>
                      <a:lnTo>
                        <a:pt x="334740" y="9572"/>
                      </a:lnTo>
                      <a:cubicBezTo>
                        <a:pt x="297487" y="10533"/>
                        <a:pt x="260021" y="10639"/>
                        <a:pt x="223089" y="10746"/>
                      </a:cubicBezTo>
                      <a:cubicBezTo>
                        <a:pt x="186156" y="10853"/>
                        <a:pt x="148370" y="10746"/>
                        <a:pt x="111544" y="9572"/>
                      </a:cubicBezTo>
                      <a:cubicBezTo>
                        <a:pt x="74719" y="8398"/>
                        <a:pt x="37146" y="7971"/>
                        <a:pt x="0" y="5409"/>
                      </a:cubicBezTo>
                      <a:close/>
                    </a:path>
                  </a:pathLst>
                </a:custGeom>
                <a:solidFill>
                  <a:srgbClr val="EBEBEB"/>
                </a:solidFill>
                <a:ln w="10668" cap="flat">
                  <a:noFill/>
                  <a:prstDash val="solid"/>
                  <a:miter/>
                </a:ln>
              </p:spPr>
              <p:txBody>
                <a:bodyPr rtlCol="0" anchor="ctr">
                  <a:noAutofit/>
                </a:bodyPr>
                <a:lstStyle/>
                <a:p>
                  <a:endParaRPr lang="zh-CN" altLang="en-US"/>
                </a:p>
              </p:txBody>
            </p:sp>
            <p:sp>
              <p:nvSpPr>
                <p:cNvPr id="458" name="任意多边形: 形状 457">
                  <a:extLst>
                    <a:ext uri="{FF2B5EF4-FFF2-40B4-BE49-F238E27FC236}">
                      <a16:creationId xmlns:a16="http://schemas.microsoft.com/office/drawing/2014/main" id="{9E1C20D5-867E-4192-AE1C-A0DEB6F0F7DF}"/>
                    </a:ext>
                  </a:extLst>
                </p:cNvPr>
                <p:cNvSpPr/>
                <p:nvPr/>
              </p:nvSpPr>
              <p:spPr>
                <a:xfrm>
                  <a:off x="8665145" y="11119527"/>
                  <a:ext cx="299301" cy="10737"/>
                </a:xfrm>
                <a:custGeom>
                  <a:avLst/>
                  <a:gdLst>
                    <a:gd name="connsiteX0" fmla="*/ 0 w 299301"/>
                    <a:gd name="connsiteY0" fmla="*/ 5369 h 10737"/>
                    <a:gd name="connsiteX1" fmla="*/ 74719 w 299301"/>
                    <a:gd name="connsiteY1" fmla="*/ 1313 h 10737"/>
                    <a:gd name="connsiteX2" fmla="*/ 149437 w 299301"/>
                    <a:gd name="connsiteY2" fmla="*/ 32 h 10737"/>
                    <a:gd name="connsiteX3" fmla="*/ 224156 w 299301"/>
                    <a:gd name="connsiteY3" fmla="*/ 1206 h 10737"/>
                    <a:gd name="connsiteX4" fmla="*/ 261729 w 299301"/>
                    <a:gd name="connsiteY4" fmla="*/ 2700 h 10737"/>
                    <a:gd name="connsiteX5" fmla="*/ 299302 w 299301"/>
                    <a:gd name="connsiteY5" fmla="*/ 5369 h 10737"/>
                    <a:gd name="connsiteX6" fmla="*/ 261729 w 299301"/>
                    <a:gd name="connsiteY6" fmla="*/ 7931 h 10737"/>
                    <a:gd name="connsiteX7" fmla="*/ 224156 w 299301"/>
                    <a:gd name="connsiteY7" fmla="*/ 9425 h 10737"/>
                    <a:gd name="connsiteX8" fmla="*/ 149437 w 299301"/>
                    <a:gd name="connsiteY8" fmla="*/ 10706 h 10737"/>
                    <a:gd name="connsiteX9" fmla="*/ 74719 w 299301"/>
                    <a:gd name="connsiteY9" fmla="*/ 9425 h 10737"/>
                    <a:gd name="connsiteX10" fmla="*/ 0 w 299301"/>
                    <a:gd name="connsiteY10" fmla="*/ 5369 h 10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301" h="10737">
                      <a:moveTo>
                        <a:pt x="0" y="5369"/>
                      </a:moveTo>
                      <a:cubicBezTo>
                        <a:pt x="24978" y="3128"/>
                        <a:pt x="50061" y="2167"/>
                        <a:pt x="74719" y="1313"/>
                      </a:cubicBezTo>
                      <a:cubicBezTo>
                        <a:pt x="99376" y="459"/>
                        <a:pt x="124780" y="139"/>
                        <a:pt x="149437" y="32"/>
                      </a:cubicBezTo>
                      <a:cubicBezTo>
                        <a:pt x="174094" y="-75"/>
                        <a:pt x="199499" y="32"/>
                        <a:pt x="224156" y="1206"/>
                      </a:cubicBezTo>
                      <a:lnTo>
                        <a:pt x="261729" y="2700"/>
                      </a:lnTo>
                      <a:cubicBezTo>
                        <a:pt x="274217" y="3661"/>
                        <a:pt x="286813" y="4195"/>
                        <a:pt x="299302" y="5369"/>
                      </a:cubicBezTo>
                      <a:cubicBezTo>
                        <a:pt x="286813" y="6543"/>
                        <a:pt x="274217" y="7077"/>
                        <a:pt x="261729" y="7931"/>
                      </a:cubicBezTo>
                      <a:lnTo>
                        <a:pt x="224156" y="9425"/>
                      </a:lnTo>
                      <a:cubicBezTo>
                        <a:pt x="199179" y="10386"/>
                        <a:pt x="174094" y="10599"/>
                        <a:pt x="149437" y="10706"/>
                      </a:cubicBezTo>
                      <a:cubicBezTo>
                        <a:pt x="124780" y="10813"/>
                        <a:pt x="99376" y="10706"/>
                        <a:pt x="74719" y="9425"/>
                      </a:cubicBezTo>
                      <a:cubicBezTo>
                        <a:pt x="50061" y="8144"/>
                        <a:pt x="24978" y="7184"/>
                        <a:pt x="0" y="5369"/>
                      </a:cubicBezTo>
                      <a:close/>
                    </a:path>
                  </a:pathLst>
                </a:custGeom>
                <a:solidFill>
                  <a:srgbClr val="EBEBEB"/>
                </a:solidFill>
                <a:ln w="10668" cap="flat">
                  <a:noFill/>
                  <a:prstDash val="solid"/>
                  <a:miter/>
                </a:ln>
              </p:spPr>
              <p:txBody>
                <a:bodyPr rtlCol="0" anchor="ctr">
                  <a:noAutofit/>
                </a:bodyPr>
                <a:lstStyle/>
                <a:p>
                  <a:endParaRPr lang="zh-CN" altLang="en-US"/>
                </a:p>
              </p:txBody>
            </p:sp>
            <p:sp>
              <p:nvSpPr>
                <p:cNvPr id="459" name="任意多边形: 形状 458">
                  <a:extLst>
                    <a:ext uri="{FF2B5EF4-FFF2-40B4-BE49-F238E27FC236}">
                      <a16:creationId xmlns:a16="http://schemas.microsoft.com/office/drawing/2014/main" id="{4A4F244C-79D0-4492-B6B1-5C28920E2D63}"/>
                    </a:ext>
                  </a:extLst>
                </p:cNvPr>
                <p:cNvSpPr/>
                <p:nvPr/>
              </p:nvSpPr>
              <p:spPr>
                <a:xfrm>
                  <a:off x="8665145" y="11150442"/>
                  <a:ext cx="299301" cy="10778"/>
                </a:xfrm>
                <a:custGeom>
                  <a:avLst/>
                  <a:gdLst>
                    <a:gd name="connsiteX0" fmla="*/ 0 w 299301"/>
                    <a:gd name="connsiteY0" fmla="*/ 5409 h 10778"/>
                    <a:gd name="connsiteX1" fmla="*/ 74719 w 299301"/>
                    <a:gd name="connsiteY1" fmla="*/ 1353 h 10778"/>
                    <a:gd name="connsiteX2" fmla="*/ 149437 w 299301"/>
                    <a:gd name="connsiteY2" fmla="*/ 72 h 10778"/>
                    <a:gd name="connsiteX3" fmla="*/ 224156 w 299301"/>
                    <a:gd name="connsiteY3" fmla="*/ 1353 h 10778"/>
                    <a:gd name="connsiteX4" fmla="*/ 261729 w 299301"/>
                    <a:gd name="connsiteY4" fmla="*/ 2847 h 10778"/>
                    <a:gd name="connsiteX5" fmla="*/ 299302 w 299301"/>
                    <a:gd name="connsiteY5" fmla="*/ 5409 h 10778"/>
                    <a:gd name="connsiteX6" fmla="*/ 261729 w 299301"/>
                    <a:gd name="connsiteY6" fmla="*/ 8078 h 10778"/>
                    <a:gd name="connsiteX7" fmla="*/ 224156 w 299301"/>
                    <a:gd name="connsiteY7" fmla="*/ 9572 h 10778"/>
                    <a:gd name="connsiteX8" fmla="*/ 149437 w 299301"/>
                    <a:gd name="connsiteY8" fmla="*/ 10746 h 10778"/>
                    <a:gd name="connsiteX9" fmla="*/ 74719 w 299301"/>
                    <a:gd name="connsiteY9" fmla="*/ 9572 h 10778"/>
                    <a:gd name="connsiteX10" fmla="*/ 0 w 299301"/>
                    <a:gd name="connsiteY10" fmla="*/ 5409 h 10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301" h="10778">
                      <a:moveTo>
                        <a:pt x="0" y="5409"/>
                      </a:moveTo>
                      <a:cubicBezTo>
                        <a:pt x="24978" y="3274"/>
                        <a:pt x="50061" y="2207"/>
                        <a:pt x="74719" y="1353"/>
                      </a:cubicBezTo>
                      <a:cubicBezTo>
                        <a:pt x="99376" y="499"/>
                        <a:pt x="124780" y="286"/>
                        <a:pt x="149437" y="72"/>
                      </a:cubicBezTo>
                      <a:cubicBezTo>
                        <a:pt x="174094" y="-141"/>
                        <a:pt x="199499" y="72"/>
                        <a:pt x="224156" y="1353"/>
                      </a:cubicBezTo>
                      <a:lnTo>
                        <a:pt x="261729" y="2847"/>
                      </a:lnTo>
                      <a:cubicBezTo>
                        <a:pt x="274217" y="3701"/>
                        <a:pt x="286813" y="4235"/>
                        <a:pt x="299302" y="5409"/>
                      </a:cubicBezTo>
                      <a:cubicBezTo>
                        <a:pt x="286813" y="6690"/>
                        <a:pt x="274217" y="7117"/>
                        <a:pt x="261729" y="8078"/>
                      </a:cubicBezTo>
                      <a:lnTo>
                        <a:pt x="224156" y="9572"/>
                      </a:lnTo>
                      <a:cubicBezTo>
                        <a:pt x="199179" y="10533"/>
                        <a:pt x="174094" y="10640"/>
                        <a:pt x="149437" y="10746"/>
                      </a:cubicBezTo>
                      <a:cubicBezTo>
                        <a:pt x="124780" y="10853"/>
                        <a:pt x="99376" y="10746"/>
                        <a:pt x="74719" y="9572"/>
                      </a:cubicBezTo>
                      <a:cubicBezTo>
                        <a:pt x="50061" y="8398"/>
                        <a:pt x="24978" y="7651"/>
                        <a:pt x="0" y="5409"/>
                      </a:cubicBezTo>
                      <a:close/>
                    </a:path>
                  </a:pathLst>
                </a:custGeom>
                <a:solidFill>
                  <a:srgbClr val="EBEBEB"/>
                </a:solidFill>
                <a:ln w="10668" cap="flat">
                  <a:noFill/>
                  <a:prstDash val="solid"/>
                  <a:miter/>
                </a:ln>
              </p:spPr>
              <p:txBody>
                <a:bodyPr rtlCol="0" anchor="ctr">
                  <a:noAutofit/>
                </a:bodyPr>
                <a:lstStyle/>
                <a:p>
                  <a:endParaRPr lang="zh-CN" altLang="en-US"/>
                </a:p>
              </p:txBody>
            </p:sp>
          </p:grpSp>
          <p:sp>
            <p:nvSpPr>
              <p:cNvPr id="256" name="任意多边形: 形状 255">
                <a:extLst>
                  <a:ext uri="{FF2B5EF4-FFF2-40B4-BE49-F238E27FC236}">
                    <a16:creationId xmlns:a16="http://schemas.microsoft.com/office/drawing/2014/main" id="{7B39B8F6-267C-4634-8E6F-B35F1A99D900}"/>
                  </a:ext>
                </a:extLst>
              </p:cNvPr>
              <p:cNvSpPr/>
              <p:nvPr/>
            </p:nvSpPr>
            <p:spPr>
              <a:xfrm>
                <a:off x="1396757" y="5331651"/>
                <a:ext cx="3693604" cy="215645"/>
              </a:xfrm>
              <a:custGeom>
                <a:avLst/>
                <a:gdLst>
                  <a:gd name="connsiteX0" fmla="*/ 3693605 w 3693604"/>
                  <a:gd name="connsiteY0" fmla="*/ 107823 h 215645"/>
                  <a:gd name="connsiteX1" fmla="*/ 1846802 w 3693604"/>
                  <a:gd name="connsiteY1" fmla="*/ 215646 h 215645"/>
                  <a:gd name="connsiteX2" fmla="*/ 0 w 3693604"/>
                  <a:gd name="connsiteY2" fmla="*/ 107823 h 215645"/>
                  <a:gd name="connsiteX3" fmla="*/ 1846802 w 3693604"/>
                  <a:gd name="connsiteY3" fmla="*/ 0 h 215645"/>
                  <a:gd name="connsiteX4" fmla="*/ 3693605 w 3693604"/>
                  <a:gd name="connsiteY4" fmla="*/ 107823 h 215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3604" h="215645">
                    <a:moveTo>
                      <a:pt x="3693605" y="107823"/>
                    </a:moveTo>
                    <a:cubicBezTo>
                      <a:pt x="3693605" y="167372"/>
                      <a:pt x="2866763" y="215646"/>
                      <a:pt x="1846802" y="215646"/>
                    </a:cubicBezTo>
                    <a:cubicBezTo>
                      <a:pt x="826842" y="215646"/>
                      <a:pt x="0" y="167372"/>
                      <a:pt x="0" y="107823"/>
                    </a:cubicBezTo>
                    <a:cubicBezTo>
                      <a:pt x="0" y="48274"/>
                      <a:pt x="826842" y="0"/>
                      <a:pt x="1846802" y="0"/>
                    </a:cubicBezTo>
                    <a:cubicBezTo>
                      <a:pt x="2866763" y="0"/>
                      <a:pt x="3693605" y="48274"/>
                      <a:pt x="3693605" y="107823"/>
                    </a:cubicBezTo>
                    <a:close/>
                  </a:path>
                </a:pathLst>
              </a:custGeom>
              <a:solidFill>
                <a:srgbClr val="F5F5F5"/>
              </a:solidFill>
              <a:ln w="9525" cap="flat">
                <a:noFill/>
                <a:prstDash val="solid"/>
                <a:miter/>
              </a:ln>
            </p:spPr>
            <p:txBody>
              <a:bodyPr rtlCol="0" anchor="ctr">
                <a:noAutofit/>
              </a:bodyPr>
              <a:lstStyle/>
              <a:p>
                <a:endParaRPr lang="zh-CN" altLang="en-US"/>
              </a:p>
            </p:txBody>
          </p:sp>
          <p:grpSp>
            <p:nvGrpSpPr>
              <p:cNvPr id="257" name="图形 294">
                <a:extLst>
                  <a:ext uri="{FF2B5EF4-FFF2-40B4-BE49-F238E27FC236}">
                    <a16:creationId xmlns:a16="http://schemas.microsoft.com/office/drawing/2014/main" id="{0BF21338-D2BB-4E68-8D6F-25690D7A26BB}"/>
                  </a:ext>
                </a:extLst>
              </p:cNvPr>
              <p:cNvGrpSpPr/>
              <p:nvPr/>
            </p:nvGrpSpPr>
            <p:grpSpPr>
              <a:xfrm>
                <a:off x="1543633" y="4413413"/>
                <a:ext cx="455676" cy="1041967"/>
                <a:chOff x="1543633" y="4413413"/>
                <a:chExt cx="455676" cy="1041967"/>
              </a:xfrm>
            </p:grpSpPr>
            <p:sp>
              <p:nvSpPr>
                <p:cNvPr id="258" name="任意多边形: 形状 257">
                  <a:extLst>
                    <a:ext uri="{FF2B5EF4-FFF2-40B4-BE49-F238E27FC236}">
                      <a16:creationId xmlns:a16="http://schemas.microsoft.com/office/drawing/2014/main" id="{648779E3-F93B-4296-A853-5F94074F0326}"/>
                    </a:ext>
                  </a:extLst>
                </p:cNvPr>
                <p:cNvSpPr/>
                <p:nvPr/>
              </p:nvSpPr>
              <p:spPr>
                <a:xfrm>
                  <a:off x="1561629" y="4413413"/>
                  <a:ext cx="419167" cy="758598"/>
                </a:xfrm>
                <a:custGeom>
                  <a:avLst/>
                  <a:gdLst>
                    <a:gd name="connsiteX0" fmla="*/ 411581 w 419167"/>
                    <a:gd name="connsiteY0" fmla="*/ 388171 h 758598"/>
                    <a:gd name="connsiteX1" fmla="*/ 366147 w 419167"/>
                    <a:gd name="connsiteY1" fmla="*/ 384457 h 758598"/>
                    <a:gd name="connsiteX2" fmla="*/ 320427 w 419167"/>
                    <a:gd name="connsiteY2" fmla="*/ 293398 h 758598"/>
                    <a:gd name="connsiteX3" fmla="*/ 386340 w 419167"/>
                    <a:gd name="connsiteY3" fmla="*/ 238152 h 758598"/>
                    <a:gd name="connsiteX4" fmla="*/ 339667 w 419167"/>
                    <a:gd name="connsiteY4" fmla="*/ 208244 h 758598"/>
                    <a:gd name="connsiteX5" fmla="*/ 320617 w 419167"/>
                    <a:gd name="connsiteY5" fmla="*/ 328831 h 758598"/>
                    <a:gd name="connsiteX6" fmla="*/ 265563 w 419167"/>
                    <a:gd name="connsiteY6" fmla="*/ 518092 h 758598"/>
                    <a:gd name="connsiteX7" fmla="*/ 223462 w 419167"/>
                    <a:gd name="connsiteY7" fmla="*/ 583815 h 758598"/>
                    <a:gd name="connsiteX8" fmla="*/ 213937 w 419167"/>
                    <a:gd name="connsiteY8" fmla="*/ 363978 h 758598"/>
                    <a:gd name="connsiteX9" fmla="*/ 261562 w 419167"/>
                    <a:gd name="connsiteY9" fmla="*/ 178431 h 758598"/>
                    <a:gd name="connsiteX10" fmla="*/ 213937 w 419167"/>
                    <a:gd name="connsiteY10" fmla="*/ 81657 h 758598"/>
                    <a:gd name="connsiteX11" fmla="*/ 245656 w 419167"/>
                    <a:gd name="connsiteY11" fmla="*/ 21078 h 758598"/>
                    <a:gd name="connsiteX12" fmla="*/ 152882 w 419167"/>
                    <a:gd name="connsiteY12" fmla="*/ 35365 h 758598"/>
                    <a:gd name="connsiteX13" fmla="*/ 195173 w 419167"/>
                    <a:gd name="connsiteY13" fmla="*/ 93753 h 758598"/>
                    <a:gd name="connsiteX14" fmla="*/ 243655 w 419167"/>
                    <a:gd name="connsiteY14" fmla="*/ 169953 h 758598"/>
                    <a:gd name="connsiteX15" fmla="*/ 195173 w 419167"/>
                    <a:gd name="connsiteY15" fmla="*/ 252631 h 758598"/>
                    <a:gd name="connsiteX16" fmla="*/ 173075 w 419167"/>
                    <a:gd name="connsiteY16" fmla="*/ 202243 h 758598"/>
                    <a:gd name="connsiteX17" fmla="*/ 132689 w 419167"/>
                    <a:gd name="connsiteY17" fmla="*/ 284920 h 758598"/>
                    <a:gd name="connsiteX18" fmla="*/ 181076 w 419167"/>
                    <a:gd name="connsiteY18" fmla="*/ 288921 h 758598"/>
                    <a:gd name="connsiteX19" fmla="*/ 194983 w 419167"/>
                    <a:gd name="connsiteY19" fmla="*/ 379694 h 758598"/>
                    <a:gd name="connsiteX20" fmla="*/ 193554 w 419167"/>
                    <a:gd name="connsiteY20" fmla="*/ 515521 h 758598"/>
                    <a:gd name="connsiteX21" fmla="*/ 154311 w 419167"/>
                    <a:gd name="connsiteY21" fmla="*/ 457228 h 758598"/>
                    <a:gd name="connsiteX22" fmla="*/ 99161 w 419167"/>
                    <a:gd name="connsiteY22" fmla="*/ 267966 h 758598"/>
                    <a:gd name="connsiteX23" fmla="*/ 80111 w 419167"/>
                    <a:gd name="connsiteY23" fmla="*/ 147379 h 758598"/>
                    <a:gd name="connsiteX24" fmla="*/ 33439 w 419167"/>
                    <a:gd name="connsiteY24" fmla="*/ 177288 h 758598"/>
                    <a:gd name="connsiteX25" fmla="*/ 98685 w 419167"/>
                    <a:gd name="connsiteY25" fmla="*/ 233200 h 758598"/>
                    <a:gd name="connsiteX26" fmla="*/ 52965 w 419167"/>
                    <a:gd name="connsiteY26" fmla="*/ 324354 h 758598"/>
                    <a:gd name="connsiteX27" fmla="*/ 7626 w 419167"/>
                    <a:gd name="connsiteY27" fmla="*/ 328069 h 758598"/>
                    <a:gd name="connsiteX28" fmla="*/ 59823 w 419167"/>
                    <a:gd name="connsiteY28" fmla="*/ 385219 h 758598"/>
                    <a:gd name="connsiteX29" fmla="*/ 174123 w 419167"/>
                    <a:gd name="connsiteY29" fmla="*/ 644965 h 758598"/>
                    <a:gd name="connsiteX30" fmla="*/ 182600 w 419167"/>
                    <a:gd name="connsiteY30" fmla="*/ 657348 h 758598"/>
                    <a:gd name="connsiteX31" fmla="*/ 180790 w 419167"/>
                    <a:gd name="connsiteY31" fmla="*/ 677160 h 758598"/>
                    <a:gd name="connsiteX32" fmla="*/ 192601 w 419167"/>
                    <a:gd name="connsiteY32" fmla="*/ 672111 h 758598"/>
                    <a:gd name="connsiteX33" fmla="*/ 205936 w 419167"/>
                    <a:gd name="connsiteY33" fmla="*/ 691924 h 758598"/>
                    <a:gd name="connsiteX34" fmla="*/ 209365 w 419167"/>
                    <a:gd name="connsiteY34" fmla="*/ 758599 h 758598"/>
                    <a:gd name="connsiteX35" fmla="*/ 245370 w 419167"/>
                    <a:gd name="connsiteY35" fmla="*/ 705544 h 758598"/>
                    <a:gd name="connsiteX36" fmla="*/ 359670 w 419167"/>
                    <a:gd name="connsiteY36" fmla="*/ 445798 h 758598"/>
                    <a:gd name="connsiteX37" fmla="*/ 411581 w 419167"/>
                    <a:gd name="connsiteY37" fmla="*/ 388171 h 75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19167" h="758598">
                      <a:moveTo>
                        <a:pt x="411581" y="388171"/>
                      </a:moveTo>
                      <a:cubicBezTo>
                        <a:pt x="394436" y="359596"/>
                        <a:pt x="366147" y="384457"/>
                        <a:pt x="366147" y="384457"/>
                      </a:cubicBezTo>
                      <a:cubicBezTo>
                        <a:pt x="370243" y="330355"/>
                        <a:pt x="320427" y="293398"/>
                        <a:pt x="320427" y="293398"/>
                      </a:cubicBezTo>
                      <a:cubicBezTo>
                        <a:pt x="320427" y="293398"/>
                        <a:pt x="378244" y="293398"/>
                        <a:pt x="386340" y="238152"/>
                      </a:cubicBezTo>
                      <a:cubicBezTo>
                        <a:pt x="394436" y="182908"/>
                        <a:pt x="366147" y="208625"/>
                        <a:pt x="339667" y="208244"/>
                      </a:cubicBezTo>
                      <a:cubicBezTo>
                        <a:pt x="313188" y="207863"/>
                        <a:pt x="285470" y="285301"/>
                        <a:pt x="320617" y="328831"/>
                      </a:cubicBezTo>
                      <a:cubicBezTo>
                        <a:pt x="355765" y="372360"/>
                        <a:pt x="346144" y="446655"/>
                        <a:pt x="265563" y="518092"/>
                      </a:cubicBezTo>
                      <a:cubicBezTo>
                        <a:pt x="246207" y="536095"/>
                        <a:pt x="231724" y="558705"/>
                        <a:pt x="223462" y="583815"/>
                      </a:cubicBezTo>
                      <a:cubicBezTo>
                        <a:pt x="229463" y="518188"/>
                        <a:pt x="232987" y="425700"/>
                        <a:pt x="213937" y="363978"/>
                      </a:cubicBezTo>
                      <a:cubicBezTo>
                        <a:pt x="181076" y="259203"/>
                        <a:pt x="243655" y="230628"/>
                        <a:pt x="261562" y="178431"/>
                      </a:cubicBezTo>
                      <a:cubicBezTo>
                        <a:pt x="279469" y="126234"/>
                        <a:pt x="213937" y="81657"/>
                        <a:pt x="213937" y="81657"/>
                      </a:cubicBezTo>
                      <a:cubicBezTo>
                        <a:pt x="213937" y="81657"/>
                        <a:pt x="275850" y="53082"/>
                        <a:pt x="245656" y="21078"/>
                      </a:cubicBezTo>
                      <a:cubicBezTo>
                        <a:pt x="215461" y="-10926"/>
                        <a:pt x="152882" y="-6735"/>
                        <a:pt x="152882" y="35365"/>
                      </a:cubicBezTo>
                      <a:cubicBezTo>
                        <a:pt x="152882" y="77466"/>
                        <a:pt x="195173" y="93753"/>
                        <a:pt x="195173" y="93753"/>
                      </a:cubicBezTo>
                      <a:cubicBezTo>
                        <a:pt x="195173" y="93753"/>
                        <a:pt x="243655" y="144141"/>
                        <a:pt x="243655" y="169953"/>
                      </a:cubicBezTo>
                      <a:cubicBezTo>
                        <a:pt x="243655" y="195766"/>
                        <a:pt x="195173" y="252631"/>
                        <a:pt x="195173" y="252631"/>
                      </a:cubicBezTo>
                      <a:cubicBezTo>
                        <a:pt x="195173" y="252631"/>
                        <a:pt x="217366" y="204339"/>
                        <a:pt x="173075" y="202243"/>
                      </a:cubicBezTo>
                      <a:cubicBezTo>
                        <a:pt x="128784" y="200148"/>
                        <a:pt x="114592" y="258727"/>
                        <a:pt x="132689" y="284920"/>
                      </a:cubicBezTo>
                      <a:cubicBezTo>
                        <a:pt x="150787" y="311114"/>
                        <a:pt x="181076" y="288921"/>
                        <a:pt x="181076" y="288921"/>
                      </a:cubicBezTo>
                      <a:cubicBezTo>
                        <a:pt x="182968" y="319536"/>
                        <a:pt x="187622" y="349917"/>
                        <a:pt x="194983" y="379694"/>
                      </a:cubicBezTo>
                      <a:cubicBezTo>
                        <a:pt x="199555" y="394744"/>
                        <a:pt x="197364" y="453894"/>
                        <a:pt x="193554" y="515521"/>
                      </a:cubicBezTo>
                      <a:cubicBezTo>
                        <a:pt x="185211" y="493288"/>
                        <a:pt x="171770" y="473322"/>
                        <a:pt x="154311" y="457228"/>
                      </a:cubicBezTo>
                      <a:cubicBezTo>
                        <a:pt x="73634" y="385790"/>
                        <a:pt x="64204" y="311495"/>
                        <a:pt x="99161" y="267966"/>
                      </a:cubicBezTo>
                      <a:cubicBezTo>
                        <a:pt x="134118" y="224436"/>
                        <a:pt x="106400" y="146998"/>
                        <a:pt x="80111" y="147379"/>
                      </a:cubicBezTo>
                      <a:cubicBezTo>
                        <a:pt x="53822" y="147760"/>
                        <a:pt x="25342" y="122138"/>
                        <a:pt x="33439" y="177288"/>
                      </a:cubicBezTo>
                      <a:cubicBezTo>
                        <a:pt x="41535" y="232438"/>
                        <a:pt x="98685" y="233200"/>
                        <a:pt x="98685" y="233200"/>
                      </a:cubicBezTo>
                      <a:cubicBezTo>
                        <a:pt x="98685" y="233200"/>
                        <a:pt x="48964" y="270252"/>
                        <a:pt x="52965" y="324354"/>
                      </a:cubicBezTo>
                      <a:cubicBezTo>
                        <a:pt x="52965" y="324354"/>
                        <a:pt x="24390" y="299779"/>
                        <a:pt x="7626" y="328069"/>
                      </a:cubicBezTo>
                      <a:cubicBezTo>
                        <a:pt x="-23045" y="378456"/>
                        <a:pt x="47916" y="409698"/>
                        <a:pt x="59823" y="385219"/>
                      </a:cubicBezTo>
                      <a:cubicBezTo>
                        <a:pt x="59823" y="385219"/>
                        <a:pt x="210223" y="491708"/>
                        <a:pt x="174123" y="644965"/>
                      </a:cubicBezTo>
                      <a:lnTo>
                        <a:pt x="182600" y="657348"/>
                      </a:lnTo>
                      <a:cubicBezTo>
                        <a:pt x="181457" y="669730"/>
                        <a:pt x="180790" y="677160"/>
                        <a:pt x="180790" y="677160"/>
                      </a:cubicBezTo>
                      <a:lnTo>
                        <a:pt x="192601" y="672111"/>
                      </a:lnTo>
                      <a:lnTo>
                        <a:pt x="205936" y="691924"/>
                      </a:lnTo>
                      <a:cubicBezTo>
                        <a:pt x="205459" y="714203"/>
                        <a:pt x="206605" y="736486"/>
                        <a:pt x="209365" y="758599"/>
                      </a:cubicBezTo>
                      <a:lnTo>
                        <a:pt x="245370" y="705544"/>
                      </a:lnTo>
                      <a:cubicBezTo>
                        <a:pt x="209080" y="552287"/>
                        <a:pt x="359670" y="445798"/>
                        <a:pt x="359670" y="445798"/>
                      </a:cubicBezTo>
                      <a:cubicBezTo>
                        <a:pt x="371195" y="469801"/>
                        <a:pt x="442156" y="438559"/>
                        <a:pt x="411581" y="388171"/>
                      </a:cubicBezTo>
                      <a:close/>
                    </a:path>
                  </a:pathLst>
                </a:custGeom>
                <a:solidFill>
                  <a:srgbClr val="FFC414"/>
                </a:solidFill>
                <a:ln w="9525" cap="flat">
                  <a:noFill/>
                  <a:prstDash val="solid"/>
                  <a:miter/>
                </a:ln>
              </p:spPr>
              <p:txBody>
                <a:bodyPr rtlCol="0" anchor="ctr">
                  <a:noAutofit/>
                </a:bodyPr>
                <a:lstStyle/>
                <a:p>
                  <a:endParaRPr lang="zh-CN" altLang="en-US"/>
                </a:p>
              </p:txBody>
            </p:sp>
            <p:sp>
              <p:nvSpPr>
                <p:cNvPr id="259" name="任意多边形: 形状 258">
                  <a:extLst>
                    <a:ext uri="{FF2B5EF4-FFF2-40B4-BE49-F238E27FC236}">
                      <a16:creationId xmlns:a16="http://schemas.microsoft.com/office/drawing/2014/main" id="{A80BB7F6-5805-4558-BEAF-46081E0D39F4}"/>
                    </a:ext>
                  </a:extLst>
                </p:cNvPr>
                <p:cNvSpPr/>
                <p:nvPr/>
              </p:nvSpPr>
              <p:spPr>
                <a:xfrm>
                  <a:off x="1561629" y="4413413"/>
                  <a:ext cx="419167" cy="758598"/>
                </a:xfrm>
                <a:custGeom>
                  <a:avLst/>
                  <a:gdLst>
                    <a:gd name="connsiteX0" fmla="*/ 411581 w 419167"/>
                    <a:gd name="connsiteY0" fmla="*/ 388171 h 758598"/>
                    <a:gd name="connsiteX1" fmla="*/ 366147 w 419167"/>
                    <a:gd name="connsiteY1" fmla="*/ 384457 h 758598"/>
                    <a:gd name="connsiteX2" fmla="*/ 320427 w 419167"/>
                    <a:gd name="connsiteY2" fmla="*/ 293398 h 758598"/>
                    <a:gd name="connsiteX3" fmla="*/ 386340 w 419167"/>
                    <a:gd name="connsiteY3" fmla="*/ 238152 h 758598"/>
                    <a:gd name="connsiteX4" fmla="*/ 339667 w 419167"/>
                    <a:gd name="connsiteY4" fmla="*/ 208244 h 758598"/>
                    <a:gd name="connsiteX5" fmla="*/ 320617 w 419167"/>
                    <a:gd name="connsiteY5" fmla="*/ 328831 h 758598"/>
                    <a:gd name="connsiteX6" fmla="*/ 265563 w 419167"/>
                    <a:gd name="connsiteY6" fmla="*/ 518092 h 758598"/>
                    <a:gd name="connsiteX7" fmla="*/ 223462 w 419167"/>
                    <a:gd name="connsiteY7" fmla="*/ 583815 h 758598"/>
                    <a:gd name="connsiteX8" fmla="*/ 213937 w 419167"/>
                    <a:gd name="connsiteY8" fmla="*/ 363978 h 758598"/>
                    <a:gd name="connsiteX9" fmla="*/ 261562 w 419167"/>
                    <a:gd name="connsiteY9" fmla="*/ 178431 h 758598"/>
                    <a:gd name="connsiteX10" fmla="*/ 213937 w 419167"/>
                    <a:gd name="connsiteY10" fmla="*/ 81657 h 758598"/>
                    <a:gd name="connsiteX11" fmla="*/ 245656 w 419167"/>
                    <a:gd name="connsiteY11" fmla="*/ 21078 h 758598"/>
                    <a:gd name="connsiteX12" fmla="*/ 152882 w 419167"/>
                    <a:gd name="connsiteY12" fmla="*/ 35365 h 758598"/>
                    <a:gd name="connsiteX13" fmla="*/ 195173 w 419167"/>
                    <a:gd name="connsiteY13" fmla="*/ 93753 h 758598"/>
                    <a:gd name="connsiteX14" fmla="*/ 243655 w 419167"/>
                    <a:gd name="connsiteY14" fmla="*/ 169953 h 758598"/>
                    <a:gd name="connsiteX15" fmla="*/ 195173 w 419167"/>
                    <a:gd name="connsiteY15" fmla="*/ 252631 h 758598"/>
                    <a:gd name="connsiteX16" fmla="*/ 173075 w 419167"/>
                    <a:gd name="connsiteY16" fmla="*/ 202243 h 758598"/>
                    <a:gd name="connsiteX17" fmla="*/ 132689 w 419167"/>
                    <a:gd name="connsiteY17" fmla="*/ 284920 h 758598"/>
                    <a:gd name="connsiteX18" fmla="*/ 181076 w 419167"/>
                    <a:gd name="connsiteY18" fmla="*/ 288921 h 758598"/>
                    <a:gd name="connsiteX19" fmla="*/ 194983 w 419167"/>
                    <a:gd name="connsiteY19" fmla="*/ 379694 h 758598"/>
                    <a:gd name="connsiteX20" fmla="*/ 193554 w 419167"/>
                    <a:gd name="connsiteY20" fmla="*/ 515521 h 758598"/>
                    <a:gd name="connsiteX21" fmla="*/ 154311 w 419167"/>
                    <a:gd name="connsiteY21" fmla="*/ 457228 h 758598"/>
                    <a:gd name="connsiteX22" fmla="*/ 99161 w 419167"/>
                    <a:gd name="connsiteY22" fmla="*/ 267966 h 758598"/>
                    <a:gd name="connsiteX23" fmla="*/ 80111 w 419167"/>
                    <a:gd name="connsiteY23" fmla="*/ 147379 h 758598"/>
                    <a:gd name="connsiteX24" fmla="*/ 33439 w 419167"/>
                    <a:gd name="connsiteY24" fmla="*/ 177288 h 758598"/>
                    <a:gd name="connsiteX25" fmla="*/ 98685 w 419167"/>
                    <a:gd name="connsiteY25" fmla="*/ 233200 h 758598"/>
                    <a:gd name="connsiteX26" fmla="*/ 52965 w 419167"/>
                    <a:gd name="connsiteY26" fmla="*/ 324354 h 758598"/>
                    <a:gd name="connsiteX27" fmla="*/ 7626 w 419167"/>
                    <a:gd name="connsiteY27" fmla="*/ 328069 h 758598"/>
                    <a:gd name="connsiteX28" fmla="*/ 59823 w 419167"/>
                    <a:gd name="connsiteY28" fmla="*/ 385219 h 758598"/>
                    <a:gd name="connsiteX29" fmla="*/ 174123 w 419167"/>
                    <a:gd name="connsiteY29" fmla="*/ 644965 h 758598"/>
                    <a:gd name="connsiteX30" fmla="*/ 182600 w 419167"/>
                    <a:gd name="connsiteY30" fmla="*/ 657348 h 758598"/>
                    <a:gd name="connsiteX31" fmla="*/ 180790 w 419167"/>
                    <a:gd name="connsiteY31" fmla="*/ 677160 h 758598"/>
                    <a:gd name="connsiteX32" fmla="*/ 192601 w 419167"/>
                    <a:gd name="connsiteY32" fmla="*/ 672111 h 758598"/>
                    <a:gd name="connsiteX33" fmla="*/ 205936 w 419167"/>
                    <a:gd name="connsiteY33" fmla="*/ 691924 h 758598"/>
                    <a:gd name="connsiteX34" fmla="*/ 209365 w 419167"/>
                    <a:gd name="connsiteY34" fmla="*/ 758599 h 758598"/>
                    <a:gd name="connsiteX35" fmla="*/ 245370 w 419167"/>
                    <a:gd name="connsiteY35" fmla="*/ 705544 h 758598"/>
                    <a:gd name="connsiteX36" fmla="*/ 359670 w 419167"/>
                    <a:gd name="connsiteY36" fmla="*/ 445798 h 758598"/>
                    <a:gd name="connsiteX37" fmla="*/ 411581 w 419167"/>
                    <a:gd name="connsiteY37" fmla="*/ 388171 h 75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19167" h="758598">
                      <a:moveTo>
                        <a:pt x="411581" y="388171"/>
                      </a:moveTo>
                      <a:cubicBezTo>
                        <a:pt x="394436" y="359596"/>
                        <a:pt x="366147" y="384457"/>
                        <a:pt x="366147" y="384457"/>
                      </a:cubicBezTo>
                      <a:cubicBezTo>
                        <a:pt x="370243" y="330355"/>
                        <a:pt x="320427" y="293398"/>
                        <a:pt x="320427" y="293398"/>
                      </a:cubicBezTo>
                      <a:cubicBezTo>
                        <a:pt x="320427" y="293398"/>
                        <a:pt x="378244" y="293398"/>
                        <a:pt x="386340" y="238152"/>
                      </a:cubicBezTo>
                      <a:cubicBezTo>
                        <a:pt x="394436" y="182908"/>
                        <a:pt x="366147" y="208625"/>
                        <a:pt x="339667" y="208244"/>
                      </a:cubicBezTo>
                      <a:cubicBezTo>
                        <a:pt x="313188" y="207863"/>
                        <a:pt x="285470" y="285301"/>
                        <a:pt x="320617" y="328831"/>
                      </a:cubicBezTo>
                      <a:cubicBezTo>
                        <a:pt x="355765" y="372360"/>
                        <a:pt x="346144" y="446655"/>
                        <a:pt x="265563" y="518092"/>
                      </a:cubicBezTo>
                      <a:cubicBezTo>
                        <a:pt x="246207" y="536095"/>
                        <a:pt x="231724" y="558705"/>
                        <a:pt x="223462" y="583815"/>
                      </a:cubicBezTo>
                      <a:cubicBezTo>
                        <a:pt x="229463" y="518188"/>
                        <a:pt x="232987" y="425700"/>
                        <a:pt x="213937" y="363978"/>
                      </a:cubicBezTo>
                      <a:cubicBezTo>
                        <a:pt x="181076" y="259203"/>
                        <a:pt x="243655" y="230628"/>
                        <a:pt x="261562" y="178431"/>
                      </a:cubicBezTo>
                      <a:cubicBezTo>
                        <a:pt x="279469" y="126234"/>
                        <a:pt x="213937" y="81657"/>
                        <a:pt x="213937" y="81657"/>
                      </a:cubicBezTo>
                      <a:cubicBezTo>
                        <a:pt x="213937" y="81657"/>
                        <a:pt x="275850" y="53082"/>
                        <a:pt x="245656" y="21078"/>
                      </a:cubicBezTo>
                      <a:cubicBezTo>
                        <a:pt x="215461" y="-10926"/>
                        <a:pt x="152882" y="-6735"/>
                        <a:pt x="152882" y="35365"/>
                      </a:cubicBezTo>
                      <a:cubicBezTo>
                        <a:pt x="152882" y="77466"/>
                        <a:pt x="195173" y="93753"/>
                        <a:pt x="195173" y="93753"/>
                      </a:cubicBezTo>
                      <a:cubicBezTo>
                        <a:pt x="195173" y="93753"/>
                        <a:pt x="243655" y="144141"/>
                        <a:pt x="243655" y="169953"/>
                      </a:cubicBezTo>
                      <a:cubicBezTo>
                        <a:pt x="243655" y="195766"/>
                        <a:pt x="195173" y="252631"/>
                        <a:pt x="195173" y="252631"/>
                      </a:cubicBezTo>
                      <a:cubicBezTo>
                        <a:pt x="195173" y="252631"/>
                        <a:pt x="217366" y="204339"/>
                        <a:pt x="173075" y="202243"/>
                      </a:cubicBezTo>
                      <a:cubicBezTo>
                        <a:pt x="128784" y="200148"/>
                        <a:pt x="114592" y="258727"/>
                        <a:pt x="132689" y="284920"/>
                      </a:cubicBezTo>
                      <a:cubicBezTo>
                        <a:pt x="150787" y="311114"/>
                        <a:pt x="181076" y="288921"/>
                        <a:pt x="181076" y="288921"/>
                      </a:cubicBezTo>
                      <a:cubicBezTo>
                        <a:pt x="182968" y="319536"/>
                        <a:pt x="187622" y="349917"/>
                        <a:pt x="194983" y="379694"/>
                      </a:cubicBezTo>
                      <a:cubicBezTo>
                        <a:pt x="199555" y="394744"/>
                        <a:pt x="197364" y="453894"/>
                        <a:pt x="193554" y="515521"/>
                      </a:cubicBezTo>
                      <a:cubicBezTo>
                        <a:pt x="185211" y="493288"/>
                        <a:pt x="171770" y="473322"/>
                        <a:pt x="154311" y="457228"/>
                      </a:cubicBezTo>
                      <a:cubicBezTo>
                        <a:pt x="73634" y="385790"/>
                        <a:pt x="64204" y="311495"/>
                        <a:pt x="99161" y="267966"/>
                      </a:cubicBezTo>
                      <a:cubicBezTo>
                        <a:pt x="134118" y="224436"/>
                        <a:pt x="106400" y="146998"/>
                        <a:pt x="80111" y="147379"/>
                      </a:cubicBezTo>
                      <a:cubicBezTo>
                        <a:pt x="53822" y="147760"/>
                        <a:pt x="25342" y="122138"/>
                        <a:pt x="33439" y="177288"/>
                      </a:cubicBezTo>
                      <a:cubicBezTo>
                        <a:pt x="41535" y="232438"/>
                        <a:pt x="98685" y="233200"/>
                        <a:pt x="98685" y="233200"/>
                      </a:cubicBezTo>
                      <a:cubicBezTo>
                        <a:pt x="98685" y="233200"/>
                        <a:pt x="48964" y="270252"/>
                        <a:pt x="52965" y="324354"/>
                      </a:cubicBezTo>
                      <a:cubicBezTo>
                        <a:pt x="52965" y="324354"/>
                        <a:pt x="24390" y="299779"/>
                        <a:pt x="7626" y="328069"/>
                      </a:cubicBezTo>
                      <a:cubicBezTo>
                        <a:pt x="-23045" y="378456"/>
                        <a:pt x="47916" y="409698"/>
                        <a:pt x="59823" y="385219"/>
                      </a:cubicBezTo>
                      <a:cubicBezTo>
                        <a:pt x="59823" y="385219"/>
                        <a:pt x="210223" y="491708"/>
                        <a:pt x="174123" y="644965"/>
                      </a:cubicBezTo>
                      <a:lnTo>
                        <a:pt x="182600" y="657348"/>
                      </a:lnTo>
                      <a:cubicBezTo>
                        <a:pt x="181457" y="669730"/>
                        <a:pt x="180790" y="677160"/>
                        <a:pt x="180790" y="677160"/>
                      </a:cubicBezTo>
                      <a:lnTo>
                        <a:pt x="192601" y="672111"/>
                      </a:lnTo>
                      <a:lnTo>
                        <a:pt x="205936" y="691924"/>
                      </a:lnTo>
                      <a:cubicBezTo>
                        <a:pt x="205459" y="714203"/>
                        <a:pt x="206605" y="736486"/>
                        <a:pt x="209365" y="758599"/>
                      </a:cubicBezTo>
                      <a:lnTo>
                        <a:pt x="245370" y="705544"/>
                      </a:lnTo>
                      <a:cubicBezTo>
                        <a:pt x="209080" y="552287"/>
                        <a:pt x="359670" y="445798"/>
                        <a:pt x="359670" y="445798"/>
                      </a:cubicBezTo>
                      <a:cubicBezTo>
                        <a:pt x="371195" y="469801"/>
                        <a:pt x="442156" y="438559"/>
                        <a:pt x="411581" y="388171"/>
                      </a:cubicBezTo>
                      <a:close/>
                    </a:path>
                  </a:pathLst>
                </a:custGeom>
                <a:solidFill>
                  <a:srgbClr val="FFC414">
                    <a:alpha val="20000"/>
                  </a:srgbClr>
                </a:solidFill>
                <a:ln w="9525" cap="flat">
                  <a:noFill/>
                  <a:prstDash val="solid"/>
                  <a:miter/>
                </a:ln>
              </p:spPr>
              <p:txBody>
                <a:bodyPr rtlCol="0" anchor="ctr">
                  <a:noAutofit/>
                </a:bodyPr>
                <a:lstStyle/>
                <a:p>
                  <a:endParaRPr lang="zh-CN" altLang="en-US"/>
                </a:p>
              </p:txBody>
            </p:sp>
            <p:sp>
              <p:nvSpPr>
                <p:cNvPr id="260" name="任意多边形: 形状 259">
                  <a:extLst>
                    <a:ext uri="{FF2B5EF4-FFF2-40B4-BE49-F238E27FC236}">
                      <a16:creationId xmlns:a16="http://schemas.microsoft.com/office/drawing/2014/main" id="{2049FC8A-7E11-40C3-AE21-94F2A0F2112C}"/>
                    </a:ext>
                  </a:extLst>
                </p:cNvPr>
                <p:cNvSpPr/>
                <p:nvPr/>
              </p:nvSpPr>
              <p:spPr>
                <a:xfrm>
                  <a:off x="1562016" y="5078095"/>
                  <a:ext cx="418909" cy="377285"/>
                </a:xfrm>
                <a:custGeom>
                  <a:avLst/>
                  <a:gdLst>
                    <a:gd name="connsiteX0" fmla="*/ 381762 w 418909"/>
                    <a:gd name="connsiteY0" fmla="*/ 377285 h 377285"/>
                    <a:gd name="connsiteX1" fmla="*/ 37148 w 418909"/>
                    <a:gd name="connsiteY1" fmla="*/ 377285 h 377285"/>
                    <a:gd name="connsiteX2" fmla="*/ 0 w 418909"/>
                    <a:gd name="connsiteY2" fmla="*/ 0 h 377285"/>
                    <a:gd name="connsiteX3" fmla="*/ 418910 w 418909"/>
                    <a:gd name="connsiteY3" fmla="*/ 0 h 377285"/>
                    <a:gd name="connsiteX4" fmla="*/ 381762 w 418909"/>
                    <a:gd name="connsiteY4" fmla="*/ 377285 h 377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909" h="377285">
                      <a:moveTo>
                        <a:pt x="381762" y="377285"/>
                      </a:moveTo>
                      <a:lnTo>
                        <a:pt x="37148" y="377285"/>
                      </a:lnTo>
                      <a:lnTo>
                        <a:pt x="0" y="0"/>
                      </a:lnTo>
                      <a:lnTo>
                        <a:pt x="418910" y="0"/>
                      </a:lnTo>
                      <a:lnTo>
                        <a:pt x="381762" y="377285"/>
                      </a:lnTo>
                      <a:close/>
                    </a:path>
                  </a:pathLst>
                </a:custGeom>
                <a:solidFill>
                  <a:srgbClr val="FFC414"/>
                </a:solidFill>
                <a:ln w="9525" cap="flat">
                  <a:noFill/>
                  <a:prstDash val="solid"/>
                  <a:miter/>
                </a:ln>
              </p:spPr>
              <p:txBody>
                <a:bodyPr rtlCol="0" anchor="ctr">
                  <a:noAutofit/>
                </a:bodyPr>
                <a:lstStyle/>
                <a:p>
                  <a:endParaRPr lang="zh-CN" altLang="en-US"/>
                </a:p>
              </p:txBody>
            </p:sp>
            <p:sp>
              <p:nvSpPr>
                <p:cNvPr id="261" name="任意多边形: 形状 260">
                  <a:extLst>
                    <a:ext uri="{FF2B5EF4-FFF2-40B4-BE49-F238E27FC236}">
                      <a16:creationId xmlns:a16="http://schemas.microsoft.com/office/drawing/2014/main" id="{BB06E30D-1A06-432D-BF24-821854B8A0F1}"/>
                    </a:ext>
                  </a:extLst>
                </p:cNvPr>
                <p:cNvSpPr/>
                <p:nvPr/>
              </p:nvSpPr>
              <p:spPr>
                <a:xfrm>
                  <a:off x="1562016" y="5078095"/>
                  <a:ext cx="418909" cy="377285"/>
                </a:xfrm>
                <a:custGeom>
                  <a:avLst/>
                  <a:gdLst>
                    <a:gd name="connsiteX0" fmla="*/ 381762 w 418909"/>
                    <a:gd name="connsiteY0" fmla="*/ 377285 h 377285"/>
                    <a:gd name="connsiteX1" fmla="*/ 37148 w 418909"/>
                    <a:gd name="connsiteY1" fmla="*/ 377285 h 377285"/>
                    <a:gd name="connsiteX2" fmla="*/ 0 w 418909"/>
                    <a:gd name="connsiteY2" fmla="*/ 0 h 377285"/>
                    <a:gd name="connsiteX3" fmla="*/ 418910 w 418909"/>
                    <a:gd name="connsiteY3" fmla="*/ 0 h 377285"/>
                    <a:gd name="connsiteX4" fmla="*/ 381762 w 418909"/>
                    <a:gd name="connsiteY4" fmla="*/ 377285 h 377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909" h="377285">
                      <a:moveTo>
                        <a:pt x="381762" y="377285"/>
                      </a:moveTo>
                      <a:lnTo>
                        <a:pt x="37148" y="377285"/>
                      </a:lnTo>
                      <a:lnTo>
                        <a:pt x="0" y="0"/>
                      </a:lnTo>
                      <a:lnTo>
                        <a:pt x="418910" y="0"/>
                      </a:lnTo>
                      <a:lnTo>
                        <a:pt x="381762" y="377285"/>
                      </a:lnTo>
                      <a:close/>
                    </a:path>
                  </a:pathLst>
                </a:custGeom>
                <a:solidFill>
                  <a:srgbClr val="FFFFFF">
                    <a:alpha val="70000"/>
                  </a:srgbClr>
                </a:solidFill>
                <a:ln w="9525" cap="flat">
                  <a:noFill/>
                  <a:prstDash val="solid"/>
                  <a:miter/>
                </a:ln>
              </p:spPr>
              <p:txBody>
                <a:bodyPr rtlCol="0" anchor="ctr">
                  <a:noAutofit/>
                </a:bodyPr>
                <a:lstStyle/>
                <a:p>
                  <a:endParaRPr lang="zh-CN" altLang="en-US"/>
                </a:p>
              </p:txBody>
            </p:sp>
            <p:sp>
              <p:nvSpPr>
                <p:cNvPr id="262" name="任意多边形: 形状 261">
                  <a:extLst>
                    <a:ext uri="{FF2B5EF4-FFF2-40B4-BE49-F238E27FC236}">
                      <a16:creationId xmlns:a16="http://schemas.microsoft.com/office/drawing/2014/main" id="{665ACA4F-B1F7-4C5C-A61A-7408B5C022E4}"/>
                    </a:ext>
                  </a:extLst>
                </p:cNvPr>
                <p:cNvSpPr/>
                <p:nvPr/>
              </p:nvSpPr>
              <p:spPr>
                <a:xfrm>
                  <a:off x="1543633" y="5036471"/>
                  <a:ext cx="455676" cy="83248"/>
                </a:xfrm>
                <a:custGeom>
                  <a:avLst/>
                  <a:gdLst>
                    <a:gd name="connsiteX0" fmla="*/ 0 w 455676"/>
                    <a:gd name="connsiteY0" fmla="*/ 0 h 83248"/>
                    <a:gd name="connsiteX1" fmla="*/ 455676 w 455676"/>
                    <a:gd name="connsiteY1" fmla="*/ 0 h 83248"/>
                    <a:gd name="connsiteX2" fmla="*/ 455676 w 455676"/>
                    <a:gd name="connsiteY2" fmla="*/ 83248 h 83248"/>
                    <a:gd name="connsiteX3" fmla="*/ 0 w 455676"/>
                    <a:gd name="connsiteY3" fmla="*/ 83248 h 83248"/>
                  </a:gdLst>
                  <a:ahLst/>
                  <a:cxnLst>
                    <a:cxn ang="0">
                      <a:pos x="connsiteX0" y="connsiteY0"/>
                    </a:cxn>
                    <a:cxn ang="0">
                      <a:pos x="connsiteX1" y="connsiteY1"/>
                    </a:cxn>
                    <a:cxn ang="0">
                      <a:pos x="connsiteX2" y="connsiteY2"/>
                    </a:cxn>
                    <a:cxn ang="0">
                      <a:pos x="connsiteX3" y="connsiteY3"/>
                    </a:cxn>
                  </a:cxnLst>
                  <a:rect l="l" t="t" r="r" b="b"/>
                  <a:pathLst>
                    <a:path w="455676" h="83248">
                      <a:moveTo>
                        <a:pt x="0" y="0"/>
                      </a:moveTo>
                      <a:lnTo>
                        <a:pt x="455676" y="0"/>
                      </a:lnTo>
                      <a:lnTo>
                        <a:pt x="455676" y="83248"/>
                      </a:lnTo>
                      <a:lnTo>
                        <a:pt x="0" y="83248"/>
                      </a:lnTo>
                      <a:close/>
                    </a:path>
                  </a:pathLst>
                </a:custGeom>
                <a:solidFill>
                  <a:srgbClr val="FFC414"/>
                </a:solidFill>
                <a:ln w="9525" cap="flat">
                  <a:noFill/>
                  <a:prstDash val="solid"/>
                  <a:miter/>
                </a:ln>
              </p:spPr>
              <p:txBody>
                <a:bodyPr rtlCol="0" anchor="ctr">
                  <a:noAutofit/>
                </a:bodyPr>
                <a:lstStyle/>
                <a:p>
                  <a:endParaRPr lang="zh-CN" altLang="en-US"/>
                </a:p>
              </p:txBody>
            </p:sp>
            <p:sp>
              <p:nvSpPr>
                <p:cNvPr id="263" name="任意多边形: 形状 262">
                  <a:extLst>
                    <a:ext uri="{FF2B5EF4-FFF2-40B4-BE49-F238E27FC236}">
                      <a16:creationId xmlns:a16="http://schemas.microsoft.com/office/drawing/2014/main" id="{C804B546-0651-45D0-9E56-3384A1604D5E}"/>
                    </a:ext>
                  </a:extLst>
                </p:cNvPr>
                <p:cNvSpPr/>
                <p:nvPr/>
              </p:nvSpPr>
              <p:spPr>
                <a:xfrm>
                  <a:off x="1543633" y="5036471"/>
                  <a:ext cx="455676" cy="83248"/>
                </a:xfrm>
                <a:custGeom>
                  <a:avLst/>
                  <a:gdLst>
                    <a:gd name="connsiteX0" fmla="*/ 0 w 455676"/>
                    <a:gd name="connsiteY0" fmla="*/ 0 h 83248"/>
                    <a:gd name="connsiteX1" fmla="*/ 455676 w 455676"/>
                    <a:gd name="connsiteY1" fmla="*/ 0 h 83248"/>
                    <a:gd name="connsiteX2" fmla="*/ 455676 w 455676"/>
                    <a:gd name="connsiteY2" fmla="*/ 83248 h 83248"/>
                    <a:gd name="connsiteX3" fmla="*/ 0 w 455676"/>
                    <a:gd name="connsiteY3" fmla="*/ 83248 h 83248"/>
                  </a:gdLst>
                  <a:ahLst/>
                  <a:cxnLst>
                    <a:cxn ang="0">
                      <a:pos x="connsiteX0" y="connsiteY0"/>
                    </a:cxn>
                    <a:cxn ang="0">
                      <a:pos x="connsiteX1" y="connsiteY1"/>
                    </a:cxn>
                    <a:cxn ang="0">
                      <a:pos x="connsiteX2" y="connsiteY2"/>
                    </a:cxn>
                    <a:cxn ang="0">
                      <a:pos x="connsiteX3" y="connsiteY3"/>
                    </a:cxn>
                  </a:cxnLst>
                  <a:rect l="l" t="t" r="r" b="b"/>
                  <a:pathLst>
                    <a:path w="455676" h="83248">
                      <a:moveTo>
                        <a:pt x="0" y="0"/>
                      </a:moveTo>
                      <a:lnTo>
                        <a:pt x="455676" y="0"/>
                      </a:lnTo>
                      <a:lnTo>
                        <a:pt x="455676" y="83248"/>
                      </a:lnTo>
                      <a:lnTo>
                        <a:pt x="0" y="83248"/>
                      </a:lnTo>
                      <a:close/>
                    </a:path>
                  </a:pathLst>
                </a:custGeom>
                <a:solidFill>
                  <a:srgbClr val="FFFFFF">
                    <a:alpha val="50000"/>
                  </a:srgbClr>
                </a:solidFill>
                <a:ln w="9525" cap="flat">
                  <a:noFill/>
                  <a:prstDash val="solid"/>
                  <a:miter/>
                </a:ln>
              </p:spPr>
              <p:txBody>
                <a:bodyPr rtlCol="0" anchor="ctr">
                  <a:noAutofit/>
                </a:bodyPr>
                <a:lstStyle/>
                <a:p>
                  <a:endParaRPr lang="zh-CN" altLang="en-US"/>
                </a:p>
              </p:txBody>
            </p:sp>
          </p:grpSp>
          <p:grpSp>
            <p:nvGrpSpPr>
              <p:cNvPr id="264" name="图形 294">
                <a:extLst>
                  <a:ext uri="{FF2B5EF4-FFF2-40B4-BE49-F238E27FC236}">
                    <a16:creationId xmlns:a16="http://schemas.microsoft.com/office/drawing/2014/main" id="{C178287D-ECC0-4403-9F77-829F9369EC34}"/>
                  </a:ext>
                </a:extLst>
              </p:cNvPr>
              <p:cNvGrpSpPr/>
              <p:nvPr/>
            </p:nvGrpSpPr>
            <p:grpSpPr>
              <a:xfrm>
                <a:off x="3109352" y="2409095"/>
                <a:ext cx="1684496" cy="3029807"/>
                <a:chOff x="3109352" y="2409095"/>
                <a:chExt cx="1684496" cy="3029807"/>
              </a:xfrm>
            </p:grpSpPr>
            <p:sp>
              <p:nvSpPr>
                <p:cNvPr id="265" name="任意多边形: 形状 264">
                  <a:extLst>
                    <a:ext uri="{FF2B5EF4-FFF2-40B4-BE49-F238E27FC236}">
                      <a16:creationId xmlns:a16="http://schemas.microsoft.com/office/drawing/2014/main" id="{67FDC49B-E8A5-4E6C-8A82-3788048F78E5}"/>
                    </a:ext>
                  </a:extLst>
                </p:cNvPr>
                <p:cNvSpPr/>
                <p:nvPr/>
              </p:nvSpPr>
              <p:spPr>
                <a:xfrm>
                  <a:off x="3109352" y="2409095"/>
                  <a:ext cx="1684496" cy="3029807"/>
                </a:xfrm>
                <a:custGeom>
                  <a:avLst/>
                  <a:gdLst>
                    <a:gd name="connsiteX0" fmla="*/ 1583531 w 1684496"/>
                    <a:gd name="connsiteY0" fmla="*/ 0 h 3029807"/>
                    <a:gd name="connsiteX1" fmla="*/ 1684496 w 1684496"/>
                    <a:gd name="connsiteY1" fmla="*/ 0 h 3029807"/>
                    <a:gd name="connsiteX2" fmla="*/ 1684496 w 1684496"/>
                    <a:gd name="connsiteY2" fmla="*/ 3029807 h 3029807"/>
                    <a:gd name="connsiteX3" fmla="*/ 1583531 w 1684496"/>
                    <a:gd name="connsiteY3" fmla="*/ 3029807 h 3029807"/>
                    <a:gd name="connsiteX4" fmla="*/ 100965 w 1684496"/>
                    <a:gd name="connsiteY4" fmla="*/ 3029807 h 3029807"/>
                    <a:gd name="connsiteX5" fmla="*/ 0 w 1684496"/>
                    <a:gd name="connsiteY5" fmla="*/ 3029807 h 3029807"/>
                    <a:gd name="connsiteX6" fmla="*/ 0 w 1684496"/>
                    <a:gd name="connsiteY6" fmla="*/ 0 h 3029807"/>
                    <a:gd name="connsiteX7" fmla="*/ 100965 w 1684496"/>
                    <a:gd name="connsiteY7" fmla="*/ 0 h 3029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4496" h="3029807">
                      <a:moveTo>
                        <a:pt x="1583531" y="0"/>
                      </a:moveTo>
                      <a:cubicBezTo>
                        <a:pt x="1639293" y="0"/>
                        <a:pt x="1684496" y="0"/>
                        <a:pt x="1684496" y="0"/>
                      </a:cubicBezTo>
                      <a:lnTo>
                        <a:pt x="1684496" y="3029807"/>
                      </a:lnTo>
                      <a:cubicBezTo>
                        <a:pt x="1684496" y="3029807"/>
                        <a:pt x="1639293" y="3029807"/>
                        <a:pt x="1583531" y="3029807"/>
                      </a:cubicBezTo>
                      <a:lnTo>
                        <a:pt x="100965" y="3029807"/>
                      </a:lnTo>
                      <a:cubicBezTo>
                        <a:pt x="45204" y="3029807"/>
                        <a:pt x="0" y="3029807"/>
                        <a:pt x="0" y="3029807"/>
                      </a:cubicBezTo>
                      <a:lnTo>
                        <a:pt x="0" y="0"/>
                      </a:lnTo>
                      <a:cubicBezTo>
                        <a:pt x="0" y="0"/>
                        <a:pt x="45204" y="0"/>
                        <a:pt x="100965" y="0"/>
                      </a:cubicBezTo>
                      <a:close/>
                    </a:path>
                  </a:pathLst>
                </a:custGeom>
                <a:solidFill>
                  <a:srgbClr val="263238"/>
                </a:solidFill>
                <a:ln w="9525" cap="flat">
                  <a:noFill/>
                  <a:prstDash val="solid"/>
                  <a:miter/>
                </a:ln>
              </p:spPr>
              <p:txBody>
                <a:bodyPr rtlCol="0" anchor="ctr">
                  <a:noAutofit/>
                </a:bodyPr>
                <a:lstStyle/>
                <a:p>
                  <a:endParaRPr lang="zh-CN" altLang="en-US"/>
                </a:p>
              </p:txBody>
            </p:sp>
            <p:sp>
              <p:nvSpPr>
                <p:cNvPr id="266" name="任意多边形: 形状 265">
                  <a:extLst>
                    <a:ext uri="{FF2B5EF4-FFF2-40B4-BE49-F238E27FC236}">
                      <a16:creationId xmlns:a16="http://schemas.microsoft.com/office/drawing/2014/main" id="{1AB3A2D5-DC76-448C-8CE5-DEA29F96A3B7}"/>
                    </a:ext>
                  </a:extLst>
                </p:cNvPr>
                <p:cNvSpPr/>
                <p:nvPr/>
              </p:nvSpPr>
              <p:spPr>
                <a:xfrm>
                  <a:off x="3166192" y="2472531"/>
                  <a:ext cx="1570887" cy="2901129"/>
                </a:xfrm>
                <a:custGeom>
                  <a:avLst/>
                  <a:gdLst>
                    <a:gd name="connsiteX0" fmla="*/ 1570887 w 1570887"/>
                    <a:gd name="connsiteY0" fmla="*/ 38005 h 2901129"/>
                    <a:gd name="connsiteX1" fmla="*/ 1570887 w 1570887"/>
                    <a:gd name="connsiteY1" fmla="*/ 2859881 h 2901129"/>
                    <a:gd name="connsiteX2" fmla="*/ 1529649 w 1570887"/>
                    <a:gd name="connsiteY2" fmla="*/ 2901130 h 2901129"/>
                    <a:gd name="connsiteX3" fmla="*/ 1528977 w 1570887"/>
                    <a:gd name="connsiteY3" fmla="*/ 2901124 h 2901129"/>
                    <a:gd name="connsiteX4" fmla="*/ 37457 w 1570887"/>
                    <a:gd name="connsiteY4" fmla="*/ 2901124 h 2901129"/>
                    <a:gd name="connsiteX5" fmla="*/ 11 w 1570887"/>
                    <a:gd name="connsiteY5" fmla="*/ 2864470 h 2901129"/>
                    <a:gd name="connsiteX6" fmla="*/ 24 w 1570887"/>
                    <a:gd name="connsiteY6" fmla="*/ 2863024 h 2901129"/>
                    <a:gd name="connsiteX7" fmla="*/ 24 w 1570887"/>
                    <a:gd name="connsiteY7" fmla="*/ 34576 h 2901129"/>
                    <a:gd name="connsiteX8" fmla="*/ 32078 w 1570887"/>
                    <a:gd name="connsiteY8" fmla="*/ 2 h 2901129"/>
                    <a:gd name="connsiteX9" fmla="*/ 32123 w 1570887"/>
                    <a:gd name="connsiteY9" fmla="*/ 0 h 2901129"/>
                    <a:gd name="connsiteX10" fmla="*/ 404932 w 1570887"/>
                    <a:gd name="connsiteY10" fmla="*/ 0 h 2901129"/>
                    <a:gd name="connsiteX11" fmla="*/ 429030 w 1570887"/>
                    <a:gd name="connsiteY11" fmla="*/ 16764 h 2901129"/>
                    <a:gd name="connsiteX12" fmla="*/ 444461 w 1570887"/>
                    <a:gd name="connsiteY12" fmla="*/ 54864 h 2901129"/>
                    <a:gd name="connsiteX13" fmla="*/ 468464 w 1570887"/>
                    <a:gd name="connsiteY13" fmla="*/ 71533 h 2901129"/>
                    <a:gd name="connsiteX14" fmla="*/ 1103305 w 1570887"/>
                    <a:gd name="connsiteY14" fmla="*/ 71533 h 2901129"/>
                    <a:gd name="connsiteX15" fmla="*/ 1127308 w 1570887"/>
                    <a:gd name="connsiteY15" fmla="*/ 55150 h 2901129"/>
                    <a:gd name="connsiteX16" fmla="*/ 1142739 w 1570887"/>
                    <a:gd name="connsiteY16" fmla="*/ 17050 h 2901129"/>
                    <a:gd name="connsiteX17" fmla="*/ 1166742 w 1570887"/>
                    <a:gd name="connsiteY17" fmla="*/ 191 h 2901129"/>
                    <a:gd name="connsiteX18" fmla="*/ 1534692 w 1570887"/>
                    <a:gd name="connsiteY18" fmla="*/ 190 h 2901129"/>
                    <a:gd name="connsiteX19" fmla="*/ 1570887 w 1570887"/>
                    <a:gd name="connsiteY19" fmla="*/ 38005 h 2901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70887" h="2901129">
                      <a:moveTo>
                        <a:pt x="1570887" y="38005"/>
                      </a:moveTo>
                      <a:lnTo>
                        <a:pt x="1570887" y="2859881"/>
                      </a:lnTo>
                      <a:cubicBezTo>
                        <a:pt x="1570890" y="2882659"/>
                        <a:pt x="1552427" y="2901127"/>
                        <a:pt x="1529649" y="2901130"/>
                      </a:cubicBezTo>
                      <a:cubicBezTo>
                        <a:pt x="1529425" y="2901130"/>
                        <a:pt x="1529201" y="2901128"/>
                        <a:pt x="1528977" y="2901124"/>
                      </a:cubicBezTo>
                      <a:lnTo>
                        <a:pt x="37457" y="2901124"/>
                      </a:lnTo>
                      <a:cubicBezTo>
                        <a:pt x="16995" y="2901343"/>
                        <a:pt x="230" y="2884932"/>
                        <a:pt x="11" y="2864470"/>
                      </a:cubicBezTo>
                      <a:cubicBezTo>
                        <a:pt x="6" y="2863988"/>
                        <a:pt x="11" y="2863506"/>
                        <a:pt x="24" y="2863024"/>
                      </a:cubicBezTo>
                      <a:lnTo>
                        <a:pt x="24" y="34576"/>
                      </a:lnTo>
                      <a:cubicBezTo>
                        <a:pt x="-672" y="16177"/>
                        <a:pt x="13679" y="698"/>
                        <a:pt x="32078" y="2"/>
                      </a:cubicBezTo>
                      <a:cubicBezTo>
                        <a:pt x="32093" y="1"/>
                        <a:pt x="32108" y="1"/>
                        <a:pt x="32123" y="0"/>
                      </a:cubicBezTo>
                      <a:lnTo>
                        <a:pt x="404932" y="0"/>
                      </a:lnTo>
                      <a:cubicBezTo>
                        <a:pt x="415619" y="191"/>
                        <a:pt x="425135" y="6811"/>
                        <a:pt x="429030" y="16764"/>
                      </a:cubicBezTo>
                      <a:lnTo>
                        <a:pt x="444461" y="54864"/>
                      </a:lnTo>
                      <a:cubicBezTo>
                        <a:pt x="448331" y="64782"/>
                        <a:pt x="457819" y="71371"/>
                        <a:pt x="468464" y="71533"/>
                      </a:cubicBezTo>
                      <a:lnTo>
                        <a:pt x="1103305" y="71533"/>
                      </a:lnTo>
                      <a:cubicBezTo>
                        <a:pt x="1113880" y="71418"/>
                        <a:pt x="1123348" y="64955"/>
                        <a:pt x="1127308" y="55150"/>
                      </a:cubicBezTo>
                      <a:lnTo>
                        <a:pt x="1142739" y="17050"/>
                      </a:lnTo>
                      <a:cubicBezTo>
                        <a:pt x="1146569" y="7074"/>
                        <a:pt x="1156058" y="409"/>
                        <a:pt x="1166742" y="191"/>
                      </a:cubicBezTo>
                      <a:lnTo>
                        <a:pt x="1534692" y="190"/>
                      </a:lnTo>
                      <a:cubicBezTo>
                        <a:pt x="1554877" y="1201"/>
                        <a:pt x="1570761" y="17795"/>
                        <a:pt x="1570887" y="38005"/>
                      </a:cubicBezTo>
                      <a:close/>
                    </a:path>
                  </a:pathLst>
                </a:custGeom>
                <a:solidFill>
                  <a:srgbClr val="FFC414"/>
                </a:solidFill>
                <a:ln w="9525" cap="flat">
                  <a:noFill/>
                  <a:prstDash val="solid"/>
                  <a:miter/>
                </a:ln>
              </p:spPr>
              <p:txBody>
                <a:bodyPr rtlCol="0" anchor="ctr">
                  <a:noAutofit/>
                </a:bodyPr>
                <a:lstStyle/>
                <a:p>
                  <a:endParaRPr lang="zh-CN" altLang="en-US"/>
                </a:p>
              </p:txBody>
            </p:sp>
            <p:sp>
              <p:nvSpPr>
                <p:cNvPr id="267" name="任意多边形: 形状 266">
                  <a:extLst>
                    <a:ext uri="{FF2B5EF4-FFF2-40B4-BE49-F238E27FC236}">
                      <a16:creationId xmlns:a16="http://schemas.microsoft.com/office/drawing/2014/main" id="{0641582A-9694-430B-A4D3-3D9D1F489AA8}"/>
                    </a:ext>
                  </a:extLst>
                </p:cNvPr>
                <p:cNvSpPr/>
                <p:nvPr/>
              </p:nvSpPr>
              <p:spPr>
                <a:xfrm>
                  <a:off x="3166217" y="2648839"/>
                  <a:ext cx="1570767" cy="2420874"/>
                </a:xfrm>
                <a:custGeom>
                  <a:avLst/>
                  <a:gdLst>
                    <a:gd name="connsiteX0" fmla="*/ 0 w 1570767"/>
                    <a:gd name="connsiteY0" fmla="*/ 0 h 2420874"/>
                    <a:gd name="connsiteX1" fmla="*/ 1570768 w 1570767"/>
                    <a:gd name="connsiteY1" fmla="*/ 0 h 2420874"/>
                    <a:gd name="connsiteX2" fmla="*/ 1570768 w 1570767"/>
                    <a:gd name="connsiteY2" fmla="*/ 2420874 h 2420874"/>
                    <a:gd name="connsiteX3" fmla="*/ 0 w 1570767"/>
                    <a:gd name="connsiteY3" fmla="*/ 2420874 h 2420874"/>
                  </a:gdLst>
                  <a:ahLst/>
                  <a:cxnLst>
                    <a:cxn ang="0">
                      <a:pos x="connsiteX0" y="connsiteY0"/>
                    </a:cxn>
                    <a:cxn ang="0">
                      <a:pos x="connsiteX1" y="connsiteY1"/>
                    </a:cxn>
                    <a:cxn ang="0">
                      <a:pos x="connsiteX2" y="connsiteY2"/>
                    </a:cxn>
                    <a:cxn ang="0">
                      <a:pos x="connsiteX3" y="connsiteY3"/>
                    </a:cxn>
                  </a:cxnLst>
                  <a:rect l="l" t="t" r="r" b="b"/>
                  <a:pathLst>
                    <a:path w="1570767" h="2420874">
                      <a:moveTo>
                        <a:pt x="0" y="0"/>
                      </a:moveTo>
                      <a:lnTo>
                        <a:pt x="1570768" y="0"/>
                      </a:lnTo>
                      <a:lnTo>
                        <a:pt x="1570768" y="2420874"/>
                      </a:lnTo>
                      <a:lnTo>
                        <a:pt x="0" y="2420874"/>
                      </a:lnTo>
                      <a:close/>
                    </a:path>
                  </a:pathLst>
                </a:custGeom>
                <a:solidFill>
                  <a:srgbClr val="FFFFFF">
                    <a:alpha val="60000"/>
                  </a:srgbClr>
                </a:solidFill>
                <a:ln w="9525" cap="flat">
                  <a:noFill/>
                  <a:prstDash val="solid"/>
                  <a:miter/>
                </a:ln>
              </p:spPr>
              <p:txBody>
                <a:bodyPr rtlCol="0" anchor="ctr">
                  <a:noAutofit/>
                </a:bodyPr>
                <a:lstStyle/>
                <a:p>
                  <a:endParaRPr lang="zh-CN" altLang="en-US"/>
                </a:p>
              </p:txBody>
            </p:sp>
            <p:sp>
              <p:nvSpPr>
                <p:cNvPr id="268" name="任意多边形: 形状 267">
                  <a:extLst>
                    <a:ext uri="{FF2B5EF4-FFF2-40B4-BE49-F238E27FC236}">
                      <a16:creationId xmlns:a16="http://schemas.microsoft.com/office/drawing/2014/main" id="{A5CC026A-0280-4155-8B0B-66488FD64501}"/>
                    </a:ext>
                  </a:extLst>
                </p:cNvPr>
                <p:cNvSpPr/>
                <p:nvPr/>
              </p:nvSpPr>
              <p:spPr>
                <a:xfrm>
                  <a:off x="3296804" y="3988435"/>
                  <a:ext cx="1309782" cy="132492"/>
                </a:xfrm>
                <a:custGeom>
                  <a:avLst/>
                  <a:gdLst>
                    <a:gd name="connsiteX0" fmla="*/ 0 w 1309782"/>
                    <a:gd name="connsiteY0" fmla="*/ 0 h 132492"/>
                    <a:gd name="connsiteX1" fmla="*/ 1309783 w 1309782"/>
                    <a:gd name="connsiteY1" fmla="*/ 0 h 132492"/>
                    <a:gd name="connsiteX2" fmla="*/ 1309783 w 1309782"/>
                    <a:gd name="connsiteY2" fmla="*/ 132493 h 132492"/>
                    <a:gd name="connsiteX3" fmla="*/ 0 w 1309782"/>
                    <a:gd name="connsiteY3" fmla="*/ 132493 h 132492"/>
                  </a:gdLst>
                  <a:ahLst/>
                  <a:cxnLst>
                    <a:cxn ang="0">
                      <a:pos x="connsiteX0" y="connsiteY0"/>
                    </a:cxn>
                    <a:cxn ang="0">
                      <a:pos x="connsiteX1" y="connsiteY1"/>
                    </a:cxn>
                    <a:cxn ang="0">
                      <a:pos x="connsiteX2" y="connsiteY2"/>
                    </a:cxn>
                    <a:cxn ang="0">
                      <a:pos x="connsiteX3" y="connsiteY3"/>
                    </a:cxn>
                  </a:cxnLst>
                  <a:rect l="l" t="t" r="r" b="b"/>
                  <a:pathLst>
                    <a:path w="1309782" h="132492">
                      <a:moveTo>
                        <a:pt x="0" y="0"/>
                      </a:moveTo>
                      <a:lnTo>
                        <a:pt x="1309783" y="0"/>
                      </a:lnTo>
                      <a:lnTo>
                        <a:pt x="1309783" y="132493"/>
                      </a:lnTo>
                      <a:lnTo>
                        <a:pt x="0" y="132493"/>
                      </a:lnTo>
                      <a:close/>
                    </a:path>
                  </a:pathLst>
                </a:custGeom>
                <a:solidFill>
                  <a:srgbClr val="FFFFFF">
                    <a:alpha val="20000"/>
                  </a:srgbClr>
                </a:solidFill>
                <a:ln w="9525" cap="flat">
                  <a:noFill/>
                  <a:prstDash val="solid"/>
                  <a:miter/>
                </a:ln>
              </p:spPr>
              <p:txBody>
                <a:bodyPr rtlCol="0" anchor="ctr">
                  <a:noAutofit/>
                </a:bodyPr>
                <a:lstStyle/>
                <a:p>
                  <a:endParaRPr lang="zh-CN" altLang="en-US"/>
                </a:p>
              </p:txBody>
            </p:sp>
            <p:sp>
              <p:nvSpPr>
                <p:cNvPr id="269" name="任意多边形: 形状 268">
                  <a:extLst>
                    <a:ext uri="{FF2B5EF4-FFF2-40B4-BE49-F238E27FC236}">
                      <a16:creationId xmlns:a16="http://schemas.microsoft.com/office/drawing/2014/main" id="{6D2377DB-1358-4F99-981E-0147D0A7DCEC}"/>
                    </a:ext>
                  </a:extLst>
                </p:cNvPr>
                <p:cNvSpPr/>
                <p:nvPr/>
              </p:nvSpPr>
              <p:spPr>
                <a:xfrm>
                  <a:off x="3296804" y="4143597"/>
                  <a:ext cx="1309782" cy="132492"/>
                </a:xfrm>
                <a:custGeom>
                  <a:avLst/>
                  <a:gdLst>
                    <a:gd name="connsiteX0" fmla="*/ 0 w 1309782"/>
                    <a:gd name="connsiteY0" fmla="*/ 0 h 132492"/>
                    <a:gd name="connsiteX1" fmla="*/ 1309783 w 1309782"/>
                    <a:gd name="connsiteY1" fmla="*/ 0 h 132492"/>
                    <a:gd name="connsiteX2" fmla="*/ 1309783 w 1309782"/>
                    <a:gd name="connsiteY2" fmla="*/ 132493 h 132492"/>
                    <a:gd name="connsiteX3" fmla="*/ 0 w 1309782"/>
                    <a:gd name="connsiteY3" fmla="*/ 132493 h 132492"/>
                  </a:gdLst>
                  <a:ahLst/>
                  <a:cxnLst>
                    <a:cxn ang="0">
                      <a:pos x="connsiteX0" y="connsiteY0"/>
                    </a:cxn>
                    <a:cxn ang="0">
                      <a:pos x="connsiteX1" y="connsiteY1"/>
                    </a:cxn>
                    <a:cxn ang="0">
                      <a:pos x="connsiteX2" y="connsiteY2"/>
                    </a:cxn>
                    <a:cxn ang="0">
                      <a:pos x="connsiteX3" y="connsiteY3"/>
                    </a:cxn>
                  </a:cxnLst>
                  <a:rect l="l" t="t" r="r" b="b"/>
                  <a:pathLst>
                    <a:path w="1309782" h="132492">
                      <a:moveTo>
                        <a:pt x="0" y="0"/>
                      </a:moveTo>
                      <a:lnTo>
                        <a:pt x="1309783" y="0"/>
                      </a:lnTo>
                      <a:lnTo>
                        <a:pt x="1309783" y="132493"/>
                      </a:lnTo>
                      <a:lnTo>
                        <a:pt x="0" y="132493"/>
                      </a:lnTo>
                      <a:close/>
                    </a:path>
                  </a:pathLst>
                </a:custGeom>
                <a:solidFill>
                  <a:srgbClr val="FFFFFF">
                    <a:alpha val="20000"/>
                  </a:srgbClr>
                </a:solidFill>
                <a:ln w="9525" cap="flat">
                  <a:noFill/>
                  <a:prstDash val="solid"/>
                  <a:miter/>
                </a:ln>
              </p:spPr>
              <p:txBody>
                <a:bodyPr rtlCol="0" anchor="ctr">
                  <a:noAutofit/>
                </a:bodyPr>
                <a:lstStyle/>
                <a:p>
                  <a:endParaRPr lang="zh-CN" altLang="en-US"/>
                </a:p>
              </p:txBody>
            </p:sp>
            <p:sp>
              <p:nvSpPr>
                <p:cNvPr id="270" name="任意多边形: 形状 269">
                  <a:extLst>
                    <a:ext uri="{FF2B5EF4-FFF2-40B4-BE49-F238E27FC236}">
                      <a16:creationId xmlns:a16="http://schemas.microsoft.com/office/drawing/2014/main" id="{47310531-DF27-424B-921D-81B921363775}"/>
                    </a:ext>
                  </a:extLst>
                </p:cNvPr>
                <p:cNvSpPr/>
                <p:nvPr/>
              </p:nvSpPr>
              <p:spPr>
                <a:xfrm>
                  <a:off x="3296804" y="4298760"/>
                  <a:ext cx="1309782" cy="132492"/>
                </a:xfrm>
                <a:custGeom>
                  <a:avLst/>
                  <a:gdLst>
                    <a:gd name="connsiteX0" fmla="*/ 0 w 1309782"/>
                    <a:gd name="connsiteY0" fmla="*/ 0 h 132492"/>
                    <a:gd name="connsiteX1" fmla="*/ 1309783 w 1309782"/>
                    <a:gd name="connsiteY1" fmla="*/ 0 h 132492"/>
                    <a:gd name="connsiteX2" fmla="*/ 1309783 w 1309782"/>
                    <a:gd name="connsiteY2" fmla="*/ 132493 h 132492"/>
                    <a:gd name="connsiteX3" fmla="*/ 0 w 1309782"/>
                    <a:gd name="connsiteY3" fmla="*/ 132493 h 132492"/>
                  </a:gdLst>
                  <a:ahLst/>
                  <a:cxnLst>
                    <a:cxn ang="0">
                      <a:pos x="connsiteX0" y="connsiteY0"/>
                    </a:cxn>
                    <a:cxn ang="0">
                      <a:pos x="connsiteX1" y="connsiteY1"/>
                    </a:cxn>
                    <a:cxn ang="0">
                      <a:pos x="connsiteX2" y="connsiteY2"/>
                    </a:cxn>
                    <a:cxn ang="0">
                      <a:pos x="connsiteX3" y="connsiteY3"/>
                    </a:cxn>
                  </a:cxnLst>
                  <a:rect l="l" t="t" r="r" b="b"/>
                  <a:pathLst>
                    <a:path w="1309782" h="132492">
                      <a:moveTo>
                        <a:pt x="0" y="0"/>
                      </a:moveTo>
                      <a:lnTo>
                        <a:pt x="1309783" y="0"/>
                      </a:lnTo>
                      <a:lnTo>
                        <a:pt x="1309783" y="132493"/>
                      </a:lnTo>
                      <a:lnTo>
                        <a:pt x="0" y="132493"/>
                      </a:lnTo>
                      <a:close/>
                    </a:path>
                  </a:pathLst>
                </a:custGeom>
                <a:solidFill>
                  <a:srgbClr val="FFFFFF">
                    <a:alpha val="20000"/>
                  </a:srgbClr>
                </a:solidFill>
                <a:ln w="9525" cap="flat">
                  <a:noFill/>
                  <a:prstDash val="solid"/>
                  <a:miter/>
                </a:ln>
              </p:spPr>
              <p:txBody>
                <a:bodyPr rtlCol="0" anchor="ctr">
                  <a:noAutofit/>
                </a:bodyPr>
                <a:lstStyle/>
                <a:p>
                  <a:endParaRPr lang="zh-CN" altLang="en-US"/>
                </a:p>
              </p:txBody>
            </p:sp>
            <p:sp>
              <p:nvSpPr>
                <p:cNvPr id="271" name="任意多边形: 形状 270">
                  <a:extLst>
                    <a:ext uri="{FF2B5EF4-FFF2-40B4-BE49-F238E27FC236}">
                      <a16:creationId xmlns:a16="http://schemas.microsoft.com/office/drawing/2014/main" id="{DF4240F3-FBFA-4082-9BFD-97D1918CA94D}"/>
                    </a:ext>
                  </a:extLst>
                </p:cNvPr>
                <p:cNvSpPr/>
                <p:nvPr/>
              </p:nvSpPr>
              <p:spPr>
                <a:xfrm>
                  <a:off x="3296804" y="4453922"/>
                  <a:ext cx="1309782" cy="132492"/>
                </a:xfrm>
                <a:custGeom>
                  <a:avLst/>
                  <a:gdLst>
                    <a:gd name="connsiteX0" fmla="*/ 0 w 1309782"/>
                    <a:gd name="connsiteY0" fmla="*/ 0 h 132492"/>
                    <a:gd name="connsiteX1" fmla="*/ 1309783 w 1309782"/>
                    <a:gd name="connsiteY1" fmla="*/ 0 h 132492"/>
                    <a:gd name="connsiteX2" fmla="*/ 1309783 w 1309782"/>
                    <a:gd name="connsiteY2" fmla="*/ 132493 h 132492"/>
                    <a:gd name="connsiteX3" fmla="*/ 0 w 1309782"/>
                    <a:gd name="connsiteY3" fmla="*/ 132493 h 132492"/>
                  </a:gdLst>
                  <a:ahLst/>
                  <a:cxnLst>
                    <a:cxn ang="0">
                      <a:pos x="connsiteX0" y="connsiteY0"/>
                    </a:cxn>
                    <a:cxn ang="0">
                      <a:pos x="connsiteX1" y="connsiteY1"/>
                    </a:cxn>
                    <a:cxn ang="0">
                      <a:pos x="connsiteX2" y="connsiteY2"/>
                    </a:cxn>
                    <a:cxn ang="0">
                      <a:pos x="connsiteX3" y="connsiteY3"/>
                    </a:cxn>
                  </a:cxnLst>
                  <a:rect l="l" t="t" r="r" b="b"/>
                  <a:pathLst>
                    <a:path w="1309782" h="132492">
                      <a:moveTo>
                        <a:pt x="0" y="0"/>
                      </a:moveTo>
                      <a:lnTo>
                        <a:pt x="1309783" y="0"/>
                      </a:lnTo>
                      <a:lnTo>
                        <a:pt x="1309783" y="132493"/>
                      </a:lnTo>
                      <a:lnTo>
                        <a:pt x="0" y="132493"/>
                      </a:lnTo>
                      <a:close/>
                    </a:path>
                  </a:pathLst>
                </a:custGeom>
                <a:solidFill>
                  <a:srgbClr val="FFFFFF">
                    <a:alpha val="20000"/>
                  </a:srgbClr>
                </a:solidFill>
                <a:ln w="9525" cap="flat">
                  <a:noFill/>
                  <a:prstDash val="solid"/>
                  <a:miter/>
                </a:ln>
              </p:spPr>
              <p:txBody>
                <a:bodyPr rtlCol="0" anchor="ctr">
                  <a:noAutofit/>
                </a:bodyPr>
                <a:lstStyle/>
                <a:p>
                  <a:endParaRPr lang="zh-CN" altLang="en-US"/>
                </a:p>
              </p:txBody>
            </p:sp>
            <p:sp>
              <p:nvSpPr>
                <p:cNvPr id="272" name="任意多边形: 形状 271">
                  <a:extLst>
                    <a:ext uri="{FF2B5EF4-FFF2-40B4-BE49-F238E27FC236}">
                      <a16:creationId xmlns:a16="http://schemas.microsoft.com/office/drawing/2014/main" id="{8FFEF101-C98D-4D9C-9545-D913404E7619}"/>
                    </a:ext>
                  </a:extLst>
                </p:cNvPr>
                <p:cNvSpPr/>
                <p:nvPr/>
              </p:nvSpPr>
              <p:spPr>
                <a:xfrm>
                  <a:off x="3296804" y="4609084"/>
                  <a:ext cx="1309782" cy="132492"/>
                </a:xfrm>
                <a:custGeom>
                  <a:avLst/>
                  <a:gdLst>
                    <a:gd name="connsiteX0" fmla="*/ 0 w 1309782"/>
                    <a:gd name="connsiteY0" fmla="*/ 0 h 132492"/>
                    <a:gd name="connsiteX1" fmla="*/ 1309783 w 1309782"/>
                    <a:gd name="connsiteY1" fmla="*/ 0 h 132492"/>
                    <a:gd name="connsiteX2" fmla="*/ 1309783 w 1309782"/>
                    <a:gd name="connsiteY2" fmla="*/ 132493 h 132492"/>
                    <a:gd name="connsiteX3" fmla="*/ 0 w 1309782"/>
                    <a:gd name="connsiteY3" fmla="*/ 132493 h 132492"/>
                  </a:gdLst>
                  <a:ahLst/>
                  <a:cxnLst>
                    <a:cxn ang="0">
                      <a:pos x="connsiteX0" y="connsiteY0"/>
                    </a:cxn>
                    <a:cxn ang="0">
                      <a:pos x="connsiteX1" y="connsiteY1"/>
                    </a:cxn>
                    <a:cxn ang="0">
                      <a:pos x="connsiteX2" y="connsiteY2"/>
                    </a:cxn>
                    <a:cxn ang="0">
                      <a:pos x="connsiteX3" y="connsiteY3"/>
                    </a:cxn>
                  </a:cxnLst>
                  <a:rect l="l" t="t" r="r" b="b"/>
                  <a:pathLst>
                    <a:path w="1309782" h="132492">
                      <a:moveTo>
                        <a:pt x="0" y="0"/>
                      </a:moveTo>
                      <a:lnTo>
                        <a:pt x="1309783" y="0"/>
                      </a:lnTo>
                      <a:lnTo>
                        <a:pt x="1309783" y="132493"/>
                      </a:lnTo>
                      <a:lnTo>
                        <a:pt x="0" y="132493"/>
                      </a:lnTo>
                      <a:close/>
                    </a:path>
                  </a:pathLst>
                </a:custGeom>
                <a:solidFill>
                  <a:srgbClr val="FFFFFF">
                    <a:alpha val="20000"/>
                  </a:srgbClr>
                </a:solidFill>
                <a:ln w="9525" cap="flat">
                  <a:noFill/>
                  <a:prstDash val="solid"/>
                  <a:miter/>
                </a:ln>
              </p:spPr>
              <p:txBody>
                <a:bodyPr rtlCol="0" anchor="ctr">
                  <a:noAutofit/>
                </a:bodyPr>
                <a:lstStyle/>
                <a:p>
                  <a:endParaRPr lang="zh-CN" altLang="en-US"/>
                </a:p>
              </p:txBody>
            </p:sp>
            <p:sp>
              <p:nvSpPr>
                <p:cNvPr id="273" name="任意多边形: 形状 272">
                  <a:extLst>
                    <a:ext uri="{FF2B5EF4-FFF2-40B4-BE49-F238E27FC236}">
                      <a16:creationId xmlns:a16="http://schemas.microsoft.com/office/drawing/2014/main" id="{59ED03B0-C286-4FF4-9669-3A4AFA491431}"/>
                    </a:ext>
                  </a:extLst>
                </p:cNvPr>
                <p:cNvSpPr/>
                <p:nvPr/>
              </p:nvSpPr>
              <p:spPr>
                <a:xfrm>
                  <a:off x="3296804" y="4764246"/>
                  <a:ext cx="1309782" cy="132492"/>
                </a:xfrm>
                <a:custGeom>
                  <a:avLst/>
                  <a:gdLst>
                    <a:gd name="connsiteX0" fmla="*/ 0 w 1309782"/>
                    <a:gd name="connsiteY0" fmla="*/ 0 h 132492"/>
                    <a:gd name="connsiteX1" fmla="*/ 1309783 w 1309782"/>
                    <a:gd name="connsiteY1" fmla="*/ 0 h 132492"/>
                    <a:gd name="connsiteX2" fmla="*/ 1309783 w 1309782"/>
                    <a:gd name="connsiteY2" fmla="*/ 132493 h 132492"/>
                    <a:gd name="connsiteX3" fmla="*/ 0 w 1309782"/>
                    <a:gd name="connsiteY3" fmla="*/ 132493 h 132492"/>
                  </a:gdLst>
                  <a:ahLst/>
                  <a:cxnLst>
                    <a:cxn ang="0">
                      <a:pos x="connsiteX0" y="connsiteY0"/>
                    </a:cxn>
                    <a:cxn ang="0">
                      <a:pos x="connsiteX1" y="connsiteY1"/>
                    </a:cxn>
                    <a:cxn ang="0">
                      <a:pos x="connsiteX2" y="connsiteY2"/>
                    </a:cxn>
                    <a:cxn ang="0">
                      <a:pos x="connsiteX3" y="connsiteY3"/>
                    </a:cxn>
                  </a:cxnLst>
                  <a:rect l="l" t="t" r="r" b="b"/>
                  <a:pathLst>
                    <a:path w="1309782" h="132492">
                      <a:moveTo>
                        <a:pt x="0" y="0"/>
                      </a:moveTo>
                      <a:lnTo>
                        <a:pt x="1309783" y="0"/>
                      </a:lnTo>
                      <a:lnTo>
                        <a:pt x="1309783" y="132493"/>
                      </a:lnTo>
                      <a:lnTo>
                        <a:pt x="0" y="132493"/>
                      </a:lnTo>
                      <a:close/>
                    </a:path>
                  </a:pathLst>
                </a:custGeom>
                <a:solidFill>
                  <a:srgbClr val="FFFFFF">
                    <a:alpha val="20000"/>
                  </a:srgbClr>
                </a:solidFill>
                <a:ln w="9525" cap="flat">
                  <a:noFill/>
                  <a:prstDash val="solid"/>
                  <a:miter/>
                </a:ln>
              </p:spPr>
              <p:txBody>
                <a:bodyPr rtlCol="0" anchor="ctr">
                  <a:noAutofit/>
                </a:bodyPr>
                <a:lstStyle/>
                <a:p>
                  <a:endParaRPr lang="zh-CN" altLang="en-US"/>
                </a:p>
              </p:txBody>
            </p:sp>
            <p:sp>
              <p:nvSpPr>
                <p:cNvPr id="274" name="任意多边形: 形状 273">
                  <a:extLst>
                    <a:ext uri="{FF2B5EF4-FFF2-40B4-BE49-F238E27FC236}">
                      <a16:creationId xmlns:a16="http://schemas.microsoft.com/office/drawing/2014/main" id="{5164F2EA-0C67-47AA-B824-7EEAE461A4F3}"/>
                    </a:ext>
                  </a:extLst>
                </p:cNvPr>
                <p:cNvSpPr/>
                <p:nvPr/>
              </p:nvSpPr>
              <p:spPr>
                <a:xfrm rot="10800000">
                  <a:off x="3339286" y="2560352"/>
                  <a:ext cx="19431" cy="25907"/>
                </a:xfrm>
                <a:custGeom>
                  <a:avLst/>
                  <a:gdLst>
                    <a:gd name="connsiteX0" fmla="*/ 0 w 19431"/>
                    <a:gd name="connsiteY0" fmla="*/ 0 h 25907"/>
                    <a:gd name="connsiteX1" fmla="*/ 19431 w 19431"/>
                    <a:gd name="connsiteY1" fmla="*/ 0 h 25907"/>
                    <a:gd name="connsiteX2" fmla="*/ 19431 w 19431"/>
                    <a:gd name="connsiteY2" fmla="*/ 25908 h 25907"/>
                    <a:gd name="connsiteX3" fmla="*/ 0 w 19431"/>
                    <a:gd name="connsiteY3" fmla="*/ 25908 h 25907"/>
                  </a:gdLst>
                  <a:ahLst/>
                  <a:cxnLst>
                    <a:cxn ang="0">
                      <a:pos x="connsiteX0" y="connsiteY0"/>
                    </a:cxn>
                    <a:cxn ang="0">
                      <a:pos x="connsiteX1" y="connsiteY1"/>
                    </a:cxn>
                    <a:cxn ang="0">
                      <a:pos x="connsiteX2" y="connsiteY2"/>
                    </a:cxn>
                    <a:cxn ang="0">
                      <a:pos x="connsiteX3" y="connsiteY3"/>
                    </a:cxn>
                  </a:cxnLst>
                  <a:rect l="l" t="t" r="r" b="b"/>
                  <a:pathLst>
                    <a:path w="19431" h="25907">
                      <a:moveTo>
                        <a:pt x="0" y="0"/>
                      </a:moveTo>
                      <a:lnTo>
                        <a:pt x="19431" y="0"/>
                      </a:lnTo>
                      <a:lnTo>
                        <a:pt x="19431" y="25908"/>
                      </a:lnTo>
                      <a:lnTo>
                        <a:pt x="0" y="25908"/>
                      </a:lnTo>
                      <a:close/>
                    </a:path>
                  </a:pathLst>
                </a:custGeom>
                <a:solidFill>
                  <a:srgbClr val="FFFFFF">
                    <a:alpha val="60000"/>
                  </a:srgbClr>
                </a:solidFill>
                <a:ln w="9525" cap="flat">
                  <a:noFill/>
                  <a:prstDash val="solid"/>
                  <a:miter/>
                </a:ln>
              </p:spPr>
              <p:txBody>
                <a:bodyPr rtlCol="0" anchor="ctr">
                  <a:noAutofit/>
                </a:bodyPr>
                <a:lstStyle/>
                <a:p>
                  <a:endParaRPr lang="zh-CN" altLang="en-US"/>
                </a:p>
              </p:txBody>
            </p:sp>
            <p:sp>
              <p:nvSpPr>
                <p:cNvPr id="275" name="任意多边形: 形状 274">
                  <a:extLst>
                    <a:ext uri="{FF2B5EF4-FFF2-40B4-BE49-F238E27FC236}">
                      <a16:creationId xmlns:a16="http://schemas.microsoft.com/office/drawing/2014/main" id="{9A625F78-8A54-445D-90BB-E60EDA57DAFE}"/>
                    </a:ext>
                  </a:extLst>
                </p:cNvPr>
                <p:cNvSpPr/>
                <p:nvPr/>
              </p:nvSpPr>
              <p:spPr>
                <a:xfrm rot="10800000">
                  <a:off x="3307663" y="2551779"/>
                  <a:ext cx="19431" cy="34480"/>
                </a:xfrm>
                <a:custGeom>
                  <a:avLst/>
                  <a:gdLst>
                    <a:gd name="connsiteX0" fmla="*/ 0 w 19431"/>
                    <a:gd name="connsiteY0" fmla="*/ 0 h 34480"/>
                    <a:gd name="connsiteX1" fmla="*/ 19431 w 19431"/>
                    <a:gd name="connsiteY1" fmla="*/ 0 h 34480"/>
                    <a:gd name="connsiteX2" fmla="*/ 19431 w 19431"/>
                    <a:gd name="connsiteY2" fmla="*/ 34481 h 34480"/>
                    <a:gd name="connsiteX3" fmla="*/ 0 w 19431"/>
                    <a:gd name="connsiteY3" fmla="*/ 34481 h 34480"/>
                  </a:gdLst>
                  <a:ahLst/>
                  <a:cxnLst>
                    <a:cxn ang="0">
                      <a:pos x="connsiteX0" y="connsiteY0"/>
                    </a:cxn>
                    <a:cxn ang="0">
                      <a:pos x="connsiteX1" y="connsiteY1"/>
                    </a:cxn>
                    <a:cxn ang="0">
                      <a:pos x="connsiteX2" y="connsiteY2"/>
                    </a:cxn>
                    <a:cxn ang="0">
                      <a:pos x="connsiteX3" y="connsiteY3"/>
                    </a:cxn>
                  </a:cxnLst>
                  <a:rect l="l" t="t" r="r" b="b"/>
                  <a:pathLst>
                    <a:path w="19431" h="34480">
                      <a:moveTo>
                        <a:pt x="0" y="0"/>
                      </a:moveTo>
                      <a:lnTo>
                        <a:pt x="19431" y="0"/>
                      </a:lnTo>
                      <a:lnTo>
                        <a:pt x="19431" y="34481"/>
                      </a:lnTo>
                      <a:lnTo>
                        <a:pt x="0" y="34481"/>
                      </a:lnTo>
                      <a:close/>
                    </a:path>
                  </a:pathLst>
                </a:custGeom>
                <a:solidFill>
                  <a:srgbClr val="FFFFFF">
                    <a:alpha val="60000"/>
                  </a:srgbClr>
                </a:solidFill>
                <a:ln w="9525" cap="flat">
                  <a:noFill/>
                  <a:prstDash val="solid"/>
                  <a:miter/>
                </a:ln>
              </p:spPr>
              <p:txBody>
                <a:bodyPr rtlCol="0" anchor="ctr">
                  <a:noAutofit/>
                </a:bodyPr>
                <a:lstStyle/>
                <a:p>
                  <a:endParaRPr lang="zh-CN" altLang="en-US"/>
                </a:p>
              </p:txBody>
            </p:sp>
            <p:sp>
              <p:nvSpPr>
                <p:cNvPr id="276" name="任意多边形: 形状 275">
                  <a:extLst>
                    <a:ext uri="{FF2B5EF4-FFF2-40B4-BE49-F238E27FC236}">
                      <a16:creationId xmlns:a16="http://schemas.microsoft.com/office/drawing/2014/main" id="{E3DAA972-0AD5-481A-A8DE-B761A487DB73}"/>
                    </a:ext>
                  </a:extLst>
                </p:cNvPr>
                <p:cNvSpPr/>
                <p:nvPr/>
              </p:nvSpPr>
              <p:spPr>
                <a:xfrm rot="10800000">
                  <a:off x="3276040" y="2543112"/>
                  <a:ext cx="19430" cy="43148"/>
                </a:xfrm>
                <a:custGeom>
                  <a:avLst/>
                  <a:gdLst>
                    <a:gd name="connsiteX0" fmla="*/ 0 w 19430"/>
                    <a:gd name="connsiteY0" fmla="*/ 0 h 43148"/>
                    <a:gd name="connsiteX1" fmla="*/ 19431 w 19430"/>
                    <a:gd name="connsiteY1" fmla="*/ 0 h 43148"/>
                    <a:gd name="connsiteX2" fmla="*/ 19431 w 19430"/>
                    <a:gd name="connsiteY2" fmla="*/ 43148 h 43148"/>
                    <a:gd name="connsiteX3" fmla="*/ 0 w 19430"/>
                    <a:gd name="connsiteY3" fmla="*/ 43148 h 43148"/>
                  </a:gdLst>
                  <a:ahLst/>
                  <a:cxnLst>
                    <a:cxn ang="0">
                      <a:pos x="connsiteX0" y="connsiteY0"/>
                    </a:cxn>
                    <a:cxn ang="0">
                      <a:pos x="connsiteX1" y="connsiteY1"/>
                    </a:cxn>
                    <a:cxn ang="0">
                      <a:pos x="connsiteX2" y="connsiteY2"/>
                    </a:cxn>
                    <a:cxn ang="0">
                      <a:pos x="connsiteX3" y="connsiteY3"/>
                    </a:cxn>
                  </a:cxnLst>
                  <a:rect l="l" t="t" r="r" b="b"/>
                  <a:pathLst>
                    <a:path w="19430" h="43148">
                      <a:moveTo>
                        <a:pt x="0" y="0"/>
                      </a:moveTo>
                      <a:lnTo>
                        <a:pt x="19431" y="0"/>
                      </a:lnTo>
                      <a:lnTo>
                        <a:pt x="19431" y="43148"/>
                      </a:lnTo>
                      <a:lnTo>
                        <a:pt x="0" y="43148"/>
                      </a:lnTo>
                      <a:close/>
                    </a:path>
                  </a:pathLst>
                </a:custGeom>
                <a:solidFill>
                  <a:srgbClr val="FFFFFF">
                    <a:alpha val="60000"/>
                  </a:srgbClr>
                </a:solidFill>
                <a:ln w="9525" cap="flat">
                  <a:noFill/>
                  <a:prstDash val="solid"/>
                  <a:miter/>
                </a:ln>
              </p:spPr>
              <p:txBody>
                <a:bodyPr rtlCol="0" anchor="ctr">
                  <a:noAutofit/>
                </a:bodyPr>
                <a:lstStyle/>
                <a:p>
                  <a:endParaRPr lang="zh-CN" altLang="en-US"/>
                </a:p>
              </p:txBody>
            </p:sp>
            <p:sp>
              <p:nvSpPr>
                <p:cNvPr id="277" name="任意多边形: 形状 276">
                  <a:extLst>
                    <a:ext uri="{FF2B5EF4-FFF2-40B4-BE49-F238E27FC236}">
                      <a16:creationId xmlns:a16="http://schemas.microsoft.com/office/drawing/2014/main" id="{AEF6E80C-3FA0-4767-A546-D1C05137EBDF}"/>
                    </a:ext>
                  </a:extLst>
                </p:cNvPr>
                <p:cNvSpPr/>
                <p:nvPr/>
              </p:nvSpPr>
              <p:spPr>
                <a:xfrm rot="10800000">
                  <a:off x="3244417" y="2534539"/>
                  <a:ext cx="19430" cy="51720"/>
                </a:xfrm>
                <a:custGeom>
                  <a:avLst/>
                  <a:gdLst>
                    <a:gd name="connsiteX0" fmla="*/ 0 w 19430"/>
                    <a:gd name="connsiteY0" fmla="*/ 0 h 51720"/>
                    <a:gd name="connsiteX1" fmla="*/ 19431 w 19430"/>
                    <a:gd name="connsiteY1" fmla="*/ 0 h 51720"/>
                    <a:gd name="connsiteX2" fmla="*/ 19431 w 19430"/>
                    <a:gd name="connsiteY2" fmla="*/ 51721 h 51720"/>
                    <a:gd name="connsiteX3" fmla="*/ 0 w 19430"/>
                    <a:gd name="connsiteY3" fmla="*/ 51721 h 51720"/>
                  </a:gdLst>
                  <a:ahLst/>
                  <a:cxnLst>
                    <a:cxn ang="0">
                      <a:pos x="connsiteX0" y="connsiteY0"/>
                    </a:cxn>
                    <a:cxn ang="0">
                      <a:pos x="connsiteX1" y="connsiteY1"/>
                    </a:cxn>
                    <a:cxn ang="0">
                      <a:pos x="connsiteX2" y="connsiteY2"/>
                    </a:cxn>
                    <a:cxn ang="0">
                      <a:pos x="connsiteX3" y="connsiteY3"/>
                    </a:cxn>
                  </a:cxnLst>
                  <a:rect l="l" t="t" r="r" b="b"/>
                  <a:pathLst>
                    <a:path w="19430" h="51720">
                      <a:moveTo>
                        <a:pt x="0" y="0"/>
                      </a:moveTo>
                      <a:lnTo>
                        <a:pt x="19431" y="0"/>
                      </a:lnTo>
                      <a:lnTo>
                        <a:pt x="19431" y="51721"/>
                      </a:lnTo>
                      <a:lnTo>
                        <a:pt x="0" y="51721"/>
                      </a:lnTo>
                      <a:close/>
                    </a:path>
                  </a:pathLst>
                </a:custGeom>
                <a:solidFill>
                  <a:srgbClr val="FFFFFF">
                    <a:alpha val="60000"/>
                  </a:srgbClr>
                </a:solidFill>
                <a:ln w="9525" cap="flat">
                  <a:noFill/>
                  <a:prstDash val="solid"/>
                  <a:miter/>
                </a:ln>
              </p:spPr>
              <p:txBody>
                <a:bodyPr rtlCol="0" anchor="ctr">
                  <a:noAutofit/>
                </a:bodyPr>
                <a:lstStyle/>
                <a:p>
                  <a:endParaRPr lang="zh-CN" altLang="en-US"/>
                </a:p>
              </p:txBody>
            </p:sp>
            <p:sp>
              <p:nvSpPr>
                <p:cNvPr id="278" name="任意多边形: 形状 277">
                  <a:extLst>
                    <a:ext uri="{FF2B5EF4-FFF2-40B4-BE49-F238E27FC236}">
                      <a16:creationId xmlns:a16="http://schemas.microsoft.com/office/drawing/2014/main" id="{C06AFFB4-F141-4EFF-A2AF-EAFE0B1AC774}"/>
                    </a:ext>
                  </a:extLst>
                </p:cNvPr>
                <p:cNvSpPr/>
                <p:nvPr/>
              </p:nvSpPr>
              <p:spPr>
                <a:xfrm>
                  <a:off x="4547723" y="2550922"/>
                  <a:ext cx="11525" cy="25907"/>
                </a:xfrm>
                <a:custGeom>
                  <a:avLst/>
                  <a:gdLst>
                    <a:gd name="connsiteX0" fmla="*/ 0 w 11525"/>
                    <a:gd name="connsiteY0" fmla="*/ 0 h 25907"/>
                    <a:gd name="connsiteX1" fmla="*/ 11525 w 11525"/>
                    <a:gd name="connsiteY1" fmla="*/ 0 h 25907"/>
                    <a:gd name="connsiteX2" fmla="*/ 11525 w 11525"/>
                    <a:gd name="connsiteY2" fmla="*/ 25908 h 25907"/>
                    <a:gd name="connsiteX3" fmla="*/ 0 w 11525"/>
                    <a:gd name="connsiteY3" fmla="*/ 25908 h 25907"/>
                  </a:gdLst>
                  <a:ahLst/>
                  <a:cxnLst>
                    <a:cxn ang="0">
                      <a:pos x="connsiteX0" y="connsiteY0"/>
                    </a:cxn>
                    <a:cxn ang="0">
                      <a:pos x="connsiteX1" y="connsiteY1"/>
                    </a:cxn>
                    <a:cxn ang="0">
                      <a:pos x="connsiteX2" y="connsiteY2"/>
                    </a:cxn>
                    <a:cxn ang="0">
                      <a:pos x="connsiteX3" y="connsiteY3"/>
                    </a:cxn>
                  </a:cxnLst>
                  <a:rect l="l" t="t" r="r" b="b"/>
                  <a:pathLst>
                    <a:path w="11525" h="25907">
                      <a:moveTo>
                        <a:pt x="0" y="0"/>
                      </a:moveTo>
                      <a:lnTo>
                        <a:pt x="11525" y="0"/>
                      </a:lnTo>
                      <a:lnTo>
                        <a:pt x="11525" y="25908"/>
                      </a:lnTo>
                      <a:lnTo>
                        <a:pt x="0" y="25908"/>
                      </a:lnTo>
                      <a:close/>
                    </a:path>
                  </a:pathLst>
                </a:custGeom>
                <a:solidFill>
                  <a:srgbClr val="FFFFFF">
                    <a:alpha val="60000"/>
                  </a:srgbClr>
                </a:solidFill>
                <a:ln w="9525" cap="flat">
                  <a:noFill/>
                  <a:prstDash val="solid"/>
                  <a:miter/>
                </a:ln>
              </p:spPr>
              <p:txBody>
                <a:bodyPr rtlCol="0" anchor="ctr">
                  <a:noAutofit/>
                </a:bodyPr>
                <a:lstStyle/>
                <a:p>
                  <a:endParaRPr lang="zh-CN" altLang="en-US"/>
                </a:p>
              </p:txBody>
            </p:sp>
            <p:sp>
              <p:nvSpPr>
                <p:cNvPr id="279" name="任意多边形: 形状 278">
                  <a:extLst>
                    <a:ext uri="{FF2B5EF4-FFF2-40B4-BE49-F238E27FC236}">
                      <a16:creationId xmlns:a16="http://schemas.microsoft.com/office/drawing/2014/main" id="{7C408BC7-E634-4E56-B6A5-26F43B7F2DD8}"/>
                    </a:ext>
                  </a:extLst>
                </p:cNvPr>
                <p:cNvSpPr/>
                <p:nvPr/>
              </p:nvSpPr>
              <p:spPr>
                <a:xfrm rot="10800000">
                  <a:off x="4567154" y="2541492"/>
                  <a:ext cx="91630" cy="44767"/>
                </a:xfrm>
                <a:custGeom>
                  <a:avLst/>
                  <a:gdLst>
                    <a:gd name="connsiteX0" fmla="*/ 0 w 91630"/>
                    <a:gd name="connsiteY0" fmla="*/ 0 h 44767"/>
                    <a:gd name="connsiteX1" fmla="*/ 91630 w 91630"/>
                    <a:gd name="connsiteY1" fmla="*/ 0 h 44767"/>
                    <a:gd name="connsiteX2" fmla="*/ 91630 w 91630"/>
                    <a:gd name="connsiteY2" fmla="*/ 44767 h 44767"/>
                    <a:gd name="connsiteX3" fmla="*/ 0 w 91630"/>
                    <a:gd name="connsiteY3" fmla="*/ 44767 h 44767"/>
                  </a:gdLst>
                  <a:ahLst/>
                  <a:cxnLst>
                    <a:cxn ang="0">
                      <a:pos x="connsiteX0" y="connsiteY0"/>
                    </a:cxn>
                    <a:cxn ang="0">
                      <a:pos x="connsiteX1" y="connsiteY1"/>
                    </a:cxn>
                    <a:cxn ang="0">
                      <a:pos x="connsiteX2" y="connsiteY2"/>
                    </a:cxn>
                    <a:cxn ang="0">
                      <a:pos x="connsiteX3" y="connsiteY3"/>
                    </a:cxn>
                  </a:cxnLst>
                  <a:rect l="l" t="t" r="r" b="b"/>
                  <a:pathLst>
                    <a:path w="91630" h="44767">
                      <a:moveTo>
                        <a:pt x="0" y="0"/>
                      </a:moveTo>
                      <a:lnTo>
                        <a:pt x="91630" y="0"/>
                      </a:lnTo>
                      <a:lnTo>
                        <a:pt x="91630" y="44767"/>
                      </a:lnTo>
                      <a:lnTo>
                        <a:pt x="0" y="44767"/>
                      </a:lnTo>
                      <a:close/>
                    </a:path>
                  </a:pathLst>
                </a:custGeom>
                <a:solidFill>
                  <a:srgbClr val="FFFFFF">
                    <a:alpha val="60000"/>
                  </a:srgbClr>
                </a:solidFill>
                <a:ln w="9525" cap="flat">
                  <a:noFill/>
                  <a:prstDash val="solid"/>
                  <a:miter/>
                </a:ln>
              </p:spPr>
              <p:txBody>
                <a:bodyPr rtlCol="0" anchor="ctr">
                  <a:noAutofit/>
                </a:bodyPr>
                <a:lstStyle/>
                <a:p>
                  <a:endParaRPr lang="zh-CN" altLang="en-US"/>
                </a:p>
              </p:txBody>
            </p:sp>
            <p:sp>
              <p:nvSpPr>
                <p:cNvPr id="280" name="任意多边形: 形状 279">
                  <a:extLst>
                    <a:ext uri="{FF2B5EF4-FFF2-40B4-BE49-F238E27FC236}">
                      <a16:creationId xmlns:a16="http://schemas.microsoft.com/office/drawing/2014/main" id="{A443008B-9079-4C6D-84C7-9BD4AC11FA0D}"/>
                    </a:ext>
                  </a:extLst>
                </p:cNvPr>
                <p:cNvSpPr/>
                <p:nvPr/>
              </p:nvSpPr>
              <p:spPr>
                <a:xfrm>
                  <a:off x="3888402" y="5152866"/>
                  <a:ext cx="126682" cy="126396"/>
                </a:xfrm>
                <a:custGeom>
                  <a:avLst/>
                  <a:gdLst>
                    <a:gd name="connsiteX0" fmla="*/ 117157 w 126682"/>
                    <a:gd name="connsiteY0" fmla="*/ 126397 h 126396"/>
                    <a:gd name="connsiteX1" fmla="*/ 9525 w 126682"/>
                    <a:gd name="connsiteY1" fmla="*/ 126397 h 126396"/>
                    <a:gd name="connsiteX2" fmla="*/ 0 w 126682"/>
                    <a:gd name="connsiteY2" fmla="*/ 116872 h 126396"/>
                    <a:gd name="connsiteX3" fmla="*/ 0 w 126682"/>
                    <a:gd name="connsiteY3" fmla="*/ 9525 h 126396"/>
                    <a:gd name="connsiteX4" fmla="*/ 9525 w 126682"/>
                    <a:gd name="connsiteY4" fmla="*/ 0 h 126396"/>
                    <a:gd name="connsiteX5" fmla="*/ 117157 w 126682"/>
                    <a:gd name="connsiteY5" fmla="*/ 0 h 126396"/>
                    <a:gd name="connsiteX6" fmla="*/ 126682 w 126682"/>
                    <a:gd name="connsiteY6" fmla="*/ 9525 h 126396"/>
                    <a:gd name="connsiteX7" fmla="*/ 126682 w 126682"/>
                    <a:gd name="connsiteY7" fmla="*/ 116872 h 126396"/>
                    <a:gd name="connsiteX8" fmla="*/ 117157 w 126682"/>
                    <a:gd name="connsiteY8" fmla="*/ 126397 h 126396"/>
                    <a:gd name="connsiteX9" fmla="*/ 19336 w 126682"/>
                    <a:gd name="connsiteY9" fmla="*/ 107347 h 126396"/>
                    <a:gd name="connsiteX10" fmla="*/ 107632 w 126682"/>
                    <a:gd name="connsiteY10" fmla="*/ 107347 h 126396"/>
                    <a:gd name="connsiteX11" fmla="*/ 107632 w 126682"/>
                    <a:gd name="connsiteY11" fmla="*/ 19050 h 126396"/>
                    <a:gd name="connsiteX12" fmla="*/ 19050 w 126682"/>
                    <a:gd name="connsiteY12" fmla="*/ 19050 h 12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682" h="126396">
                      <a:moveTo>
                        <a:pt x="117157" y="126397"/>
                      </a:moveTo>
                      <a:lnTo>
                        <a:pt x="9525" y="126397"/>
                      </a:lnTo>
                      <a:cubicBezTo>
                        <a:pt x="4265" y="126397"/>
                        <a:pt x="0" y="122132"/>
                        <a:pt x="0" y="116872"/>
                      </a:cubicBezTo>
                      <a:lnTo>
                        <a:pt x="0" y="9525"/>
                      </a:lnTo>
                      <a:cubicBezTo>
                        <a:pt x="0" y="4265"/>
                        <a:pt x="4265" y="0"/>
                        <a:pt x="9525" y="0"/>
                      </a:cubicBezTo>
                      <a:lnTo>
                        <a:pt x="117157" y="0"/>
                      </a:lnTo>
                      <a:cubicBezTo>
                        <a:pt x="122418" y="0"/>
                        <a:pt x="126682" y="4265"/>
                        <a:pt x="126682" y="9525"/>
                      </a:cubicBezTo>
                      <a:lnTo>
                        <a:pt x="126682" y="116872"/>
                      </a:lnTo>
                      <a:cubicBezTo>
                        <a:pt x="126682" y="122132"/>
                        <a:pt x="122418" y="126397"/>
                        <a:pt x="117157" y="126397"/>
                      </a:cubicBezTo>
                      <a:close/>
                      <a:moveTo>
                        <a:pt x="19336" y="107347"/>
                      </a:moveTo>
                      <a:lnTo>
                        <a:pt x="107632" y="107347"/>
                      </a:lnTo>
                      <a:lnTo>
                        <a:pt x="107632" y="19050"/>
                      </a:lnTo>
                      <a:lnTo>
                        <a:pt x="19050" y="19050"/>
                      </a:lnTo>
                      <a:close/>
                    </a:path>
                  </a:pathLst>
                </a:custGeom>
                <a:solidFill>
                  <a:srgbClr val="263238"/>
                </a:solidFill>
                <a:ln w="9525" cap="flat">
                  <a:noFill/>
                  <a:prstDash val="solid"/>
                  <a:miter/>
                </a:ln>
              </p:spPr>
              <p:txBody>
                <a:bodyPr rtlCol="0" anchor="ctr">
                  <a:noAutofit/>
                </a:bodyPr>
                <a:lstStyle/>
                <a:p>
                  <a:endParaRPr lang="zh-CN" altLang="en-US"/>
                </a:p>
              </p:txBody>
            </p:sp>
            <p:sp>
              <p:nvSpPr>
                <p:cNvPr id="281" name="任意多边形: 形状 280">
                  <a:extLst>
                    <a:ext uri="{FF2B5EF4-FFF2-40B4-BE49-F238E27FC236}">
                      <a16:creationId xmlns:a16="http://schemas.microsoft.com/office/drawing/2014/main" id="{385CB991-62FF-4ACC-9C68-48B9833FD9D4}"/>
                    </a:ext>
                  </a:extLst>
                </p:cNvPr>
                <p:cNvSpPr/>
                <p:nvPr/>
              </p:nvSpPr>
              <p:spPr>
                <a:xfrm>
                  <a:off x="3364146" y="3715734"/>
                  <a:ext cx="94964" cy="68579"/>
                </a:xfrm>
                <a:custGeom>
                  <a:avLst/>
                  <a:gdLst>
                    <a:gd name="connsiteX0" fmla="*/ 0 w 94964"/>
                    <a:gd name="connsiteY0" fmla="*/ 0 h 68579"/>
                    <a:gd name="connsiteX1" fmla="*/ 94964 w 94964"/>
                    <a:gd name="connsiteY1" fmla="*/ 0 h 68579"/>
                    <a:gd name="connsiteX2" fmla="*/ 94964 w 94964"/>
                    <a:gd name="connsiteY2" fmla="*/ 68580 h 68579"/>
                    <a:gd name="connsiteX3" fmla="*/ 0 w 94964"/>
                    <a:gd name="connsiteY3" fmla="*/ 68580 h 68579"/>
                  </a:gdLst>
                  <a:ahLst/>
                  <a:cxnLst>
                    <a:cxn ang="0">
                      <a:pos x="connsiteX0" y="connsiteY0"/>
                    </a:cxn>
                    <a:cxn ang="0">
                      <a:pos x="connsiteX1" y="connsiteY1"/>
                    </a:cxn>
                    <a:cxn ang="0">
                      <a:pos x="connsiteX2" y="connsiteY2"/>
                    </a:cxn>
                    <a:cxn ang="0">
                      <a:pos x="connsiteX3" y="connsiteY3"/>
                    </a:cxn>
                  </a:cxnLst>
                  <a:rect l="l" t="t" r="r" b="b"/>
                  <a:pathLst>
                    <a:path w="94964" h="68579">
                      <a:moveTo>
                        <a:pt x="0" y="0"/>
                      </a:moveTo>
                      <a:lnTo>
                        <a:pt x="94964" y="0"/>
                      </a:lnTo>
                      <a:lnTo>
                        <a:pt x="94964" y="68580"/>
                      </a:lnTo>
                      <a:lnTo>
                        <a:pt x="0" y="68580"/>
                      </a:lnTo>
                      <a:close/>
                    </a:path>
                  </a:pathLst>
                </a:custGeom>
                <a:solidFill>
                  <a:srgbClr val="FFFFFF"/>
                </a:solidFill>
                <a:ln w="9525" cap="flat">
                  <a:noFill/>
                  <a:prstDash val="solid"/>
                  <a:miter/>
                </a:ln>
              </p:spPr>
              <p:txBody>
                <a:bodyPr rtlCol="0" anchor="ctr">
                  <a:noAutofit/>
                </a:bodyPr>
                <a:lstStyle/>
                <a:p>
                  <a:endParaRPr lang="zh-CN" altLang="en-US"/>
                </a:p>
              </p:txBody>
            </p:sp>
            <p:sp>
              <p:nvSpPr>
                <p:cNvPr id="282" name="任意多边形: 形状 281">
                  <a:extLst>
                    <a:ext uri="{FF2B5EF4-FFF2-40B4-BE49-F238E27FC236}">
                      <a16:creationId xmlns:a16="http://schemas.microsoft.com/office/drawing/2014/main" id="{A1B73A3B-1465-4905-BA0E-CB177C8C2DD2}"/>
                    </a:ext>
                  </a:extLst>
                </p:cNvPr>
                <p:cNvSpPr/>
                <p:nvPr/>
              </p:nvSpPr>
              <p:spPr>
                <a:xfrm>
                  <a:off x="3478636" y="3737451"/>
                  <a:ext cx="176593" cy="25247"/>
                </a:xfrm>
                <a:custGeom>
                  <a:avLst/>
                  <a:gdLst>
                    <a:gd name="connsiteX0" fmla="*/ 163544 w 176593"/>
                    <a:gd name="connsiteY0" fmla="*/ 25242 h 25247"/>
                    <a:gd name="connsiteX1" fmla="*/ 12573 w 176593"/>
                    <a:gd name="connsiteY1" fmla="*/ 25242 h 25247"/>
                    <a:gd name="connsiteX2" fmla="*/ 0 w 176593"/>
                    <a:gd name="connsiteY2" fmla="*/ 12573 h 25247"/>
                    <a:gd name="connsiteX3" fmla="*/ 0 w 176593"/>
                    <a:gd name="connsiteY3" fmla="*/ 12573 h 25247"/>
                    <a:gd name="connsiteX4" fmla="*/ 12573 w 176593"/>
                    <a:gd name="connsiteY4" fmla="*/ 0 h 25247"/>
                    <a:gd name="connsiteX5" fmla="*/ 163925 w 176593"/>
                    <a:gd name="connsiteY5" fmla="*/ 0 h 25247"/>
                    <a:gd name="connsiteX6" fmla="*/ 176593 w 176593"/>
                    <a:gd name="connsiteY6" fmla="*/ 12478 h 25247"/>
                    <a:gd name="connsiteX7" fmla="*/ 176594 w 176593"/>
                    <a:gd name="connsiteY7" fmla="*/ 12573 h 25247"/>
                    <a:gd name="connsiteX8" fmla="*/ 176594 w 176593"/>
                    <a:gd name="connsiteY8" fmla="*/ 12573 h 25247"/>
                    <a:gd name="connsiteX9" fmla="*/ 163931 w 176593"/>
                    <a:gd name="connsiteY9" fmla="*/ 25247 h 25247"/>
                    <a:gd name="connsiteX10" fmla="*/ 163544 w 176593"/>
                    <a:gd name="connsiteY10" fmla="*/ 25242 h 25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6593" h="25247">
                      <a:moveTo>
                        <a:pt x="163544" y="25242"/>
                      </a:moveTo>
                      <a:lnTo>
                        <a:pt x="12573" y="25242"/>
                      </a:lnTo>
                      <a:cubicBezTo>
                        <a:pt x="5614" y="25189"/>
                        <a:pt x="0" y="19533"/>
                        <a:pt x="0" y="12573"/>
                      </a:cubicBezTo>
                      <a:lnTo>
                        <a:pt x="0" y="12573"/>
                      </a:lnTo>
                      <a:cubicBezTo>
                        <a:pt x="0" y="5629"/>
                        <a:pt x="5629" y="0"/>
                        <a:pt x="12573" y="0"/>
                      </a:cubicBezTo>
                      <a:lnTo>
                        <a:pt x="163925" y="0"/>
                      </a:lnTo>
                      <a:cubicBezTo>
                        <a:pt x="170869" y="-52"/>
                        <a:pt x="176541" y="5534"/>
                        <a:pt x="176593" y="12478"/>
                      </a:cubicBezTo>
                      <a:cubicBezTo>
                        <a:pt x="176594" y="12510"/>
                        <a:pt x="176594" y="12542"/>
                        <a:pt x="176594" y="12573"/>
                      </a:cubicBezTo>
                      <a:lnTo>
                        <a:pt x="176594" y="12573"/>
                      </a:lnTo>
                      <a:cubicBezTo>
                        <a:pt x="176597" y="19570"/>
                        <a:pt x="170928" y="25244"/>
                        <a:pt x="163931" y="25247"/>
                      </a:cubicBezTo>
                      <a:cubicBezTo>
                        <a:pt x="163802" y="25247"/>
                        <a:pt x="163673" y="25245"/>
                        <a:pt x="163544" y="25242"/>
                      </a:cubicBezTo>
                      <a:close/>
                    </a:path>
                  </a:pathLst>
                </a:custGeom>
                <a:solidFill>
                  <a:srgbClr val="000000">
                    <a:alpha val="20000"/>
                  </a:srgbClr>
                </a:solidFill>
                <a:ln w="9525" cap="flat">
                  <a:noFill/>
                  <a:prstDash val="solid"/>
                  <a:miter/>
                </a:ln>
              </p:spPr>
              <p:txBody>
                <a:bodyPr rtlCol="0" anchor="ctr">
                  <a:noAutofit/>
                </a:bodyPr>
                <a:lstStyle/>
                <a:p>
                  <a:endParaRPr lang="zh-CN" altLang="en-US"/>
                </a:p>
              </p:txBody>
            </p:sp>
            <p:sp>
              <p:nvSpPr>
                <p:cNvPr id="283" name="任意多边形: 形状 282">
                  <a:extLst>
                    <a:ext uri="{FF2B5EF4-FFF2-40B4-BE49-F238E27FC236}">
                      <a16:creationId xmlns:a16="http://schemas.microsoft.com/office/drawing/2014/main" id="{7C39A47A-BB8C-4F59-8DAF-5644E874A26C}"/>
                    </a:ext>
                  </a:extLst>
                </p:cNvPr>
                <p:cNvSpPr/>
                <p:nvPr/>
              </p:nvSpPr>
              <p:spPr>
                <a:xfrm>
                  <a:off x="3810773" y="3715734"/>
                  <a:ext cx="94964" cy="68579"/>
                </a:xfrm>
                <a:custGeom>
                  <a:avLst/>
                  <a:gdLst>
                    <a:gd name="connsiteX0" fmla="*/ 0 w 94964"/>
                    <a:gd name="connsiteY0" fmla="*/ 0 h 68579"/>
                    <a:gd name="connsiteX1" fmla="*/ 94964 w 94964"/>
                    <a:gd name="connsiteY1" fmla="*/ 0 h 68579"/>
                    <a:gd name="connsiteX2" fmla="*/ 94964 w 94964"/>
                    <a:gd name="connsiteY2" fmla="*/ 68580 h 68579"/>
                    <a:gd name="connsiteX3" fmla="*/ 0 w 94964"/>
                    <a:gd name="connsiteY3" fmla="*/ 68580 h 68579"/>
                  </a:gdLst>
                  <a:ahLst/>
                  <a:cxnLst>
                    <a:cxn ang="0">
                      <a:pos x="connsiteX0" y="connsiteY0"/>
                    </a:cxn>
                    <a:cxn ang="0">
                      <a:pos x="connsiteX1" y="connsiteY1"/>
                    </a:cxn>
                    <a:cxn ang="0">
                      <a:pos x="connsiteX2" y="connsiteY2"/>
                    </a:cxn>
                    <a:cxn ang="0">
                      <a:pos x="connsiteX3" y="connsiteY3"/>
                    </a:cxn>
                  </a:cxnLst>
                  <a:rect l="l" t="t" r="r" b="b"/>
                  <a:pathLst>
                    <a:path w="94964" h="68579">
                      <a:moveTo>
                        <a:pt x="0" y="0"/>
                      </a:moveTo>
                      <a:lnTo>
                        <a:pt x="94964" y="0"/>
                      </a:lnTo>
                      <a:lnTo>
                        <a:pt x="94964" y="68580"/>
                      </a:lnTo>
                      <a:lnTo>
                        <a:pt x="0" y="68580"/>
                      </a:lnTo>
                      <a:close/>
                    </a:path>
                  </a:pathLst>
                </a:custGeom>
                <a:solidFill>
                  <a:srgbClr val="FFC414"/>
                </a:solidFill>
                <a:ln w="9525" cap="flat">
                  <a:noFill/>
                  <a:prstDash val="solid"/>
                  <a:miter/>
                </a:ln>
              </p:spPr>
              <p:txBody>
                <a:bodyPr rtlCol="0" anchor="ctr">
                  <a:noAutofit/>
                </a:bodyPr>
                <a:lstStyle/>
                <a:p>
                  <a:endParaRPr lang="zh-CN" altLang="en-US"/>
                </a:p>
              </p:txBody>
            </p:sp>
            <p:sp>
              <p:nvSpPr>
                <p:cNvPr id="284" name="任意多边形: 形状 283">
                  <a:extLst>
                    <a:ext uri="{FF2B5EF4-FFF2-40B4-BE49-F238E27FC236}">
                      <a16:creationId xmlns:a16="http://schemas.microsoft.com/office/drawing/2014/main" id="{354C217E-B533-4469-BA98-0A58B53697F5}"/>
                    </a:ext>
                  </a:extLst>
                </p:cNvPr>
                <p:cNvSpPr/>
                <p:nvPr/>
              </p:nvSpPr>
              <p:spPr>
                <a:xfrm>
                  <a:off x="3924883" y="3737451"/>
                  <a:ext cx="176593" cy="25241"/>
                </a:xfrm>
                <a:custGeom>
                  <a:avLst/>
                  <a:gdLst>
                    <a:gd name="connsiteX0" fmla="*/ 163925 w 176593"/>
                    <a:gd name="connsiteY0" fmla="*/ 25242 h 25241"/>
                    <a:gd name="connsiteX1" fmla="*/ 12573 w 176593"/>
                    <a:gd name="connsiteY1" fmla="*/ 25242 h 25241"/>
                    <a:gd name="connsiteX2" fmla="*/ 0 w 176593"/>
                    <a:gd name="connsiteY2" fmla="*/ 12573 h 25241"/>
                    <a:gd name="connsiteX3" fmla="*/ 0 w 176593"/>
                    <a:gd name="connsiteY3" fmla="*/ 12573 h 25241"/>
                    <a:gd name="connsiteX4" fmla="*/ 12573 w 176593"/>
                    <a:gd name="connsiteY4" fmla="*/ 0 h 25241"/>
                    <a:gd name="connsiteX5" fmla="*/ 163925 w 176593"/>
                    <a:gd name="connsiteY5" fmla="*/ 0 h 25241"/>
                    <a:gd name="connsiteX6" fmla="*/ 176593 w 176593"/>
                    <a:gd name="connsiteY6" fmla="*/ 12478 h 25241"/>
                    <a:gd name="connsiteX7" fmla="*/ 176593 w 176593"/>
                    <a:gd name="connsiteY7" fmla="*/ 12573 h 25241"/>
                    <a:gd name="connsiteX8" fmla="*/ 176594 w 176593"/>
                    <a:gd name="connsiteY8" fmla="*/ 12573 h 25241"/>
                    <a:gd name="connsiteX9" fmla="*/ 163925 w 176593"/>
                    <a:gd name="connsiteY9" fmla="*/ 25242 h 25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6593" h="25241">
                      <a:moveTo>
                        <a:pt x="163925" y="25242"/>
                      </a:moveTo>
                      <a:lnTo>
                        <a:pt x="12573" y="25242"/>
                      </a:lnTo>
                      <a:cubicBezTo>
                        <a:pt x="5614" y="25189"/>
                        <a:pt x="0" y="19533"/>
                        <a:pt x="0" y="12573"/>
                      </a:cubicBezTo>
                      <a:lnTo>
                        <a:pt x="0" y="12573"/>
                      </a:lnTo>
                      <a:cubicBezTo>
                        <a:pt x="0" y="5629"/>
                        <a:pt x="5629" y="0"/>
                        <a:pt x="12573" y="0"/>
                      </a:cubicBezTo>
                      <a:lnTo>
                        <a:pt x="163925" y="0"/>
                      </a:lnTo>
                      <a:cubicBezTo>
                        <a:pt x="170869" y="-52"/>
                        <a:pt x="176540" y="5534"/>
                        <a:pt x="176593" y="12478"/>
                      </a:cubicBezTo>
                      <a:cubicBezTo>
                        <a:pt x="176593" y="12510"/>
                        <a:pt x="176593" y="12542"/>
                        <a:pt x="176593" y="12573"/>
                      </a:cubicBezTo>
                      <a:lnTo>
                        <a:pt x="176594" y="12573"/>
                      </a:lnTo>
                      <a:cubicBezTo>
                        <a:pt x="176594" y="19570"/>
                        <a:pt x="170922" y="25242"/>
                        <a:pt x="163925" y="25242"/>
                      </a:cubicBezTo>
                      <a:close/>
                    </a:path>
                  </a:pathLst>
                </a:custGeom>
                <a:solidFill>
                  <a:srgbClr val="000000">
                    <a:alpha val="20000"/>
                  </a:srgbClr>
                </a:solidFill>
                <a:ln w="9525" cap="flat">
                  <a:noFill/>
                  <a:prstDash val="solid"/>
                  <a:miter/>
                </a:ln>
              </p:spPr>
              <p:txBody>
                <a:bodyPr rtlCol="0" anchor="ctr">
                  <a:noAutofit/>
                </a:bodyPr>
                <a:lstStyle/>
                <a:p>
                  <a:endParaRPr lang="zh-CN" altLang="en-US"/>
                </a:p>
              </p:txBody>
            </p:sp>
            <p:sp>
              <p:nvSpPr>
                <p:cNvPr id="285" name="任意多边形: 形状 284">
                  <a:extLst>
                    <a:ext uri="{FF2B5EF4-FFF2-40B4-BE49-F238E27FC236}">
                      <a16:creationId xmlns:a16="http://schemas.microsoft.com/office/drawing/2014/main" id="{DA9B67D6-3249-4F84-A436-EF27C2943C04}"/>
                    </a:ext>
                  </a:extLst>
                </p:cNvPr>
                <p:cNvSpPr/>
                <p:nvPr/>
              </p:nvSpPr>
              <p:spPr>
                <a:xfrm>
                  <a:off x="4257401" y="3715734"/>
                  <a:ext cx="94964" cy="68579"/>
                </a:xfrm>
                <a:custGeom>
                  <a:avLst/>
                  <a:gdLst>
                    <a:gd name="connsiteX0" fmla="*/ 0 w 94964"/>
                    <a:gd name="connsiteY0" fmla="*/ 0 h 68579"/>
                    <a:gd name="connsiteX1" fmla="*/ 94964 w 94964"/>
                    <a:gd name="connsiteY1" fmla="*/ 0 h 68579"/>
                    <a:gd name="connsiteX2" fmla="*/ 94964 w 94964"/>
                    <a:gd name="connsiteY2" fmla="*/ 68580 h 68579"/>
                    <a:gd name="connsiteX3" fmla="*/ 0 w 94964"/>
                    <a:gd name="connsiteY3" fmla="*/ 68580 h 68579"/>
                  </a:gdLst>
                  <a:ahLst/>
                  <a:cxnLst>
                    <a:cxn ang="0">
                      <a:pos x="connsiteX0" y="connsiteY0"/>
                    </a:cxn>
                    <a:cxn ang="0">
                      <a:pos x="connsiteX1" y="connsiteY1"/>
                    </a:cxn>
                    <a:cxn ang="0">
                      <a:pos x="connsiteX2" y="connsiteY2"/>
                    </a:cxn>
                    <a:cxn ang="0">
                      <a:pos x="connsiteX3" y="connsiteY3"/>
                    </a:cxn>
                  </a:cxnLst>
                  <a:rect l="l" t="t" r="r" b="b"/>
                  <a:pathLst>
                    <a:path w="94964" h="68579">
                      <a:moveTo>
                        <a:pt x="0" y="0"/>
                      </a:moveTo>
                      <a:lnTo>
                        <a:pt x="94964" y="0"/>
                      </a:lnTo>
                      <a:lnTo>
                        <a:pt x="94964" y="68580"/>
                      </a:lnTo>
                      <a:lnTo>
                        <a:pt x="0" y="68580"/>
                      </a:lnTo>
                      <a:close/>
                    </a:path>
                  </a:pathLst>
                </a:custGeom>
                <a:solidFill>
                  <a:srgbClr val="263238"/>
                </a:solidFill>
                <a:ln w="9525" cap="flat">
                  <a:noFill/>
                  <a:prstDash val="solid"/>
                  <a:miter/>
                </a:ln>
              </p:spPr>
              <p:txBody>
                <a:bodyPr rtlCol="0" anchor="ctr">
                  <a:noAutofit/>
                </a:bodyPr>
                <a:lstStyle/>
                <a:p>
                  <a:endParaRPr lang="zh-CN" altLang="en-US"/>
                </a:p>
              </p:txBody>
            </p:sp>
            <p:sp>
              <p:nvSpPr>
                <p:cNvPr id="286" name="任意多边形: 形状 285">
                  <a:extLst>
                    <a:ext uri="{FF2B5EF4-FFF2-40B4-BE49-F238E27FC236}">
                      <a16:creationId xmlns:a16="http://schemas.microsoft.com/office/drawing/2014/main" id="{DD4446F3-CC1D-4401-B1BA-07C852E40927}"/>
                    </a:ext>
                  </a:extLst>
                </p:cNvPr>
                <p:cNvSpPr/>
                <p:nvPr/>
              </p:nvSpPr>
              <p:spPr>
                <a:xfrm>
                  <a:off x="4371510" y="3737451"/>
                  <a:ext cx="176593" cy="25241"/>
                </a:xfrm>
                <a:custGeom>
                  <a:avLst/>
                  <a:gdLst>
                    <a:gd name="connsiteX0" fmla="*/ 163925 w 176593"/>
                    <a:gd name="connsiteY0" fmla="*/ 25242 h 25241"/>
                    <a:gd name="connsiteX1" fmla="*/ 12573 w 176593"/>
                    <a:gd name="connsiteY1" fmla="*/ 25242 h 25241"/>
                    <a:gd name="connsiteX2" fmla="*/ 0 w 176593"/>
                    <a:gd name="connsiteY2" fmla="*/ 12573 h 25241"/>
                    <a:gd name="connsiteX3" fmla="*/ 0 w 176593"/>
                    <a:gd name="connsiteY3" fmla="*/ 12573 h 25241"/>
                    <a:gd name="connsiteX4" fmla="*/ 12573 w 176593"/>
                    <a:gd name="connsiteY4" fmla="*/ 0 h 25241"/>
                    <a:gd name="connsiteX5" fmla="*/ 163925 w 176593"/>
                    <a:gd name="connsiteY5" fmla="*/ 0 h 25241"/>
                    <a:gd name="connsiteX6" fmla="*/ 176593 w 176593"/>
                    <a:gd name="connsiteY6" fmla="*/ 12478 h 25241"/>
                    <a:gd name="connsiteX7" fmla="*/ 176594 w 176593"/>
                    <a:gd name="connsiteY7" fmla="*/ 12573 h 25241"/>
                    <a:gd name="connsiteX8" fmla="*/ 176594 w 176593"/>
                    <a:gd name="connsiteY8" fmla="*/ 12573 h 25241"/>
                    <a:gd name="connsiteX9" fmla="*/ 163925 w 176593"/>
                    <a:gd name="connsiteY9" fmla="*/ 25242 h 25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6593" h="25241">
                      <a:moveTo>
                        <a:pt x="163925" y="25242"/>
                      </a:moveTo>
                      <a:lnTo>
                        <a:pt x="12573" y="25242"/>
                      </a:lnTo>
                      <a:cubicBezTo>
                        <a:pt x="5614" y="25189"/>
                        <a:pt x="0" y="19533"/>
                        <a:pt x="0" y="12573"/>
                      </a:cubicBezTo>
                      <a:lnTo>
                        <a:pt x="0" y="12573"/>
                      </a:lnTo>
                      <a:cubicBezTo>
                        <a:pt x="0" y="5629"/>
                        <a:pt x="5629" y="0"/>
                        <a:pt x="12573" y="0"/>
                      </a:cubicBezTo>
                      <a:lnTo>
                        <a:pt x="163925" y="0"/>
                      </a:lnTo>
                      <a:cubicBezTo>
                        <a:pt x="170869" y="-52"/>
                        <a:pt x="176541" y="5534"/>
                        <a:pt x="176593" y="12478"/>
                      </a:cubicBezTo>
                      <a:cubicBezTo>
                        <a:pt x="176594" y="12510"/>
                        <a:pt x="176594" y="12542"/>
                        <a:pt x="176594" y="12573"/>
                      </a:cubicBezTo>
                      <a:lnTo>
                        <a:pt x="176594" y="12573"/>
                      </a:lnTo>
                      <a:cubicBezTo>
                        <a:pt x="176594" y="19570"/>
                        <a:pt x="170922" y="25242"/>
                        <a:pt x="163925" y="25242"/>
                      </a:cubicBezTo>
                      <a:close/>
                    </a:path>
                  </a:pathLst>
                </a:custGeom>
                <a:solidFill>
                  <a:srgbClr val="000000">
                    <a:alpha val="20000"/>
                  </a:srgbClr>
                </a:solidFill>
                <a:ln w="9525" cap="flat">
                  <a:noFill/>
                  <a:prstDash val="solid"/>
                  <a:miter/>
                </a:ln>
              </p:spPr>
              <p:txBody>
                <a:bodyPr rtlCol="0" anchor="ctr">
                  <a:noAutofit/>
                </a:bodyPr>
                <a:lstStyle/>
                <a:p>
                  <a:endParaRPr lang="zh-CN" altLang="en-US"/>
                </a:p>
              </p:txBody>
            </p:sp>
            <p:sp>
              <p:nvSpPr>
                <p:cNvPr id="287" name="任意多边形: 形状 286">
                  <a:extLst>
                    <a:ext uri="{FF2B5EF4-FFF2-40B4-BE49-F238E27FC236}">
                      <a16:creationId xmlns:a16="http://schemas.microsoft.com/office/drawing/2014/main" id="{C36A927C-7B31-4D45-8FF0-1EE875DFD618}"/>
                    </a:ext>
                  </a:extLst>
                </p:cNvPr>
                <p:cNvSpPr/>
                <p:nvPr/>
              </p:nvSpPr>
              <p:spPr>
                <a:xfrm>
                  <a:off x="3370813" y="4021963"/>
                  <a:ext cx="719995" cy="25241"/>
                </a:xfrm>
                <a:custGeom>
                  <a:avLst/>
                  <a:gdLst>
                    <a:gd name="connsiteX0" fmla="*/ 707422 w 719995"/>
                    <a:gd name="connsiteY0" fmla="*/ 25241 h 25241"/>
                    <a:gd name="connsiteX1" fmla="*/ 12668 w 719995"/>
                    <a:gd name="connsiteY1" fmla="*/ 25241 h 25241"/>
                    <a:gd name="connsiteX2" fmla="*/ 0 w 719995"/>
                    <a:gd name="connsiteY2" fmla="*/ 12573 h 25241"/>
                    <a:gd name="connsiteX3" fmla="*/ 0 w 719995"/>
                    <a:gd name="connsiteY3" fmla="*/ 12573 h 25241"/>
                    <a:gd name="connsiteX4" fmla="*/ 12668 w 719995"/>
                    <a:gd name="connsiteY4" fmla="*/ 0 h 25241"/>
                    <a:gd name="connsiteX5" fmla="*/ 707422 w 719995"/>
                    <a:gd name="connsiteY5" fmla="*/ 0 h 25241"/>
                    <a:gd name="connsiteX6" fmla="*/ 719995 w 719995"/>
                    <a:gd name="connsiteY6" fmla="*/ 12573 h 25241"/>
                    <a:gd name="connsiteX7" fmla="*/ 719995 w 719995"/>
                    <a:gd name="connsiteY7" fmla="*/ 12573 h 25241"/>
                    <a:gd name="connsiteX8" fmla="*/ 707422 w 719995"/>
                    <a:gd name="connsiteY8" fmla="*/ 25241 h 25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9995" h="25241">
                      <a:moveTo>
                        <a:pt x="707422" y="25241"/>
                      </a:moveTo>
                      <a:lnTo>
                        <a:pt x="12668" y="25241"/>
                      </a:lnTo>
                      <a:cubicBezTo>
                        <a:pt x="5694" y="25190"/>
                        <a:pt x="52" y="19548"/>
                        <a:pt x="0" y="12573"/>
                      </a:cubicBezTo>
                      <a:lnTo>
                        <a:pt x="0" y="12573"/>
                      </a:lnTo>
                      <a:cubicBezTo>
                        <a:pt x="52" y="5614"/>
                        <a:pt x="5709" y="0"/>
                        <a:pt x="12668" y="0"/>
                      </a:cubicBezTo>
                      <a:lnTo>
                        <a:pt x="707422" y="0"/>
                      </a:lnTo>
                      <a:cubicBezTo>
                        <a:pt x="714366" y="0"/>
                        <a:pt x="719995" y="5629"/>
                        <a:pt x="719995" y="12573"/>
                      </a:cubicBezTo>
                      <a:lnTo>
                        <a:pt x="719995" y="12573"/>
                      </a:lnTo>
                      <a:cubicBezTo>
                        <a:pt x="719995" y="19533"/>
                        <a:pt x="714381" y="25189"/>
                        <a:pt x="707422" y="25241"/>
                      </a:cubicBezTo>
                      <a:close/>
                    </a:path>
                  </a:pathLst>
                </a:custGeom>
                <a:solidFill>
                  <a:srgbClr val="000000">
                    <a:alpha val="20000"/>
                  </a:srgbClr>
                </a:solidFill>
                <a:ln w="9525" cap="flat">
                  <a:noFill/>
                  <a:prstDash val="solid"/>
                  <a:miter/>
                </a:ln>
              </p:spPr>
              <p:txBody>
                <a:bodyPr rtlCol="0" anchor="ctr">
                  <a:noAutofit/>
                </a:bodyPr>
                <a:lstStyle/>
                <a:p>
                  <a:endParaRPr lang="zh-CN" altLang="en-US"/>
                </a:p>
              </p:txBody>
            </p:sp>
            <p:sp>
              <p:nvSpPr>
                <p:cNvPr id="288" name="任意多边形: 形状 287">
                  <a:extLst>
                    <a:ext uri="{FF2B5EF4-FFF2-40B4-BE49-F238E27FC236}">
                      <a16:creationId xmlns:a16="http://schemas.microsoft.com/office/drawing/2014/main" id="{EBB7BBF7-A460-4CDD-8381-A7DEDFE29467}"/>
                    </a:ext>
                  </a:extLst>
                </p:cNvPr>
                <p:cNvSpPr/>
                <p:nvPr/>
              </p:nvSpPr>
              <p:spPr>
                <a:xfrm>
                  <a:off x="3370813" y="4062254"/>
                  <a:ext cx="331854" cy="25241"/>
                </a:xfrm>
                <a:custGeom>
                  <a:avLst/>
                  <a:gdLst>
                    <a:gd name="connsiteX0" fmla="*/ 319278 w 331854"/>
                    <a:gd name="connsiteY0" fmla="*/ 25241 h 25241"/>
                    <a:gd name="connsiteX1" fmla="*/ 12668 w 331854"/>
                    <a:gd name="connsiteY1" fmla="*/ 25241 h 25241"/>
                    <a:gd name="connsiteX2" fmla="*/ 0 w 331854"/>
                    <a:gd name="connsiteY2" fmla="*/ 12668 h 25241"/>
                    <a:gd name="connsiteX3" fmla="*/ 0 w 331854"/>
                    <a:gd name="connsiteY3" fmla="*/ 12668 h 25241"/>
                    <a:gd name="connsiteX4" fmla="*/ 12668 w 331854"/>
                    <a:gd name="connsiteY4" fmla="*/ 0 h 25241"/>
                    <a:gd name="connsiteX5" fmla="*/ 319278 w 331854"/>
                    <a:gd name="connsiteY5" fmla="*/ 0 h 25241"/>
                    <a:gd name="connsiteX6" fmla="*/ 331854 w 331854"/>
                    <a:gd name="connsiteY6" fmla="*/ 12570 h 25241"/>
                    <a:gd name="connsiteX7" fmla="*/ 331851 w 331854"/>
                    <a:gd name="connsiteY7" fmla="*/ 12859 h 25241"/>
                    <a:gd name="connsiteX8" fmla="*/ 331851 w 331854"/>
                    <a:gd name="connsiteY8" fmla="*/ 12859 h 25241"/>
                    <a:gd name="connsiteX9" fmla="*/ 319278 w 331854"/>
                    <a:gd name="connsiteY9" fmla="*/ 25241 h 25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1854" h="25241">
                      <a:moveTo>
                        <a:pt x="319278" y="25241"/>
                      </a:moveTo>
                      <a:lnTo>
                        <a:pt x="12668" y="25241"/>
                      </a:lnTo>
                      <a:cubicBezTo>
                        <a:pt x="5709" y="25241"/>
                        <a:pt x="53" y="19628"/>
                        <a:pt x="0" y="12668"/>
                      </a:cubicBezTo>
                      <a:lnTo>
                        <a:pt x="0" y="12668"/>
                      </a:lnTo>
                      <a:cubicBezTo>
                        <a:pt x="0" y="5672"/>
                        <a:pt x="5672" y="0"/>
                        <a:pt x="12668" y="0"/>
                      </a:cubicBezTo>
                      <a:lnTo>
                        <a:pt x="319278" y="0"/>
                      </a:lnTo>
                      <a:cubicBezTo>
                        <a:pt x="326222" y="-2"/>
                        <a:pt x="331853" y="5626"/>
                        <a:pt x="331854" y="12570"/>
                      </a:cubicBezTo>
                      <a:cubicBezTo>
                        <a:pt x="331854" y="12666"/>
                        <a:pt x="331853" y="12763"/>
                        <a:pt x="331851" y="12859"/>
                      </a:cubicBezTo>
                      <a:lnTo>
                        <a:pt x="331851" y="12859"/>
                      </a:lnTo>
                      <a:cubicBezTo>
                        <a:pt x="331747" y="19728"/>
                        <a:pt x="326148" y="25242"/>
                        <a:pt x="319278" y="25241"/>
                      </a:cubicBezTo>
                      <a:close/>
                    </a:path>
                  </a:pathLst>
                </a:custGeom>
                <a:solidFill>
                  <a:srgbClr val="000000">
                    <a:alpha val="20000"/>
                  </a:srgbClr>
                </a:solidFill>
                <a:ln w="9525" cap="flat">
                  <a:noFill/>
                  <a:prstDash val="solid"/>
                  <a:miter/>
                </a:ln>
              </p:spPr>
              <p:txBody>
                <a:bodyPr rtlCol="0" anchor="ctr">
                  <a:noAutofit/>
                </a:bodyPr>
                <a:lstStyle/>
                <a:p>
                  <a:endParaRPr lang="zh-CN" altLang="en-US"/>
                </a:p>
              </p:txBody>
            </p:sp>
            <p:sp>
              <p:nvSpPr>
                <p:cNvPr id="289" name="任意多边形: 形状 288">
                  <a:extLst>
                    <a:ext uri="{FF2B5EF4-FFF2-40B4-BE49-F238E27FC236}">
                      <a16:creationId xmlns:a16="http://schemas.microsoft.com/office/drawing/2014/main" id="{EA49E936-B38E-425C-B8BA-61F564355BC1}"/>
                    </a:ext>
                  </a:extLst>
                </p:cNvPr>
                <p:cNvSpPr/>
                <p:nvPr/>
              </p:nvSpPr>
              <p:spPr>
                <a:xfrm>
                  <a:off x="4307216" y="4021963"/>
                  <a:ext cx="225266" cy="25241"/>
                </a:xfrm>
                <a:custGeom>
                  <a:avLst/>
                  <a:gdLst>
                    <a:gd name="connsiteX0" fmla="*/ 212693 w 225266"/>
                    <a:gd name="connsiteY0" fmla="*/ 25241 h 25241"/>
                    <a:gd name="connsiteX1" fmla="*/ 12668 w 225266"/>
                    <a:gd name="connsiteY1" fmla="*/ 25241 h 25241"/>
                    <a:gd name="connsiteX2" fmla="*/ 0 w 225266"/>
                    <a:gd name="connsiteY2" fmla="*/ 12573 h 25241"/>
                    <a:gd name="connsiteX3" fmla="*/ 0 w 225266"/>
                    <a:gd name="connsiteY3" fmla="*/ 12573 h 25241"/>
                    <a:gd name="connsiteX4" fmla="*/ 12668 w 225266"/>
                    <a:gd name="connsiteY4" fmla="*/ 0 h 25241"/>
                    <a:gd name="connsiteX5" fmla="*/ 212693 w 225266"/>
                    <a:gd name="connsiteY5" fmla="*/ 0 h 25241"/>
                    <a:gd name="connsiteX6" fmla="*/ 225266 w 225266"/>
                    <a:gd name="connsiteY6" fmla="*/ 12573 h 25241"/>
                    <a:gd name="connsiteX7" fmla="*/ 225266 w 225266"/>
                    <a:gd name="connsiteY7" fmla="*/ 12573 h 25241"/>
                    <a:gd name="connsiteX8" fmla="*/ 212693 w 225266"/>
                    <a:gd name="connsiteY8" fmla="*/ 25241 h 25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266" h="25241">
                      <a:moveTo>
                        <a:pt x="212693" y="25241"/>
                      </a:moveTo>
                      <a:lnTo>
                        <a:pt x="12668" y="25241"/>
                      </a:lnTo>
                      <a:cubicBezTo>
                        <a:pt x="5693" y="25190"/>
                        <a:pt x="52" y="19548"/>
                        <a:pt x="0" y="12573"/>
                      </a:cubicBezTo>
                      <a:lnTo>
                        <a:pt x="0" y="12573"/>
                      </a:lnTo>
                      <a:cubicBezTo>
                        <a:pt x="52" y="5614"/>
                        <a:pt x="5709" y="0"/>
                        <a:pt x="12668" y="0"/>
                      </a:cubicBezTo>
                      <a:lnTo>
                        <a:pt x="212693" y="0"/>
                      </a:lnTo>
                      <a:cubicBezTo>
                        <a:pt x="219637" y="0"/>
                        <a:pt x="225266" y="5629"/>
                        <a:pt x="225266" y="12573"/>
                      </a:cubicBezTo>
                      <a:lnTo>
                        <a:pt x="225266" y="12573"/>
                      </a:lnTo>
                      <a:cubicBezTo>
                        <a:pt x="225266" y="19533"/>
                        <a:pt x="219653" y="25189"/>
                        <a:pt x="212693" y="25241"/>
                      </a:cubicBezTo>
                      <a:close/>
                    </a:path>
                  </a:pathLst>
                </a:custGeom>
                <a:solidFill>
                  <a:srgbClr val="FFC414"/>
                </a:solidFill>
                <a:ln w="9525" cap="flat">
                  <a:noFill/>
                  <a:prstDash val="solid"/>
                  <a:miter/>
                </a:ln>
              </p:spPr>
              <p:txBody>
                <a:bodyPr rtlCol="0" anchor="ctr">
                  <a:noAutofit/>
                </a:bodyPr>
                <a:lstStyle/>
                <a:p>
                  <a:endParaRPr lang="zh-CN" altLang="en-US"/>
                </a:p>
              </p:txBody>
            </p:sp>
            <p:sp>
              <p:nvSpPr>
                <p:cNvPr id="290" name="任意多边形: 形状 289">
                  <a:extLst>
                    <a:ext uri="{FF2B5EF4-FFF2-40B4-BE49-F238E27FC236}">
                      <a16:creationId xmlns:a16="http://schemas.microsoft.com/office/drawing/2014/main" id="{DB8D1EB6-8574-4BE4-B3BB-20280FEC04F7}"/>
                    </a:ext>
                  </a:extLst>
                </p:cNvPr>
                <p:cNvSpPr/>
                <p:nvPr/>
              </p:nvSpPr>
              <p:spPr>
                <a:xfrm>
                  <a:off x="3370813" y="4177125"/>
                  <a:ext cx="855821" cy="25146"/>
                </a:xfrm>
                <a:custGeom>
                  <a:avLst/>
                  <a:gdLst>
                    <a:gd name="connsiteX0" fmla="*/ 843249 w 855821"/>
                    <a:gd name="connsiteY0" fmla="*/ 25146 h 25146"/>
                    <a:gd name="connsiteX1" fmla="*/ 12668 w 855821"/>
                    <a:gd name="connsiteY1" fmla="*/ 25146 h 25146"/>
                    <a:gd name="connsiteX2" fmla="*/ 0 w 855821"/>
                    <a:gd name="connsiteY2" fmla="*/ 12573 h 25146"/>
                    <a:gd name="connsiteX3" fmla="*/ 0 w 855821"/>
                    <a:gd name="connsiteY3" fmla="*/ 12573 h 25146"/>
                    <a:gd name="connsiteX4" fmla="*/ 12668 w 855821"/>
                    <a:gd name="connsiteY4" fmla="*/ 0 h 25146"/>
                    <a:gd name="connsiteX5" fmla="*/ 843249 w 855821"/>
                    <a:gd name="connsiteY5" fmla="*/ 0 h 25146"/>
                    <a:gd name="connsiteX6" fmla="*/ 855822 w 855821"/>
                    <a:gd name="connsiteY6" fmla="*/ 12573 h 25146"/>
                    <a:gd name="connsiteX7" fmla="*/ 855821 w 855821"/>
                    <a:gd name="connsiteY7" fmla="*/ 12573 h 25146"/>
                    <a:gd name="connsiteX8" fmla="*/ 843248 w 855821"/>
                    <a:gd name="connsiteY8" fmla="*/ 25146 h 25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5821" h="25146">
                      <a:moveTo>
                        <a:pt x="843249" y="25146"/>
                      </a:moveTo>
                      <a:lnTo>
                        <a:pt x="12668" y="25146"/>
                      </a:lnTo>
                      <a:cubicBezTo>
                        <a:pt x="5709" y="25146"/>
                        <a:pt x="53" y="19533"/>
                        <a:pt x="0" y="12573"/>
                      </a:cubicBezTo>
                      <a:lnTo>
                        <a:pt x="0" y="12573"/>
                      </a:lnTo>
                      <a:cubicBezTo>
                        <a:pt x="52" y="5614"/>
                        <a:pt x="5709" y="0"/>
                        <a:pt x="12668" y="0"/>
                      </a:cubicBezTo>
                      <a:lnTo>
                        <a:pt x="843249" y="0"/>
                      </a:lnTo>
                      <a:cubicBezTo>
                        <a:pt x="850192" y="0"/>
                        <a:pt x="855822" y="5629"/>
                        <a:pt x="855822" y="12573"/>
                      </a:cubicBezTo>
                      <a:lnTo>
                        <a:pt x="855821" y="12573"/>
                      </a:lnTo>
                      <a:cubicBezTo>
                        <a:pt x="855821" y="19517"/>
                        <a:pt x="850192" y="25146"/>
                        <a:pt x="843248" y="25146"/>
                      </a:cubicBezTo>
                      <a:close/>
                    </a:path>
                  </a:pathLst>
                </a:custGeom>
                <a:solidFill>
                  <a:srgbClr val="000000">
                    <a:alpha val="20000"/>
                  </a:srgbClr>
                </a:solidFill>
                <a:ln w="9525" cap="flat">
                  <a:noFill/>
                  <a:prstDash val="solid"/>
                  <a:miter/>
                </a:ln>
              </p:spPr>
              <p:txBody>
                <a:bodyPr rtlCol="0" anchor="ctr">
                  <a:noAutofit/>
                </a:bodyPr>
                <a:lstStyle/>
                <a:p>
                  <a:endParaRPr lang="zh-CN" altLang="en-US"/>
                </a:p>
              </p:txBody>
            </p:sp>
            <p:sp>
              <p:nvSpPr>
                <p:cNvPr id="291" name="任意多边形: 形状 290">
                  <a:extLst>
                    <a:ext uri="{FF2B5EF4-FFF2-40B4-BE49-F238E27FC236}">
                      <a16:creationId xmlns:a16="http://schemas.microsoft.com/office/drawing/2014/main" id="{7D0D2864-017A-49D2-B0DC-98F7BB59B42A}"/>
                    </a:ext>
                  </a:extLst>
                </p:cNvPr>
                <p:cNvSpPr/>
                <p:nvPr/>
              </p:nvSpPr>
              <p:spPr>
                <a:xfrm>
                  <a:off x="3370813" y="4217416"/>
                  <a:ext cx="661797" cy="25241"/>
                </a:xfrm>
                <a:custGeom>
                  <a:avLst/>
                  <a:gdLst>
                    <a:gd name="connsiteX0" fmla="*/ 649129 w 661797"/>
                    <a:gd name="connsiteY0" fmla="*/ 25241 h 25241"/>
                    <a:gd name="connsiteX1" fmla="*/ 12668 w 661797"/>
                    <a:gd name="connsiteY1" fmla="*/ 25241 h 25241"/>
                    <a:gd name="connsiteX2" fmla="*/ 0 w 661797"/>
                    <a:gd name="connsiteY2" fmla="*/ 12573 h 25241"/>
                    <a:gd name="connsiteX3" fmla="*/ 0 w 661797"/>
                    <a:gd name="connsiteY3" fmla="*/ 12573 h 25241"/>
                    <a:gd name="connsiteX4" fmla="*/ 12668 w 661797"/>
                    <a:gd name="connsiteY4" fmla="*/ 0 h 25241"/>
                    <a:gd name="connsiteX5" fmla="*/ 649129 w 661797"/>
                    <a:gd name="connsiteY5" fmla="*/ 0 h 25241"/>
                    <a:gd name="connsiteX6" fmla="*/ 661797 w 661797"/>
                    <a:gd name="connsiteY6" fmla="*/ 12573 h 25241"/>
                    <a:gd name="connsiteX7" fmla="*/ 661797 w 661797"/>
                    <a:gd name="connsiteY7" fmla="*/ 12573 h 25241"/>
                    <a:gd name="connsiteX8" fmla="*/ 649129 w 661797"/>
                    <a:gd name="connsiteY8" fmla="*/ 25241 h 25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1797" h="25241">
                      <a:moveTo>
                        <a:pt x="649129" y="25241"/>
                      </a:moveTo>
                      <a:lnTo>
                        <a:pt x="12668" y="25241"/>
                      </a:lnTo>
                      <a:cubicBezTo>
                        <a:pt x="5672" y="25241"/>
                        <a:pt x="0" y="19569"/>
                        <a:pt x="0" y="12573"/>
                      </a:cubicBezTo>
                      <a:lnTo>
                        <a:pt x="0" y="12573"/>
                      </a:lnTo>
                      <a:cubicBezTo>
                        <a:pt x="52" y="5614"/>
                        <a:pt x="5709" y="0"/>
                        <a:pt x="12668" y="0"/>
                      </a:cubicBezTo>
                      <a:lnTo>
                        <a:pt x="649129" y="0"/>
                      </a:lnTo>
                      <a:cubicBezTo>
                        <a:pt x="656088" y="0"/>
                        <a:pt x="661745" y="5614"/>
                        <a:pt x="661797" y="12573"/>
                      </a:cubicBezTo>
                      <a:lnTo>
                        <a:pt x="661797" y="12573"/>
                      </a:lnTo>
                      <a:cubicBezTo>
                        <a:pt x="661797" y="19569"/>
                        <a:pt x="656125" y="25241"/>
                        <a:pt x="649129" y="25241"/>
                      </a:cubicBezTo>
                      <a:close/>
                    </a:path>
                  </a:pathLst>
                </a:custGeom>
                <a:solidFill>
                  <a:srgbClr val="000000">
                    <a:alpha val="20000"/>
                  </a:srgbClr>
                </a:solidFill>
                <a:ln w="9525" cap="flat">
                  <a:noFill/>
                  <a:prstDash val="solid"/>
                  <a:miter/>
                </a:ln>
              </p:spPr>
              <p:txBody>
                <a:bodyPr rtlCol="0" anchor="ctr">
                  <a:noAutofit/>
                </a:bodyPr>
                <a:lstStyle/>
                <a:p>
                  <a:endParaRPr lang="zh-CN" altLang="en-US"/>
                </a:p>
              </p:txBody>
            </p:sp>
            <p:sp>
              <p:nvSpPr>
                <p:cNvPr id="292" name="任意多边形: 形状 291">
                  <a:extLst>
                    <a:ext uri="{FF2B5EF4-FFF2-40B4-BE49-F238E27FC236}">
                      <a16:creationId xmlns:a16="http://schemas.microsoft.com/office/drawing/2014/main" id="{FEC021E4-AF99-4964-AD70-A255B2912091}"/>
                    </a:ext>
                  </a:extLst>
                </p:cNvPr>
                <p:cNvSpPr/>
                <p:nvPr/>
              </p:nvSpPr>
              <p:spPr>
                <a:xfrm>
                  <a:off x="4414182" y="4177125"/>
                  <a:ext cx="118300" cy="25146"/>
                </a:xfrm>
                <a:custGeom>
                  <a:avLst/>
                  <a:gdLst>
                    <a:gd name="connsiteX0" fmla="*/ 105728 w 118300"/>
                    <a:gd name="connsiteY0" fmla="*/ 25146 h 25146"/>
                    <a:gd name="connsiteX1" fmla="*/ 12573 w 118300"/>
                    <a:gd name="connsiteY1" fmla="*/ 25146 h 25146"/>
                    <a:gd name="connsiteX2" fmla="*/ 0 w 118300"/>
                    <a:gd name="connsiteY2" fmla="*/ 12573 h 25146"/>
                    <a:gd name="connsiteX3" fmla="*/ 0 w 118300"/>
                    <a:gd name="connsiteY3" fmla="*/ 12573 h 25146"/>
                    <a:gd name="connsiteX4" fmla="*/ 12573 w 118300"/>
                    <a:gd name="connsiteY4" fmla="*/ 0 h 25146"/>
                    <a:gd name="connsiteX5" fmla="*/ 105728 w 118300"/>
                    <a:gd name="connsiteY5" fmla="*/ 0 h 25146"/>
                    <a:gd name="connsiteX6" fmla="*/ 118301 w 118300"/>
                    <a:gd name="connsiteY6" fmla="*/ 12573 h 25146"/>
                    <a:gd name="connsiteX7" fmla="*/ 118301 w 118300"/>
                    <a:gd name="connsiteY7" fmla="*/ 12573 h 25146"/>
                    <a:gd name="connsiteX8" fmla="*/ 105728 w 118300"/>
                    <a:gd name="connsiteY8" fmla="*/ 25146 h 25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300" h="25146">
                      <a:moveTo>
                        <a:pt x="105728" y="25146"/>
                      </a:moveTo>
                      <a:lnTo>
                        <a:pt x="12573" y="25146"/>
                      </a:lnTo>
                      <a:cubicBezTo>
                        <a:pt x="5629" y="25146"/>
                        <a:pt x="0" y="19517"/>
                        <a:pt x="0" y="12573"/>
                      </a:cubicBezTo>
                      <a:lnTo>
                        <a:pt x="0" y="12573"/>
                      </a:lnTo>
                      <a:cubicBezTo>
                        <a:pt x="0" y="5629"/>
                        <a:pt x="5629" y="0"/>
                        <a:pt x="12573" y="0"/>
                      </a:cubicBezTo>
                      <a:lnTo>
                        <a:pt x="105728" y="0"/>
                      </a:lnTo>
                      <a:cubicBezTo>
                        <a:pt x="112671" y="0"/>
                        <a:pt x="118301" y="5629"/>
                        <a:pt x="118301" y="12573"/>
                      </a:cubicBezTo>
                      <a:lnTo>
                        <a:pt x="118301" y="12573"/>
                      </a:lnTo>
                      <a:cubicBezTo>
                        <a:pt x="118301" y="19517"/>
                        <a:pt x="112672" y="25146"/>
                        <a:pt x="105728" y="25146"/>
                      </a:cubicBezTo>
                      <a:close/>
                    </a:path>
                  </a:pathLst>
                </a:custGeom>
                <a:solidFill>
                  <a:srgbClr val="FFC414"/>
                </a:solidFill>
                <a:ln w="9525" cap="flat">
                  <a:noFill/>
                  <a:prstDash val="solid"/>
                  <a:miter/>
                </a:ln>
              </p:spPr>
              <p:txBody>
                <a:bodyPr rtlCol="0" anchor="ctr">
                  <a:noAutofit/>
                </a:bodyPr>
                <a:lstStyle/>
                <a:p>
                  <a:endParaRPr lang="zh-CN" altLang="en-US"/>
                </a:p>
              </p:txBody>
            </p:sp>
            <p:sp>
              <p:nvSpPr>
                <p:cNvPr id="293" name="任意多边形: 形状 292">
                  <a:extLst>
                    <a:ext uri="{FF2B5EF4-FFF2-40B4-BE49-F238E27FC236}">
                      <a16:creationId xmlns:a16="http://schemas.microsoft.com/office/drawing/2014/main" id="{83D3D07D-55FF-401F-85E2-298C70E9F505}"/>
                    </a:ext>
                  </a:extLst>
                </p:cNvPr>
                <p:cNvSpPr/>
                <p:nvPr/>
              </p:nvSpPr>
              <p:spPr>
                <a:xfrm>
                  <a:off x="3370813" y="4332288"/>
                  <a:ext cx="719995" cy="25146"/>
                </a:xfrm>
                <a:custGeom>
                  <a:avLst/>
                  <a:gdLst>
                    <a:gd name="connsiteX0" fmla="*/ 707422 w 719995"/>
                    <a:gd name="connsiteY0" fmla="*/ 25146 h 25146"/>
                    <a:gd name="connsiteX1" fmla="*/ 12668 w 719995"/>
                    <a:gd name="connsiteY1" fmla="*/ 25146 h 25146"/>
                    <a:gd name="connsiteX2" fmla="*/ 0 w 719995"/>
                    <a:gd name="connsiteY2" fmla="*/ 12573 h 25146"/>
                    <a:gd name="connsiteX3" fmla="*/ 0 w 719995"/>
                    <a:gd name="connsiteY3" fmla="*/ 12573 h 25146"/>
                    <a:gd name="connsiteX4" fmla="*/ 12668 w 719995"/>
                    <a:gd name="connsiteY4" fmla="*/ 0 h 25146"/>
                    <a:gd name="connsiteX5" fmla="*/ 707422 w 719995"/>
                    <a:gd name="connsiteY5" fmla="*/ 0 h 25146"/>
                    <a:gd name="connsiteX6" fmla="*/ 719995 w 719995"/>
                    <a:gd name="connsiteY6" fmla="*/ 12573 h 25146"/>
                    <a:gd name="connsiteX7" fmla="*/ 719995 w 719995"/>
                    <a:gd name="connsiteY7" fmla="*/ 12573 h 25146"/>
                    <a:gd name="connsiteX8" fmla="*/ 707422 w 719995"/>
                    <a:gd name="connsiteY8" fmla="*/ 25146 h 25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9995" h="25146">
                      <a:moveTo>
                        <a:pt x="707422" y="25146"/>
                      </a:moveTo>
                      <a:lnTo>
                        <a:pt x="12668" y="25146"/>
                      </a:lnTo>
                      <a:cubicBezTo>
                        <a:pt x="5709" y="25146"/>
                        <a:pt x="53" y="19533"/>
                        <a:pt x="0" y="12573"/>
                      </a:cubicBezTo>
                      <a:lnTo>
                        <a:pt x="0" y="12573"/>
                      </a:lnTo>
                      <a:cubicBezTo>
                        <a:pt x="52" y="5614"/>
                        <a:pt x="5709" y="0"/>
                        <a:pt x="12668" y="0"/>
                      </a:cubicBezTo>
                      <a:lnTo>
                        <a:pt x="707422" y="0"/>
                      </a:lnTo>
                      <a:cubicBezTo>
                        <a:pt x="714366" y="0"/>
                        <a:pt x="719995" y="5629"/>
                        <a:pt x="719995" y="12573"/>
                      </a:cubicBezTo>
                      <a:lnTo>
                        <a:pt x="719995" y="12573"/>
                      </a:lnTo>
                      <a:cubicBezTo>
                        <a:pt x="719995" y="19517"/>
                        <a:pt x="714366" y="25146"/>
                        <a:pt x="707422" y="25146"/>
                      </a:cubicBezTo>
                      <a:close/>
                    </a:path>
                  </a:pathLst>
                </a:custGeom>
                <a:solidFill>
                  <a:srgbClr val="000000">
                    <a:alpha val="20000"/>
                  </a:srgbClr>
                </a:solidFill>
                <a:ln w="9525" cap="flat">
                  <a:noFill/>
                  <a:prstDash val="solid"/>
                  <a:miter/>
                </a:ln>
              </p:spPr>
              <p:txBody>
                <a:bodyPr rtlCol="0" anchor="ctr">
                  <a:noAutofit/>
                </a:bodyPr>
                <a:lstStyle/>
                <a:p>
                  <a:endParaRPr lang="zh-CN" altLang="en-US"/>
                </a:p>
              </p:txBody>
            </p:sp>
            <p:sp>
              <p:nvSpPr>
                <p:cNvPr id="296" name="任意多边形: 形状 295">
                  <a:extLst>
                    <a:ext uri="{FF2B5EF4-FFF2-40B4-BE49-F238E27FC236}">
                      <a16:creationId xmlns:a16="http://schemas.microsoft.com/office/drawing/2014/main" id="{D186EBA9-FBB2-40ED-84D7-FAD43CD80049}"/>
                    </a:ext>
                  </a:extLst>
                </p:cNvPr>
                <p:cNvSpPr/>
                <p:nvPr/>
              </p:nvSpPr>
              <p:spPr>
                <a:xfrm>
                  <a:off x="3370813" y="4372578"/>
                  <a:ext cx="826770" cy="25241"/>
                </a:xfrm>
                <a:custGeom>
                  <a:avLst/>
                  <a:gdLst>
                    <a:gd name="connsiteX0" fmla="*/ 814102 w 826770"/>
                    <a:gd name="connsiteY0" fmla="*/ 25241 h 25241"/>
                    <a:gd name="connsiteX1" fmla="*/ 12668 w 826770"/>
                    <a:gd name="connsiteY1" fmla="*/ 25241 h 25241"/>
                    <a:gd name="connsiteX2" fmla="*/ 0 w 826770"/>
                    <a:gd name="connsiteY2" fmla="*/ 12573 h 25241"/>
                    <a:gd name="connsiteX3" fmla="*/ 0 w 826770"/>
                    <a:gd name="connsiteY3" fmla="*/ 12573 h 25241"/>
                    <a:gd name="connsiteX4" fmla="*/ 12668 w 826770"/>
                    <a:gd name="connsiteY4" fmla="*/ 0 h 25241"/>
                    <a:gd name="connsiteX5" fmla="*/ 814102 w 826770"/>
                    <a:gd name="connsiteY5" fmla="*/ 0 h 25241"/>
                    <a:gd name="connsiteX6" fmla="*/ 826770 w 826770"/>
                    <a:gd name="connsiteY6" fmla="*/ 12573 h 25241"/>
                    <a:gd name="connsiteX7" fmla="*/ 826770 w 826770"/>
                    <a:gd name="connsiteY7" fmla="*/ 12573 h 25241"/>
                    <a:gd name="connsiteX8" fmla="*/ 814102 w 826770"/>
                    <a:gd name="connsiteY8" fmla="*/ 25241 h 25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6770" h="25241">
                      <a:moveTo>
                        <a:pt x="814102" y="25241"/>
                      </a:moveTo>
                      <a:lnTo>
                        <a:pt x="12668" y="25241"/>
                      </a:lnTo>
                      <a:cubicBezTo>
                        <a:pt x="5694" y="25190"/>
                        <a:pt x="52" y="19548"/>
                        <a:pt x="0" y="12573"/>
                      </a:cubicBezTo>
                      <a:lnTo>
                        <a:pt x="0" y="12573"/>
                      </a:lnTo>
                      <a:cubicBezTo>
                        <a:pt x="52" y="5614"/>
                        <a:pt x="5709" y="0"/>
                        <a:pt x="12668" y="0"/>
                      </a:cubicBezTo>
                      <a:lnTo>
                        <a:pt x="814102" y="0"/>
                      </a:lnTo>
                      <a:cubicBezTo>
                        <a:pt x="821061" y="0"/>
                        <a:pt x="826718" y="5614"/>
                        <a:pt x="826770" y="12573"/>
                      </a:cubicBezTo>
                      <a:lnTo>
                        <a:pt x="826770" y="12573"/>
                      </a:lnTo>
                      <a:cubicBezTo>
                        <a:pt x="826718" y="19548"/>
                        <a:pt x="821077" y="25189"/>
                        <a:pt x="814102" y="25241"/>
                      </a:cubicBezTo>
                      <a:close/>
                    </a:path>
                  </a:pathLst>
                </a:custGeom>
                <a:solidFill>
                  <a:srgbClr val="000000">
                    <a:alpha val="20000"/>
                  </a:srgbClr>
                </a:solidFill>
                <a:ln w="9525" cap="flat">
                  <a:noFill/>
                  <a:prstDash val="solid"/>
                  <a:miter/>
                </a:ln>
              </p:spPr>
              <p:txBody>
                <a:bodyPr rtlCol="0" anchor="ctr">
                  <a:noAutofit/>
                </a:bodyPr>
                <a:lstStyle/>
                <a:p>
                  <a:endParaRPr lang="zh-CN" altLang="en-US"/>
                </a:p>
              </p:txBody>
            </p:sp>
            <p:sp>
              <p:nvSpPr>
                <p:cNvPr id="297" name="任意多边形: 形状 296">
                  <a:extLst>
                    <a:ext uri="{FF2B5EF4-FFF2-40B4-BE49-F238E27FC236}">
                      <a16:creationId xmlns:a16="http://schemas.microsoft.com/office/drawing/2014/main" id="{532942AC-D75E-4BFA-9662-C61EFF05D4DC}"/>
                    </a:ext>
                  </a:extLst>
                </p:cNvPr>
                <p:cNvSpPr/>
                <p:nvPr/>
              </p:nvSpPr>
              <p:spPr>
                <a:xfrm>
                  <a:off x="4355889" y="4332288"/>
                  <a:ext cx="176593" cy="25146"/>
                </a:xfrm>
                <a:custGeom>
                  <a:avLst/>
                  <a:gdLst>
                    <a:gd name="connsiteX0" fmla="*/ 164021 w 176593"/>
                    <a:gd name="connsiteY0" fmla="*/ 25146 h 25146"/>
                    <a:gd name="connsiteX1" fmla="*/ 12573 w 176593"/>
                    <a:gd name="connsiteY1" fmla="*/ 25146 h 25146"/>
                    <a:gd name="connsiteX2" fmla="*/ 0 w 176593"/>
                    <a:gd name="connsiteY2" fmla="*/ 12573 h 25146"/>
                    <a:gd name="connsiteX3" fmla="*/ 0 w 176593"/>
                    <a:gd name="connsiteY3" fmla="*/ 12573 h 25146"/>
                    <a:gd name="connsiteX4" fmla="*/ 12573 w 176593"/>
                    <a:gd name="connsiteY4" fmla="*/ 0 h 25146"/>
                    <a:gd name="connsiteX5" fmla="*/ 164021 w 176593"/>
                    <a:gd name="connsiteY5" fmla="*/ 0 h 25146"/>
                    <a:gd name="connsiteX6" fmla="*/ 176594 w 176593"/>
                    <a:gd name="connsiteY6" fmla="*/ 12573 h 25146"/>
                    <a:gd name="connsiteX7" fmla="*/ 176594 w 176593"/>
                    <a:gd name="connsiteY7" fmla="*/ 12573 h 25146"/>
                    <a:gd name="connsiteX8" fmla="*/ 164021 w 176593"/>
                    <a:gd name="connsiteY8" fmla="*/ 25146 h 25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593" h="25146">
                      <a:moveTo>
                        <a:pt x="164021" y="25146"/>
                      </a:moveTo>
                      <a:lnTo>
                        <a:pt x="12573" y="25146"/>
                      </a:lnTo>
                      <a:cubicBezTo>
                        <a:pt x="5629" y="25146"/>
                        <a:pt x="0" y="19517"/>
                        <a:pt x="0" y="12573"/>
                      </a:cubicBezTo>
                      <a:lnTo>
                        <a:pt x="0" y="12573"/>
                      </a:lnTo>
                      <a:cubicBezTo>
                        <a:pt x="0" y="5629"/>
                        <a:pt x="5629" y="0"/>
                        <a:pt x="12573" y="0"/>
                      </a:cubicBezTo>
                      <a:lnTo>
                        <a:pt x="164021" y="0"/>
                      </a:lnTo>
                      <a:cubicBezTo>
                        <a:pt x="170964" y="0"/>
                        <a:pt x="176594" y="5629"/>
                        <a:pt x="176594" y="12573"/>
                      </a:cubicBezTo>
                      <a:lnTo>
                        <a:pt x="176594" y="12573"/>
                      </a:lnTo>
                      <a:cubicBezTo>
                        <a:pt x="176594" y="19517"/>
                        <a:pt x="170965" y="25146"/>
                        <a:pt x="164021" y="25146"/>
                      </a:cubicBezTo>
                      <a:close/>
                    </a:path>
                  </a:pathLst>
                </a:custGeom>
                <a:solidFill>
                  <a:srgbClr val="FFC414"/>
                </a:solidFill>
                <a:ln w="9525" cap="flat">
                  <a:noFill/>
                  <a:prstDash val="solid"/>
                  <a:miter/>
                </a:ln>
              </p:spPr>
              <p:txBody>
                <a:bodyPr rtlCol="0" anchor="ctr">
                  <a:noAutofit/>
                </a:bodyPr>
                <a:lstStyle/>
                <a:p>
                  <a:endParaRPr lang="zh-CN" altLang="en-US"/>
                </a:p>
              </p:txBody>
            </p:sp>
            <p:sp>
              <p:nvSpPr>
                <p:cNvPr id="298" name="任意多边形: 形状 297">
                  <a:extLst>
                    <a:ext uri="{FF2B5EF4-FFF2-40B4-BE49-F238E27FC236}">
                      <a16:creationId xmlns:a16="http://schemas.microsoft.com/office/drawing/2014/main" id="{6324CF77-3C58-4570-A6F9-065A771F3748}"/>
                    </a:ext>
                  </a:extLst>
                </p:cNvPr>
                <p:cNvSpPr/>
                <p:nvPr/>
              </p:nvSpPr>
              <p:spPr>
                <a:xfrm>
                  <a:off x="3370813" y="4487354"/>
                  <a:ext cx="787908" cy="25241"/>
                </a:xfrm>
                <a:custGeom>
                  <a:avLst/>
                  <a:gdLst>
                    <a:gd name="connsiteX0" fmla="*/ 775335 w 787908"/>
                    <a:gd name="connsiteY0" fmla="*/ 25241 h 25241"/>
                    <a:gd name="connsiteX1" fmla="*/ 12668 w 787908"/>
                    <a:gd name="connsiteY1" fmla="*/ 25241 h 25241"/>
                    <a:gd name="connsiteX2" fmla="*/ 0 w 787908"/>
                    <a:gd name="connsiteY2" fmla="*/ 12668 h 25241"/>
                    <a:gd name="connsiteX3" fmla="*/ 0 w 787908"/>
                    <a:gd name="connsiteY3" fmla="*/ 12668 h 25241"/>
                    <a:gd name="connsiteX4" fmla="*/ 12668 w 787908"/>
                    <a:gd name="connsiteY4" fmla="*/ 0 h 25241"/>
                    <a:gd name="connsiteX5" fmla="*/ 775335 w 787908"/>
                    <a:gd name="connsiteY5" fmla="*/ 0 h 25241"/>
                    <a:gd name="connsiteX6" fmla="*/ 787908 w 787908"/>
                    <a:gd name="connsiteY6" fmla="*/ 12668 h 25241"/>
                    <a:gd name="connsiteX7" fmla="*/ 787908 w 787908"/>
                    <a:gd name="connsiteY7" fmla="*/ 12668 h 25241"/>
                    <a:gd name="connsiteX8" fmla="*/ 775335 w 787908"/>
                    <a:gd name="connsiteY8" fmla="*/ 25241 h 25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7908" h="25241">
                      <a:moveTo>
                        <a:pt x="775335" y="25241"/>
                      </a:moveTo>
                      <a:lnTo>
                        <a:pt x="12668" y="25241"/>
                      </a:lnTo>
                      <a:cubicBezTo>
                        <a:pt x="5709" y="25241"/>
                        <a:pt x="53" y="19628"/>
                        <a:pt x="0" y="12668"/>
                      </a:cubicBezTo>
                      <a:lnTo>
                        <a:pt x="0" y="12668"/>
                      </a:lnTo>
                      <a:cubicBezTo>
                        <a:pt x="52" y="5693"/>
                        <a:pt x="5693" y="52"/>
                        <a:pt x="12668" y="0"/>
                      </a:cubicBezTo>
                      <a:lnTo>
                        <a:pt x="775335" y="0"/>
                      </a:lnTo>
                      <a:cubicBezTo>
                        <a:pt x="782294" y="52"/>
                        <a:pt x="787908" y="5709"/>
                        <a:pt x="787908" y="12668"/>
                      </a:cubicBezTo>
                      <a:lnTo>
                        <a:pt x="787908" y="12668"/>
                      </a:lnTo>
                      <a:cubicBezTo>
                        <a:pt x="787908" y="19612"/>
                        <a:pt x="782279" y="25241"/>
                        <a:pt x="775335" y="25241"/>
                      </a:cubicBezTo>
                      <a:close/>
                    </a:path>
                  </a:pathLst>
                </a:custGeom>
                <a:solidFill>
                  <a:srgbClr val="000000">
                    <a:alpha val="20000"/>
                  </a:srgbClr>
                </a:solidFill>
                <a:ln w="9525" cap="flat">
                  <a:noFill/>
                  <a:prstDash val="solid"/>
                  <a:miter/>
                </a:ln>
              </p:spPr>
              <p:txBody>
                <a:bodyPr rtlCol="0" anchor="ctr">
                  <a:noAutofit/>
                </a:bodyPr>
                <a:lstStyle/>
                <a:p>
                  <a:endParaRPr lang="zh-CN" altLang="en-US"/>
                </a:p>
              </p:txBody>
            </p:sp>
            <p:sp>
              <p:nvSpPr>
                <p:cNvPr id="299" name="任意多边形: 形状 298">
                  <a:extLst>
                    <a:ext uri="{FF2B5EF4-FFF2-40B4-BE49-F238E27FC236}">
                      <a16:creationId xmlns:a16="http://schemas.microsoft.com/office/drawing/2014/main" id="{8306CAB1-D8A8-427E-8DE2-0CE556C47499}"/>
                    </a:ext>
                  </a:extLst>
                </p:cNvPr>
                <p:cNvSpPr/>
                <p:nvPr/>
              </p:nvSpPr>
              <p:spPr>
                <a:xfrm>
                  <a:off x="3370813" y="4527740"/>
                  <a:ext cx="399669" cy="25241"/>
                </a:xfrm>
                <a:custGeom>
                  <a:avLst/>
                  <a:gdLst>
                    <a:gd name="connsiteX0" fmla="*/ 387096 w 399669"/>
                    <a:gd name="connsiteY0" fmla="*/ 25241 h 25241"/>
                    <a:gd name="connsiteX1" fmla="*/ 12668 w 399669"/>
                    <a:gd name="connsiteY1" fmla="*/ 25241 h 25241"/>
                    <a:gd name="connsiteX2" fmla="*/ 0 w 399669"/>
                    <a:gd name="connsiteY2" fmla="*/ 12573 h 25241"/>
                    <a:gd name="connsiteX3" fmla="*/ 0 w 399669"/>
                    <a:gd name="connsiteY3" fmla="*/ 12573 h 25241"/>
                    <a:gd name="connsiteX4" fmla="*/ 12668 w 399669"/>
                    <a:gd name="connsiteY4" fmla="*/ 0 h 25241"/>
                    <a:gd name="connsiteX5" fmla="*/ 387096 w 399669"/>
                    <a:gd name="connsiteY5" fmla="*/ 0 h 25241"/>
                    <a:gd name="connsiteX6" fmla="*/ 399669 w 399669"/>
                    <a:gd name="connsiteY6" fmla="*/ 12573 h 25241"/>
                    <a:gd name="connsiteX7" fmla="*/ 399669 w 399669"/>
                    <a:gd name="connsiteY7" fmla="*/ 12573 h 25241"/>
                    <a:gd name="connsiteX8" fmla="*/ 387096 w 399669"/>
                    <a:gd name="connsiteY8" fmla="*/ 25241 h 25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9669" h="25241">
                      <a:moveTo>
                        <a:pt x="387096" y="25241"/>
                      </a:moveTo>
                      <a:lnTo>
                        <a:pt x="12668" y="25241"/>
                      </a:lnTo>
                      <a:cubicBezTo>
                        <a:pt x="5694" y="25190"/>
                        <a:pt x="52" y="19548"/>
                        <a:pt x="0" y="12573"/>
                      </a:cubicBezTo>
                      <a:lnTo>
                        <a:pt x="0" y="12573"/>
                      </a:lnTo>
                      <a:cubicBezTo>
                        <a:pt x="52" y="5614"/>
                        <a:pt x="5709" y="0"/>
                        <a:pt x="12668" y="0"/>
                      </a:cubicBezTo>
                      <a:lnTo>
                        <a:pt x="387096" y="0"/>
                      </a:lnTo>
                      <a:cubicBezTo>
                        <a:pt x="394040" y="0"/>
                        <a:pt x="399669" y="5629"/>
                        <a:pt x="399669" y="12573"/>
                      </a:cubicBezTo>
                      <a:lnTo>
                        <a:pt x="399669" y="12573"/>
                      </a:lnTo>
                      <a:cubicBezTo>
                        <a:pt x="399670" y="19533"/>
                        <a:pt x="394056" y="25189"/>
                        <a:pt x="387096" y="25241"/>
                      </a:cubicBezTo>
                      <a:close/>
                    </a:path>
                  </a:pathLst>
                </a:custGeom>
                <a:solidFill>
                  <a:srgbClr val="000000">
                    <a:alpha val="20000"/>
                  </a:srgbClr>
                </a:solidFill>
                <a:ln w="9525" cap="flat">
                  <a:noFill/>
                  <a:prstDash val="solid"/>
                  <a:miter/>
                </a:ln>
              </p:spPr>
              <p:txBody>
                <a:bodyPr rtlCol="0" anchor="ctr">
                  <a:noAutofit/>
                </a:bodyPr>
                <a:lstStyle/>
                <a:p>
                  <a:endParaRPr lang="zh-CN" altLang="en-US"/>
                </a:p>
              </p:txBody>
            </p:sp>
            <p:sp>
              <p:nvSpPr>
                <p:cNvPr id="300" name="任意多边形: 形状 299">
                  <a:extLst>
                    <a:ext uri="{FF2B5EF4-FFF2-40B4-BE49-F238E27FC236}">
                      <a16:creationId xmlns:a16="http://schemas.microsoft.com/office/drawing/2014/main" id="{DF9045C4-926D-4F8D-8D8F-198C83AD0024}"/>
                    </a:ext>
                  </a:extLst>
                </p:cNvPr>
                <p:cNvSpPr/>
                <p:nvPr/>
              </p:nvSpPr>
              <p:spPr>
                <a:xfrm>
                  <a:off x="4394656" y="4487354"/>
                  <a:ext cx="137826" cy="25241"/>
                </a:xfrm>
                <a:custGeom>
                  <a:avLst/>
                  <a:gdLst>
                    <a:gd name="connsiteX0" fmla="*/ 125254 w 137826"/>
                    <a:gd name="connsiteY0" fmla="*/ 25241 h 25241"/>
                    <a:gd name="connsiteX1" fmla="*/ 12668 w 137826"/>
                    <a:gd name="connsiteY1" fmla="*/ 25241 h 25241"/>
                    <a:gd name="connsiteX2" fmla="*/ 0 w 137826"/>
                    <a:gd name="connsiteY2" fmla="*/ 12764 h 25241"/>
                    <a:gd name="connsiteX3" fmla="*/ 0 w 137826"/>
                    <a:gd name="connsiteY3" fmla="*/ 12668 h 25241"/>
                    <a:gd name="connsiteX4" fmla="*/ 0 w 137826"/>
                    <a:gd name="connsiteY4" fmla="*/ 12668 h 25241"/>
                    <a:gd name="connsiteX5" fmla="*/ 12668 w 137826"/>
                    <a:gd name="connsiteY5" fmla="*/ 0 h 25241"/>
                    <a:gd name="connsiteX6" fmla="*/ 125254 w 137826"/>
                    <a:gd name="connsiteY6" fmla="*/ 0 h 25241"/>
                    <a:gd name="connsiteX7" fmla="*/ 137827 w 137826"/>
                    <a:gd name="connsiteY7" fmla="*/ 12668 h 25241"/>
                    <a:gd name="connsiteX8" fmla="*/ 137827 w 137826"/>
                    <a:gd name="connsiteY8" fmla="*/ 12668 h 25241"/>
                    <a:gd name="connsiteX9" fmla="*/ 125254 w 137826"/>
                    <a:gd name="connsiteY9" fmla="*/ 25241 h 25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826" h="25241">
                      <a:moveTo>
                        <a:pt x="125254" y="25241"/>
                      </a:moveTo>
                      <a:lnTo>
                        <a:pt x="12668" y="25241"/>
                      </a:lnTo>
                      <a:cubicBezTo>
                        <a:pt x="5724" y="25294"/>
                        <a:pt x="53" y="19708"/>
                        <a:pt x="0" y="12764"/>
                      </a:cubicBezTo>
                      <a:cubicBezTo>
                        <a:pt x="0" y="12732"/>
                        <a:pt x="0" y="12700"/>
                        <a:pt x="0" y="12668"/>
                      </a:cubicBezTo>
                      <a:lnTo>
                        <a:pt x="0" y="12668"/>
                      </a:lnTo>
                      <a:cubicBezTo>
                        <a:pt x="0" y="5672"/>
                        <a:pt x="5672" y="0"/>
                        <a:pt x="12668" y="0"/>
                      </a:cubicBezTo>
                      <a:lnTo>
                        <a:pt x="125254" y="0"/>
                      </a:lnTo>
                      <a:cubicBezTo>
                        <a:pt x="132213" y="52"/>
                        <a:pt x="137827" y="5709"/>
                        <a:pt x="137827" y="12668"/>
                      </a:cubicBezTo>
                      <a:lnTo>
                        <a:pt x="137827" y="12668"/>
                      </a:lnTo>
                      <a:cubicBezTo>
                        <a:pt x="137827" y="19612"/>
                        <a:pt x="132198" y="25241"/>
                        <a:pt x="125254" y="25241"/>
                      </a:cubicBezTo>
                      <a:close/>
                    </a:path>
                  </a:pathLst>
                </a:custGeom>
                <a:solidFill>
                  <a:srgbClr val="FFC414"/>
                </a:solidFill>
                <a:ln w="9525" cap="flat">
                  <a:noFill/>
                  <a:prstDash val="solid"/>
                  <a:miter/>
                </a:ln>
              </p:spPr>
              <p:txBody>
                <a:bodyPr rtlCol="0" anchor="ctr">
                  <a:noAutofit/>
                </a:bodyPr>
                <a:lstStyle/>
                <a:p>
                  <a:endParaRPr lang="zh-CN" altLang="en-US"/>
                </a:p>
              </p:txBody>
            </p:sp>
            <p:sp>
              <p:nvSpPr>
                <p:cNvPr id="301" name="任意多边形: 形状 300">
                  <a:extLst>
                    <a:ext uri="{FF2B5EF4-FFF2-40B4-BE49-F238E27FC236}">
                      <a16:creationId xmlns:a16="http://schemas.microsoft.com/office/drawing/2014/main" id="{0F8882DE-E774-4D00-AEFB-6E5D306DC486}"/>
                    </a:ext>
                  </a:extLst>
                </p:cNvPr>
                <p:cNvSpPr/>
                <p:nvPr/>
              </p:nvSpPr>
              <p:spPr>
                <a:xfrm>
                  <a:off x="3370813" y="4642517"/>
                  <a:ext cx="535590" cy="25241"/>
                </a:xfrm>
                <a:custGeom>
                  <a:avLst/>
                  <a:gdLst>
                    <a:gd name="connsiteX0" fmla="*/ 523018 w 535590"/>
                    <a:gd name="connsiteY0" fmla="*/ 25241 h 25241"/>
                    <a:gd name="connsiteX1" fmla="*/ 12668 w 535590"/>
                    <a:gd name="connsiteY1" fmla="*/ 25241 h 25241"/>
                    <a:gd name="connsiteX2" fmla="*/ 0 w 535590"/>
                    <a:gd name="connsiteY2" fmla="*/ 12668 h 25241"/>
                    <a:gd name="connsiteX3" fmla="*/ 0 w 535590"/>
                    <a:gd name="connsiteY3" fmla="*/ 12668 h 25241"/>
                    <a:gd name="connsiteX4" fmla="*/ 12668 w 535590"/>
                    <a:gd name="connsiteY4" fmla="*/ 0 h 25241"/>
                    <a:gd name="connsiteX5" fmla="*/ 523018 w 535590"/>
                    <a:gd name="connsiteY5" fmla="*/ 0 h 25241"/>
                    <a:gd name="connsiteX6" fmla="*/ 535591 w 535590"/>
                    <a:gd name="connsiteY6" fmla="*/ 12668 h 25241"/>
                    <a:gd name="connsiteX7" fmla="*/ 535591 w 535590"/>
                    <a:gd name="connsiteY7" fmla="*/ 12668 h 25241"/>
                    <a:gd name="connsiteX8" fmla="*/ 523018 w 535590"/>
                    <a:gd name="connsiteY8" fmla="*/ 25241 h 25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5590" h="25241">
                      <a:moveTo>
                        <a:pt x="523018" y="25241"/>
                      </a:moveTo>
                      <a:lnTo>
                        <a:pt x="12668" y="25241"/>
                      </a:lnTo>
                      <a:cubicBezTo>
                        <a:pt x="5709" y="25241"/>
                        <a:pt x="53" y="19628"/>
                        <a:pt x="0" y="12668"/>
                      </a:cubicBezTo>
                      <a:lnTo>
                        <a:pt x="0" y="12668"/>
                      </a:lnTo>
                      <a:cubicBezTo>
                        <a:pt x="52" y="5693"/>
                        <a:pt x="5693" y="52"/>
                        <a:pt x="12668" y="0"/>
                      </a:cubicBezTo>
                      <a:lnTo>
                        <a:pt x="523018" y="0"/>
                      </a:lnTo>
                      <a:cubicBezTo>
                        <a:pt x="529977" y="52"/>
                        <a:pt x="535591" y="5709"/>
                        <a:pt x="535591" y="12668"/>
                      </a:cubicBezTo>
                      <a:lnTo>
                        <a:pt x="535591" y="12668"/>
                      </a:lnTo>
                      <a:cubicBezTo>
                        <a:pt x="535591" y="19612"/>
                        <a:pt x="529962" y="25241"/>
                        <a:pt x="523018" y="25241"/>
                      </a:cubicBezTo>
                      <a:close/>
                    </a:path>
                  </a:pathLst>
                </a:custGeom>
                <a:solidFill>
                  <a:srgbClr val="000000">
                    <a:alpha val="20000"/>
                  </a:srgbClr>
                </a:solidFill>
                <a:ln w="9525" cap="flat">
                  <a:noFill/>
                  <a:prstDash val="solid"/>
                  <a:miter/>
                </a:ln>
              </p:spPr>
              <p:txBody>
                <a:bodyPr rtlCol="0" anchor="ctr">
                  <a:noAutofit/>
                </a:bodyPr>
                <a:lstStyle/>
                <a:p>
                  <a:endParaRPr lang="zh-CN" altLang="en-US"/>
                </a:p>
              </p:txBody>
            </p:sp>
            <p:sp>
              <p:nvSpPr>
                <p:cNvPr id="302" name="任意多边形: 形状 301">
                  <a:extLst>
                    <a:ext uri="{FF2B5EF4-FFF2-40B4-BE49-F238E27FC236}">
                      <a16:creationId xmlns:a16="http://schemas.microsoft.com/office/drawing/2014/main" id="{A02DA95C-2058-42B9-BEBB-1D8EFADC674F}"/>
                    </a:ext>
                  </a:extLst>
                </p:cNvPr>
                <p:cNvSpPr/>
                <p:nvPr/>
              </p:nvSpPr>
              <p:spPr>
                <a:xfrm>
                  <a:off x="3370813" y="4682903"/>
                  <a:ext cx="331851" cy="25241"/>
                </a:xfrm>
                <a:custGeom>
                  <a:avLst/>
                  <a:gdLst>
                    <a:gd name="connsiteX0" fmla="*/ 319278 w 331851"/>
                    <a:gd name="connsiteY0" fmla="*/ 25241 h 25241"/>
                    <a:gd name="connsiteX1" fmla="*/ 12668 w 331851"/>
                    <a:gd name="connsiteY1" fmla="*/ 25241 h 25241"/>
                    <a:gd name="connsiteX2" fmla="*/ 0 w 331851"/>
                    <a:gd name="connsiteY2" fmla="*/ 12573 h 25241"/>
                    <a:gd name="connsiteX3" fmla="*/ 0 w 331851"/>
                    <a:gd name="connsiteY3" fmla="*/ 12573 h 25241"/>
                    <a:gd name="connsiteX4" fmla="*/ 12668 w 331851"/>
                    <a:gd name="connsiteY4" fmla="*/ 0 h 25241"/>
                    <a:gd name="connsiteX5" fmla="*/ 319278 w 331851"/>
                    <a:gd name="connsiteY5" fmla="*/ 0 h 25241"/>
                    <a:gd name="connsiteX6" fmla="*/ 331851 w 331851"/>
                    <a:gd name="connsiteY6" fmla="*/ 12573 h 25241"/>
                    <a:gd name="connsiteX7" fmla="*/ 331851 w 331851"/>
                    <a:gd name="connsiteY7" fmla="*/ 12573 h 25241"/>
                    <a:gd name="connsiteX8" fmla="*/ 319278 w 331851"/>
                    <a:gd name="connsiteY8" fmla="*/ 25241 h 25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851" h="25241">
                      <a:moveTo>
                        <a:pt x="319278" y="25241"/>
                      </a:moveTo>
                      <a:lnTo>
                        <a:pt x="12668" y="25241"/>
                      </a:lnTo>
                      <a:cubicBezTo>
                        <a:pt x="5694" y="25189"/>
                        <a:pt x="52" y="19548"/>
                        <a:pt x="0" y="12573"/>
                      </a:cubicBezTo>
                      <a:lnTo>
                        <a:pt x="0" y="12573"/>
                      </a:lnTo>
                      <a:cubicBezTo>
                        <a:pt x="52" y="5614"/>
                        <a:pt x="5709" y="0"/>
                        <a:pt x="12668" y="0"/>
                      </a:cubicBezTo>
                      <a:lnTo>
                        <a:pt x="319278" y="0"/>
                      </a:lnTo>
                      <a:cubicBezTo>
                        <a:pt x="326222" y="0"/>
                        <a:pt x="331851" y="5629"/>
                        <a:pt x="331851" y="12573"/>
                      </a:cubicBezTo>
                      <a:lnTo>
                        <a:pt x="331851" y="12573"/>
                      </a:lnTo>
                      <a:cubicBezTo>
                        <a:pt x="331852" y="19533"/>
                        <a:pt x="326238" y="25189"/>
                        <a:pt x="319278" y="25241"/>
                      </a:cubicBezTo>
                      <a:close/>
                    </a:path>
                  </a:pathLst>
                </a:custGeom>
                <a:solidFill>
                  <a:srgbClr val="000000">
                    <a:alpha val="20000"/>
                  </a:srgbClr>
                </a:solidFill>
                <a:ln w="9525" cap="flat">
                  <a:noFill/>
                  <a:prstDash val="solid"/>
                  <a:miter/>
                </a:ln>
              </p:spPr>
              <p:txBody>
                <a:bodyPr rtlCol="0" anchor="ctr">
                  <a:noAutofit/>
                </a:bodyPr>
                <a:lstStyle/>
                <a:p>
                  <a:endParaRPr lang="zh-CN" altLang="en-US"/>
                </a:p>
              </p:txBody>
            </p:sp>
            <p:sp>
              <p:nvSpPr>
                <p:cNvPr id="303" name="任意多边形: 形状 302">
                  <a:extLst>
                    <a:ext uri="{FF2B5EF4-FFF2-40B4-BE49-F238E27FC236}">
                      <a16:creationId xmlns:a16="http://schemas.microsoft.com/office/drawing/2014/main" id="{BDFEB6AB-2930-4389-ABC5-ABACFF207691}"/>
                    </a:ext>
                  </a:extLst>
                </p:cNvPr>
                <p:cNvSpPr/>
                <p:nvPr/>
              </p:nvSpPr>
              <p:spPr>
                <a:xfrm>
                  <a:off x="4258829" y="4642517"/>
                  <a:ext cx="273653" cy="25241"/>
                </a:xfrm>
                <a:custGeom>
                  <a:avLst/>
                  <a:gdLst>
                    <a:gd name="connsiteX0" fmla="*/ 261080 w 273653"/>
                    <a:gd name="connsiteY0" fmla="*/ 25241 h 25241"/>
                    <a:gd name="connsiteX1" fmla="*/ 12573 w 273653"/>
                    <a:gd name="connsiteY1" fmla="*/ 25241 h 25241"/>
                    <a:gd name="connsiteX2" fmla="*/ 0 w 273653"/>
                    <a:gd name="connsiteY2" fmla="*/ 12668 h 25241"/>
                    <a:gd name="connsiteX3" fmla="*/ 0 w 273653"/>
                    <a:gd name="connsiteY3" fmla="*/ 12668 h 25241"/>
                    <a:gd name="connsiteX4" fmla="*/ 12573 w 273653"/>
                    <a:gd name="connsiteY4" fmla="*/ 0 h 25241"/>
                    <a:gd name="connsiteX5" fmla="*/ 261080 w 273653"/>
                    <a:gd name="connsiteY5" fmla="*/ 0 h 25241"/>
                    <a:gd name="connsiteX6" fmla="*/ 273653 w 273653"/>
                    <a:gd name="connsiteY6" fmla="*/ 12668 h 25241"/>
                    <a:gd name="connsiteX7" fmla="*/ 273653 w 273653"/>
                    <a:gd name="connsiteY7" fmla="*/ 12668 h 25241"/>
                    <a:gd name="connsiteX8" fmla="*/ 261080 w 273653"/>
                    <a:gd name="connsiteY8" fmla="*/ 25241 h 25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3653" h="25241">
                      <a:moveTo>
                        <a:pt x="261080" y="25241"/>
                      </a:moveTo>
                      <a:lnTo>
                        <a:pt x="12573" y="25241"/>
                      </a:lnTo>
                      <a:cubicBezTo>
                        <a:pt x="5629" y="25241"/>
                        <a:pt x="0" y="19612"/>
                        <a:pt x="0" y="12668"/>
                      </a:cubicBezTo>
                      <a:lnTo>
                        <a:pt x="0" y="12668"/>
                      </a:lnTo>
                      <a:cubicBezTo>
                        <a:pt x="0" y="5709"/>
                        <a:pt x="5614" y="52"/>
                        <a:pt x="12573" y="0"/>
                      </a:cubicBezTo>
                      <a:lnTo>
                        <a:pt x="261080" y="0"/>
                      </a:lnTo>
                      <a:cubicBezTo>
                        <a:pt x="268039" y="52"/>
                        <a:pt x="273653" y="5709"/>
                        <a:pt x="273653" y="12668"/>
                      </a:cubicBezTo>
                      <a:lnTo>
                        <a:pt x="273653" y="12668"/>
                      </a:lnTo>
                      <a:cubicBezTo>
                        <a:pt x="273653" y="19612"/>
                        <a:pt x="268024" y="25241"/>
                        <a:pt x="261080" y="25241"/>
                      </a:cubicBezTo>
                      <a:close/>
                    </a:path>
                  </a:pathLst>
                </a:custGeom>
                <a:solidFill>
                  <a:srgbClr val="FFC414"/>
                </a:solidFill>
                <a:ln w="9525" cap="flat">
                  <a:noFill/>
                  <a:prstDash val="solid"/>
                  <a:miter/>
                </a:ln>
              </p:spPr>
              <p:txBody>
                <a:bodyPr rtlCol="0" anchor="ctr">
                  <a:noAutofit/>
                </a:bodyPr>
                <a:lstStyle/>
                <a:p>
                  <a:endParaRPr lang="zh-CN" altLang="en-US"/>
                </a:p>
              </p:txBody>
            </p:sp>
            <p:sp>
              <p:nvSpPr>
                <p:cNvPr id="304" name="任意多边形: 形状 303">
                  <a:extLst>
                    <a:ext uri="{FF2B5EF4-FFF2-40B4-BE49-F238E27FC236}">
                      <a16:creationId xmlns:a16="http://schemas.microsoft.com/office/drawing/2014/main" id="{80BAFA62-114F-4FE8-9863-EFD0B4377C2F}"/>
                    </a:ext>
                  </a:extLst>
                </p:cNvPr>
                <p:cNvSpPr/>
                <p:nvPr/>
              </p:nvSpPr>
              <p:spPr>
                <a:xfrm>
                  <a:off x="3370813" y="4797679"/>
                  <a:ext cx="807339" cy="25241"/>
                </a:xfrm>
                <a:custGeom>
                  <a:avLst/>
                  <a:gdLst>
                    <a:gd name="connsiteX0" fmla="*/ 794671 w 807339"/>
                    <a:gd name="connsiteY0" fmla="*/ 25241 h 25241"/>
                    <a:gd name="connsiteX1" fmla="*/ 12668 w 807339"/>
                    <a:gd name="connsiteY1" fmla="*/ 25241 h 25241"/>
                    <a:gd name="connsiteX2" fmla="*/ 0 w 807339"/>
                    <a:gd name="connsiteY2" fmla="*/ 12668 h 25241"/>
                    <a:gd name="connsiteX3" fmla="*/ 0 w 807339"/>
                    <a:gd name="connsiteY3" fmla="*/ 12668 h 25241"/>
                    <a:gd name="connsiteX4" fmla="*/ 12668 w 807339"/>
                    <a:gd name="connsiteY4" fmla="*/ 0 h 25241"/>
                    <a:gd name="connsiteX5" fmla="*/ 794671 w 807339"/>
                    <a:gd name="connsiteY5" fmla="*/ 0 h 25241"/>
                    <a:gd name="connsiteX6" fmla="*/ 807339 w 807339"/>
                    <a:gd name="connsiteY6" fmla="*/ 12668 h 25241"/>
                    <a:gd name="connsiteX7" fmla="*/ 807339 w 807339"/>
                    <a:gd name="connsiteY7" fmla="*/ 12668 h 25241"/>
                    <a:gd name="connsiteX8" fmla="*/ 794766 w 807339"/>
                    <a:gd name="connsiteY8" fmla="*/ 25242 h 25241"/>
                    <a:gd name="connsiteX9" fmla="*/ 794671 w 807339"/>
                    <a:gd name="connsiteY9" fmla="*/ 25241 h 25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339" h="25241">
                      <a:moveTo>
                        <a:pt x="794671" y="25241"/>
                      </a:moveTo>
                      <a:lnTo>
                        <a:pt x="12668" y="25241"/>
                      </a:lnTo>
                      <a:cubicBezTo>
                        <a:pt x="5709" y="25242"/>
                        <a:pt x="53" y="19628"/>
                        <a:pt x="0" y="12668"/>
                      </a:cubicBezTo>
                      <a:lnTo>
                        <a:pt x="0" y="12668"/>
                      </a:lnTo>
                      <a:cubicBezTo>
                        <a:pt x="52" y="5694"/>
                        <a:pt x="5693" y="52"/>
                        <a:pt x="12668" y="0"/>
                      </a:cubicBezTo>
                      <a:lnTo>
                        <a:pt x="794671" y="0"/>
                      </a:lnTo>
                      <a:cubicBezTo>
                        <a:pt x="801667" y="0"/>
                        <a:pt x="807339" y="5672"/>
                        <a:pt x="807339" y="12668"/>
                      </a:cubicBezTo>
                      <a:lnTo>
                        <a:pt x="807339" y="12668"/>
                      </a:lnTo>
                      <a:cubicBezTo>
                        <a:pt x="807339" y="19612"/>
                        <a:pt x="801710" y="25241"/>
                        <a:pt x="794766" y="25242"/>
                      </a:cubicBezTo>
                      <a:cubicBezTo>
                        <a:pt x="794734" y="25242"/>
                        <a:pt x="794703" y="25242"/>
                        <a:pt x="794671" y="25241"/>
                      </a:cubicBezTo>
                      <a:close/>
                    </a:path>
                  </a:pathLst>
                </a:custGeom>
                <a:solidFill>
                  <a:srgbClr val="000000">
                    <a:alpha val="20000"/>
                  </a:srgbClr>
                </a:solidFill>
                <a:ln w="9525" cap="flat">
                  <a:noFill/>
                  <a:prstDash val="solid"/>
                  <a:miter/>
                </a:ln>
              </p:spPr>
              <p:txBody>
                <a:bodyPr rtlCol="0" anchor="ctr">
                  <a:noAutofit/>
                </a:bodyPr>
                <a:lstStyle/>
                <a:p>
                  <a:endParaRPr lang="zh-CN" altLang="en-US"/>
                </a:p>
              </p:txBody>
            </p:sp>
            <p:sp>
              <p:nvSpPr>
                <p:cNvPr id="305" name="任意多边形: 形状 304">
                  <a:extLst>
                    <a:ext uri="{FF2B5EF4-FFF2-40B4-BE49-F238E27FC236}">
                      <a16:creationId xmlns:a16="http://schemas.microsoft.com/office/drawing/2014/main" id="{4AEA42CA-4541-472B-888D-7C793A500546}"/>
                    </a:ext>
                  </a:extLst>
                </p:cNvPr>
                <p:cNvSpPr/>
                <p:nvPr/>
              </p:nvSpPr>
              <p:spPr>
                <a:xfrm>
                  <a:off x="3370813" y="4838065"/>
                  <a:ext cx="419195" cy="25241"/>
                </a:xfrm>
                <a:custGeom>
                  <a:avLst/>
                  <a:gdLst>
                    <a:gd name="connsiteX0" fmla="*/ 406622 w 419195"/>
                    <a:gd name="connsiteY0" fmla="*/ 25241 h 25241"/>
                    <a:gd name="connsiteX1" fmla="*/ 12668 w 419195"/>
                    <a:gd name="connsiteY1" fmla="*/ 25241 h 25241"/>
                    <a:gd name="connsiteX2" fmla="*/ 0 w 419195"/>
                    <a:gd name="connsiteY2" fmla="*/ 12573 h 25241"/>
                    <a:gd name="connsiteX3" fmla="*/ 0 w 419195"/>
                    <a:gd name="connsiteY3" fmla="*/ 12573 h 25241"/>
                    <a:gd name="connsiteX4" fmla="*/ 12668 w 419195"/>
                    <a:gd name="connsiteY4" fmla="*/ 0 h 25241"/>
                    <a:gd name="connsiteX5" fmla="*/ 406622 w 419195"/>
                    <a:gd name="connsiteY5" fmla="*/ 0 h 25241"/>
                    <a:gd name="connsiteX6" fmla="*/ 419195 w 419195"/>
                    <a:gd name="connsiteY6" fmla="*/ 12573 h 25241"/>
                    <a:gd name="connsiteX7" fmla="*/ 419195 w 419195"/>
                    <a:gd name="connsiteY7" fmla="*/ 12573 h 25241"/>
                    <a:gd name="connsiteX8" fmla="*/ 406622 w 419195"/>
                    <a:gd name="connsiteY8" fmla="*/ 25241 h 25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195" h="25241">
                      <a:moveTo>
                        <a:pt x="406622" y="25241"/>
                      </a:moveTo>
                      <a:lnTo>
                        <a:pt x="12668" y="25241"/>
                      </a:lnTo>
                      <a:cubicBezTo>
                        <a:pt x="5694" y="25189"/>
                        <a:pt x="52" y="19548"/>
                        <a:pt x="0" y="12573"/>
                      </a:cubicBezTo>
                      <a:lnTo>
                        <a:pt x="0" y="12573"/>
                      </a:lnTo>
                      <a:cubicBezTo>
                        <a:pt x="52" y="5614"/>
                        <a:pt x="5709" y="0"/>
                        <a:pt x="12668" y="0"/>
                      </a:cubicBezTo>
                      <a:lnTo>
                        <a:pt x="406622" y="0"/>
                      </a:lnTo>
                      <a:cubicBezTo>
                        <a:pt x="413566" y="0"/>
                        <a:pt x="419195" y="5629"/>
                        <a:pt x="419195" y="12573"/>
                      </a:cubicBezTo>
                      <a:lnTo>
                        <a:pt x="419195" y="12573"/>
                      </a:lnTo>
                      <a:cubicBezTo>
                        <a:pt x="419196" y="19533"/>
                        <a:pt x="413582" y="25189"/>
                        <a:pt x="406622" y="25241"/>
                      </a:cubicBezTo>
                      <a:close/>
                    </a:path>
                  </a:pathLst>
                </a:custGeom>
                <a:solidFill>
                  <a:srgbClr val="000000">
                    <a:alpha val="20000"/>
                  </a:srgbClr>
                </a:solidFill>
                <a:ln w="9525" cap="flat">
                  <a:noFill/>
                  <a:prstDash val="solid"/>
                  <a:miter/>
                </a:ln>
              </p:spPr>
              <p:txBody>
                <a:bodyPr rtlCol="0" anchor="ctr">
                  <a:noAutofit/>
                </a:bodyPr>
                <a:lstStyle/>
                <a:p>
                  <a:endParaRPr lang="zh-CN" altLang="en-US"/>
                </a:p>
              </p:txBody>
            </p:sp>
            <p:sp>
              <p:nvSpPr>
                <p:cNvPr id="306" name="任意多边形: 形状 305">
                  <a:extLst>
                    <a:ext uri="{FF2B5EF4-FFF2-40B4-BE49-F238E27FC236}">
                      <a16:creationId xmlns:a16="http://schemas.microsoft.com/office/drawing/2014/main" id="{3DA87901-DE6D-4FF9-9A73-CAD62BF78404}"/>
                    </a:ext>
                  </a:extLst>
                </p:cNvPr>
                <p:cNvSpPr/>
                <p:nvPr/>
              </p:nvSpPr>
              <p:spPr>
                <a:xfrm>
                  <a:off x="4355889" y="4797679"/>
                  <a:ext cx="176593" cy="25241"/>
                </a:xfrm>
                <a:custGeom>
                  <a:avLst/>
                  <a:gdLst>
                    <a:gd name="connsiteX0" fmla="*/ 164021 w 176593"/>
                    <a:gd name="connsiteY0" fmla="*/ 25241 h 25241"/>
                    <a:gd name="connsiteX1" fmla="*/ 12573 w 176593"/>
                    <a:gd name="connsiteY1" fmla="*/ 25241 h 25241"/>
                    <a:gd name="connsiteX2" fmla="*/ 0 w 176593"/>
                    <a:gd name="connsiteY2" fmla="*/ 12668 h 25241"/>
                    <a:gd name="connsiteX3" fmla="*/ 0 w 176593"/>
                    <a:gd name="connsiteY3" fmla="*/ 12668 h 25241"/>
                    <a:gd name="connsiteX4" fmla="*/ 12573 w 176593"/>
                    <a:gd name="connsiteY4" fmla="*/ 0 h 25241"/>
                    <a:gd name="connsiteX5" fmla="*/ 164021 w 176593"/>
                    <a:gd name="connsiteY5" fmla="*/ 0 h 25241"/>
                    <a:gd name="connsiteX6" fmla="*/ 176594 w 176593"/>
                    <a:gd name="connsiteY6" fmla="*/ 12668 h 25241"/>
                    <a:gd name="connsiteX7" fmla="*/ 176594 w 176593"/>
                    <a:gd name="connsiteY7" fmla="*/ 12668 h 25241"/>
                    <a:gd name="connsiteX8" fmla="*/ 164021 w 176593"/>
                    <a:gd name="connsiteY8" fmla="*/ 25241 h 25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593" h="25241">
                      <a:moveTo>
                        <a:pt x="164021" y="25241"/>
                      </a:moveTo>
                      <a:lnTo>
                        <a:pt x="12573" y="25241"/>
                      </a:lnTo>
                      <a:cubicBezTo>
                        <a:pt x="5629" y="25241"/>
                        <a:pt x="0" y="19612"/>
                        <a:pt x="0" y="12668"/>
                      </a:cubicBezTo>
                      <a:lnTo>
                        <a:pt x="0" y="12668"/>
                      </a:lnTo>
                      <a:cubicBezTo>
                        <a:pt x="0" y="5709"/>
                        <a:pt x="5614" y="53"/>
                        <a:pt x="12573" y="0"/>
                      </a:cubicBezTo>
                      <a:lnTo>
                        <a:pt x="164021" y="0"/>
                      </a:lnTo>
                      <a:cubicBezTo>
                        <a:pt x="170980" y="52"/>
                        <a:pt x="176594" y="5709"/>
                        <a:pt x="176594" y="12668"/>
                      </a:cubicBezTo>
                      <a:lnTo>
                        <a:pt x="176594" y="12668"/>
                      </a:lnTo>
                      <a:cubicBezTo>
                        <a:pt x="176594" y="19612"/>
                        <a:pt x="170965" y="25241"/>
                        <a:pt x="164021" y="25241"/>
                      </a:cubicBezTo>
                      <a:close/>
                    </a:path>
                  </a:pathLst>
                </a:custGeom>
                <a:solidFill>
                  <a:srgbClr val="FFC414"/>
                </a:solidFill>
                <a:ln w="9525" cap="flat">
                  <a:noFill/>
                  <a:prstDash val="solid"/>
                  <a:miter/>
                </a:ln>
              </p:spPr>
              <p:txBody>
                <a:bodyPr rtlCol="0" anchor="ctr">
                  <a:noAutofit/>
                </a:bodyPr>
                <a:lstStyle/>
                <a:p>
                  <a:endParaRPr lang="zh-CN" altLang="en-US"/>
                </a:p>
              </p:txBody>
            </p:sp>
            <p:sp>
              <p:nvSpPr>
                <p:cNvPr id="307" name="任意多边形: 形状 306">
                  <a:extLst>
                    <a:ext uri="{FF2B5EF4-FFF2-40B4-BE49-F238E27FC236}">
                      <a16:creationId xmlns:a16="http://schemas.microsoft.com/office/drawing/2014/main" id="{6DAA870B-CB53-4B60-98F3-7672E6255B74}"/>
                    </a:ext>
                  </a:extLst>
                </p:cNvPr>
                <p:cNvSpPr/>
                <p:nvPr/>
              </p:nvSpPr>
              <p:spPr>
                <a:xfrm>
                  <a:off x="3374624" y="2894489"/>
                  <a:ext cx="1154048" cy="2286"/>
                </a:xfrm>
                <a:custGeom>
                  <a:avLst/>
                  <a:gdLst>
                    <a:gd name="connsiteX0" fmla="*/ 0 w 1154048"/>
                    <a:gd name="connsiteY0" fmla="*/ 0 h 2286"/>
                    <a:gd name="connsiteX1" fmla="*/ 1154049 w 1154048"/>
                    <a:gd name="connsiteY1" fmla="*/ 0 h 2286"/>
                    <a:gd name="connsiteX2" fmla="*/ 1154049 w 1154048"/>
                    <a:gd name="connsiteY2" fmla="*/ 2286 h 2286"/>
                    <a:gd name="connsiteX3" fmla="*/ 0 w 1154048"/>
                    <a:gd name="connsiteY3" fmla="*/ 2286 h 2286"/>
                  </a:gdLst>
                  <a:ahLst/>
                  <a:cxnLst>
                    <a:cxn ang="0">
                      <a:pos x="connsiteX0" y="connsiteY0"/>
                    </a:cxn>
                    <a:cxn ang="0">
                      <a:pos x="connsiteX1" y="connsiteY1"/>
                    </a:cxn>
                    <a:cxn ang="0">
                      <a:pos x="connsiteX2" y="connsiteY2"/>
                    </a:cxn>
                    <a:cxn ang="0">
                      <a:pos x="connsiteX3" y="connsiteY3"/>
                    </a:cxn>
                  </a:cxnLst>
                  <a:rect l="l" t="t" r="r" b="b"/>
                  <a:pathLst>
                    <a:path w="1154048" h="2286">
                      <a:moveTo>
                        <a:pt x="0" y="0"/>
                      </a:moveTo>
                      <a:lnTo>
                        <a:pt x="1154049" y="0"/>
                      </a:lnTo>
                      <a:lnTo>
                        <a:pt x="1154049" y="2286"/>
                      </a:lnTo>
                      <a:lnTo>
                        <a:pt x="0" y="2286"/>
                      </a:lnTo>
                      <a:close/>
                    </a:path>
                  </a:pathLst>
                </a:custGeom>
                <a:solidFill>
                  <a:srgbClr val="000000">
                    <a:alpha val="20000"/>
                  </a:srgbClr>
                </a:solidFill>
                <a:ln w="9525" cap="flat">
                  <a:noFill/>
                  <a:prstDash val="solid"/>
                  <a:miter/>
                </a:ln>
              </p:spPr>
              <p:txBody>
                <a:bodyPr rtlCol="0" anchor="ctr">
                  <a:noAutofit/>
                </a:bodyPr>
                <a:lstStyle/>
                <a:p>
                  <a:endParaRPr lang="zh-CN" altLang="en-US"/>
                </a:p>
              </p:txBody>
            </p:sp>
            <p:sp>
              <p:nvSpPr>
                <p:cNvPr id="308" name="任意多边形: 形状 307">
                  <a:extLst>
                    <a:ext uri="{FF2B5EF4-FFF2-40B4-BE49-F238E27FC236}">
                      <a16:creationId xmlns:a16="http://schemas.microsoft.com/office/drawing/2014/main" id="{934FDE8A-0BC5-4B0D-A372-AD5CBDA5D587}"/>
                    </a:ext>
                  </a:extLst>
                </p:cNvPr>
                <p:cNvSpPr/>
                <p:nvPr/>
              </p:nvSpPr>
              <p:spPr>
                <a:xfrm>
                  <a:off x="3374624" y="2952591"/>
                  <a:ext cx="1154048" cy="2286"/>
                </a:xfrm>
                <a:custGeom>
                  <a:avLst/>
                  <a:gdLst>
                    <a:gd name="connsiteX0" fmla="*/ 0 w 1154048"/>
                    <a:gd name="connsiteY0" fmla="*/ 0 h 2286"/>
                    <a:gd name="connsiteX1" fmla="*/ 1154049 w 1154048"/>
                    <a:gd name="connsiteY1" fmla="*/ 0 h 2286"/>
                    <a:gd name="connsiteX2" fmla="*/ 1154049 w 1154048"/>
                    <a:gd name="connsiteY2" fmla="*/ 2286 h 2286"/>
                    <a:gd name="connsiteX3" fmla="*/ 0 w 1154048"/>
                    <a:gd name="connsiteY3" fmla="*/ 2286 h 2286"/>
                  </a:gdLst>
                  <a:ahLst/>
                  <a:cxnLst>
                    <a:cxn ang="0">
                      <a:pos x="connsiteX0" y="connsiteY0"/>
                    </a:cxn>
                    <a:cxn ang="0">
                      <a:pos x="connsiteX1" y="connsiteY1"/>
                    </a:cxn>
                    <a:cxn ang="0">
                      <a:pos x="connsiteX2" y="connsiteY2"/>
                    </a:cxn>
                    <a:cxn ang="0">
                      <a:pos x="connsiteX3" y="connsiteY3"/>
                    </a:cxn>
                  </a:cxnLst>
                  <a:rect l="l" t="t" r="r" b="b"/>
                  <a:pathLst>
                    <a:path w="1154048" h="2286">
                      <a:moveTo>
                        <a:pt x="0" y="0"/>
                      </a:moveTo>
                      <a:lnTo>
                        <a:pt x="1154049" y="0"/>
                      </a:lnTo>
                      <a:lnTo>
                        <a:pt x="1154049" y="2286"/>
                      </a:lnTo>
                      <a:lnTo>
                        <a:pt x="0" y="2286"/>
                      </a:lnTo>
                      <a:close/>
                    </a:path>
                  </a:pathLst>
                </a:custGeom>
                <a:solidFill>
                  <a:srgbClr val="000000">
                    <a:alpha val="20000"/>
                  </a:srgbClr>
                </a:solidFill>
                <a:ln w="9525" cap="flat">
                  <a:noFill/>
                  <a:prstDash val="solid"/>
                  <a:miter/>
                </a:ln>
              </p:spPr>
              <p:txBody>
                <a:bodyPr rtlCol="0" anchor="ctr">
                  <a:noAutofit/>
                </a:bodyPr>
                <a:lstStyle/>
                <a:p>
                  <a:endParaRPr lang="zh-CN" altLang="en-US"/>
                </a:p>
              </p:txBody>
            </p:sp>
            <p:sp>
              <p:nvSpPr>
                <p:cNvPr id="309" name="任意多边形: 形状 308">
                  <a:extLst>
                    <a:ext uri="{FF2B5EF4-FFF2-40B4-BE49-F238E27FC236}">
                      <a16:creationId xmlns:a16="http://schemas.microsoft.com/office/drawing/2014/main" id="{5AE15B46-BB0F-4095-9863-CF1D9CB0029B}"/>
                    </a:ext>
                  </a:extLst>
                </p:cNvPr>
                <p:cNvSpPr/>
                <p:nvPr/>
              </p:nvSpPr>
              <p:spPr>
                <a:xfrm>
                  <a:off x="3374624" y="3010694"/>
                  <a:ext cx="1154048" cy="2286"/>
                </a:xfrm>
                <a:custGeom>
                  <a:avLst/>
                  <a:gdLst>
                    <a:gd name="connsiteX0" fmla="*/ 0 w 1154048"/>
                    <a:gd name="connsiteY0" fmla="*/ 0 h 2286"/>
                    <a:gd name="connsiteX1" fmla="*/ 1154049 w 1154048"/>
                    <a:gd name="connsiteY1" fmla="*/ 0 h 2286"/>
                    <a:gd name="connsiteX2" fmla="*/ 1154049 w 1154048"/>
                    <a:gd name="connsiteY2" fmla="*/ 2286 h 2286"/>
                    <a:gd name="connsiteX3" fmla="*/ 0 w 1154048"/>
                    <a:gd name="connsiteY3" fmla="*/ 2286 h 2286"/>
                  </a:gdLst>
                  <a:ahLst/>
                  <a:cxnLst>
                    <a:cxn ang="0">
                      <a:pos x="connsiteX0" y="connsiteY0"/>
                    </a:cxn>
                    <a:cxn ang="0">
                      <a:pos x="connsiteX1" y="connsiteY1"/>
                    </a:cxn>
                    <a:cxn ang="0">
                      <a:pos x="connsiteX2" y="connsiteY2"/>
                    </a:cxn>
                    <a:cxn ang="0">
                      <a:pos x="connsiteX3" y="connsiteY3"/>
                    </a:cxn>
                  </a:cxnLst>
                  <a:rect l="l" t="t" r="r" b="b"/>
                  <a:pathLst>
                    <a:path w="1154048" h="2286">
                      <a:moveTo>
                        <a:pt x="0" y="0"/>
                      </a:moveTo>
                      <a:lnTo>
                        <a:pt x="1154049" y="0"/>
                      </a:lnTo>
                      <a:lnTo>
                        <a:pt x="1154049" y="2286"/>
                      </a:lnTo>
                      <a:lnTo>
                        <a:pt x="0" y="2286"/>
                      </a:lnTo>
                      <a:close/>
                    </a:path>
                  </a:pathLst>
                </a:custGeom>
                <a:solidFill>
                  <a:srgbClr val="000000">
                    <a:alpha val="20000"/>
                  </a:srgbClr>
                </a:solidFill>
                <a:ln w="9525" cap="flat">
                  <a:noFill/>
                  <a:prstDash val="solid"/>
                  <a:miter/>
                </a:ln>
              </p:spPr>
              <p:txBody>
                <a:bodyPr rtlCol="0" anchor="ctr">
                  <a:noAutofit/>
                </a:bodyPr>
                <a:lstStyle/>
                <a:p>
                  <a:endParaRPr lang="zh-CN" altLang="en-US"/>
                </a:p>
              </p:txBody>
            </p:sp>
            <p:sp>
              <p:nvSpPr>
                <p:cNvPr id="310" name="任意多边形: 形状 309">
                  <a:extLst>
                    <a:ext uri="{FF2B5EF4-FFF2-40B4-BE49-F238E27FC236}">
                      <a16:creationId xmlns:a16="http://schemas.microsoft.com/office/drawing/2014/main" id="{939CD0D4-D228-43AC-BBDE-288E0B9BCB6B}"/>
                    </a:ext>
                  </a:extLst>
                </p:cNvPr>
                <p:cNvSpPr/>
                <p:nvPr/>
              </p:nvSpPr>
              <p:spPr>
                <a:xfrm>
                  <a:off x="3374624" y="3068796"/>
                  <a:ext cx="1154048" cy="2286"/>
                </a:xfrm>
                <a:custGeom>
                  <a:avLst/>
                  <a:gdLst>
                    <a:gd name="connsiteX0" fmla="*/ 0 w 1154048"/>
                    <a:gd name="connsiteY0" fmla="*/ 0 h 2286"/>
                    <a:gd name="connsiteX1" fmla="*/ 1154049 w 1154048"/>
                    <a:gd name="connsiteY1" fmla="*/ 0 h 2286"/>
                    <a:gd name="connsiteX2" fmla="*/ 1154049 w 1154048"/>
                    <a:gd name="connsiteY2" fmla="*/ 2286 h 2286"/>
                    <a:gd name="connsiteX3" fmla="*/ 0 w 1154048"/>
                    <a:gd name="connsiteY3" fmla="*/ 2286 h 2286"/>
                  </a:gdLst>
                  <a:ahLst/>
                  <a:cxnLst>
                    <a:cxn ang="0">
                      <a:pos x="connsiteX0" y="connsiteY0"/>
                    </a:cxn>
                    <a:cxn ang="0">
                      <a:pos x="connsiteX1" y="connsiteY1"/>
                    </a:cxn>
                    <a:cxn ang="0">
                      <a:pos x="connsiteX2" y="connsiteY2"/>
                    </a:cxn>
                    <a:cxn ang="0">
                      <a:pos x="connsiteX3" y="connsiteY3"/>
                    </a:cxn>
                  </a:cxnLst>
                  <a:rect l="l" t="t" r="r" b="b"/>
                  <a:pathLst>
                    <a:path w="1154048" h="2286">
                      <a:moveTo>
                        <a:pt x="0" y="0"/>
                      </a:moveTo>
                      <a:lnTo>
                        <a:pt x="1154049" y="0"/>
                      </a:lnTo>
                      <a:lnTo>
                        <a:pt x="1154049" y="2286"/>
                      </a:lnTo>
                      <a:lnTo>
                        <a:pt x="0" y="2286"/>
                      </a:lnTo>
                      <a:close/>
                    </a:path>
                  </a:pathLst>
                </a:custGeom>
                <a:solidFill>
                  <a:srgbClr val="000000">
                    <a:alpha val="20000"/>
                  </a:srgbClr>
                </a:solidFill>
                <a:ln w="9525" cap="flat">
                  <a:noFill/>
                  <a:prstDash val="solid"/>
                  <a:miter/>
                </a:ln>
              </p:spPr>
              <p:txBody>
                <a:bodyPr rtlCol="0" anchor="ctr">
                  <a:noAutofit/>
                </a:bodyPr>
                <a:lstStyle/>
                <a:p>
                  <a:endParaRPr lang="zh-CN" altLang="en-US"/>
                </a:p>
              </p:txBody>
            </p:sp>
            <p:sp>
              <p:nvSpPr>
                <p:cNvPr id="311" name="任意多边形: 形状 310">
                  <a:extLst>
                    <a:ext uri="{FF2B5EF4-FFF2-40B4-BE49-F238E27FC236}">
                      <a16:creationId xmlns:a16="http://schemas.microsoft.com/office/drawing/2014/main" id="{BA5107DE-05DA-43B8-8E71-2E00AB13EBEC}"/>
                    </a:ext>
                  </a:extLst>
                </p:cNvPr>
                <p:cNvSpPr/>
                <p:nvPr/>
              </p:nvSpPr>
              <p:spPr>
                <a:xfrm>
                  <a:off x="3374624" y="3126899"/>
                  <a:ext cx="1154048" cy="2286"/>
                </a:xfrm>
                <a:custGeom>
                  <a:avLst/>
                  <a:gdLst>
                    <a:gd name="connsiteX0" fmla="*/ 0 w 1154048"/>
                    <a:gd name="connsiteY0" fmla="*/ 0 h 2286"/>
                    <a:gd name="connsiteX1" fmla="*/ 1154049 w 1154048"/>
                    <a:gd name="connsiteY1" fmla="*/ 0 h 2286"/>
                    <a:gd name="connsiteX2" fmla="*/ 1154049 w 1154048"/>
                    <a:gd name="connsiteY2" fmla="*/ 2286 h 2286"/>
                    <a:gd name="connsiteX3" fmla="*/ 0 w 1154048"/>
                    <a:gd name="connsiteY3" fmla="*/ 2286 h 2286"/>
                  </a:gdLst>
                  <a:ahLst/>
                  <a:cxnLst>
                    <a:cxn ang="0">
                      <a:pos x="connsiteX0" y="connsiteY0"/>
                    </a:cxn>
                    <a:cxn ang="0">
                      <a:pos x="connsiteX1" y="connsiteY1"/>
                    </a:cxn>
                    <a:cxn ang="0">
                      <a:pos x="connsiteX2" y="connsiteY2"/>
                    </a:cxn>
                    <a:cxn ang="0">
                      <a:pos x="connsiteX3" y="connsiteY3"/>
                    </a:cxn>
                  </a:cxnLst>
                  <a:rect l="l" t="t" r="r" b="b"/>
                  <a:pathLst>
                    <a:path w="1154048" h="2286">
                      <a:moveTo>
                        <a:pt x="0" y="0"/>
                      </a:moveTo>
                      <a:lnTo>
                        <a:pt x="1154049" y="0"/>
                      </a:lnTo>
                      <a:lnTo>
                        <a:pt x="1154049" y="2286"/>
                      </a:lnTo>
                      <a:lnTo>
                        <a:pt x="0" y="2286"/>
                      </a:lnTo>
                      <a:close/>
                    </a:path>
                  </a:pathLst>
                </a:custGeom>
                <a:solidFill>
                  <a:srgbClr val="000000">
                    <a:alpha val="20000"/>
                  </a:srgbClr>
                </a:solidFill>
                <a:ln w="9525" cap="flat">
                  <a:noFill/>
                  <a:prstDash val="solid"/>
                  <a:miter/>
                </a:ln>
              </p:spPr>
              <p:txBody>
                <a:bodyPr rtlCol="0" anchor="ctr">
                  <a:noAutofit/>
                </a:bodyPr>
                <a:lstStyle/>
                <a:p>
                  <a:endParaRPr lang="zh-CN" altLang="en-US"/>
                </a:p>
              </p:txBody>
            </p:sp>
            <p:sp>
              <p:nvSpPr>
                <p:cNvPr id="312" name="任意多边形: 形状 311">
                  <a:extLst>
                    <a:ext uri="{FF2B5EF4-FFF2-40B4-BE49-F238E27FC236}">
                      <a16:creationId xmlns:a16="http://schemas.microsoft.com/office/drawing/2014/main" id="{D6EC6854-C6C0-4382-8D93-8297A9908B39}"/>
                    </a:ext>
                  </a:extLst>
                </p:cNvPr>
                <p:cNvSpPr/>
                <p:nvPr/>
              </p:nvSpPr>
              <p:spPr>
                <a:xfrm>
                  <a:off x="3374624" y="3185001"/>
                  <a:ext cx="1154048" cy="2286"/>
                </a:xfrm>
                <a:custGeom>
                  <a:avLst/>
                  <a:gdLst>
                    <a:gd name="connsiteX0" fmla="*/ 0 w 1154048"/>
                    <a:gd name="connsiteY0" fmla="*/ 0 h 2286"/>
                    <a:gd name="connsiteX1" fmla="*/ 1154049 w 1154048"/>
                    <a:gd name="connsiteY1" fmla="*/ 0 h 2286"/>
                    <a:gd name="connsiteX2" fmla="*/ 1154049 w 1154048"/>
                    <a:gd name="connsiteY2" fmla="*/ 2286 h 2286"/>
                    <a:gd name="connsiteX3" fmla="*/ 0 w 1154048"/>
                    <a:gd name="connsiteY3" fmla="*/ 2286 h 2286"/>
                  </a:gdLst>
                  <a:ahLst/>
                  <a:cxnLst>
                    <a:cxn ang="0">
                      <a:pos x="connsiteX0" y="connsiteY0"/>
                    </a:cxn>
                    <a:cxn ang="0">
                      <a:pos x="connsiteX1" y="connsiteY1"/>
                    </a:cxn>
                    <a:cxn ang="0">
                      <a:pos x="connsiteX2" y="connsiteY2"/>
                    </a:cxn>
                    <a:cxn ang="0">
                      <a:pos x="connsiteX3" y="connsiteY3"/>
                    </a:cxn>
                  </a:cxnLst>
                  <a:rect l="l" t="t" r="r" b="b"/>
                  <a:pathLst>
                    <a:path w="1154048" h="2286">
                      <a:moveTo>
                        <a:pt x="0" y="0"/>
                      </a:moveTo>
                      <a:lnTo>
                        <a:pt x="1154049" y="0"/>
                      </a:lnTo>
                      <a:lnTo>
                        <a:pt x="1154049" y="2286"/>
                      </a:lnTo>
                      <a:lnTo>
                        <a:pt x="0" y="2286"/>
                      </a:lnTo>
                      <a:close/>
                    </a:path>
                  </a:pathLst>
                </a:custGeom>
                <a:solidFill>
                  <a:srgbClr val="000000">
                    <a:alpha val="20000"/>
                  </a:srgbClr>
                </a:solidFill>
                <a:ln w="9525" cap="flat">
                  <a:noFill/>
                  <a:prstDash val="solid"/>
                  <a:miter/>
                </a:ln>
              </p:spPr>
              <p:txBody>
                <a:bodyPr rtlCol="0" anchor="ctr">
                  <a:noAutofit/>
                </a:bodyPr>
                <a:lstStyle/>
                <a:p>
                  <a:endParaRPr lang="zh-CN" altLang="en-US"/>
                </a:p>
              </p:txBody>
            </p:sp>
            <p:sp>
              <p:nvSpPr>
                <p:cNvPr id="313" name="任意多边形: 形状 312">
                  <a:extLst>
                    <a:ext uri="{FF2B5EF4-FFF2-40B4-BE49-F238E27FC236}">
                      <a16:creationId xmlns:a16="http://schemas.microsoft.com/office/drawing/2014/main" id="{E68858EE-39F1-4C67-89C8-9C415D061B97}"/>
                    </a:ext>
                  </a:extLst>
                </p:cNvPr>
                <p:cNvSpPr/>
                <p:nvPr/>
              </p:nvSpPr>
              <p:spPr>
                <a:xfrm>
                  <a:off x="3374624" y="3243104"/>
                  <a:ext cx="1154048" cy="2286"/>
                </a:xfrm>
                <a:custGeom>
                  <a:avLst/>
                  <a:gdLst>
                    <a:gd name="connsiteX0" fmla="*/ 0 w 1154048"/>
                    <a:gd name="connsiteY0" fmla="*/ 0 h 2286"/>
                    <a:gd name="connsiteX1" fmla="*/ 1154049 w 1154048"/>
                    <a:gd name="connsiteY1" fmla="*/ 0 h 2286"/>
                    <a:gd name="connsiteX2" fmla="*/ 1154049 w 1154048"/>
                    <a:gd name="connsiteY2" fmla="*/ 2286 h 2286"/>
                    <a:gd name="connsiteX3" fmla="*/ 0 w 1154048"/>
                    <a:gd name="connsiteY3" fmla="*/ 2286 h 2286"/>
                  </a:gdLst>
                  <a:ahLst/>
                  <a:cxnLst>
                    <a:cxn ang="0">
                      <a:pos x="connsiteX0" y="connsiteY0"/>
                    </a:cxn>
                    <a:cxn ang="0">
                      <a:pos x="connsiteX1" y="connsiteY1"/>
                    </a:cxn>
                    <a:cxn ang="0">
                      <a:pos x="connsiteX2" y="connsiteY2"/>
                    </a:cxn>
                    <a:cxn ang="0">
                      <a:pos x="connsiteX3" y="connsiteY3"/>
                    </a:cxn>
                  </a:cxnLst>
                  <a:rect l="l" t="t" r="r" b="b"/>
                  <a:pathLst>
                    <a:path w="1154048" h="2286">
                      <a:moveTo>
                        <a:pt x="0" y="0"/>
                      </a:moveTo>
                      <a:lnTo>
                        <a:pt x="1154049" y="0"/>
                      </a:lnTo>
                      <a:lnTo>
                        <a:pt x="1154049" y="2286"/>
                      </a:lnTo>
                      <a:lnTo>
                        <a:pt x="0" y="2286"/>
                      </a:lnTo>
                      <a:close/>
                    </a:path>
                  </a:pathLst>
                </a:custGeom>
                <a:solidFill>
                  <a:srgbClr val="000000">
                    <a:alpha val="20000"/>
                  </a:srgbClr>
                </a:solidFill>
                <a:ln w="9525" cap="flat">
                  <a:noFill/>
                  <a:prstDash val="solid"/>
                  <a:miter/>
                </a:ln>
              </p:spPr>
              <p:txBody>
                <a:bodyPr rtlCol="0" anchor="ctr">
                  <a:noAutofit/>
                </a:bodyPr>
                <a:lstStyle/>
                <a:p>
                  <a:endParaRPr lang="zh-CN" altLang="en-US"/>
                </a:p>
              </p:txBody>
            </p:sp>
            <p:sp>
              <p:nvSpPr>
                <p:cNvPr id="314" name="任意多边形: 形状 313">
                  <a:extLst>
                    <a:ext uri="{FF2B5EF4-FFF2-40B4-BE49-F238E27FC236}">
                      <a16:creationId xmlns:a16="http://schemas.microsoft.com/office/drawing/2014/main" id="{09BD264B-5787-4495-8CBA-D6B6DA3F7FC9}"/>
                    </a:ext>
                  </a:extLst>
                </p:cNvPr>
                <p:cNvSpPr/>
                <p:nvPr/>
              </p:nvSpPr>
              <p:spPr>
                <a:xfrm>
                  <a:off x="3374624" y="3301206"/>
                  <a:ext cx="1154048" cy="2286"/>
                </a:xfrm>
                <a:custGeom>
                  <a:avLst/>
                  <a:gdLst>
                    <a:gd name="connsiteX0" fmla="*/ 0 w 1154048"/>
                    <a:gd name="connsiteY0" fmla="*/ 0 h 2286"/>
                    <a:gd name="connsiteX1" fmla="*/ 1154049 w 1154048"/>
                    <a:gd name="connsiteY1" fmla="*/ 0 h 2286"/>
                    <a:gd name="connsiteX2" fmla="*/ 1154049 w 1154048"/>
                    <a:gd name="connsiteY2" fmla="*/ 2286 h 2286"/>
                    <a:gd name="connsiteX3" fmla="*/ 0 w 1154048"/>
                    <a:gd name="connsiteY3" fmla="*/ 2286 h 2286"/>
                  </a:gdLst>
                  <a:ahLst/>
                  <a:cxnLst>
                    <a:cxn ang="0">
                      <a:pos x="connsiteX0" y="connsiteY0"/>
                    </a:cxn>
                    <a:cxn ang="0">
                      <a:pos x="connsiteX1" y="connsiteY1"/>
                    </a:cxn>
                    <a:cxn ang="0">
                      <a:pos x="connsiteX2" y="connsiteY2"/>
                    </a:cxn>
                    <a:cxn ang="0">
                      <a:pos x="connsiteX3" y="connsiteY3"/>
                    </a:cxn>
                  </a:cxnLst>
                  <a:rect l="l" t="t" r="r" b="b"/>
                  <a:pathLst>
                    <a:path w="1154048" h="2286">
                      <a:moveTo>
                        <a:pt x="0" y="0"/>
                      </a:moveTo>
                      <a:lnTo>
                        <a:pt x="1154049" y="0"/>
                      </a:lnTo>
                      <a:lnTo>
                        <a:pt x="1154049" y="2286"/>
                      </a:lnTo>
                      <a:lnTo>
                        <a:pt x="0" y="2286"/>
                      </a:lnTo>
                      <a:close/>
                    </a:path>
                  </a:pathLst>
                </a:custGeom>
                <a:solidFill>
                  <a:srgbClr val="000000">
                    <a:alpha val="20000"/>
                  </a:srgbClr>
                </a:solidFill>
                <a:ln w="9525" cap="flat">
                  <a:noFill/>
                  <a:prstDash val="solid"/>
                  <a:miter/>
                </a:ln>
              </p:spPr>
              <p:txBody>
                <a:bodyPr rtlCol="0" anchor="ctr">
                  <a:noAutofit/>
                </a:bodyPr>
                <a:lstStyle/>
                <a:p>
                  <a:endParaRPr lang="zh-CN" altLang="en-US"/>
                </a:p>
              </p:txBody>
            </p:sp>
            <p:sp>
              <p:nvSpPr>
                <p:cNvPr id="315" name="任意多边形: 形状 314">
                  <a:extLst>
                    <a:ext uri="{FF2B5EF4-FFF2-40B4-BE49-F238E27FC236}">
                      <a16:creationId xmlns:a16="http://schemas.microsoft.com/office/drawing/2014/main" id="{1A11DD5C-2C8D-4587-890A-DCE8E48F53D5}"/>
                    </a:ext>
                  </a:extLst>
                </p:cNvPr>
                <p:cNvSpPr/>
                <p:nvPr/>
              </p:nvSpPr>
              <p:spPr>
                <a:xfrm>
                  <a:off x="3374624" y="3359309"/>
                  <a:ext cx="1154048" cy="2286"/>
                </a:xfrm>
                <a:custGeom>
                  <a:avLst/>
                  <a:gdLst>
                    <a:gd name="connsiteX0" fmla="*/ 0 w 1154048"/>
                    <a:gd name="connsiteY0" fmla="*/ 0 h 2286"/>
                    <a:gd name="connsiteX1" fmla="*/ 1154049 w 1154048"/>
                    <a:gd name="connsiteY1" fmla="*/ 0 h 2286"/>
                    <a:gd name="connsiteX2" fmla="*/ 1154049 w 1154048"/>
                    <a:gd name="connsiteY2" fmla="*/ 2286 h 2286"/>
                    <a:gd name="connsiteX3" fmla="*/ 0 w 1154048"/>
                    <a:gd name="connsiteY3" fmla="*/ 2286 h 2286"/>
                  </a:gdLst>
                  <a:ahLst/>
                  <a:cxnLst>
                    <a:cxn ang="0">
                      <a:pos x="connsiteX0" y="connsiteY0"/>
                    </a:cxn>
                    <a:cxn ang="0">
                      <a:pos x="connsiteX1" y="connsiteY1"/>
                    </a:cxn>
                    <a:cxn ang="0">
                      <a:pos x="connsiteX2" y="connsiteY2"/>
                    </a:cxn>
                    <a:cxn ang="0">
                      <a:pos x="connsiteX3" y="connsiteY3"/>
                    </a:cxn>
                  </a:cxnLst>
                  <a:rect l="l" t="t" r="r" b="b"/>
                  <a:pathLst>
                    <a:path w="1154048" h="2286">
                      <a:moveTo>
                        <a:pt x="0" y="0"/>
                      </a:moveTo>
                      <a:lnTo>
                        <a:pt x="1154049" y="0"/>
                      </a:lnTo>
                      <a:lnTo>
                        <a:pt x="1154049" y="2286"/>
                      </a:lnTo>
                      <a:lnTo>
                        <a:pt x="0" y="2286"/>
                      </a:lnTo>
                      <a:close/>
                    </a:path>
                  </a:pathLst>
                </a:custGeom>
                <a:solidFill>
                  <a:srgbClr val="000000">
                    <a:alpha val="20000"/>
                  </a:srgbClr>
                </a:solidFill>
                <a:ln w="9525" cap="flat">
                  <a:noFill/>
                  <a:prstDash val="solid"/>
                  <a:miter/>
                </a:ln>
              </p:spPr>
              <p:txBody>
                <a:bodyPr rtlCol="0" anchor="ctr">
                  <a:noAutofit/>
                </a:bodyPr>
                <a:lstStyle/>
                <a:p>
                  <a:endParaRPr lang="zh-CN" altLang="en-US"/>
                </a:p>
              </p:txBody>
            </p:sp>
            <p:sp>
              <p:nvSpPr>
                <p:cNvPr id="316" name="任意多边形: 形状 315">
                  <a:extLst>
                    <a:ext uri="{FF2B5EF4-FFF2-40B4-BE49-F238E27FC236}">
                      <a16:creationId xmlns:a16="http://schemas.microsoft.com/office/drawing/2014/main" id="{5BD56B36-4720-489B-9815-A88F48355ED7}"/>
                    </a:ext>
                  </a:extLst>
                </p:cNvPr>
                <p:cNvSpPr/>
                <p:nvPr/>
              </p:nvSpPr>
              <p:spPr>
                <a:xfrm>
                  <a:off x="3374624" y="3417411"/>
                  <a:ext cx="1154048" cy="2286"/>
                </a:xfrm>
                <a:custGeom>
                  <a:avLst/>
                  <a:gdLst>
                    <a:gd name="connsiteX0" fmla="*/ 0 w 1154048"/>
                    <a:gd name="connsiteY0" fmla="*/ 0 h 2286"/>
                    <a:gd name="connsiteX1" fmla="*/ 1154049 w 1154048"/>
                    <a:gd name="connsiteY1" fmla="*/ 0 h 2286"/>
                    <a:gd name="connsiteX2" fmla="*/ 1154049 w 1154048"/>
                    <a:gd name="connsiteY2" fmla="*/ 2286 h 2286"/>
                    <a:gd name="connsiteX3" fmla="*/ 0 w 1154048"/>
                    <a:gd name="connsiteY3" fmla="*/ 2286 h 2286"/>
                  </a:gdLst>
                  <a:ahLst/>
                  <a:cxnLst>
                    <a:cxn ang="0">
                      <a:pos x="connsiteX0" y="connsiteY0"/>
                    </a:cxn>
                    <a:cxn ang="0">
                      <a:pos x="connsiteX1" y="connsiteY1"/>
                    </a:cxn>
                    <a:cxn ang="0">
                      <a:pos x="connsiteX2" y="connsiteY2"/>
                    </a:cxn>
                    <a:cxn ang="0">
                      <a:pos x="connsiteX3" y="connsiteY3"/>
                    </a:cxn>
                  </a:cxnLst>
                  <a:rect l="l" t="t" r="r" b="b"/>
                  <a:pathLst>
                    <a:path w="1154048" h="2286">
                      <a:moveTo>
                        <a:pt x="0" y="0"/>
                      </a:moveTo>
                      <a:lnTo>
                        <a:pt x="1154049" y="0"/>
                      </a:lnTo>
                      <a:lnTo>
                        <a:pt x="1154049" y="2286"/>
                      </a:lnTo>
                      <a:lnTo>
                        <a:pt x="0" y="2286"/>
                      </a:lnTo>
                      <a:close/>
                    </a:path>
                  </a:pathLst>
                </a:custGeom>
                <a:solidFill>
                  <a:srgbClr val="000000">
                    <a:alpha val="20000"/>
                  </a:srgbClr>
                </a:solidFill>
                <a:ln w="9525" cap="flat">
                  <a:noFill/>
                  <a:prstDash val="solid"/>
                  <a:miter/>
                </a:ln>
              </p:spPr>
              <p:txBody>
                <a:bodyPr rtlCol="0" anchor="ctr">
                  <a:noAutofit/>
                </a:bodyPr>
                <a:lstStyle/>
                <a:p>
                  <a:endParaRPr lang="zh-CN" altLang="en-US"/>
                </a:p>
              </p:txBody>
            </p:sp>
            <p:sp>
              <p:nvSpPr>
                <p:cNvPr id="317" name="任意多边形: 形状 316">
                  <a:extLst>
                    <a:ext uri="{FF2B5EF4-FFF2-40B4-BE49-F238E27FC236}">
                      <a16:creationId xmlns:a16="http://schemas.microsoft.com/office/drawing/2014/main" id="{6B4065A8-D494-4CCC-B397-22DC00E8CEA2}"/>
                    </a:ext>
                  </a:extLst>
                </p:cNvPr>
                <p:cNvSpPr/>
                <p:nvPr/>
              </p:nvSpPr>
              <p:spPr>
                <a:xfrm>
                  <a:off x="3374624" y="3475514"/>
                  <a:ext cx="1154048" cy="2286"/>
                </a:xfrm>
                <a:custGeom>
                  <a:avLst/>
                  <a:gdLst>
                    <a:gd name="connsiteX0" fmla="*/ 0 w 1154048"/>
                    <a:gd name="connsiteY0" fmla="*/ 0 h 2286"/>
                    <a:gd name="connsiteX1" fmla="*/ 1154049 w 1154048"/>
                    <a:gd name="connsiteY1" fmla="*/ 0 h 2286"/>
                    <a:gd name="connsiteX2" fmla="*/ 1154049 w 1154048"/>
                    <a:gd name="connsiteY2" fmla="*/ 2286 h 2286"/>
                    <a:gd name="connsiteX3" fmla="*/ 0 w 1154048"/>
                    <a:gd name="connsiteY3" fmla="*/ 2286 h 2286"/>
                  </a:gdLst>
                  <a:ahLst/>
                  <a:cxnLst>
                    <a:cxn ang="0">
                      <a:pos x="connsiteX0" y="connsiteY0"/>
                    </a:cxn>
                    <a:cxn ang="0">
                      <a:pos x="connsiteX1" y="connsiteY1"/>
                    </a:cxn>
                    <a:cxn ang="0">
                      <a:pos x="connsiteX2" y="connsiteY2"/>
                    </a:cxn>
                    <a:cxn ang="0">
                      <a:pos x="connsiteX3" y="connsiteY3"/>
                    </a:cxn>
                  </a:cxnLst>
                  <a:rect l="l" t="t" r="r" b="b"/>
                  <a:pathLst>
                    <a:path w="1154048" h="2286">
                      <a:moveTo>
                        <a:pt x="0" y="0"/>
                      </a:moveTo>
                      <a:lnTo>
                        <a:pt x="1154049" y="0"/>
                      </a:lnTo>
                      <a:lnTo>
                        <a:pt x="1154049" y="2286"/>
                      </a:lnTo>
                      <a:lnTo>
                        <a:pt x="0" y="2286"/>
                      </a:lnTo>
                      <a:close/>
                    </a:path>
                  </a:pathLst>
                </a:custGeom>
                <a:solidFill>
                  <a:srgbClr val="000000">
                    <a:alpha val="20000"/>
                  </a:srgbClr>
                </a:solidFill>
                <a:ln w="9525" cap="flat">
                  <a:noFill/>
                  <a:prstDash val="solid"/>
                  <a:miter/>
                </a:ln>
              </p:spPr>
              <p:txBody>
                <a:bodyPr rtlCol="0" anchor="ctr">
                  <a:noAutofit/>
                </a:bodyPr>
                <a:lstStyle/>
                <a:p>
                  <a:endParaRPr lang="zh-CN" altLang="en-US"/>
                </a:p>
              </p:txBody>
            </p:sp>
            <p:sp>
              <p:nvSpPr>
                <p:cNvPr id="318" name="任意多边形: 形状 317">
                  <a:extLst>
                    <a:ext uri="{FF2B5EF4-FFF2-40B4-BE49-F238E27FC236}">
                      <a16:creationId xmlns:a16="http://schemas.microsoft.com/office/drawing/2014/main" id="{840348CF-BA50-42E4-8F68-3DD4D59577BC}"/>
                    </a:ext>
                  </a:extLst>
                </p:cNvPr>
                <p:cNvSpPr/>
                <p:nvPr/>
              </p:nvSpPr>
              <p:spPr>
                <a:xfrm>
                  <a:off x="3374624" y="3533616"/>
                  <a:ext cx="1154048" cy="2286"/>
                </a:xfrm>
                <a:custGeom>
                  <a:avLst/>
                  <a:gdLst>
                    <a:gd name="connsiteX0" fmla="*/ 0 w 1154048"/>
                    <a:gd name="connsiteY0" fmla="*/ 0 h 2286"/>
                    <a:gd name="connsiteX1" fmla="*/ 1154049 w 1154048"/>
                    <a:gd name="connsiteY1" fmla="*/ 0 h 2286"/>
                    <a:gd name="connsiteX2" fmla="*/ 1154049 w 1154048"/>
                    <a:gd name="connsiteY2" fmla="*/ 2286 h 2286"/>
                    <a:gd name="connsiteX3" fmla="*/ 0 w 1154048"/>
                    <a:gd name="connsiteY3" fmla="*/ 2286 h 2286"/>
                  </a:gdLst>
                  <a:ahLst/>
                  <a:cxnLst>
                    <a:cxn ang="0">
                      <a:pos x="connsiteX0" y="connsiteY0"/>
                    </a:cxn>
                    <a:cxn ang="0">
                      <a:pos x="connsiteX1" y="connsiteY1"/>
                    </a:cxn>
                    <a:cxn ang="0">
                      <a:pos x="connsiteX2" y="connsiteY2"/>
                    </a:cxn>
                    <a:cxn ang="0">
                      <a:pos x="connsiteX3" y="connsiteY3"/>
                    </a:cxn>
                  </a:cxnLst>
                  <a:rect l="l" t="t" r="r" b="b"/>
                  <a:pathLst>
                    <a:path w="1154048" h="2286">
                      <a:moveTo>
                        <a:pt x="0" y="0"/>
                      </a:moveTo>
                      <a:lnTo>
                        <a:pt x="1154049" y="0"/>
                      </a:lnTo>
                      <a:lnTo>
                        <a:pt x="1154049" y="2286"/>
                      </a:lnTo>
                      <a:lnTo>
                        <a:pt x="0" y="2286"/>
                      </a:lnTo>
                      <a:close/>
                    </a:path>
                  </a:pathLst>
                </a:custGeom>
                <a:solidFill>
                  <a:srgbClr val="000000">
                    <a:alpha val="20000"/>
                  </a:srgbClr>
                </a:solidFill>
                <a:ln w="9525" cap="flat">
                  <a:noFill/>
                  <a:prstDash val="solid"/>
                  <a:miter/>
                </a:ln>
              </p:spPr>
              <p:txBody>
                <a:bodyPr rtlCol="0" anchor="ctr">
                  <a:noAutofit/>
                </a:bodyPr>
                <a:lstStyle/>
                <a:p>
                  <a:endParaRPr lang="zh-CN" altLang="en-US"/>
                </a:p>
              </p:txBody>
            </p:sp>
            <p:sp>
              <p:nvSpPr>
                <p:cNvPr id="319" name="任意多边形: 形状 318">
                  <a:extLst>
                    <a:ext uri="{FF2B5EF4-FFF2-40B4-BE49-F238E27FC236}">
                      <a16:creationId xmlns:a16="http://schemas.microsoft.com/office/drawing/2014/main" id="{58E23470-579C-4C6B-8840-63B400C0D06E}"/>
                    </a:ext>
                  </a:extLst>
                </p:cNvPr>
                <p:cNvSpPr/>
                <p:nvPr/>
              </p:nvSpPr>
              <p:spPr>
                <a:xfrm>
                  <a:off x="3355193" y="2817717"/>
                  <a:ext cx="1192911" cy="796194"/>
                </a:xfrm>
                <a:custGeom>
                  <a:avLst/>
                  <a:gdLst>
                    <a:gd name="connsiteX0" fmla="*/ 0 w 1192911"/>
                    <a:gd name="connsiteY0" fmla="*/ 0 h 796194"/>
                    <a:gd name="connsiteX1" fmla="*/ 1192911 w 1192911"/>
                    <a:gd name="connsiteY1" fmla="*/ 0 h 796194"/>
                    <a:gd name="connsiteX2" fmla="*/ 1192911 w 1192911"/>
                    <a:gd name="connsiteY2" fmla="*/ 796195 h 796194"/>
                    <a:gd name="connsiteX3" fmla="*/ 0 w 1192911"/>
                    <a:gd name="connsiteY3" fmla="*/ 796195 h 796194"/>
                  </a:gdLst>
                  <a:ahLst/>
                  <a:cxnLst>
                    <a:cxn ang="0">
                      <a:pos x="connsiteX0" y="connsiteY0"/>
                    </a:cxn>
                    <a:cxn ang="0">
                      <a:pos x="connsiteX1" y="connsiteY1"/>
                    </a:cxn>
                    <a:cxn ang="0">
                      <a:pos x="connsiteX2" y="connsiteY2"/>
                    </a:cxn>
                    <a:cxn ang="0">
                      <a:pos x="connsiteX3" y="connsiteY3"/>
                    </a:cxn>
                  </a:cxnLst>
                  <a:rect l="l" t="t" r="r" b="b"/>
                  <a:pathLst>
                    <a:path w="1192911" h="796194">
                      <a:moveTo>
                        <a:pt x="0" y="0"/>
                      </a:moveTo>
                      <a:lnTo>
                        <a:pt x="1192911" y="0"/>
                      </a:lnTo>
                      <a:lnTo>
                        <a:pt x="1192911" y="796195"/>
                      </a:lnTo>
                      <a:lnTo>
                        <a:pt x="0" y="796195"/>
                      </a:lnTo>
                      <a:close/>
                    </a:path>
                  </a:pathLst>
                </a:custGeom>
                <a:solidFill>
                  <a:srgbClr val="000000">
                    <a:alpha val="20000"/>
                  </a:srgbClr>
                </a:solidFill>
                <a:ln w="9525" cap="flat">
                  <a:noFill/>
                  <a:prstDash val="solid"/>
                  <a:miter/>
                </a:ln>
              </p:spPr>
              <p:txBody>
                <a:bodyPr rtlCol="0" anchor="ctr">
                  <a:noAutofit/>
                </a:bodyPr>
                <a:lstStyle/>
                <a:p>
                  <a:endParaRPr lang="zh-CN" altLang="en-US"/>
                </a:p>
              </p:txBody>
            </p:sp>
            <p:sp>
              <p:nvSpPr>
                <p:cNvPr id="320" name="任意多边形: 形状 319">
                  <a:extLst>
                    <a:ext uri="{FF2B5EF4-FFF2-40B4-BE49-F238E27FC236}">
                      <a16:creationId xmlns:a16="http://schemas.microsoft.com/office/drawing/2014/main" id="{A5A55E34-BDD8-4313-BC02-7E0C4E831A3B}"/>
                    </a:ext>
                  </a:extLst>
                </p:cNvPr>
                <p:cNvSpPr/>
                <p:nvPr/>
              </p:nvSpPr>
              <p:spPr>
                <a:xfrm>
                  <a:off x="3374624" y="2837148"/>
                  <a:ext cx="1154048" cy="757428"/>
                </a:xfrm>
                <a:custGeom>
                  <a:avLst/>
                  <a:gdLst>
                    <a:gd name="connsiteX0" fmla="*/ 0 w 1154048"/>
                    <a:gd name="connsiteY0" fmla="*/ 0 h 757428"/>
                    <a:gd name="connsiteX1" fmla="*/ 1154049 w 1154048"/>
                    <a:gd name="connsiteY1" fmla="*/ 0 h 757428"/>
                    <a:gd name="connsiteX2" fmla="*/ 1154049 w 1154048"/>
                    <a:gd name="connsiteY2" fmla="*/ 757428 h 757428"/>
                    <a:gd name="connsiteX3" fmla="*/ 0 w 1154048"/>
                    <a:gd name="connsiteY3" fmla="*/ 757428 h 757428"/>
                  </a:gdLst>
                  <a:ahLst/>
                  <a:cxnLst>
                    <a:cxn ang="0">
                      <a:pos x="connsiteX0" y="connsiteY0"/>
                    </a:cxn>
                    <a:cxn ang="0">
                      <a:pos x="connsiteX1" y="connsiteY1"/>
                    </a:cxn>
                    <a:cxn ang="0">
                      <a:pos x="connsiteX2" y="connsiteY2"/>
                    </a:cxn>
                    <a:cxn ang="0">
                      <a:pos x="connsiteX3" y="connsiteY3"/>
                    </a:cxn>
                  </a:cxnLst>
                  <a:rect l="l" t="t" r="r" b="b"/>
                  <a:pathLst>
                    <a:path w="1154048" h="757428">
                      <a:moveTo>
                        <a:pt x="0" y="0"/>
                      </a:moveTo>
                      <a:lnTo>
                        <a:pt x="1154049" y="0"/>
                      </a:lnTo>
                      <a:lnTo>
                        <a:pt x="1154049" y="757428"/>
                      </a:lnTo>
                      <a:lnTo>
                        <a:pt x="0" y="757428"/>
                      </a:lnTo>
                      <a:close/>
                    </a:path>
                  </a:pathLst>
                </a:custGeom>
                <a:solidFill>
                  <a:srgbClr val="FFFFFF">
                    <a:alpha val="20000"/>
                  </a:srgbClr>
                </a:solidFill>
                <a:ln w="9525" cap="flat">
                  <a:noFill/>
                  <a:prstDash val="solid"/>
                  <a:miter/>
                </a:ln>
              </p:spPr>
              <p:txBody>
                <a:bodyPr rtlCol="0" anchor="ctr">
                  <a:noAutofit/>
                </a:bodyPr>
                <a:lstStyle/>
                <a:p>
                  <a:endParaRPr lang="zh-CN" altLang="en-US"/>
                </a:p>
              </p:txBody>
            </p:sp>
            <p:sp>
              <p:nvSpPr>
                <p:cNvPr id="321" name="任意多边形: 形状 320">
                  <a:extLst>
                    <a:ext uri="{FF2B5EF4-FFF2-40B4-BE49-F238E27FC236}">
                      <a16:creationId xmlns:a16="http://schemas.microsoft.com/office/drawing/2014/main" id="{0D715954-8EF5-4497-8F8A-1AF6A5BF843E}"/>
                    </a:ext>
                  </a:extLst>
                </p:cNvPr>
                <p:cNvSpPr/>
                <p:nvPr/>
              </p:nvSpPr>
              <p:spPr>
                <a:xfrm>
                  <a:off x="3413485" y="2873438"/>
                  <a:ext cx="1115187" cy="721042"/>
                </a:xfrm>
                <a:custGeom>
                  <a:avLst/>
                  <a:gdLst>
                    <a:gd name="connsiteX0" fmla="*/ 1115187 w 1115187"/>
                    <a:gd name="connsiteY0" fmla="*/ 0 h 721042"/>
                    <a:gd name="connsiteX1" fmla="*/ 1115187 w 1115187"/>
                    <a:gd name="connsiteY1" fmla="*/ 721043 h 721042"/>
                    <a:gd name="connsiteX2" fmla="*/ 0 w 1115187"/>
                    <a:gd name="connsiteY2" fmla="*/ 721043 h 721042"/>
                    <a:gd name="connsiteX3" fmla="*/ 30194 w 1115187"/>
                    <a:gd name="connsiteY3" fmla="*/ 713137 h 721042"/>
                    <a:gd name="connsiteX4" fmla="*/ 250888 w 1115187"/>
                    <a:gd name="connsiteY4" fmla="*/ 407670 h 721042"/>
                    <a:gd name="connsiteX5" fmla="*/ 509969 w 1115187"/>
                    <a:gd name="connsiteY5" fmla="*/ 459486 h 721042"/>
                    <a:gd name="connsiteX6" fmla="*/ 786384 w 1115187"/>
                    <a:gd name="connsiteY6" fmla="*/ 194596 h 721042"/>
                    <a:gd name="connsiteX7" fmla="*/ 897636 w 1115187"/>
                    <a:gd name="connsiteY7" fmla="*/ 263652 h 721042"/>
                    <a:gd name="connsiteX8" fmla="*/ 1115187 w 1115187"/>
                    <a:gd name="connsiteY8" fmla="*/ 0 h 721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5187" h="721042">
                      <a:moveTo>
                        <a:pt x="1115187" y="0"/>
                      </a:moveTo>
                      <a:lnTo>
                        <a:pt x="1115187" y="721043"/>
                      </a:lnTo>
                      <a:lnTo>
                        <a:pt x="0" y="721043"/>
                      </a:lnTo>
                      <a:lnTo>
                        <a:pt x="30194" y="713137"/>
                      </a:lnTo>
                      <a:lnTo>
                        <a:pt x="250888" y="407670"/>
                      </a:lnTo>
                      <a:lnTo>
                        <a:pt x="509969" y="459486"/>
                      </a:lnTo>
                      <a:lnTo>
                        <a:pt x="786384" y="194596"/>
                      </a:lnTo>
                      <a:lnTo>
                        <a:pt x="897636" y="263652"/>
                      </a:lnTo>
                      <a:lnTo>
                        <a:pt x="1115187" y="0"/>
                      </a:lnTo>
                      <a:close/>
                    </a:path>
                  </a:pathLst>
                </a:custGeom>
                <a:solidFill>
                  <a:srgbClr val="FFFFFF">
                    <a:alpha val="50000"/>
                  </a:srgbClr>
                </a:solidFill>
                <a:ln w="9525" cap="flat">
                  <a:noFill/>
                  <a:prstDash val="solid"/>
                  <a:miter/>
                </a:ln>
              </p:spPr>
              <p:txBody>
                <a:bodyPr rtlCol="0" anchor="ctr">
                  <a:noAutofit/>
                </a:bodyPr>
                <a:lstStyle/>
                <a:p>
                  <a:endParaRPr lang="zh-CN" altLang="en-US"/>
                </a:p>
              </p:txBody>
            </p:sp>
            <p:sp>
              <p:nvSpPr>
                <p:cNvPr id="322" name="任意多边形: 形状 321">
                  <a:extLst>
                    <a:ext uri="{FF2B5EF4-FFF2-40B4-BE49-F238E27FC236}">
                      <a16:creationId xmlns:a16="http://schemas.microsoft.com/office/drawing/2014/main" id="{1677BF9A-C10F-4935-A187-15B3080C418F}"/>
                    </a:ext>
                  </a:extLst>
                </p:cNvPr>
                <p:cNvSpPr/>
                <p:nvPr/>
              </p:nvSpPr>
              <p:spPr>
                <a:xfrm>
                  <a:off x="3394054" y="2865438"/>
                  <a:ext cx="1134618" cy="729138"/>
                </a:xfrm>
                <a:custGeom>
                  <a:avLst/>
                  <a:gdLst>
                    <a:gd name="connsiteX0" fmla="*/ 1134618 w 1134618"/>
                    <a:gd name="connsiteY0" fmla="*/ 0 h 729138"/>
                    <a:gd name="connsiteX1" fmla="*/ 1134618 w 1134618"/>
                    <a:gd name="connsiteY1" fmla="*/ 15335 h 729138"/>
                    <a:gd name="connsiteX2" fmla="*/ 920877 w 1134618"/>
                    <a:gd name="connsiteY2" fmla="*/ 274415 h 729138"/>
                    <a:gd name="connsiteX3" fmla="*/ 914591 w 1134618"/>
                    <a:gd name="connsiteY3" fmla="*/ 275463 h 729138"/>
                    <a:gd name="connsiteX4" fmla="*/ 806482 w 1134618"/>
                    <a:gd name="connsiteY4" fmla="*/ 208312 h 729138"/>
                    <a:gd name="connsiteX5" fmla="*/ 532734 w 1134618"/>
                    <a:gd name="connsiteY5" fmla="*/ 470630 h 729138"/>
                    <a:gd name="connsiteX6" fmla="*/ 528447 w 1134618"/>
                    <a:gd name="connsiteY6" fmla="*/ 471869 h 729138"/>
                    <a:gd name="connsiteX7" fmla="*/ 272415 w 1134618"/>
                    <a:gd name="connsiteY7" fmla="*/ 421005 h 729138"/>
                    <a:gd name="connsiteX8" fmla="*/ 53340 w 1134618"/>
                    <a:gd name="connsiteY8" fmla="*/ 723995 h 729138"/>
                    <a:gd name="connsiteX9" fmla="*/ 50578 w 1134618"/>
                    <a:gd name="connsiteY9" fmla="*/ 725805 h 729138"/>
                    <a:gd name="connsiteX10" fmla="*/ 38100 w 1134618"/>
                    <a:gd name="connsiteY10" fmla="*/ 729139 h 729138"/>
                    <a:gd name="connsiteX11" fmla="*/ 0 w 1134618"/>
                    <a:gd name="connsiteY11" fmla="*/ 729139 h 729138"/>
                    <a:gd name="connsiteX12" fmla="*/ 46196 w 1134618"/>
                    <a:gd name="connsiteY12" fmla="*/ 716851 h 729138"/>
                    <a:gd name="connsiteX13" fmla="*/ 265938 w 1134618"/>
                    <a:gd name="connsiteY13" fmla="*/ 412813 h 729138"/>
                    <a:gd name="connsiteX14" fmla="*/ 270796 w 1134618"/>
                    <a:gd name="connsiteY14" fmla="*/ 410909 h 729138"/>
                    <a:gd name="connsiteX15" fmla="*/ 527400 w 1134618"/>
                    <a:gd name="connsiteY15" fmla="*/ 462248 h 729138"/>
                    <a:gd name="connsiteX16" fmla="*/ 802005 w 1134618"/>
                    <a:gd name="connsiteY16" fmla="*/ 199072 h 729138"/>
                    <a:gd name="connsiteX17" fmla="*/ 807911 w 1134618"/>
                    <a:gd name="connsiteY17" fmla="*/ 198501 h 729138"/>
                    <a:gd name="connsiteX18" fmla="*/ 915734 w 1134618"/>
                    <a:gd name="connsiteY18" fmla="*/ 265176 h 729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4618" h="729138">
                      <a:moveTo>
                        <a:pt x="1134618" y="0"/>
                      </a:moveTo>
                      <a:lnTo>
                        <a:pt x="1134618" y="15335"/>
                      </a:lnTo>
                      <a:lnTo>
                        <a:pt x="920877" y="274415"/>
                      </a:lnTo>
                      <a:cubicBezTo>
                        <a:pt x="919315" y="276245"/>
                        <a:pt x="916662" y="276687"/>
                        <a:pt x="914591" y="275463"/>
                      </a:cubicBezTo>
                      <a:lnTo>
                        <a:pt x="806482" y="208312"/>
                      </a:lnTo>
                      <a:lnTo>
                        <a:pt x="532734" y="470630"/>
                      </a:lnTo>
                      <a:cubicBezTo>
                        <a:pt x="531590" y="471714"/>
                        <a:pt x="529992" y="472175"/>
                        <a:pt x="528447" y="471869"/>
                      </a:cubicBezTo>
                      <a:lnTo>
                        <a:pt x="272415" y="421005"/>
                      </a:lnTo>
                      <a:lnTo>
                        <a:pt x="53340" y="723995"/>
                      </a:lnTo>
                      <a:cubicBezTo>
                        <a:pt x="52648" y="724891"/>
                        <a:pt x="51675" y="725528"/>
                        <a:pt x="50578" y="725805"/>
                      </a:cubicBezTo>
                      <a:lnTo>
                        <a:pt x="38100" y="729139"/>
                      </a:lnTo>
                      <a:lnTo>
                        <a:pt x="0" y="729139"/>
                      </a:lnTo>
                      <a:lnTo>
                        <a:pt x="46196" y="716851"/>
                      </a:lnTo>
                      <a:lnTo>
                        <a:pt x="265938" y="412813"/>
                      </a:lnTo>
                      <a:cubicBezTo>
                        <a:pt x="267001" y="411226"/>
                        <a:pt x="268938" y="410466"/>
                        <a:pt x="270796" y="410909"/>
                      </a:cubicBezTo>
                      <a:lnTo>
                        <a:pt x="527400" y="462248"/>
                      </a:lnTo>
                      <a:lnTo>
                        <a:pt x="802005" y="199072"/>
                      </a:lnTo>
                      <a:cubicBezTo>
                        <a:pt x="803615" y="197562"/>
                        <a:pt x="806041" y="197327"/>
                        <a:pt x="807911" y="198501"/>
                      </a:cubicBezTo>
                      <a:lnTo>
                        <a:pt x="915734" y="265176"/>
                      </a:lnTo>
                      <a:close/>
                    </a:path>
                  </a:pathLst>
                </a:custGeom>
                <a:solidFill>
                  <a:srgbClr val="FFFFFF"/>
                </a:solidFill>
                <a:ln w="9525" cap="flat">
                  <a:noFill/>
                  <a:prstDash val="solid"/>
                  <a:miter/>
                </a:ln>
              </p:spPr>
              <p:txBody>
                <a:bodyPr rtlCol="0" anchor="ctr">
                  <a:noAutofit/>
                </a:bodyPr>
                <a:lstStyle/>
                <a:p>
                  <a:endParaRPr lang="zh-CN" altLang="en-US"/>
                </a:p>
              </p:txBody>
            </p:sp>
            <p:sp>
              <p:nvSpPr>
                <p:cNvPr id="323" name="任意多边形: 形状 322">
                  <a:extLst>
                    <a:ext uri="{FF2B5EF4-FFF2-40B4-BE49-F238E27FC236}">
                      <a16:creationId xmlns:a16="http://schemas.microsoft.com/office/drawing/2014/main" id="{9838B45A-07B4-491E-A8BC-8538920AA1AB}"/>
                    </a:ext>
                  </a:extLst>
                </p:cNvPr>
                <p:cNvSpPr/>
                <p:nvPr/>
              </p:nvSpPr>
              <p:spPr>
                <a:xfrm>
                  <a:off x="3375862" y="3189573"/>
                  <a:ext cx="1152810" cy="404907"/>
                </a:xfrm>
                <a:custGeom>
                  <a:avLst/>
                  <a:gdLst>
                    <a:gd name="connsiteX0" fmla="*/ 1152811 w 1152810"/>
                    <a:gd name="connsiteY0" fmla="*/ 42767 h 404907"/>
                    <a:gd name="connsiteX1" fmla="*/ 1152811 w 1152810"/>
                    <a:gd name="connsiteY1" fmla="*/ 404908 h 404907"/>
                    <a:gd name="connsiteX2" fmla="*/ 0 w 1152810"/>
                    <a:gd name="connsiteY2" fmla="*/ 404908 h 404907"/>
                    <a:gd name="connsiteX3" fmla="*/ 29718 w 1152810"/>
                    <a:gd name="connsiteY3" fmla="*/ 378619 h 404907"/>
                    <a:gd name="connsiteX4" fmla="*/ 263557 w 1152810"/>
                    <a:gd name="connsiteY4" fmla="*/ 354425 h 404907"/>
                    <a:gd name="connsiteX5" fmla="*/ 564928 w 1152810"/>
                    <a:gd name="connsiteY5" fmla="*/ 0 h 404907"/>
                    <a:gd name="connsiteX6" fmla="*/ 732949 w 1152810"/>
                    <a:gd name="connsiteY6" fmla="*/ 187833 h 404907"/>
                    <a:gd name="connsiteX7" fmla="*/ 854773 w 1152810"/>
                    <a:gd name="connsiteY7" fmla="*/ 20479 h 404907"/>
                    <a:gd name="connsiteX8" fmla="*/ 1152811 w 1152810"/>
                    <a:gd name="connsiteY8" fmla="*/ 42767 h 404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2810" h="404907">
                      <a:moveTo>
                        <a:pt x="1152811" y="42767"/>
                      </a:moveTo>
                      <a:lnTo>
                        <a:pt x="1152811" y="404908"/>
                      </a:lnTo>
                      <a:lnTo>
                        <a:pt x="0" y="404908"/>
                      </a:lnTo>
                      <a:lnTo>
                        <a:pt x="29718" y="378619"/>
                      </a:lnTo>
                      <a:lnTo>
                        <a:pt x="263557" y="354425"/>
                      </a:lnTo>
                      <a:lnTo>
                        <a:pt x="564928" y="0"/>
                      </a:lnTo>
                      <a:lnTo>
                        <a:pt x="732949" y="187833"/>
                      </a:lnTo>
                      <a:lnTo>
                        <a:pt x="854773" y="20479"/>
                      </a:lnTo>
                      <a:lnTo>
                        <a:pt x="1152811" y="42767"/>
                      </a:lnTo>
                      <a:close/>
                    </a:path>
                  </a:pathLst>
                </a:custGeom>
                <a:solidFill>
                  <a:srgbClr val="FFC414">
                    <a:alpha val="50000"/>
                  </a:srgbClr>
                </a:solidFill>
                <a:ln w="9525" cap="flat">
                  <a:noFill/>
                  <a:prstDash val="solid"/>
                  <a:miter/>
                </a:ln>
              </p:spPr>
              <p:txBody>
                <a:bodyPr rtlCol="0" anchor="ctr">
                  <a:noAutofit/>
                </a:bodyPr>
                <a:lstStyle/>
                <a:p>
                  <a:endParaRPr lang="zh-CN" altLang="en-US"/>
                </a:p>
              </p:txBody>
            </p:sp>
            <p:sp>
              <p:nvSpPr>
                <p:cNvPr id="324" name="任意多边形: 形状 323">
                  <a:extLst>
                    <a:ext uri="{FF2B5EF4-FFF2-40B4-BE49-F238E27FC236}">
                      <a16:creationId xmlns:a16="http://schemas.microsoft.com/office/drawing/2014/main" id="{76DF1146-3638-476C-91A3-EDF9DBE391AF}"/>
                    </a:ext>
                  </a:extLst>
                </p:cNvPr>
                <p:cNvSpPr/>
                <p:nvPr/>
              </p:nvSpPr>
              <p:spPr>
                <a:xfrm>
                  <a:off x="3374624" y="3185001"/>
                  <a:ext cx="1154049" cy="409194"/>
                </a:xfrm>
                <a:custGeom>
                  <a:avLst/>
                  <a:gdLst>
                    <a:gd name="connsiteX0" fmla="*/ 1154049 w 1154049"/>
                    <a:gd name="connsiteY0" fmla="*/ 42386 h 409194"/>
                    <a:gd name="connsiteX1" fmla="*/ 1154049 w 1154049"/>
                    <a:gd name="connsiteY1" fmla="*/ 51911 h 409194"/>
                    <a:gd name="connsiteX2" fmla="*/ 858298 w 1154049"/>
                    <a:gd name="connsiteY2" fmla="*/ 29813 h 409194"/>
                    <a:gd name="connsiteX3" fmla="*/ 738188 w 1154049"/>
                    <a:gd name="connsiteY3" fmla="*/ 194786 h 409194"/>
                    <a:gd name="connsiteX4" fmla="*/ 734473 w 1154049"/>
                    <a:gd name="connsiteY4" fmla="*/ 196882 h 409194"/>
                    <a:gd name="connsiteX5" fmla="*/ 730663 w 1154049"/>
                    <a:gd name="connsiteY5" fmla="*/ 195167 h 409194"/>
                    <a:gd name="connsiteX6" fmla="*/ 566261 w 1154049"/>
                    <a:gd name="connsiteY6" fmla="*/ 11621 h 409194"/>
                    <a:gd name="connsiteX7" fmla="*/ 268414 w 1154049"/>
                    <a:gd name="connsiteY7" fmla="*/ 361760 h 409194"/>
                    <a:gd name="connsiteX8" fmla="*/ 265271 w 1154049"/>
                    <a:gd name="connsiteY8" fmla="*/ 363474 h 409194"/>
                    <a:gd name="connsiteX9" fmla="*/ 32956 w 1154049"/>
                    <a:gd name="connsiteY9" fmla="*/ 387382 h 409194"/>
                    <a:gd name="connsiteX10" fmla="*/ 8477 w 1154049"/>
                    <a:gd name="connsiteY10" fmla="*/ 409194 h 409194"/>
                    <a:gd name="connsiteX11" fmla="*/ 0 w 1154049"/>
                    <a:gd name="connsiteY11" fmla="*/ 409194 h 409194"/>
                    <a:gd name="connsiteX12" fmla="*/ 0 w 1154049"/>
                    <a:gd name="connsiteY12" fmla="*/ 404336 h 409194"/>
                    <a:gd name="connsiteX13" fmla="*/ 27718 w 1154049"/>
                    <a:gd name="connsiteY13" fmla="*/ 379667 h 409194"/>
                    <a:gd name="connsiteX14" fmla="*/ 30480 w 1154049"/>
                    <a:gd name="connsiteY14" fmla="*/ 378524 h 409194"/>
                    <a:gd name="connsiteX15" fmla="*/ 262318 w 1154049"/>
                    <a:gd name="connsiteY15" fmla="*/ 354616 h 409194"/>
                    <a:gd name="connsiteX16" fmla="*/ 562451 w 1154049"/>
                    <a:gd name="connsiteY16" fmla="*/ 1619 h 409194"/>
                    <a:gd name="connsiteX17" fmla="*/ 566071 w 1154049"/>
                    <a:gd name="connsiteY17" fmla="*/ 0 h 409194"/>
                    <a:gd name="connsiteX18" fmla="*/ 569786 w 1154049"/>
                    <a:gd name="connsiteY18" fmla="*/ 1524 h 409194"/>
                    <a:gd name="connsiteX19" fmla="*/ 733806 w 1154049"/>
                    <a:gd name="connsiteY19" fmla="*/ 184785 h 409194"/>
                    <a:gd name="connsiteX20" fmla="*/ 852011 w 1154049"/>
                    <a:gd name="connsiteY20" fmla="*/ 22384 h 409194"/>
                    <a:gd name="connsiteX21" fmla="*/ 856297 w 1154049"/>
                    <a:gd name="connsiteY21" fmla="*/ 20384 h 409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54049" h="409194">
                      <a:moveTo>
                        <a:pt x="1154049" y="42386"/>
                      </a:moveTo>
                      <a:lnTo>
                        <a:pt x="1154049" y="51911"/>
                      </a:lnTo>
                      <a:lnTo>
                        <a:pt x="858298" y="29813"/>
                      </a:lnTo>
                      <a:lnTo>
                        <a:pt x="738188" y="194786"/>
                      </a:lnTo>
                      <a:cubicBezTo>
                        <a:pt x="737311" y="195990"/>
                        <a:pt x="735956" y="196754"/>
                        <a:pt x="734473" y="196882"/>
                      </a:cubicBezTo>
                      <a:cubicBezTo>
                        <a:pt x="733006" y="196928"/>
                        <a:pt x="731601" y="196295"/>
                        <a:pt x="730663" y="195167"/>
                      </a:cubicBezTo>
                      <a:lnTo>
                        <a:pt x="566261" y="11621"/>
                      </a:lnTo>
                      <a:lnTo>
                        <a:pt x="268414" y="361760"/>
                      </a:lnTo>
                      <a:cubicBezTo>
                        <a:pt x="267676" y="362773"/>
                        <a:pt x="266523" y="363402"/>
                        <a:pt x="265271" y="363474"/>
                      </a:cubicBezTo>
                      <a:lnTo>
                        <a:pt x="32956" y="387382"/>
                      </a:lnTo>
                      <a:lnTo>
                        <a:pt x="8477" y="409194"/>
                      </a:lnTo>
                      <a:lnTo>
                        <a:pt x="0" y="409194"/>
                      </a:lnTo>
                      <a:lnTo>
                        <a:pt x="0" y="404336"/>
                      </a:lnTo>
                      <a:lnTo>
                        <a:pt x="27718" y="379667"/>
                      </a:lnTo>
                      <a:cubicBezTo>
                        <a:pt x="28492" y="378999"/>
                        <a:pt x="29460" y="378598"/>
                        <a:pt x="30480" y="378524"/>
                      </a:cubicBezTo>
                      <a:lnTo>
                        <a:pt x="262318" y="354616"/>
                      </a:lnTo>
                      <a:lnTo>
                        <a:pt x="562451" y="1619"/>
                      </a:lnTo>
                      <a:cubicBezTo>
                        <a:pt x="563365" y="579"/>
                        <a:pt x="564686" y="-12"/>
                        <a:pt x="566071" y="0"/>
                      </a:cubicBezTo>
                      <a:cubicBezTo>
                        <a:pt x="567453" y="42"/>
                        <a:pt x="568772" y="584"/>
                        <a:pt x="569786" y="1524"/>
                      </a:cubicBezTo>
                      <a:lnTo>
                        <a:pt x="733806" y="184785"/>
                      </a:lnTo>
                      <a:lnTo>
                        <a:pt x="852011" y="22384"/>
                      </a:lnTo>
                      <a:cubicBezTo>
                        <a:pt x="853009" y="21034"/>
                        <a:pt x="854622" y="20281"/>
                        <a:pt x="856297" y="20384"/>
                      </a:cubicBezTo>
                      <a:close/>
                    </a:path>
                  </a:pathLst>
                </a:custGeom>
                <a:solidFill>
                  <a:srgbClr val="FFC414"/>
                </a:solidFill>
                <a:ln w="9525" cap="flat">
                  <a:noFill/>
                  <a:prstDash val="solid"/>
                  <a:miter/>
                </a:ln>
              </p:spPr>
              <p:txBody>
                <a:bodyPr rtlCol="0" anchor="ctr">
                  <a:noAutofit/>
                </a:bodyPr>
                <a:lstStyle/>
                <a:p>
                  <a:endParaRPr lang="zh-CN" altLang="en-US"/>
                </a:p>
              </p:txBody>
            </p:sp>
            <p:sp>
              <p:nvSpPr>
                <p:cNvPr id="325" name="任意多边形: 形状 324">
                  <a:extLst>
                    <a:ext uri="{FF2B5EF4-FFF2-40B4-BE49-F238E27FC236}">
                      <a16:creationId xmlns:a16="http://schemas.microsoft.com/office/drawing/2014/main" id="{9DCBE40C-4D65-4497-AA73-88006E9EE481}"/>
                    </a:ext>
                  </a:extLst>
                </p:cNvPr>
                <p:cNvSpPr/>
                <p:nvPr/>
              </p:nvSpPr>
              <p:spPr>
                <a:xfrm>
                  <a:off x="3374624" y="3450177"/>
                  <a:ext cx="1154049" cy="144303"/>
                </a:xfrm>
                <a:custGeom>
                  <a:avLst/>
                  <a:gdLst>
                    <a:gd name="connsiteX0" fmla="*/ 1154049 w 1154049"/>
                    <a:gd name="connsiteY0" fmla="*/ 46101 h 144303"/>
                    <a:gd name="connsiteX1" fmla="*/ 1154049 w 1154049"/>
                    <a:gd name="connsiteY1" fmla="*/ 144304 h 144303"/>
                    <a:gd name="connsiteX2" fmla="*/ 0 w 1154049"/>
                    <a:gd name="connsiteY2" fmla="*/ 144304 h 144303"/>
                    <a:gd name="connsiteX3" fmla="*/ 0 w 1154049"/>
                    <a:gd name="connsiteY3" fmla="*/ 143637 h 144303"/>
                    <a:gd name="connsiteX4" fmla="*/ 149542 w 1154049"/>
                    <a:gd name="connsiteY4" fmla="*/ 84296 h 144303"/>
                    <a:gd name="connsiteX5" fmla="*/ 328136 w 1154049"/>
                    <a:gd name="connsiteY5" fmla="*/ 136112 h 144303"/>
                    <a:gd name="connsiteX6" fmla="*/ 742759 w 1154049"/>
                    <a:gd name="connsiteY6" fmla="*/ 0 h 144303"/>
                    <a:gd name="connsiteX7" fmla="*/ 978789 w 1154049"/>
                    <a:gd name="connsiteY7" fmla="*/ 74676 h 144303"/>
                    <a:gd name="connsiteX8" fmla="*/ 1154049 w 1154049"/>
                    <a:gd name="connsiteY8" fmla="*/ 46101 h 144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4049" h="144303">
                      <a:moveTo>
                        <a:pt x="1154049" y="46101"/>
                      </a:moveTo>
                      <a:lnTo>
                        <a:pt x="1154049" y="144304"/>
                      </a:lnTo>
                      <a:lnTo>
                        <a:pt x="0" y="144304"/>
                      </a:lnTo>
                      <a:lnTo>
                        <a:pt x="0" y="143637"/>
                      </a:lnTo>
                      <a:lnTo>
                        <a:pt x="149542" y="84296"/>
                      </a:lnTo>
                      <a:lnTo>
                        <a:pt x="328136" y="136112"/>
                      </a:lnTo>
                      <a:lnTo>
                        <a:pt x="742759" y="0"/>
                      </a:lnTo>
                      <a:lnTo>
                        <a:pt x="978789" y="74676"/>
                      </a:lnTo>
                      <a:lnTo>
                        <a:pt x="1154049" y="46101"/>
                      </a:lnTo>
                      <a:close/>
                    </a:path>
                  </a:pathLst>
                </a:custGeom>
                <a:solidFill>
                  <a:srgbClr val="263238">
                    <a:alpha val="50000"/>
                  </a:srgbClr>
                </a:solidFill>
                <a:ln w="9525" cap="flat">
                  <a:noFill/>
                  <a:prstDash val="solid"/>
                  <a:miter/>
                </a:ln>
              </p:spPr>
              <p:txBody>
                <a:bodyPr rtlCol="0" anchor="ctr">
                  <a:noAutofit/>
                </a:bodyPr>
                <a:lstStyle/>
                <a:p>
                  <a:endParaRPr lang="zh-CN" altLang="en-US"/>
                </a:p>
              </p:txBody>
            </p:sp>
            <p:sp>
              <p:nvSpPr>
                <p:cNvPr id="326" name="任意多边形: 形状 325">
                  <a:extLst>
                    <a:ext uri="{FF2B5EF4-FFF2-40B4-BE49-F238E27FC236}">
                      <a16:creationId xmlns:a16="http://schemas.microsoft.com/office/drawing/2014/main" id="{7951062F-3C3A-4831-A8D5-521E58B8C483}"/>
                    </a:ext>
                  </a:extLst>
                </p:cNvPr>
                <p:cNvSpPr/>
                <p:nvPr/>
              </p:nvSpPr>
              <p:spPr>
                <a:xfrm>
                  <a:off x="3374909" y="3445393"/>
                  <a:ext cx="1153763" cy="149183"/>
                </a:xfrm>
                <a:custGeom>
                  <a:avLst/>
                  <a:gdLst>
                    <a:gd name="connsiteX0" fmla="*/ 1153763 w 1153763"/>
                    <a:gd name="connsiteY0" fmla="*/ 45932 h 149183"/>
                    <a:gd name="connsiteX1" fmla="*/ 1153763 w 1153763"/>
                    <a:gd name="connsiteY1" fmla="*/ 55457 h 149183"/>
                    <a:gd name="connsiteX2" fmla="*/ 979360 w 1153763"/>
                    <a:gd name="connsiteY2" fmla="*/ 84032 h 149183"/>
                    <a:gd name="connsiteX3" fmla="*/ 976979 w 1153763"/>
                    <a:gd name="connsiteY3" fmla="*/ 84032 h 149183"/>
                    <a:gd name="connsiteX4" fmla="*/ 742474 w 1153763"/>
                    <a:gd name="connsiteY4" fmla="*/ 9737 h 149183"/>
                    <a:gd name="connsiteX5" fmla="*/ 329374 w 1153763"/>
                    <a:gd name="connsiteY5" fmla="*/ 145373 h 149183"/>
                    <a:gd name="connsiteX6" fmla="*/ 326517 w 1153763"/>
                    <a:gd name="connsiteY6" fmla="*/ 145373 h 149183"/>
                    <a:gd name="connsiteX7" fmla="*/ 149638 w 1153763"/>
                    <a:gd name="connsiteY7" fmla="*/ 93938 h 149183"/>
                    <a:gd name="connsiteX8" fmla="*/ 11525 w 1153763"/>
                    <a:gd name="connsiteY8" fmla="*/ 149183 h 149183"/>
                    <a:gd name="connsiteX9" fmla="*/ 0 w 1153763"/>
                    <a:gd name="connsiteY9" fmla="*/ 149183 h 149183"/>
                    <a:gd name="connsiteX10" fmla="*/ 0 w 1153763"/>
                    <a:gd name="connsiteY10" fmla="*/ 143278 h 149183"/>
                    <a:gd name="connsiteX11" fmla="*/ 147828 w 1153763"/>
                    <a:gd name="connsiteY11" fmla="*/ 84509 h 149183"/>
                    <a:gd name="connsiteX12" fmla="*/ 150971 w 1153763"/>
                    <a:gd name="connsiteY12" fmla="*/ 84509 h 149183"/>
                    <a:gd name="connsiteX13" fmla="*/ 328041 w 1153763"/>
                    <a:gd name="connsiteY13" fmla="*/ 135848 h 149183"/>
                    <a:gd name="connsiteX14" fmla="*/ 741235 w 1153763"/>
                    <a:gd name="connsiteY14" fmla="*/ 212 h 149183"/>
                    <a:gd name="connsiteX15" fmla="*/ 744188 w 1153763"/>
                    <a:gd name="connsiteY15" fmla="*/ 212 h 149183"/>
                    <a:gd name="connsiteX16" fmla="*/ 979075 w 1153763"/>
                    <a:gd name="connsiteY16" fmla="*/ 74603 h 14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3763" h="149183">
                      <a:moveTo>
                        <a:pt x="1153763" y="45932"/>
                      </a:moveTo>
                      <a:lnTo>
                        <a:pt x="1153763" y="55457"/>
                      </a:lnTo>
                      <a:lnTo>
                        <a:pt x="979360" y="84032"/>
                      </a:lnTo>
                      <a:cubicBezTo>
                        <a:pt x="978573" y="84177"/>
                        <a:pt x="977766" y="84177"/>
                        <a:pt x="976979" y="84032"/>
                      </a:cubicBezTo>
                      <a:lnTo>
                        <a:pt x="742474" y="9737"/>
                      </a:lnTo>
                      <a:lnTo>
                        <a:pt x="329374" y="145373"/>
                      </a:lnTo>
                      <a:cubicBezTo>
                        <a:pt x="328443" y="145660"/>
                        <a:pt x="327448" y="145660"/>
                        <a:pt x="326517" y="145373"/>
                      </a:cubicBezTo>
                      <a:lnTo>
                        <a:pt x="149638" y="93938"/>
                      </a:lnTo>
                      <a:lnTo>
                        <a:pt x="11525" y="149183"/>
                      </a:lnTo>
                      <a:lnTo>
                        <a:pt x="0" y="149183"/>
                      </a:lnTo>
                      <a:lnTo>
                        <a:pt x="0" y="143278"/>
                      </a:lnTo>
                      <a:lnTo>
                        <a:pt x="147828" y="84509"/>
                      </a:lnTo>
                      <a:cubicBezTo>
                        <a:pt x="148841" y="84129"/>
                        <a:pt x="149958" y="84129"/>
                        <a:pt x="150971" y="84509"/>
                      </a:cubicBezTo>
                      <a:lnTo>
                        <a:pt x="328041" y="135848"/>
                      </a:lnTo>
                      <a:lnTo>
                        <a:pt x="741235" y="212"/>
                      </a:lnTo>
                      <a:cubicBezTo>
                        <a:pt x="742199" y="-71"/>
                        <a:pt x="743224" y="-71"/>
                        <a:pt x="744188" y="212"/>
                      </a:cubicBezTo>
                      <a:lnTo>
                        <a:pt x="979075" y="74603"/>
                      </a:lnTo>
                      <a:close/>
                    </a:path>
                  </a:pathLst>
                </a:custGeom>
                <a:solidFill>
                  <a:srgbClr val="263238"/>
                </a:solidFill>
                <a:ln w="9525" cap="flat">
                  <a:noFill/>
                  <a:prstDash val="solid"/>
                  <a:miter/>
                </a:ln>
              </p:spPr>
              <p:txBody>
                <a:bodyPr rtlCol="0" anchor="ctr">
                  <a:noAutofit/>
                </a:bodyPr>
                <a:lstStyle/>
                <a:p>
                  <a:endParaRPr lang="zh-CN" altLang="en-US"/>
                </a:p>
              </p:txBody>
            </p:sp>
            <p:sp>
              <p:nvSpPr>
                <p:cNvPr id="327" name="任意多边形: 形状 326">
                  <a:extLst>
                    <a:ext uri="{FF2B5EF4-FFF2-40B4-BE49-F238E27FC236}">
                      <a16:creationId xmlns:a16="http://schemas.microsoft.com/office/drawing/2014/main" id="{790F3D74-C90A-4D27-8479-ABAB55B08AC2}"/>
                    </a:ext>
                  </a:extLst>
                </p:cNvPr>
                <p:cNvSpPr/>
                <p:nvPr/>
              </p:nvSpPr>
              <p:spPr>
                <a:xfrm>
                  <a:off x="3908309" y="2454719"/>
                  <a:ext cx="43053" cy="43053"/>
                </a:xfrm>
                <a:custGeom>
                  <a:avLst/>
                  <a:gdLst>
                    <a:gd name="connsiteX0" fmla="*/ 43053 w 43053"/>
                    <a:gd name="connsiteY0" fmla="*/ 21527 h 43053"/>
                    <a:gd name="connsiteX1" fmla="*/ 21527 w 43053"/>
                    <a:gd name="connsiteY1" fmla="*/ 43053 h 43053"/>
                    <a:gd name="connsiteX2" fmla="*/ 0 w 43053"/>
                    <a:gd name="connsiteY2" fmla="*/ 21527 h 43053"/>
                    <a:gd name="connsiteX3" fmla="*/ 21527 w 43053"/>
                    <a:gd name="connsiteY3" fmla="*/ 0 h 43053"/>
                    <a:gd name="connsiteX4" fmla="*/ 43053 w 43053"/>
                    <a:gd name="connsiteY4" fmla="*/ 21527 h 43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53" h="43053">
                      <a:moveTo>
                        <a:pt x="43053" y="21527"/>
                      </a:moveTo>
                      <a:cubicBezTo>
                        <a:pt x="43053" y="33415"/>
                        <a:pt x="33415" y="43053"/>
                        <a:pt x="21527" y="43053"/>
                      </a:cubicBezTo>
                      <a:cubicBezTo>
                        <a:pt x="9638" y="43053"/>
                        <a:pt x="0" y="33415"/>
                        <a:pt x="0" y="21527"/>
                      </a:cubicBezTo>
                      <a:cubicBezTo>
                        <a:pt x="0" y="9638"/>
                        <a:pt x="9638" y="0"/>
                        <a:pt x="21527" y="0"/>
                      </a:cubicBezTo>
                      <a:cubicBezTo>
                        <a:pt x="33415" y="0"/>
                        <a:pt x="43053" y="9638"/>
                        <a:pt x="43053" y="21527"/>
                      </a:cubicBezTo>
                      <a:close/>
                    </a:path>
                  </a:pathLst>
                </a:custGeom>
                <a:solidFill>
                  <a:srgbClr val="FFFFFF">
                    <a:alpha val="60000"/>
                  </a:srgbClr>
                </a:solidFill>
                <a:ln w="9525" cap="flat">
                  <a:noFill/>
                  <a:prstDash val="solid"/>
                  <a:miter/>
                </a:ln>
              </p:spPr>
              <p:txBody>
                <a:bodyPr rtlCol="0" anchor="ctr">
                  <a:noAutofit/>
                </a:bodyPr>
                <a:lstStyle/>
                <a:p>
                  <a:endParaRPr lang="zh-CN" altLang="en-US"/>
                </a:p>
              </p:txBody>
            </p:sp>
            <p:sp>
              <p:nvSpPr>
                <p:cNvPr id="328" name="任意多边形: 形状 327">
                  <a:extLst>
                    <a:ext uri="{FF2B5EF4-FFF2-40B4-BE49-F238E27FC236}">
                      <a16:creationId xmlns:a16="http://schemas.microsoft.com/office/drawing/2014/main" id="{70D176B4-36AB-4A58-AF07-E852802B8BC4}"/>
                    </a:ext>
                  </a:extLst>
                </p:cNvPr>
                <p:cNvSpPr/>
                <p:nvPr/>
              </p:nvSpPr>
              <p:spPr>
                <a:xfrm>
                  <a:off x="3967364" y="2462435"/>
                  <a:ext cx="27622" cy="27622"/>
                </a:xfrm>
                <a:custGeom>
                  <a:avLst/>
                  <a:gdLst>
                    <a:gd name="connsiteX0" fmla="*/ 27623 w 27622"/>
                    <a:gd name="connsiteY0" fmla="*/ 13811 h 27622"/>
                    <a:gd name="connsiteX1" fmla="*/ 13811 w 27622"/>
                    <a:gd name="connsiteY1" fmla="*/ 27622 h 27622"/>
                    <a:gd name="connsiteX2" fmla="*/ 0 w 27622"/>
                    <a:gd name="connsiteY2" fmla="*/ 13811 h 27622"/>
                    <a:gd name="connsiteX3" fmla="*/ 13811 w 27622"/>
                    <a:gd name="connsiteY3" fmla="*/ 0 h 27622"/>
                    <a:gd name="connsiteX4" fmla="*/ 27623 w 27622"/>
                    <a:gd name="connsiteY4" fmla="*/ 13811 h 27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22" h="27622">
                      <a:moveTo>
                        <a:pt x="27623" y="13811"/>
                      </a:moveTo>
                      <a:cubicBezTo>
                        <a:pt x="27623" y="21439"/>
                        <a:pt x="21439" y="27622"/>
                        <a:pt x="13811" y="27622"/>
                      </a:cubicBezTo>
                      <a:cubicBezTo>
                        <a:pt x="6184" y="27622"/>
                        <a:pt x="0" y="21439"/>
                        <a:pt x="0" y="13811"/>
                      </a:cubicBezTo>
                      <a:cubicBezTo>
                        <a:pt x="0" y="6183"/>
                        <a:pt x="6184" y="0"/>
                        <a:pt x="13811" y="0"/>
                      </a:cubicBezTo>
                      <a:cubicBezTo>
                        <a:pt x="21439" y="0"/>
                        <a:pt x="27623" y="6183"/>
                        <a:pt x="27623" y="13811"/>
                      </a:cubicBezTo>
                      <a:close/>
                    </a:path>
                  </a:pathLst>
                </a:custGeom>
                <a:solidFill>
                  <a:srgbClr val="FFFFFF">
                    <a:alpha val="60000"/>
                  </a:srgbClr>
                </a:solidFill>
                <a:ln w="9525" cap="flat">
                  <a:noFill/>
                  <a:prstDash val="solid"/>
                  <a:miter/>
                </a:ln>
              </p:spPr>
              <p:txBody>
                <a:bodyPr rtlCol="0" anchor="ctr">
                  <a:noAutofit/>
                </a:bodyPr>
                <a:lstStyle/>
                <a:p>
                  <a:endParaRPr lang="zh-CN" altLang="en-US"/>
                </a:p>
              </p:txBody>
            </p:sp>
          </p:grpSp>
          <p:grpSp>
            <p:nvGrpSpPr>
              <p:cNvPr id="329" name="图形 294">
                <a:extLst>
                  <a:ext uri="{FF2B5EF4-FFF2-40B4-BE49-F238E27FC236}">
                    <a16:creationId xmlns:a16="http://schemas.microsoft.com/office/drawing/2014/main" id="{E47DCFB6-D544-4810-9A24-63EC0EC4EBED}"/>
                  </a:ext>
                </a:extLst>
              </p:cNvPr>
              <p:cNvGrpSpPr/>
              <p:nvPr/>
            </p:nvGrpSpPr>
            <p:grpSpPr>
              <a:xfrm>
                <a:off x="1733239" y="2246104"/>
                <a:ext cx="442573" cy="459217"/>
                <a:chOff x="1733239" y="2246104"/>
                <a:chExt cx="442573" cy="459217"/>
              </a:xfrm>
              <a:solidFill>
                <a:srgbClr val="FFC414"/>
              </a:solidFill>
            </p:grpSpPr>
            <p:sp>
              <p:nvSpPr>
                <p:cNvPr id="330" name="任意多边形: 形状 329">
                  <a:extLst>
                    <a:ext uri="{FF2B5EF4-FFF2-40B4-BE49-F238E27FC236}">
                      <a16:creationId xmlns:a16="http://schemas.microsoft.com/office/drawing/2014/main" id="{7E051C2D-895A-491D-9090-43A4CAD4114C}"/>
                    </a:ext>
                  </a:extLst>
                </p:cNvPr>
                <p:cNvSpPr/>
                <p:nvPr/>
              </p:nvSpPr>
              <p:spPr>
                <a:xfrm>
                  <a:off x="1816048" y="2359660"/>
                  <a:ext cx="174879" cy="174402"/>
                </a:xfrm>
                <a:custGeom>
                  <a:avLst/>
                  <a:gdLst>
                    <a:gd name="connsiteX0" fmla="*/ 174879 w 174879"/>
                    <a:gd name="connsiteY0" fmla="*/ 101251 h 174402"/>
                    <a:gd name="connsiteX1" fmla="*/ 174879 w 174879"/>
                    <a:gd name="connsiteY1" fmla="*/ 73438 h 174402"/>
                    <a:gd name="connsiteX2" fmla="*/ 160592 w 174879"/>
                    <a:gd name="connsiteY2" fmla="*/ 72104 h 174402"/>
                    <a:gd name="connsiteX3" fmla="*/ 149923 w 174879"/>
                    <a:gd name="connsiteY3" fmla="*/ 46387 h 174402"/>
                    <a:gd name="connsiteX4" fmla="*/ 159449 w 174879"/>
                    <a:gd name="connsiteY4" fmla="*/ 35242 h 174402"/>
                    <a:gd name="connsiteX5" fmla="*/ 139827 w 174879"/>
                    <a:gd name="connsiteY5" fmla="*/ 15526 h 174402"/>
                    <a:gd name="connsiteX6" fmla="*/ 128683 w 174879"/>
                    <a:gd name="connsiteY6" fmla="*/ 25051 h 174402"/>
                    <a:gd name="connsiteX7" fmla="*/ 102965 w 174879"/>
                    <a:gd name="connsiteY7" fmla="*/ 14383 h 174402"/>
                    <a:gd name="connsiteX8" fmla="*/ 101632 w 174879"/>
                    <a:gd name="connsiteY8" fmla="*/ 0 h 174402"/>
                    <a:gd name="connsiteX9" fmla="*/ 73819 w 174879"/>
                    <a:gd name="connsiteY9" fmla="*/ 0 h 174402"/>
                    <a:gd name="connsiteX10" fmla="*/ 72485 w 174879"/>
                    <a:gd name="connsiteY10" fmla="*/ 14383 h 174402"/>
                    <a:gd name="connsiteX11" fmla="*/ 46387 w 174879"/>
                    <a:gd name="connsiteY11" fmla="*/ 24765 h 174402"/>
                    <a:gd name="connsiteX12" fmla="*/ 35243 w 174879"/>
                    <a:gd name="connsiteY12" fmla="*/ 15240 h 174402"/>
                    <a:gd name="connsiteX13" fmla="*/ 15526 w 174879"/>
                    <a:gd name="connsiteY13" fmla="*/ 34957 h 174402"/>
                    <a:gd name="connsiteX14" fmla="*/ 25051 w 174879"/>
                    <a:gd name="connsiteY14" fmla="*/ 46101 h 174402"/>
                    <a:gd name="connsiteX15" fmla="*/ 14383 w 174879"/>
                    <a:gd name="connsiteY15" fmla="*/ 71818 h 174402"/>
                    <a:gd name="connsiteX16" fmla="*/ 0 w 174879"/>
                    <a:gd name="connsiteY16" fmla="*/ 73152 h 174402"/>
                    <a:gd name="connsiteX17" fmla="*/ 0 w 174879"/>
                    <a:gd name="connsiteY17" fmla="*/ 100965 h 174402"/>
                    <a:gd name="connsiteX18" fmla="*/ 14383 w 174879"/>
                    <a:gd name="connsiteY18" fmla="*/ 102298 h 174402"/>
                    <a:gd name="connsiteX19" fmla="*/ 25051 w 174879"/>
                    <a:gd name="connsiteY19" fmla="*/ 128016 h 174402"/>
                    <a:gd name="connsiteX20" fmla="*/ 15526 w 174879"/>
                    <a:gd name="connsiteY20" fmla="*/ 139160 h 174402"/>
                    <a:gd name="connsiteX21" fmla="*/ 35243 w 174879"/>
                    <a:gd name="connsiteY21" fmla="*/ 158877 h 174402"/>
                    <a:gd name="connsiteX22" fmla="*/ 46387 w 174879"/>
                    <a:gd name="connsiteY22" fmla="*/ 149352 h 174402"/>
                    <a:gd name="connsiteX23" fmla="*/ 72104 w 174879"/>
                    <a:gd name="connsiteY23" fmla="*/ 160020 h 174402"/>
                    <a:gd name="connsiteX24" fmla="*/ 73438 w 174879"/>
                    <a:gd name="connsiteY24" fmla="*/ 174403 h 174402"/>
                    <a:gd name="connsiteX25" fmla="*/ 101251 w 174879"/>
                    <a:gd name="connsiteY25" fmla="*/ 174403 h 174402"/>
                    <a:gd name="connsiteX26" fmla="*/ 102584 w 174879"/>
                    <a:gd name="connsiteY26" fmla="*/ 160020 h 174402"/>
                    <a:gd name="connsiteX27" fmla="*/ 128302 w 174879"/>
                    <a:gd name="connsiteY27" fmla="*/ 149352 h 174402"/>
                    <a:gd name="connsiteX28" fmla="*/ 139446 w 174879"/>
                    <a:gd name="connsiteY28" fmla="*/ 158877 h 174402"/>
                    <a:gd name="connsiteX29" fmla="*/ 159068 w 174879"/>
                    <a:gd name="connsiteY29" fmla="*/ 139160 h 174402"/>
                    <a:gd name="connsiteX30" fmla="*/ 149543 w 174879"/>
                    <a:gd name="connsiteY30" fmla="*/ 128016 h 174402"/>
                    <a:gd name="connsiteX31" fmla="*/ 160211 w 174879"/>
                    <a:gd name="connsiteY31" fmla="*/ 102298 h 174402"/>
                    <a:gd name="connsiteX32" fmla="*/ 87344 w 174879"/>
                    <a:gd name="connsiteY32" fmla="*/ 124777 h 174402"/>
                    <a:gd name="connsiteX33" fmla="*/ 49244 w 174879"/>
                    <a:gd name="connsiteY33" fmla="*/ 86677 h 174402"/>
                    <a:gd name="connsiteX34" fmla="*/ 87344 w 174879"/>
                    <a:gd name="connsiteY34" fmla="*/ 48577 h 174402"/>
                    <a:gd name="connsiteX35" fmla="*/ 125444 w 174879"/>
                    <a:gd name="connsiteY35" fmla="*/ 86677 h 174402"/>
                    <a:gd name="connsiteX36" fmla="*/ 87344 w 174879"/>
                    <a:gd name="connsiteY36" fmla="*/ 124777 h 17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74879" h="174402">
                      <a:moveTo>
                        <a:pt x="174879" y="101251"/>
                      </a:moveTo>
                      <a:lnTo>
                        <a:pt x="174879" y="73438"/>
                      </a:lnTo>
                      <a:lnTo>
                        <a:pt x="160592" y="72104"/>
                      </a:lnTo>
                      <a:cubicBezTo>
                        <a:pt x="158695" y="62934"/>
                        <a:pt x="155074" y="54207"/>
                        <a:pt x="149923" y="46387"/>
                      </a:cubicBezTo>
                      <a:lnTo>
                        <a:pt x="159449" y="35242"/>
                      </a:lnTo>
                      <a:lnTo>
                        <a:pt x="139827" y="15526"/>
                      </a:lnTo>
                      <a:lnTo>
                        <a:pt x="128683" y="25051"/>
                      </a:lnTo>
                      <a:cubicBezTo>
                        <a:pt x="120862" y="19900"/>
                        <a:pt x="112135" y="16280"/>
                        <a:pt x="102965" y="14383"/>
                      </a:cubicBezTo>
                      <a:lnTo>
                        <a:pt x="101632" y="0"/>
                      </a:lnTo>
                      <a:lnTo>
                        <a:pt x="73819" y="0"/>
                      </a:lnTo>
                      <a:lnTo>
                        <a:pt x="72485" y="14383"/>
                      </a:lnTo>
                      <a:cubicBezTo>
                        <a:pt x="63203" y="16146"/>
                        <a:pt x="54344" y="19670"/>
                        <a:pt x="46387" y="24765"/>
                      </a:cubicBezTo>
                      <a:lnTo>
                        <a:pt x="35243" y="15240"/>
                      </a:lnTo>
                      <a:lnTo>
                        <a:pt x="15526" y="34957"/>
                      </a:lnTo>
                      <a:lnTo>
                        <a:pt x="25051" y="46101"/>
                      </a:lnTo>
                      <a:cubicBezTo>
                        <a:pt x="19900" y="53921"/>
                        <a:pt x="16280" y="62648"/>
                        <a:pt x="14383" y="71818"/>
                      </a:cubicBezTo>
                      <a:lnTo>
                        <a:pt x="0" y="73152"/>
                      </a:lnTo>
                      <a:lnTo>
                        <a:pt x="0" y="100965"/>
                      </a:lnTo>
                      <a:lnTo>
                        <a:pt x="14383" y="102298"/>
                      </a:lnTo>
                      <a:cubicBezTo>
                        <a:pt x="16280" y="111469"/>
                        <a:pt x="19900" y="120196"/>
                        <a:pt x="25051" y="128016"/>
                      </a:cubicBezTo>
                      <a:lnTo>
                        <a:pt x="15526" y="139160"/>
                      </a:lnTo>
                      <a:lnTo>
                        <a:pt x="35243" y="158877"/>
                      </a:lnTo>
                      <a:lnTo>
                        <a:pt x="46387" y="149352"/>
                      </a:lnTo>
                      <a:cubicBezTo>
                        <a:pt x="54207" y="154503"/>
                        <a:pt x="62934" y="158123"/>
                        <a:pt x="72104" y="160020"/>
                      </a:cubicBezTo>
                      <a:lnTo>
                        <a:pt x="73438" y="174403"/>
                      </a:lnTo>
                      <a:lnTo>
                        <a:pt x="101251" y="174403"/>
                      </a:lnTo>
                      <a:lnTo>
                        <a:pt x="102584" y="160020"/>
                      </a:lnTo>
                      <a:cubicBezTo>
                        <a:pt x="111755" y="158123"/>
                        <a:pt x="120481" y="154503"/>
                        <a:pt x="128302" y="149352"/>
                      </a:cubicBezTo>
                      <a:lnTo>
                        <a:pt x="139446" y="158877"/>
                      </a:lnTo>
                      <a:lnTo>
                        <a:pt x="159068" y="139160"/>
                      </a:lnTo>
                      <a:lnTo>
                        <a:pt x="149543" y="128016"/>
                      </a:lnTo>
                      <a:cubicBezTo>
                        <a:pt x="154694" y="120196"/>
                        <a:pt x="158314" y="111469"/>
                        <a:pt x="160211" y="102298"/>
                      </a:cubicBezTo>
                      <a:close/>
                      <a:moveTo>
                        <a:pt x="87344" y="124777"/>
                      </a:moveTo>
                      <a:cubicBezTo>
                        <a:pt x="66302" y="124777"/>
                        <a:pt x="49244" y="107720"/>
                        <a:pt x="49244" y="86677"/>
                      </a:cubicBezTo>
                      <a:cubicBezTo>
                        <a:pt x="49244" y="65635"/>
                        <a:pt x="66302" y="48577"/>
                        <a:pt x="87344" y="48577"/>
                      </a:cubicBezTo>
                      <a:cubicBezTo>
                        <a:pt x="108386" y="48577"/>
                        <a:pt x="125444" y="65635"/>
                        <a:pt x="125444" y="86677"/>
                      </a:cubicBezTo>
                      <a:cubicBezTo>
                        <a:pt x="125444" y="107720"/>
                        <a:pt x="108386" y="124777"/>
                        <a:pt x="87344" y="124777"/>
                      </a:cubicBezTo>
                      <a:close/>
                    </a:path>
                  </a:pathLst>
                </a:custGeom>
                <a:solidFill>
                  <a:srgbClr val="FFC414"/>
                </a:solidFill>
                <a:ln w="9525" cap="flat">
                  <a:noFill/>
                  <a:prstDash val="solid"/>
                  <a:miter/>
                </a:ln>
              </p:spPr>
              <p:txBody>
                <a:bodyPr rtlCol="0" anchor="ctr">
                  <a:noAutofit/>
                </a:bodyPr>
                <a:lstStyle/>
                <a:p>
                  <a:endParaRPr lang="zh-CN" altLang="en-US"/>
                </a:p>
              </p:txBody>
            </p:sp>
            <p:sp>
              <p:nvSpPr>
                <p:cNvPr id="331" name="任意多边形: 形状 330">
                  <a:extLst>
                    <a:ext uri="{FF2B5EF4-FFF2-40B4-BE49-F238E27FC236}">
                      <a16:creationId xmlns:a16="http://schemas.microsoft.com/office/drawing/2014/main" id="{A67662DF-DE11-4AA7-AB8D-317D93533B7F}"/>
                    </a:ext>
                  </a:extLst>
                </p:cNvPr>
                <p:cNvSpPr/>
                <p:nvPr/>
              </p:nvSpPr>
              <p:spPr>
                <a:xfrm>
                  <a:off x="1977687" y="2470626"/>
                  <a:ext cx="86868" cy="86963"/>
                </a:xfrm>
                <a:custGeom>
                  <a:avLst/>
                  <a:gdLst>
                    <a:gd name="connsiteX0" fmla="*/ 86868 w 86868"/>
                    <a:gd name="connsiteY0" fmla="*/ 50387 h 86963"/>
                    <a:gd name="connsiteX1" fmla="*/ 86868 w 86868"/>
                    <a:gd name="connsiteY1" fmla="*/ 36481 h 86963"/>
                    <a:gd name="connsiteX2" fmla="*/ 79724 w 86868"/>
                    <a:gd name="connsiteY2" fmla="*/ 35814 h 86963"/>
                    <a:gd name="connsiteX3" fmla="*/ 74295 w 86868"/>
                    <a:gd name="connsiteY3" fmla="*/ 22955 h 86963"/>
                    <a:gd name="connsiteX4" fmla="*/ 78962 w 86868"/>
                    <a:gd name="connsiteY4" fmla="*/ 17431 h 86963"/>
                    <a:gd name="connsiteX5" fmla="*/ 69437 w 86868"/>
                    <a:gd name="connsiteY5" fmla="*/ 7906 h 86963"/>
                    <a:gd name="connsiteX6" fmla="*/ 63913 w 86868"/>
                    <a:gd name="connsiteY6" fmla="*/ 12478 h 86963"/>
                    <a:gd name="connsiteX7" fmla="*/ 51054 w 86868"/>
                    <a:gd name="connsiteY7" fmla="*/ 7144 h 86963"/>
                    <a:gd name="connsiteX8" fmla="*/ 50387 w 86868"/>
                    <a:gd name="connsiteY8" fmla="*/ 0 h 86963"/>
                    <a:gd name="connsiteX9" fmla="*/ 36481 w 86868"/>
                    <a:gd name="connsiteY9" fmla="*/ 0 h 86963"/>
                    <a:gd name="connsiteX10" fmla="*/ 35814 w 86868"/>
                    <a:gd name="connsiteY10" fmla="*/ 7144 h 86963"/>
                    <a:gd name="connsiteX11" fmla="*/ 22955 w 86868"/>
                    <a:gd name="connsiteY11" fmla="*/ 12478 h 86963"/>
                    <a:gd name="connsiteX12" fmla="*/ 17431 w 86868"/>
                    <a:gd name="connsiteY12" fmla="*/ 7906 h 86963"/>
                    <a:gd name="connsiteX13" fmla="*/ 7906 w 86868"/>
                    <a:gd name="connsiteY13" fmla="*/ 17431 h 86963"/>
                    <a:gd name="connsiteX14" fmla="*/ 12573 w 86868"/>
                    <a:gd name="connsiteY14" fmla="*/ 22955 h 86963"/>
                    <a:gd name="connsiteX15" fmla="*/ 7144 w 86868"/>
                    <a:gd name="connsiteY15" fmla="*/ 35814 h 86963"/>
                    <a:gd name="connsiteX16" fmla="*/ 0 w 86868"/>
                    <a:gd name="connsiteY16" fmla="*/ 36481 h 86963"/>
                    <a:gd name="connsiteX17" fmla="*/ 0 w 86868"/>
                    <a:gd name="connsiteY17" fmla="*/ 50387 h 86963"/>
                    <a:gd name="connsiteX18" fmla="*/ 7144 w 86868"/>
                    <a:gd name="connsiteY18" fmla="*/ 51054 h 86963"/>
                    <a:gd name="connsiteX19" fmla="*/ 12573 w 86868"/>
                    <a:gd name="connsiteY19" fmla="*/ 63913 h 86963"/>
                    <a:gd name="connsiteX20" fmla="*/ 7906 w 86868"/>
                    <a:gd name="connsiteY20" fmla="*/ 69532 h 86963"/>
                    <a:gd name="connsiteX21" fmla="*/ 17431 w 86868"/>
                    <a:gd name="connsiteY21" fmla="*/ 79057 h 86963"/>
                    <a:gd name="connsiteX22" fmla="*/ 22955 w 86868"/>
                    <a:gd name="connsiteY22" fmla="*/ 74486 h 86963"/>
                    <a:gd name="connsiteX23" fmla="*/ 35814 w 86868"/>
                    <a:gd name="connsiteY23" fmla="*/ 79819 h 86963"/>
                    <a:gd name="connsiteX24" fmla="*/ 36481 w 86868"/>
                    <a:gd name="connsiteY24" fmla="*/ 86963 h 86963"/>
                    <a:gd name="connsiteX25" fmla="*/ 50387 w 86868"/>
                    <a:gd name="connsiteY25" fmla="*/ 86963 h 86963"/>
                    <a:gd name="connsiteX26" fmla="*/ 51054 w 86868"/>
                    <a:gd name="connsiteY26" fmla="*/ 79819 h 86963"/>
                    <a:gd name="connsiteX27" fmla="*/ 63913 w 86868"/>
                    <a:gd name="connsiteY27" fmla="*/ 74486 h 86963"/>
                    <a:gd name="connsiteX28" fmla="*/ 69437 w 86868"/>
                    <a:gd name="connsiteY28" fmla="*/ 79057 h 86963"/>
                    <a:gd name="connsiteX29" fmla="*/ 78962 w 86868"/>
                    <a:gd name="connsiteY29" fmla="*/ 69532 h 86963"/>
                    <a:gd name="connsiteX30" fmla="*/ 74295 w 86868"/>
                    <a:gd name="connsiteY30" fmla="*/ 63913 h 86963"/>
                    <a:gd name="connsiteX31" fmla="*/ 79724 w 86868"/>
                    <a:gd name="connsiteY31" fmla="*/ 51054 h 86963"/>
                    <a:gd name="connsiteX32" fmla="*/ 43053 w 86868"/>
                    <a:gd name="connsiteY32" fmla="*/ 62293 h 86963"/>
                    <a:gd name="connsiteX33" fmla="*/ 24003 w 86868"/>
                    <a:gd name="connsiteY33" fmla="*/ 43243 h 86963"/>
                    <a:gd name="connsiteX34" fmla="*/ 43053 w 86868"/>
                    <a:gd name="connsiteY34" fmla="*/ 24193 h 86963"/>
                    <a:gd name="connsiteX35" fmla="*/ 62103 w 86868"/>
                    <a:gd name="connsiteY35" fmla="*/ 43243 h 86963"/>
                    <a:gd name="connsiteX36" fmla="*/ 43053 w 86868"/>
                    <a:gd name="connsiteY36" fmla="*/ 62293 h 86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6868" h="86963">
                      <a:moveTo>
                        <a:pt x="86868" y="50387"/>
                      </a:moveTo>
                      <a:lnTo>
                        <a:pt x="86868" y="36481"/>
                      </a:lnTo>
                      <a:lnTo>
                        <a:pt x="79724" y="35814"/>
                      </a:lnTo>
                      <a:cubicBezTo>
                        <a:pt x="78722" y="31230"/>
                        <a:pt x="76881" y="26871"/>
                        <a:pt x="74295" y="22955"/>
                      </a:cubicBezTo>
                      <a:lnTo>
                        <a:pt x="78962" y="17431"/>
                      </a:lnTo>
                      <a:lnTo>
                        <a:pt x="69437" y="7906"/>
                      </a:lnTo>
                      <a:lnTo>
                        <a:pt x="63913" y="12478"/>
                      </a:lnTo>
                      <a:cubicBezTo>
                        <a:pt x="60018" y="9874"/>
                        <a:pt x="55649" y="8061"/>
                        <a:pt x="51054" y="7144"/>
                      </a:cubicBezTo>
                      <a:lnTo>
                        <a:pt x="50387" y="0"/>
                      </a:lnTo>
                      <a:lnTo>
                        <a:pt x="36481" y="0"/>
                      </a:lnTo>
                      <a:lnTo>
                        <a:pt x="35814" y="7144"/>
                      </a:lnTo>
                      <a:cubicBezTo>
                        <a:pt x="31219" y="8061"/>
                        <a:pt x="26850" y="9874"/>
                        <a:pt x="22955" y="12478"/>
                      </a:cubicBezTo>
                      <a:lnTo>
                        <a:pt x="17431" y="7906"/>
                      </a:lnTo>
                      <a:lnTo>
                        <a:pt x="7906" y="17431"/>
                      </a:lnTo>
                      <a:lnTo>
                        <a:pt x="12573" y="22955"/>
                      </a:lnTo>
                      <a:cubicBezTo>
                        <a:pt x="9987" y="26871"/>
                        <a:pt x="8146" y="31230"/>
                        <a:pt x="7144" y="35814"/>
                      </a:cubicBezTo>
                      <a:lnTo>
                        <a:pt x="0" y="36481"/>
                      </a:lnTo>
                      <a:lnTo>
                        <a:pt x="0" y="50387"/>
                      </a:lnTo>
                      <a:lnTo>
                        <a:pt x="7144" y="51054"/>
                      </a:lnTo>
                      <a:cubicBezTo>
                        <a:pt x="8146" y="55638"/>
                        <a:pt x="9987" y="59997"/>
                        <a:pt x="12573" y="63913"/>
                      </a:cubicBezTo>
                      <a:lnTo>
                        <a:pt x="7906" y="69532"/>
                      </a:lnTo>
                      <a:lnTo>
                        <a:pt x="17431" y="79057"/>
                      </a:lnTo>
                      <a:lnTo>
                        <a:pt x="22955" y="74486"/>
                      </a:lnTo>
                      <a:cubicBezTo>
                        <a:pt x="26871" y="77050"/>
                        <a:pt x="31233" y="78859"/>
                        <a:pt x="35814" y="79819"/>
                      </a:cubicBezTo>
                      <a:lnTo>
                        <a:pt x="36481" y="86963"/>
                      </a:lnTo>
                      <a:lnTo>
                        <a:pt x="50387" y="86963"/>
                      </a:lnTo>
                      <a:lnTo>
                        <a:pt x="51054" y="79819"/>
                      </a:lnTo>
                      <a:cubicBezTo>
                        <a:pt x="55635" y="78859"/>
                        <a:pt x="59997" y="77050"/>
                        <a:pt x="63913" y="74486"/>
                      </a:cubicBezTo>
                      <a:lnTo>
                        <a:pt x="69437" y="79057"/>
                      </a:lnTo>
                      <a:lnTo>
                        <a:pt x="78962" y="69532"/>
                      </a:lnTo>
                      <a:lnTo>
                        <a:pt x="74295" y="63913"/>
                      </a:lnTo>
                      <a:cubicBezTo>
                        <a:pt x="76881" y="59997"/>
                        <a:pt x="78722" y="55638"/>
                        <a:pt x="79724" y="51054"/>
                      </a:cubicBezTo>
                      <a:close/>
                      <a:moveTo>
                        <a:pt x="43053" y="62293"/>
                      </a:moveTo>
                      <a:cubicBezTo>
                        <a:pt x="32532" y="62293"/>
                        <a:pt x="24003" y="53764"/>
                        <a:pt x="24003" y="43243"/>
                      </a:cubicBezTo>
                      <a:cubicBezTo>
                        <a:pt x="24003" y="32722"/>
                        <a:pt x="32532" y="24193"/>
                        <a:pt x="43053" y="24193"/>
                      </a:cubicBezTo>
                      <a:cubicBezTo>
                        <a:pt x="53574" y="24193"/>
                        <a:pt x="62103" y="32722"/>
                        <a:pt x="62103" y="43243"/>
                      </a:cubicBezTo>
                      <a:cubicBezTo>
                        <a:pt x="62103" y="53764"/>
                        <a:pt x="53574" y="62293"/>
                        <a:pt x="43053" y="62293"/>
                      </a:cubicBezTo>
                      <a:close/>
                    </a:path>
                  </a:pathLst>
                </a:custGeom>
                <a:solidFill>
                  <a:srgbClr val="FFC414"/>
                </a:solidFill>
                <a:ln w="9525" cap="flat">
                  <a:noFill/>
                  <a:prstDash val="solid"/>
                  <a:miter/>
                </a:ln>
              </p:spPr>
              <p:txBody>
                <a:bodyPr rtlCol="0" anchor="ctr">
                  <a:noAutofit/>
                </a:bodyPr>
                <a:lstStyle/>
                <a:p>
                  <a:endParaRPr lang="zh-CN" altLang="en-US"/>
                </a:p>
              </p:txBody>
            </p:sp>
            <p:sp>
              <p:nvSpPr>
                <p:cNvPr id="332" name="任意多边形: 形状 331">
                  <a:extLst>
                    <a:ext uri="{FF2B5EF4-FFF2-40B4-BE49-F238E27FC236}">
                      <a16:creationId xmlns:a16="http://schemas.microsoft.com/office/drawing/2014/main" id="{5826B679-8931-4FE8-BD34-1ADB05291793}"/>
                    </a:ext>
                  </a:extLst>
                </p:cNvPr>
                <p:cNvSpPr/>
                <p:nvPr/>
              </p:nvSpPr>
              <p:spPr>
                <a:xfrm>
                  <a:off x="1733239" y="2246104"/>
                  <a:ext cx="442573" cy="459217"/>
                </a:xfrm>
                <a:custGeom>
                  <a:avLst/>
                  <a:gdLst>
                    <a:gd name="connsiteX0" fmla="*/ 400087 w 442573"/>
                    <a:gd name="connsiteY0" fmla="*/ 459218 h 459217"/>
                    <a:gd name="connsiteX1" fmla="*/ 397229 w 442573"/>
                    <a:gd name="connsiteY1" fmla="*/ 458265 h 459217"/>
                    <a:gd name="connsiteX2" fmla="*/ 334364 w 442573"/>
                    <a:gd name="connsiteY2" fmla="*/ 411498 h 459217"/>
                    <a:gd name="connsiteX3" fmla="*/ 31103 w 442573"/>
                    <a:gd name="connsiteY3" fmla="*/ 334364 h 459217"/>
                    <a:gd name="connsiteX4" fmla="*/ 108236 w 442573"/>
                    <a:gd name="connsiteY4" fmla="*/ 31103 h 459217"/>
                    <a:gd name="connsiteX5" fmla="*/ 411498 w 442573"/>
                    <a:gd name="connsiteY5" fmla="*/ 108236 h 459217"/>
                    <a:gd name="connsiteX6" fmla="*/ 371702 w 442573"/>
                    <a:gd name="connsiteY6" fmla="*/ 383589 h 459217"/>
                    <a:gd name="connsiteX7" fmla="*/ 404373 w 442573"/>
                    <a:gd name="connsiteY7" fmla="*/ 452360 h 459217"/>
                    <a:gd name="connsiteX8" fmla="*/ 402191 w 442573"/>
                    <a:gd name="connsiteY8" fmla="*/ 458732 h 459217"/>
                    <a:gd name="connsiteX9" fmla="*/ 400086 w 442573"/>
                    <a:gd name="connsiteY9" fmla="*/ 459218 h 459217"/>
                    <a:gd name="connsiteX10" fmla="*/ 334650 w 442573"/>
                    <a:gd name="connsiteY10" fmla="*/ 401020 h 459217"/>
                    <a:gd name="connsiteX11" fmla="*/ 337507 w 442573"/>
                    <a:gd name="connsiteY11" fmla="*/ 401973 h 459217"/>
                    <a:gd name="connsiteX12" fmla="*/ 387609 w 442573"/>
                    <a:gd name="connsiteY12" fmla="*/ 439215 h 459217"/>
                    <a:gd name="connsiteX13" fmla="*/ 361605 w 442573"/>
                    <a:gd name="connsiteY13" fmla="*/ 384447 h 459217"/>
                    <a:gd name="connsiteX14" fmla="*/ 362748 w 442573"/>
                    <a:gd name="connsiteY14" fmla="*/ 378922 h 459217"/>
                    <a:gd name="connsiteX15" fmla="*/ 379209 w 442573"/>
                    <a:gd name="connsiteY15" fmla="*/ 80468 h 459217"/>
                    <a:gd name="connsiteX16" fmla="*/ 80754 w 442573"/>
                    <a:gd name="connsiteY16" fmla="*/ 64007 h 459217"/>
                    <a:gd name="connsiteX17" fmla="*/ 64294 w 442573"/>
                    <a:gd name="connsiteY17" fmla="*/ 362462 h 459217"/>
                    <a:gd name="connsiteX18" fmla="*/ 332173 w 442573"/>
                    <a:gd name="connsiteY18" fmla="*/ 401687 h 459217"/>
                    <a:gd name="connsiteX19" fmla="*/ 334650 w 442573"/>
                    <a:gd name="connsiteY19" fmla="*/ 401020 h 459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2573" h="459217">
                      <a:moveTo>
                        <a:pt x="400087" y="459218"/>
                      </a:moveTo>
                      <a:cubicBezTo>
                        <a:pt x="399063" y="459176"/>
                        <a:pt x="398073" y="458846"/>
                        <a:pt x="397229" y="458265"/>
                      </a:cubicBezTo>
                      <a:lnTo>
                        <a:pt x="334364" y="411498"/>
                      </a:lnTo>
                      <a:cubicBezTo>
                        <a:pt x="229321" y="473941"/>
                        <a:pt x="93546" y="439407"/>
                        <a:pt x="31103" y="334364"/>
                      </a:cubicBezTo>
                      <a:cubicBezTo>
                        <a:pt x="-31341" y="229321"/>
                        <a:pt x="3193" y="93546"/>
                        <a:pt x="108236" y="31103"/>
                      </a:cubicBezTo>
                      <a:cubicBezTo>
                        <a:pt x="213279" y="-31341"/>
                        <a:pt x="349054" y="3193"/>
                        <a:pt x="411498" y="108236"/>
                      </a:cubicBezTo>
                      <a:cubicBezTo>
                        <a:pt x="464813" y="197923"/>
                        <a:pt x="448229" y="312668"/>
                        <a:pt x="371702" y="383589"/>
                      </a:cubicBezTo>
                      <a:lnTo>
                        <a:pt x="404373" y="452360"/>
                      </a:lnTo>
                      <a:cubicBezTo>
                        <a:pt x="405530" y="454722"/>
                        <a:pt x="404554" y="457575"/>
                        <a:pt x="402191" y="458732"/>
                      </a:cubicBezTo>
                      <a:cubicBezTo>
                        <a:pt x="401536" y="459053"/>
                        <a:pt x="400816" y="459219"/>
                        <a:pt x="400086" y="459218"/>
                      </a:cubicBezTo>
                      <a:close/>
                      <a:moveTo>
                        <a:pt x="334650" y="401020"/>
                      </a:moveTo>
                      <a:cubicBezTo>
                        <a:pt x="335681" y="401013"/>
                        <a:pt x="336686" y="401348"/>
                        <a:pt x="337507" y="401973"/>
                      </a:cubicBezTo>
                      <a:lnTo>
                        <a:pt x="387609" y="439215"/>
                      </a:lnTo>
                      <a:lnTo>
                        <a:pt x="361605" y="384447"/>
                      </a:lnTo>
                      <a:cubicBezTo>
                        <a:pt x="360737" y="382553"/>
                        <a:pt x="361200" y="380316"/>
                        <a:pt x="362748" y="378922"/>
                      </a:cubicBezTo>
                      <a:cubicBezTo>
                        <a:pt x="449710" y="301052"/>
                        <a:pt x="457079" y="167429"/>
                        <a:pt x="379209" y="80468"/>
                      </a:cubicBezTo>
                      <a:cubicBezTo>
                        <a:pt x="301338" y="-6493"/>
                        <a:pt x="167716" y="-13863"/>
                        <a:pt x="80754" y="64007"/>
                      </a:cubicBezTo>
                      <a:cubicBezTo>
                        <a:pt x="-6207" y="141878"/>
                        <a:pt x="-13576" y="275500"/>
                        <a:pt x="64294" y="362462"/>
                      </a:cubicBezTo>
                      <a:cubicBezTo>
                        <a:pt x="132396" y="438514"/>
                        <a:pt x="245125" y="455021"/>
                        <a:pt x="332173" y="401687"/>
                      </a:cubicBezTo>
                      <a:cubicBezTo>
                        <a:pt x="332918" y="401233"/>
                        <a:pt x="333777" y="401001"/>
                        <a:pt x="334650" y="401020"/>
                      </a:cubicBezTo>
                      <a:close/>
                    </a:path>
                  </a:pathLst>
                </a:custGeom>
                <a:solidFill>
                  <a:srgbClr val="FFC414"/>
                </a:solidFill>
                <a:ln w="9525" cap="flat">
                  <a:noFill/>
                  <a:prstDash val="solid"/>
                  <a:miter/>
                </a:ln>
              </p:spPr>
              <p:txBody>
                <a:bodyPr rtlCol="0" anchor="ctr">
                  <a:noAutofit/>
                </a:bodyPr>
                <a:lstStyle/>
                <a:p>
                  <a:endParaRPr lang="zh-CN" altLang="en-US"/>
                </a:p>
              </p:txBody>
            </p:sp>
          </p:grpSp>
          <p:grpSp>
            <p:nvGrpSpPr>
              <p:cNvPr id="333" name="图形 294">
                <a:extLst>
                  <a:ext uri="{FF2B5EF4-FFF2-40B4-BE49-F238E27FC236}">
                    <a16:creationId xmlns:a16="http://schemas.microsoft.com/office/drawing/2014/main" id="{1DD45355-B726-4530-B425-E1BA7C5EE9AF}"/>
                  </a:ext>
                </a:extLst>
              </p:cNvPr>
              <p:cNvGrpSpPr/>
              <p:nvPr/>
            </p:nvGrpSpPr>
            <p:grpSpPr>
              <a:xfrm>
                <a:off x="2116567" y="2539712"/>
                <a:ext cx="709376" cy="2915382"/>
                <a:chOff x="2116567" y="2539712"/>
                <a:chExt cx="709376" cy="2915382"/>
              </a:xfrm>
            </p:grpSpPr>
            <p:sp>
              <p:nvSpPr>
                <p:cNvPr id="334" name="任意多边形: 形状 333">
                  <a:extLst>
                    <a:ext uri="{FF2B5EF4-FFF2-40B4-BE49-F238E27FC236}">
                      <a16:creationId xmlns:a16="http://schemas.microsoft.com/office/drawing/2014/main" id="{84EFC457-051A-4584-BD3E-3E8990AF5B73}"/>
                    </a:ext>
                  </a:extLst>
                </p:cNvPr>
                <p:cNvSpPr/>
                <p:nvPr/>
              </p:nvSpPr>
              <p:spPr>
                <a:xfrm>
                  <a:off x="2149562" y="5364851"/>
                  <a:ext cx="267472" cy="90243"/>
                </a:xfrm>
                <a:custGeom>
                  <a:avLst/>
                  <a:gdLst>
                    <a:gd name="connsiteX0" fmla="*/ 119209 w 267472"/>
                    <a:gd name="connsiteY0" fmla="*/ 42 h 90243"/>
                    <a:gd name="connsiteX1" fmla="*/ 22720 w 267472"/>
                    <a:gd name="connsiteY1" fmla="*/ 42 h 90243"/>
                    <a:gd name="connsiteX2" fmla="*/ 15958 w 267472"/>
                    <a:gd name="connsiteY2" fmla="*/ 5471 h 90243"/>
                    <a:gd name="connsiteX3" fmla="*/ 241 w 267472"/>
                    <a:gd name="connsiteY3" fmla="*/ 76242 h 90243"/>
                    <a:gd name="connsiteX4" fmla="*/ 9364 w 267472"/>
                    <a:gd name="connsiteY4" fmla="*/ 90073 h 90243"/>
                    <a:gd name="connsiteX5" fmla="*/ 9766 w 267472"/>
                    <a:gd name="connsiteY5" fmla="*/ 90148 h 90243"/>
                    <a:gd name="connsiteX6" fmla="*/ 12338 w 267472"/>
                    <a:gd name="connsiteY6" fmla="*/ 90148 h 90243"/>
                    <a:gd name="connsiteX7" fmla="*/ 105588 w 267472"/>
                    <a:gd name="connsiteY7" fmla="*/ 87672 h 90243"/>
                    <a:gd name="connsiteX8" fmla="*/ 235985 w 267472"/>
                    <a:gd name="connsiteY8" fmla="*/ 90243 h 90243"/>
                    <a:gd name="connsiteX9" fmla="*/ 260083 w 267472"/>
                    <a:gd name="connsiteY9" fmla="*/ 54239 h 90243"/>
                    <a:gd name="connsiteX10" fmla="*/ 133115 w 267472"/>
                    <a:gd name="connsiteY10" fmla="*/ 4804 h 90243"/>
                    <a:gd name="connsiteX11" fmla="*/ 119209 w 267472"/>
                    <a:gd name="connsiteY11" fmla="*/ 42 h 90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7472" h="90243">
                      <a:moveTo>
                        <a:pt x="119209" y="42"/>
                      </a:moveTo>
                      <a:lnTo>
                        <a:pt x="22720" y="42"/>
                      </a:lnTo>
                      <a:cubicBezTo>
                        <a:pt x="19475" y="52"/>
                        <a:pt x="16669" y="2305"/>
                        <a:pt x="15958" y="5471"/>
                      </a:cubicBezTo>
                      <a:lnTo>
                        <a:pt x="241" y="76242"/>
                      </a:lnTo>
                      <a:cubicBezTo>
                        <a:pt x="-1059" y="82580"/>
                        <a:pt x="3025" y="88773"/>
                        <a:pt x="9364" y="90073"/>
                      </a:cubicBezTo>
                      <a:cubicBezTo>
                        <a:pt x="9497" y="90100"/>
                        <a:pt x="9632" y="90125"/>
                        <a:pt x="9766" y="90148"/>
                      </a:cubicBezTo>
                      <a:lnTo>
                        <a:pt x="12338" y="90148"/>
                      </a:lnTo>
                      <a:cubicBezTo>
                        <a:pt x="43580" y="89577"/>
                        <a:pt x="66345" y="87672"/>
                        <a:pt x="105588" y="87672"/>
                      </a:cubicBezTo>
                      <a:cubicBezTo>
                        <a:pt x="129781" y="87672"/>
                        <a:pt x="202648" y="90243"/>
                        <a:pt x="235985" y="90243"/>
                      </a:cubicBezTo>
                      <a:cubicBezTo>
                        <a:pt x="269323" y="90243"/>
                        <a:pt x="274085" y="57287"/>
                        <a:pt x="260083" y="54239"/>
                      </a:cubicBezTo>
                      <a:cubicBezTo>
                        <a:pt x="198742" y="40904"/>
                        <a:pt x="152641" y="22426"/>
                        <a:pt x="133115" y="4804"/>
                      </a:cubicBezTo>
                      <a:cubicBezTo>
                        <a:pt x="129303" y="1420"/>
                        <a:pt x="124295" y="-295"/>
                        <a:pt x="119209" y="42"/>
                      </a:cubicBezTo>
                      <a:close/>
                    </a:path>
                  </a:pathLst>
                </a:custGeom>
                <a:solidFill>
                  <a:srgbClr val="263238"/>
                </a:solidFill>
                <a:ln w="9525" cap="flat">
                  <a:noFill/>
                  <a:prstDash val="solid"/>
                  <a:miter/>
                </a:ln>
              </p:spPr>
              <p:txBody>
                <a:bodyPr rtlCol="0" anchor="ctr">
                  <a:noAutofit/>
                </a:bodyPr>
                <a:lstStyle/>
                <a:p>
                  <a:endParaRPr lang="zh-CN" altLang="en-US"/>
                </a:p>
              </p:txBody>
            </p:sp>
            <p:sp>
              <p:nvSpPr>
                <p:cNvPr id="335" name="任意多边形: 形状 334">
                  <a:extLst>
                    <a:ext uri="{FF2B5EF4-FFF2-40B4-BE49-F238E27FC236}">
                      <a16:creationId xmlns:a16="http://schemas.microsoft.com/office/drawing/2014/main" id="{8CE9A20B-E69A-4FFD-A4B1-B6711DC0468F}"/>
                    </a:ext>
                  </a:extLst>
                </p:cNvPr>
                <p:cNvSpPr/>
                <p:nvPr/>
              </p:nvSpPr>
              <p:spPr>
                <a:xfrm>
                  <a:off x="2559001" y="5362314"/>
                  <a:ext cx="266941" cy="90303"/>
                </a:xfrm>
                <a:custGeom>
                  <a:avLst/>
                  <a:gdLst>
                    <a:gd name="connsiteX0" fmla="*/ 119249 w 266941"/>
                    <a:gd name="connsiteY0" fmla="*/ 7 h 90303"/>
                    <a:gd name="connsiteX1" fmla="*/ 22666 w 266941"/>
                    <a:gd name="connsiteY1" fmla="*/ 7 h 90303"/>
                    <a:gd name="connsiteX2" fmla="*/ 15903 w 266941"/>
                    <a:gd name="connsiteY2" fmla="*/ 5531 h 90303"/>
                    <a:gd name="connsiteX3" fmla="*/ 282 w 266941"/>
                    <a:gd name="connsiteY3" fmla="*/ 76302 h 90303"/>
                    <a:gd name="connsiteX4" fmla="*/ 9089 w 266941"/>
                    <a:gd name="connsiteY4" fmla="*/ 90177 h 90303"/>
                    <a:gd name="connsiteX5" fmla="*/ 9236 w 266941"/>
                    <a:gd name="connsiteY5" fmla="*/ 90208 h 90303"/>
                    <a:gd name="connsiteX6" fmla="*/ 11903 w 266941"/>
                    <a:gd name="connsiteY6" fmla="*/ 90208 h 90303"/>
                    <a:gd name="connsiteX7" fmla="*/ 105057 w 266941"/>
                    <a:gd name="connsiteY7" fmla="*/ 87827 h 90303"/>
                    <a:gd name="connsiteX8" fmla="*/ 235454 w 266941"/>
                    <a:gd name="connsiteY8" fmla="*/ 90304 h 90303"/>
                    <a:gd name="connsiteX9" fmla="*/ 259553 w 266941"/>
                    <a:gd name="connsiteY9" fmla="*/ 54299 h 90303"/>
                    <a:gd name="connsiteX10" fmla="*/ 132584 w 266941"/>
                    <a:gd name="connsiteY10" fmla="*/ 4960 h 90303"/>
                    <a:gd name="connsiteX11" fmla="*/ 119249 w 266941"/>
                    <a:gd name="connsiteY11" fmla="*/ 7 h 90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6941" h="90303">
                      <a:moveTo>
                        <a:pt x="119249" y="7"/>
                      </a:moveTo>
                      <a:lnTo>
                        <a:pt x="22666" y="7"/>
                      </a:lnTo>
                      <a:cubicBezTo>
                        <a:pt x="19405" y="62"/>
                        <a:pt x="16608" y="2347"/>
                        <a:pt x="15903" y="5531"/>
                      </a:cubicBezTo>
                      <a:lnTo>
                        <a:pt x="282" y="76302"/>
                      </a:lnTo>
                      <a:cubicBezTo>
                        <a:pt x="-1117" y="82565"/>
                        <a:pt x="2826" y="88777"/>
                        <a:pt x="9089" y="90177"/>
                      </a:cubicBezTo>
                      <a:cubicBezTo>
                        <a:pt x="9138" y="90187"/>
                        <a:pt x="9187" y="90198"/>
                        <a:pt x="9236" y="90208"/>
                      </a:cubicBezTo>
                      <a:lnTo>
                        <a:pt x="11903" y="90208"/>
                      </a:lnTo>
                      <a:cubicBezTo>
                        <a:pt x="43145" y="89732"/>
                        <a:pt x="65814" y="87827"/>
                        <a:pt x="105057" y="87827"/>
                      </a:cubicBezTo>
                      <a:cubicBezTo>
                        <a:pt x="129251" y="87827"/>
                        <a:pt x="202117" y="90304"/>
                        <a:pt x="235454" y="90304"/>
                      </a:cubicBezTo>
                      <a:cubicBezTo>
                        <a:pt x="268792" y="90304"/>
                        <a:pt x="273554" y="57347"/>
                        <a:pt x="259553" y="54299"/>
                      </a:cubicBezTo>
                      <a:cubicBezTo>
                        <a:pt x="198307" y="40964"/>
                        <a:pt x="152206" y="22486"/>
                        <a:pt x="132584" y="4960"/>
                      </a:cubicBezTo>
                      <a:cubicBezTo>
                        <a:pt x="128946" y="1649"/>
                        <a:pt x="124167" y="-126"/>
                        <a:pt x="119249" y="7"/>
                      </a:cubicBezTo>
                      <a:close/>
                    </a:path>
                  </a:pathLst>
                </a:custGeom>
                <a:solidFill>
                  <a:srgbClr val="263238"/>
                </a:solidFill>
                <a:ln w="9525" cap="flat">
                  <a:noFill/>
                  <a:prstDash val="solid"/>
                  <a:miter/>
                </a:ln>
              </p:spPr>
              <p:txBody>
                <a:bodyPr rtlCol="0" anchor="ctr">
                  <a:noAutofit/>
                </a:bodyPr>
                <a:lstStyle/>
                <a:p>
                  <a:endParaRPr lang="zh-CN" altLang="en-US"/>
                </a:p>
              </p:txBody>
            </p:sp>
            <p:sp>
              <p:nvSpPr>
                <p:cNvPr id="336" name="任意多边形: 形状 335">
                  <a:extLst>
                    <a:ext uri="{FF2B5EF4-FFF2-40B4-BE49-F238E27FC236}">
                      <a16:creationId xmlns:a16="http://schemas.microsoft.com/office/drawing/2014/main" id="{3F5F49AC-A94E-4803-88BD-DCADCF1F1BB2}"/>
                    </a:ext>
                  </a:extLst>
                </p:cNvPr>
                <p:cNvSpPr/>
                <p:nvPr/>
              </p:nvSpPr>
              <p:spPr>
                <a:xfrm>
                  <a:off x="2149562" y="5364851"/>
                  <a:ext cx="267472" cy="90243"/>
                </a:xfrm>
                <a:custGeom>
                  <a:avLst/>
                  <a:gdLst>
                    <a:gd name="connsiteX0" fmla="*/ 119209 w 267472"/>
                    <a:gd name="connsiteY0" fmla="*/ 42 h 90243"/>
                    <a:gd name="connsiteX1" fmla="*/ 22720 w 267472"/>
                    <a:gd name="connsiteY1" fmla="*/ 42 h 90243"/>
                    <a:gd name="connsiteX2" fmla="*/ 15958 w 267472"/>
                    <a:gd name="connsiteY2" fmla="*/ 5471 h 90243"/>
                    <a:gd name="connsiteX3" fmla="*/ 241 w 267472"/>
                    <a:gd name="connsiteY3" fmla="*/ 76242 h 90243"/>
                    <a:gd name="connsiteX4" fmla="*/ 9364 w 267472"/>
                    <a:gd name="connsiteY4" fmla="*/ 90073 h 90243"/>
                    <a:gd name="connsiteX5" fmla="*/ 9766 w 267472"/>
                    <a:gd name="connsiteY5" fmla="*/ 90148 h 90243"/>
                    <a:gd name="connsiteX6" fmla="*/ 12338 w 267472"/>
                    <a:gd name="connsiteY6" fmla="*/ 90148 h 90243"/>
                    <a:gd name="connsiteX7" fmla="*/ 105588 w 267472"/>
                    <a:gd name="connsiteY7" fmla="*/ 87672 h 90243"/>
                    <a:gd name="connsiteX8" fmla="*/ 235985 w 267472"/>
                    <a:gd name="connsiteY8" fmla="*/ 90243 h 90243"/>
                    <a:gd name="connsiteX9" fmla="*/ 260083 w 267472"/>
                    <a:gd name="connsiteY9" fmla="*/ 54239 h 90243"/>
                    <a:gd name="connsiteX10" fmla="*/ 133115 w 267472"/>
                    <a:gd name="connsiteY10" fmla="*/ 4804 h 90243"/>
                    <a:gd name="connsiteX11" fmla="*/ 119209 w 267472"/>
                    <a:gd name="connsiteY11" fmla="*/ 42 h 90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7472" h="90243">
                      <a:moveTo>
                        <a:pt x="119209" y="42"/>
                      </a:moveTo>
                      <a:lnTo>
                        <a:pt x="22720" y="42"/>
                      </a:lnTo>
                      <a:cubicBezTo>
                        <a:pt x="19475" y="52"/>
                        <a:pt x="16669" y="2305"/>
                        <a:pt x="15958" y="5471"/>
                      </a:cubicBezTo>
                      <a:lnTo>
                        <a:pt x="241" y="76242"/>
                      </a:lnTo>
                      <a:cubicBezTo>
                        <a:pt x="-1059" y="82580"/>
                        <a:pt x="3025" y="88773"/>
                        <a:pt x="9364" y="90073"/>
                      </a:cubicBezTo>
                      <a:cubicBezTo>
                        <a:pt x="9497" y="90100"/>
                        <a:pt x="9632" y="90125"/>
                        <a:pt x="9766" y="90148"/>
                      </a:cubicBezTo>
                      <a:lnTo>
                        <a:pt x="12338" y="90148"/>
                      </a:lnTo>
                      <a:cubicBezTo>
                        <a:pt x="43580" y="89577"/>
                        <a:pt x="66345" y="87672"/>
                        <a:pt x="105588" y="87672"/>
                      </a:cubicBezTo>
                      <a:cubicBezTo>
                        <a:pt x="129781" y="87672"/>
                        <a:pt x="202648" y="90243"/>
                        <a:pt x="235985" y="90243"/>
                      </a:cubicBezTo>
                      <a:cubicBezTo>
                        <a:pt x="269323" y="90243"/>
                        <a:pt x="274085" y="57287"/>
                        <a:pt x="260083" y="54239"/>
                      </a:cubicBezTo>
                      <a:cubicBezTo>
                        <a:pt x="198742" y="40904"/>
                        <a:pt x="152641" y="22426"/>
                        <a:pt x="133115" y="4804"/>
                      </a:cubicBezTo>
                      <a:cubicBezTo>
                        <a:pt x="129303" y="1420"/>
                        <a:pt x="124295" y="-295"/>
                        <a:pt x="119209" y="42"/>
                      </a:cubicBezTo>
                      <a:close/>
                    </a:path>
                  </a:pathLst>
                </a:custGeom>
                <a:solidFill>
                  <a:srgbClr val="FFFFFF">
                    <a:alpha val="30000"/>
                  </a:srgbClr>
                </a:solidFill>
                <a:ln w="9525" cap="flat">
                  <a:noFill/>
                  <a:prstDash val="solid"/>
                  <a:miter/>
                </a:ln>
              </p:spPr>
              <p:txBody>
                <a:bodyPr rtlCol="0" anchor="ctr">
                  <a:noAutofit/>
                </a:bodyPr>
                <a:lstStyle/>
                <a:p>
                  <a:endParaRPr lang="zh-CN" altLang="en-US"/>
                </a:p>
              </p:txBody>
            </p:sp>
            <p:sp>
              <p:nvSpPr>
                <p:cNvPr id="337" name="任意多边形: 形状 336">
                  <a:extLst>
                    <a:ext uri="{FF2B5EF4-FFF2-40B4-BE49-F238E27FC236}">
                      <a16:creationId xmlns:a16="http://schemas.microsoft.com/office/drawing/2014/main" id="{4E9676C7-391E-4FD4-95D3-6171B7CB2DFC}"/>
                    </a:ext>
                  </a:extLst>
                </p:cNvPr>
                <p:cNvSpPr/>
                <p:nvPr/>
              </p:nvSpPr>
              <p:spPr>
                <a:xfrm>
                  <a:off x="2559001" y="5362314"/>
                  <a:ext cx="266941" cy="90303"/>
                </a:xfrm>
                <a:custGeom>
                  <a:avLst/>
                  <a:gdLst>
                    <a:gd name="connsiteX0" fmla="*/ 119249 w 266941"/>
                    <a:gd name="connsiteY0" fmla="*/ 7 h 90303"/>
                    <a:gd name="connsiteX1" fmla="*/ 22666 w 266941"/>
                    <a:gd name="connsiteY1" fmla="*/ 7 h 90303"/>
                    <a:gd name="connsiteX2" fmla="*/ 15903 w 266941"/>
                    <a:gd name="connsiteY2" fmla="*/ 5531 h 90303"/>
                    <a:gd name="connsiteX3" fmla="*/ 282 w 266941"/>
                    <a:gd name="connsiteY3" fmla="*/ 76302 h 90303"/>
                    <a:gd name="connsiteX4" fmla="*/ 9089 w 266941"/>
                    <a:gd name="connsiteY4" fmla="*/ 90177 h 90303"/>
                    <a:gd name="connsiteX5" fmla="*/ 9236 w 266941"/>
                    <a:gd name="connsiteY5" fmla="*/ 90208 h 90303"/>
                    <a:gd name="connsiteX6" fmla="*/ 11903 w 266941"/>
                    <a:gd name="connsiteY6" fmla="*/ 90208 h 90303"/>
                    <a:gd name="connsiteX7" fmla="*/ 105057 w 266941"/>
                    <a:gd name="connsiteY7" fmla="*/ 87827 h 90303"/>
                    <a:gd name="connsiteX8" fmla="*/ 235454 w 266941"/>
                    <a:gd name="connsiteY8" fmla="*/ 90304 h 90303"/>
                    <a:gd name="connsiteX9" fmla="*/ 259553 w 266941"/>
                    <a:gd name="connsiteY9" fmla="*/ 54299 h 90303"/>
                    <a:gd name="connsiteX10" fmla="*/ 132584 w 266941"/>
                    <a:gd name="connsiteY10" fmla="*/ 4960 h 90303"/>
                    <a:gd name="connsiteX11" fmla="*/ 119249 w 266941"/>
                    <a:gd name="connsiteY11" fmla="*/ 7 h 90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6941" h="90303">
                      <a:moveTo>
                        <a:pt x="119249" y="7"/>
                      </a:moveTo>
                      <a:lnTo>
                        <a:pt x="22666" y="7"/>
                      </a:lnTo>
                      <a:cubicBezTo>
                        <a:pt x="19405" y="62"/>
                        <a:pt x="16608" y="2347"/>
                        <a:pt x="15903" y="5531"/>
                      </a:cubicBezTo>
                      <a:lnTo>
                        <a:pt x="282" y="76302"/>
                      </a:lnTo>
                      <a:cubicBezTo>
                        <a:pt x="-1117" y="82565"/>
                        <a:pt x="2826" y="88777"/>
                        <a:pt x="9089" y="90177"/>
                      </a:cubicBezTo>
                      <a:cubicBezTo>
                        <a:pt x="9138" y="90187"/>
                        <a:pt x="9187" y="90198"/>
                        <a:pt x="9236" y="90208"/>
                      </a:cubicBezTo>
                      <a:lnTo>
                        <a:pt x="11903" y="90208"/>
                      </a:lnTo>
                      <a:cubicBezTo>
                        <a:pt x="43145" y="89732"/>
                        <a:pt x="65814" y="87827"/>
                        <a:pt x="105057" y="87827"/>
                      </a:cubicBezTo>
                      <a:cubicBezTo>
                        <a:pt x="129251" y="87827"/>
                        <a:pt x="202117" y="90304"/>
                        <a:pt x="235454" y="90304"/>
                      </a:cubicBezTo>
                      <a:cubicBezTo>
                        <a:pt x="268792" y="90304"/>
                        <a:pt x="273554" y="57347"/>
                        <a:pt x="259553" y="54299"/>
                      </a:cubicBezTo>
                      <a:cubicBezTo>
                        <a:pt x="198307" y="40964"/>
                        <a:pt x="152206" y="22486"/>
                        <a:pt x="132584" y="4960"/>
                      </a:cubicBezTo>
                      <a:cubicBezTo>
                        <a:pt x="128946" y="1649"/>
                        <a:pt x="124167" y="-126"/>
                        <a:pt x="119249" y="7"/>
                      </a:cubicBezTo>
                      <a:close/>
                    </a:path>
                  </a:pathLst>
                </a:custGeom>
                <a:solidFill>
                  <a:srgbClr val="FFFFFF">
                    <a:alpha val="30000"/>
                  </a:srgbClr>
                </a:solidFill>
                <a:ln w="9525" cap="flat">
                  <a:noFill/>
                  <a:prstDash val="solid"/>
                  <a:miter/>
                </a:ln>
              </p:spPr>
              <p:txBody>
                <a:bodyPr rtlCol="0" anchor="ctr">
                  <a:noAutofit/>
                </a:bodyPr>
                <a:lstStyle/>
                <a:p>
                  <a:endParaRPr lang="zh-CN" altLang="en-US"/>
                </a:p>
              </p:txBody>
            </p:sp>
            <p:sp>
              <p:nvSpPr>
                <p:cNvPr id="338" name="任意多边形: 形状 337">
                  <a:extLst>
                    <a:ext uri="{FF2B5EF4-FFF2-40B4-BE49-F238E27FC236}">
                      <a16:creationId xmlns:a16="http://schemas.microsoft.com/office/drawing/2014/main" id="{EC589F29-8870-4D96-84F7-58BF9A3F2939}"/>
                    </a:ext>
                  </a:extLst>
                </p:cNvPr>
                <p:cNvSpPr/>
                <p:nvPr/>
              </p:nvSpPr>
              <p:spPr>
                <a:xfrm>
                  <a:off x="2596336" y="3429032"/>
                  <a:ext cx="120205" cy="202401"/>
                </a:xfrm>
                <a:custGeom>
                  <a:avLst/>
                  <a:gdLst>
                    <a:gd name="connsiteX0" fmla="*/ 94774 w 120205"/>
                    <a:gd name="connsiteY0" fmla="*/ 41053 h 202401"/>
                    <a:gd name="connsiteX1" fmla="*/ 66199 w 120205"/>
                    <a:gd name="connsiteY1" fmla="*/ 93631 h 202401"/>
                    <a:gd name="connsiteX2" fmla="*/ 120206 w 120205"/>
                    <a:gd name="connsiteY2" fmla="*/ 161449 h 202401"/>
                    <a:gd name="connsiteX3" fmla="*/ 51149 w 120205"/>
                    <a:gd name="connsiteY3" fmla="*/ 195739 h 202401"/>
                    <a:gd name="connsiteX4" fmla="*/ 0 w 120205"/>
                    <a:gd name="connsiteY4" fmla="*/ 101632 h 202401"/>
                    <a:gd name="connsiteX5" fmla="*/ 22098 w 120205"/>
                    <a:gd name="connsiteY5" fmla="*/ 76867 h 202401"/>
                    <a:gd name="connsiteX6" fmla="*/ 64103 w 120205"/>
                    <a:gd name="connsiteY6" fmla="*/ 0 h 20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205" h="202401">
                      <a:moveTo>
                        <a:pt x="94774" y="41053"/>
                      </a:moveTo>
                      <a:lnTo>
                        <a:pt x="66199" y="93631"/>
                      </a:lnTo>
                      <a:cubicBezTo>
                        <a:pt x="66199" y="93631"/>
                        <a:pt x="120206" y="143161"/>
                        <a:pt x="120206" y="161449"/>
                      </a:cubicBezTo>
                      <a:cubicBezTo>
                        <a:pt x="120206" y="179737"/>
                        <a:pt x="72104" y="217742"/>
                        <a:pt x="51149" y="195739"/>
                      </a:cubicBezTo>
                      <a:cubicBezTo>
                        <a:pt x="30194" y="173736"/>
                        <a:pt x="-95" y="113633"/>
                        <a:pt x="0" y="101632"/>
                      </a:cubicBezTo>
                      <a:cubicBezTo>
                        <a:pt x="95" y="89630"/>
                        <a:pt x="22098" y="76867"/>
                        <a:pt x="22098" y="76867"/>
                      </a:cubicBezTo>
                      <a:lnTo>
                        <a:pt x="64103" y="0"/>
                      </a:lnTo>
                      <a:close/>
                    </a:path>
                  </a:pathLst>
                </a:custGeom>
                <a:solidFill>
                  <a:srgbClr val="E4897B"/>
                </a:solidFill>
                <a:ln w="9525" cap="flat">
                  <a:noFill/>
                  <a:prstDash val="solid"/>
                  <a:miter/>
                </a:ln>
              </p:spPr>
              <p:txBody>
                <a:bodyPr rtlCol="0" anchor="ctr">
                  <a:noAutofit/>
                </a:bodyPr>
                <a:lstStyle/>
                <a:p>
                  <a:endParaRPr lang="zh-CN" altLang="en-US"/>
                </a:p>
              </p:txBody>
            </p:sp>
            <p:sp>
              <p:nvSpPr>
                <p:cNvPr id="339" name="任意多边形: 形状 338">
                  <a:extLst>
                    <a:ext uri="{FF2B5EF4-FFF2-40B4-BE49-F238E27FC236}">
                      <a16:creationId xmlns:a16="http://schemas.microsoft.com/office/drawing/2014/main" id="{B4D3E21D-3B76-4411-9FD7-D8169ADE52CE}"/>
                    </a:ext>
                  </a:extLst>
                </p:cNvPr>
                <p:cNvSpPr/>
                <p:nvPr/>
              </p:nvSpPr>
              <p:spPr>
                <a:xfrm>
                  <a:off x="2596240" y="2969450"/>
                  <a:ext cx="209971" cy="531399"/>
                </a:xfrm>
                <a:custGeom>
                  <a:avLst/>
                  <a:gdLst>
                    <a:gd name="connsiteX0" fmla="*/ 286 w 209971"/>
                    <a:gd name="connsiteY0" fmla="*/ 0 h 531399"/>
                    <a:gd name="connsiteX1" fmla="*/ 209836 w 209971"/>
                    <a:gd name="connsiteY1" fmla="*/ 267653 h 531399"/>
                    <a:gd name="connsiteX2" fmla="*/ 81725 w 209971"/>
                    <a:gd name="connsiteY2" fmla="*/ 531400 h 531399"/>
                    <a:gd name="connsiteX3" fmla="*/ 31433 w 209971"/>
                    <a:gd name="connsiteY3" fmla="*/ 493300 h 531399"/>
                    <a:gd name="connsiteX4" fmla="*/ 139446 w 209971"/>
                    <a:gd name="connsiteY4" fmla="*/ 265271 h 531399"/>
                    <a:gd name="connsiteX5" fmla="*/ 0 w 209971"/>
                    <a:gd name="connsiteY5" fmla="*/ 103346 h 53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9971" h="531399">
                      <a:moveTo>
                        <a:pt x="286" y="0"/>
                      </a:moveTo>
                      <a:cubicBezTo>
                        <a:pt x="61913" y="11430"/>
                        <a:pt x="215170" y="144590"/>
                        <a:pt x="209836" y="267653"/>
                      </a:cubicBezTo>
                      <a:cubicBezTo>
                        <a:pt x="204502" y="390716"/>
                        <a:pt x="81725" y="531400"/>
                        <a:pt x="81725" y="531400"/>
                      </a:cubicBezTo>
                      <a:cubicBezTo>
                        <a:pt x="81725" y="531400"/>
                        <a:pt x="15050" y="493300"/>
                        <a:pt x="31433" y="493300"/>
                      </a:cubicBezTo>
                      <a:cubicBezTo>
                        <a:pt x="47816" y="493300"/>
                        <a:pt x="147733" y="313563"/>
                        <a:pt x="139446" y="265271"/>
                      </a:cubicBezTo>
                      <a:cubicBezTo>
                        <a:pt x="131159" y="216979"/>
                        <a:pt x="0" y="103346"/>
                        <a:pt x="0" y="103346"/>
                      </a:cubicBezTo>
                      <a:close/>
                    </a:path>
                  </a:pathLst>
                </a:custGeom>
                <a:solidFill>
                  <a:srgbClr val="FFC414"/>
                </a:solidFill>
                <a:ln w="9525" cap="flat">
                  <a:noFill/>
                  <a:prstDash val="solid"/>
                  <a:miter/>
                </a:ln>
              </p:spPr>
              <p:txBody>
                <a:bodyPr rtlCol="0" anchor="ctr">
                  <a:noAutofit/>
                </a:bodyPr>
                <a:lstStyle/>
                <a:p>
                  <a:endParaRPr lang="zh-CN" altLang="en-US"/>
                </a:p>
              </p:txBody>
            </p:sp>
            <p:sp>
              <p:nvSpPr>
                <p:cNvPr id="340" name="任意多边形: 形状 339">
                  <a:extLst>
                    <a:ext uri="{FF2B5EF4-FFF2-40B4-BE49-F238E27FC236}">
                      <a16:creationId xmlns:a16="http://schemas.microsoft.com/office/drawing/2014/main" id="{4EB882A5-8621-458C-80DB-76DCA14A7C76}"/>
                    </a:ext>
                  </a:extLst>
                </p:cNvPr>
                <p:cNvSpPr/>
                <p:nvPr/>
              </p:nvSpPr>
              <p:spPr>
                <a:xfrm>
                  <a:off x="2596526" y="2969450"/>
                  <a:ext cx="209957" cy="531209"/>
                </a:xfrm>
                <a:custGeom>
                  <a:avLst/>
                  <a:gdLst>
                    <a:gd name="connsiteX0" fmla="*/ 209836 w 209957"/>
                    <a:gd name="connsiteY0" fmla="*/ 267462 h 531209"/>
                    <a:gd name="connsiteX1" fmla="*/ 81724 w 209957"/>
                    <a:gd name="connsiteY1" fmla="*/ 531209 h 531209"/>
                    <a:gd name="connsiteX2" fmla="*/ 31432 w 209957"/>
                    <a:gd name="connsiteY2" fmla="*/ 493109 h 531209"/>
                    <a:gd name="connsiteX3" fmla="*/ 139446 w 209957"/>
                    <a:gd name="connsiteY3" fmla="*/ 265081 h 531209"/>
                    <a:gd name="connsiteX4" fmla="*/ 65818 w 209957"/>
                    <a:gd name="connsiteY4" fmla="*/ 165163 h 531209"/>
                    <a:gd name="connsiteX5" fmla="*/ 0 w 209957"/>
                    <a:gd name="connsiteY5" fmla="*/ 103442 h 531209"/>
                    <a:gd name="connsiteX6" fmla="*/ 0 w 209957"/>
                    <a:gd name="connsiteY6" fmla="*/ 0 h 531209"/>
                    <a:gd name="connsiteX7" fmla="*/ 209836 w 209957"/>
                    <a:gd name="connsiteY7" fmla="*/ 267462 h 531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957" h="531209">
                      <a:moveTo>
                        <a:pt x="209836" y="267462"/>
                      </a:moveTo>
                      <a:cubicBezTo>
                        <a:pt x="204788" y="390620"/>
                        <a:pt x="81724" y="531209"/>
                        <a:pt x="81724" y="531209"/>
                      </a:cubicBezTo>
                      <a:cubicBezTo>
                        <a:pt x="81724" y="531209"/>
                        <a:pt x="15049" y="493109"/>
                        <a:pt x="31432" y="493109"/>
                      </a:cubicBezTo>
                      <a:cubicBezTo>
                        <a:pt x="47815" y="493109"/>
                        <a:pt x="147733" y="313373"/>
                        <a:pt x="139446" y="265081"/>
                      </a:cubicBezTo>
                      <a:cubicBezTo>
                        <a:pt x="135350" y="240697"/>
                        <a:pt x="99822" y="199739"/>
                        <a:pt x="65818" y="165163"/>
                      </a:cubicBezTo>
                      <a:cubicBezTo>
                        <a:pt x="31813" y="130588"/>
                        <a:pt x="0" y="103442"/>
                        <a:pt x="0" y="103442"/>
                      </a:cubicBezTo>
                      <a:lnTo>
                        <a:pt x="0" y="0"/>
                      </a:lnTo>
                      <a:cubicBezTo>
                        <a:pt x="61627" y="11430"/>
                        <a:pt x="214884" y="144590"/>
                        <a:pt x="209836" y="267462"/>
                      </a:cubicBezTo>
                      <a:close/>
                    </a:path>
                  </a:pathLst>
                </a:custGeom>
                <a:solidFill>
                  <a:srgbClr val="FFFFFF">
                    <a:alpha val="60000"/>
                  </a:srgbClr>
                </a:solidFill>
                <a:ln w="9525" cap="flat">
                  <a:noFill/>
                  <a:prstDash val="solid"/>
                  <a:miter/>
                </a:ln>
              </p:spPr>
              <p:txBody>
                <a:bodyPr rtlCol="0" anchor="ctr">
                  <a:noAutofit/>
                </a:bodyPr>
                <a:lstStyle/>
                <a:p>
                  <a:endParaRPr lang="zh-CN" altLang="en-US"/>
                </a:p>
              </p:txBody>
            </p:sp>
            <p:sp>
              <p:nvSpPr>
                <p:cNvPr id="341" name="任意多边形: 形状 340">
                  <a:extLst>
                    <a:ext uri="{FF2B5EF4-FFF2-40B4-BE49-F238E27FC236}">
                      <a16:creationId xmlns:a16="http://schemas.microsoft.com/office/drawing/2014/main" id="{24559A97-9AFC-4B8B-B024-5498ADA20061}"/>
                    </a:ext>
                  </a:extLst>
                </p:cNvPr>
                <p:cNvSpPr/>
                <p:nvPr/>
              </p:nvSpPr>
              <p:spPr>
                <a:xfrm>
                  <a:off x="2596717" y="3043269"/>
                  <a:ext cx="65817" cy="92011"/>
                </a:xfrm>
                <a:custGeom>
                  <a:avLst/>
                  <a:gdLst>
                    <a:gd name="connsiteX0" fmla="*/ 65818 w 65817"/>
                    <a:gd name="connsiteY0" fmla="*/ 92012 h 92011"/>
                    <a:gd name="connsiteX1" fmla="*/ 0 w 65817"/>
                    <a:gd name="connsiteY1" fmla="*/ 30290 h 92011"/>
                    <a:gd name="connsiteX2" fmla="*/ 0 w 65817"/>
                    <a:gd name="connsiteY2" fmla="*/ 0 h 92011"/>
                    <a:gd name="connsiteX3" fmla="*/ 65818 w 65817"/>
                    <a:gd name="connsiteY3" fmla="*/ 92012 h 92011"/>
                  </a:gdLst>
                  <a:ahLst/>
                  <a:cxnLst>
                    <a:cxn ang="0">
                      <a:pos x="connsiteX0" y="connsiteY0"/>
                    </a:cxn>
                    <a:cxn ang="0">
                      <a:pos x="connsiteX1" y="connsiteY1"/>
                    </a:cxn>
                    <a:cxn ang="0">
                      <a:pos x="connsiteX2" y="connsiteY2"/>
                    </a:cxn>
                    <a:cxn ang="0">
                      <a:pos x="connsiteX3" y="connsiteY3"/>
                    </a:cxn>
                  </a:cxnLst>
                  <a:rect l="l" t="t" r="r" b="b"/>
                  <a:pathLst>
                    <a:path w="65817" h="92011">
                      <a:moveTo>
                        <a:pt x="65818" y="92012"/>
                      </a:moveTo>
                      <a:cubicBezTo>
                        <a:pt x="32290" y="58103"/>
                        <a:pt x="0" y="30290"/>
                        <a:pt x="0" y="30290"/>
                      </a:cubicBezTo>
                      <a:lnTo>
                        <a:pt x="0" y="0"/>
                      </a:lnTo>
                      <a:cubicBezTo>
                        <a:pt x="0" y="0"/>
                        <a:pt x="57436" y="28575"/>
                        <a:pt x="65818" y="92012"/>
                      </a:cubicBezTo>
                      <a:close/>
                    </a:path>
                  </a:pathLst>
                </a:custGeom>
                <a:solidFill>
                  <a:srgbClr val="000000">
                    <a:alpha val="20000"/>
                  </a:srgbClr>
                </a:solidFill>
                <a:ln w="9525" cap="flat">
                  <a:noFill/>
                  <a:prstDash val="solid"/>
                  <a:miter/>
                </a:ln>
              </p:spPr>
              <p:txBody>
                <a:bodyPr rtlCol="0" anchor="ctr">
                  <a:noAutofit/>
                </a:bodyPr>
                <a:lstStyle/>
                <a:p>
                  <a:endParaRPr lang="zh-CN" altLang="en-US"/>
                </a:p>
              </p:txBody>
            </p:sp>
            <p:sp>
              <p:nvSpPr>
                <p:cNvPr id="342" name="任意多边形: 形状 341">
                  <a:extLst>
                    <a:ext uri="{FF2B5EF4-FFF2-40B4-BE49-F238E27FC236}">
                      <a16:creationId xmlns:a16="http://schemas.microsoft.com/office/drawing/2014/main" id="{158E0C04-2E5D-4EB0-8432-26E9EE5A0B9D}"/>
                    </a:ext>
                  </a:extLst>
                </p:cNvPr>
                <p:cNvSpPr/>
                <p:nvPr/>
              </p:nvSpPr>
              <p:spPr>
                <a:xfrm>
                  <a:off x="2152090" y="3575336"/>
                  <a:ext cx="594689" cy="1798700"/>
                </a:xfrm>
                <a:custGeom>
                  <a:avLst/>
                  <a:gdLst>
                    <a:gd name="connsiteX0" fmla="*/ 65532 w 594689"/>
                    <a:gd name="connsiteY0" fmla="*/ 0 h 1798700"/>
                    <a:gd name="connsiteX1" fmla="*/ 487299 w 594689"/>
                    <a:gd name="connsiteY1" fmla="*/ 0 h 1798700"/>
                    <a:gd name="connsiteX2" fmla="*/ 562832 w 594689"/>
                    <a:gd name="connsiteY2" fmla="*/ 1798701 h 1798700"/>
                    <a:gd name="connsiteX3" fmla="*/ 419957 w 594689"/>
                    <a:gd name="connsiteY3" fmla="*/ 1798701 h 1798700"/>
                    <a:gd name="connsiteX4" fmla="*/ 307181 w 594689"/>
                    <a:gd name="connsiteY4" fmla="*/ 411194 h 1798700"/>
                    <a:gd name="connsiteX5" fmla="*/ 145256 w 594689"/>
                    <a:gd name="connsiteY5" fmla="*/ 1798034 h 1798700"/>
                    <a:gd name="connsiteX6" fmla="*/ 0 w 594689"/>
                    <a:gd name="connsiteY6" fmla="*/ 1798034 h 1798700"/>
                    <a:gd name="connsiteX7" fmla="*/ 43434 w 594689"/>
                    <a:gd name="connsiteY7" fmla="*/ 916210 h 1798700"/>
                    <a:gd name="connsiteX8" fmla="*/ 65532 w 594689"/>
                    <a:gd name="connsiteY8" fmla="*/ 0 h 179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4689" h="1798700">
                      <a:moveTo>
                        <a:pt x="65532" y="0"/>
                      </a:moveTo>
                      <a:lnTo>
                        <a:pt x="487299" y="0"/>
                      </a:lnTo>
                      <a:cubicBezTo>
                        <a:pt x="527399" y="219075"/>
                        <a:pt x="652939" y="1108234"/>
                        <a:pt x="562832" y="1798701"/>
                      </a:cubicBezTo>
                      <a:lnTo>
                        <a:pt x="419957" y="1798701"/>
                      </a:lnTo>
                      <a:cubicBezTo>
                        <a:pt x="419957" y="1798701"/>
                        <a:pt x="433197" y="750094"/>
                        <a:pt x="307181" y="411194"/>
                      </a:cubicBezTo>
                      <a:cubicBezTo>
                        <a:pt x="292608" y="592169"/>
                        <a:pt x="145256" y="1798034"/>
                        <a:pt x="145256" y="1798034"/>
                      </a:cubicBezTo>
                      <a:lnTo>
                        <a:pt x="0" y="1798034"/>
                      </a:lnTo>
                      <a:cubicBezTo>
                        <a:pt x="0" y="1798034"/>
                        <a:pt x="21717" y="1344549"/>
                        <a:pt x="43434" y="916210"/>
                      </a:cubicBezTo>
                      <a:cubicBezTo>
                        <a:pt x="57150" y="646462"/>
                        <a:pt x="64960" y="55436"/>
                        <a:pt x="65532" y="0"/>
                      </a:cubicBezTo>
                      <a:close/>
                    </a:path>
                  </a:pathLst>
                </a:custGeom>
                <a:solidFill>
                  <a:srgbClr val="263238"/>
                </a:solidFill>
                <a:ln w="9525" cap="flat">
                  <a:noFill/>
                  <a:prstDash val="solid"/>
                  <a:miter/>
                </a:ln>
              </p:spPr>
              <p:txBody>
                <a:bodyPr rtlCol="0" anchor="ctr">
                  <a:noAutofit/>
                </a:bodyPr>
                <a:lstStyle/>
                <a:p>
                  <a:endParaRPr lang="zh-CN" altLang="en-US"/>
                </a:p>
              </p:txBody>
            </p:sp>
            <p:sp>
              <p:nvSpPr>
                <p:cNvPr id="343" name="任意多边形: 形状 342">
                  <a:extLst>
                    <a:ext uri="{FF2B5EF4-FFF2-40B4-BE49-F238E27FC236}">
                      <a16:creationId xmlns:a16="http://schemas.microsoft.com/office/drawing/2014/main" id="{863183DA-046A-4363-928B-99724580F62E}"/>
                    </a:ext>
                  </a:extLst>
                </p:cNvPr>
                <p:cNvSpPr/>
                <p:nvPr/>
              </p:nvSpPr>
              <p:spPr>
                <a:xfrm>
                  <a:off x="2459366" y="3836511"/>
                  <a:ext cx="49495" cy="332517"/>
                </a:xfrm>
                <a:custGeom>
                  <a:avLst/>
                  <a:gdLst>
                    <a:gd name="connsiteX0" fmla="*/ 0 w 49495"/>
                    <a:gd name="connsiteY0" fmla="*/ 150114 h 332517"/>
                    <a:gd name="connsiteX1" fmla="*/ 47625 w 49495"/>
                    <a:gd name="connsiteY1" fmla="*/ 332518 h 332517"/>
                    <a:gd name="connsiteX2" fmla="*/ 12192 w 49495"/>
                    <a:gd name="connsiteY2" fmla="*/ 0 h 332517"/>
                  </a:gdLst>
                  <a:ahLst/>
                  <a:cxnLst>
                    <a:cxn ang="0">
                      <a:pos x="connsiteX0" y="connsiteY0"/>
                    </a:cxn>
                    <a:cxn ang="0">
                      <a:pos x="connsiteX1" y="connsiteY1"/>
                    </a:cxn>
                    <a:cxn ang="0">
                      <a:pos x="connsiteX2" y="connsiteY2"/>
                    </a:cxn>
                  </a:cxnLst>
                  <a:rect l="l" t="t" r="r" b="b"/>
                  <a:pathLst>
                    <a:path w="49495" h="332517">
                      <a:moveTo>
                        <a:pt x="0" y="150114"/>
                      </a:moveTo>
                      <a:cubicBezTo>
                        <a:pt x="20912" y="209487"/>
                        <a:pt x="36843" y="270500"/>
                        <a:pt x="47625" y="332518"/>
                      </a:cubicBezTo>
                      <a:cubicBezTo>
                        <a:pt x="59341" y="171164"/>
                        <a:pt x="12192" y="0"/>
                        <a:pt x="12192" y="0"/>
                      </a:cubicBezTo>
                      <a:close/>
                    </a:path>
                  </a:pathLst>
                </a:custGeom>
                <a:solidFill>
                  <a:srgbClr val="000000">
                    <a:alpha val="20000"/>
                  </a:srgbClr>
                </a:solidFill>
                <a:ln w="9525" cap="flat">
                  <a:noFill/>
                  <a:prstDash val="solid"/>
                  <a:miter/>
                </a:ln>
              </p:spPr>
              <p:txBody>
                <a:bodyPr rtlCol="0" anchor="ctr">
                  <a:noAutofit/>
                </a:bodyPr>
                <a:lstStyle/>
                <a:p>
                  <a:endParaRPr lang="zh-CN" altLang="en-US"/>
                </a:p>
              </p:txBody>
            </p:sp>
            <p:sp>
              <p:nvSpPr>
                <p:cNvPr id="344" name="任意多边形: 形状 343">
                  <a:extLst>
                    <a:ext uri="{FF2B5EF4-FFF2-40B4-BE49-F238E27FC236}">
                      <a16:creationId xmlns:a16="http://schemas.microsoft.com/office/drawing/2014/main" id="{1B3E2D94-F65D-4764-9C7B-95EA18317AC1}"/>
                    </a:ext>
                  </a:extLst>
                </p:cNvPr>
                <p:cNvSpPr/>
                <p:nvPr/>
              </p:nvSpPr>
              <p:spPr>
                <a:xfrm>
                  <a:off x="2218384" y="3580384"/>
                  <a:ext cx="429958" cy="50577"/>
                </a:xfrm>
                <a:custGeom>
                  <a:avLst/>
                  <a:gdLst>
                    <a:gd name="connsiteX0" fmla="*/ 424529 w 429958"/>
                    <a:gd name="connsiteY0" fmla="*/ 0 h 50577"/>
                    <a:gd name="connsiteX1" fmla="*/ 0 w 429958"/>
                    <a:gd name="connsiteY1" fmla="*/ 0 h 50577"/>
                    <a:gd name="connsiteX2" fmla="*/ 0 w 429958"/>
                    <a:gd name="connsiteY2" fmla="*/ 50578 h 50577"/>
                    <a:gd name="connsiteX3" fmla="*/ 429959 w 429958"/>
                    <a:gd name="connsiteY3" fmla="*/ 45339 h 50577"/>
                    <a:gd name="connsiteX4" fmla="*/ 424529 w 429958"/>
                    <a:gd name="connsiteY4" fmla="*/ 0 h 50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958" h="50577">
                      <a:moveTo>
                        <a:pt x="424529" y="0"/>
                      </a:moveTo>
                      <a:lnTo>
                        <a:pt x="0" y="0"/>
                      </a:lnTo>
                      <a:lnTo>
                        <a:pt x="0" y="50578"/>
                      </a:lnTo>
                      <a:lnTo>
                        <a:pt x="429959" y="45339"/>
                      </a:lnTo>
                      <a:lnTo>
                        <a:pt x="424529" y="0"/>
                      </a:lnTo>
                      <a:close/>
                    </a:path>
                  </a:pathLst>
                </a:custGeom>
                <a:solidFill>
                  <a:srgbClr val="000000"/>
                </a:solidFill>
                <a:ln w="9525" cap="flat">
                  <a:noFill/>
                  <a:prstDash val="solid"/>
                  <a:miter/>
                </a:ln>
              </p:spPr>
              <p:txBody>
                <a:bodyPr rtlCol="0" anchor="ctr">
                  <a:noAutofit/>
                </a:bodyPr>
                <a:lstStyle/>
                <a:p>
                  <a:endParaRPr lang="zh-CN" altLang="en-US"/>
                </a:p>
              </p:txBody>
            </p:sp>
            <p:sp>
              <p:nvSpPr>
                <p:cNvPr id="345" name="任意多边形: 形状 344">
                  <a:extLst>
                    <a:ext uri="{FF2B5EF4-FFF2-40B4-BE49-F238E27FC236}">
                      <a16:creationId xmlns:a16="http://schemas.microsoft.com/office/drawing/2014/main" id="{EC83B2AE-C7D8-45F3-A1F7-66F7D30844B5}"/>
                    </a:ext>
                  </a:extLst>
                </p:cNvPr>
                <p:cNvSpPr/>
                <p:nvPr/>
              </p:nvSpPr>
              <p:spPr>
                <a:xfrm rot="10800000">
                  <a:off x="2354782" y="3557619"/>
                  <a:ext cx="15144" cy="89725"/>
                </a:xfrm>
                <a:custGeom>
                  <a:avLst/>
                  <a:gdLst>
                    <a:gd name="connsiteX0" fmla="*/ 0 w 15144"/>
                    <a:gd name="connsiteY0" fmla="*/ 0 h 89725"/>
                    <a:gd name="connsiteX1" fmla="*/ 15145 w 15144"/>
                    <a:gd name="connsiteY1" fmla="*/ 0 h 89725"/>
                    <a:gd name="connsiteX2" fmla="*/ 15145 w 15144"/>
                    <a:gd name="connsiteY2" fmla="*/ 89725 h 89725"/>
                    <a:gd name="connsiteX3" fmla="*/ 0 w 15144"/>
                    <a:gd name="connsiteY3" fmla="*/ 89725 h 89725"/>
                  </a:gdLst>
                  <a:ahLst/>
                  <a:cxnLst>
                    <a:cxn ang="0">
                      <a:pos x="connsiteX0" y="connsiteY0"/>
                    </a:cxn>
                    <a:cxn ang="0">
                      <a:pos x="connsiteX1" y="connsiteY1"/>
                    </a:cxn>
                    <a:cxn ang="0">
                      <a:pos x="connsiteX2" y="connsiteY2"/>
                    </a:cxn>
                    <a:cxn ang="0">
                      <a:pos x="connsiteX3" y="connsiteY3"/>
                    </a:cxn>
                  </a:cxnLst>
                  <a:rect l="l" t="t" r="r" b="b"/>
                  <a:pathLst>
                    <a:path w="15144" h="89725">
                      <a:moveTo>
                        <a:pt x="0" y="0"/>
                      </a:moveTo>
                      <a:lnTo>
                        <a:pt x="15145" y="0"/>
                      </a:lnTo>
                      <a:lnTo>
                        <a:pt x="15145" y="89725"/>
                      </a:lnTo>
                      <a:lnTo>
                        <a:pt x="0" y="89725"/>
                      </a:lnTo>
                      <a:close/>
                    </a:path>
                  </a:pathLst>
                </a:custGeom>
                <a:solidFill>
                  <a:srgbClr val="263238"/>
                </a:solidFill>
                <a:ln w="9525" cap="flat">
                  <a:noFill/>
                  <a:prstDash val="solid"/>
                  <a:miter/>
                </a:ln>
              </p:spPr>
              <p:txBody>
                <a:bodyPr rtlCol="0" anchor="ctr">
                  <a:noAutofit/>
                </a:bodyPr>
                <a:lstStyle/>
                <a:p>
                  <a:endParaRPr lang="zh-CN" altLang="en-US"/>
                </a:p>
              </p:txBody>
            </p:sp>
            <p:sp>
              <p:nvSpPr>
                <p:cNvPr id="346" name="任意多边形: 形状 345">
                  <a:extLst>
                    <a:ext uri="{FF2B5EF4-FFF2-40B4-BE49-F238E27FC236}">
                      <a16:creationId xmlns:a16="http://schemas.microsoft.com/office/drawing/2014/main" id="{84C58BA2-34BD-4887-B58C-91C8CB6C8FCA}"/>
                    </a:ext>
                  </a:extLst>
                </p:cNvPr>
                <p:cNvSpPr/>
                <p:nvPr/>
              </p:nvSpPr>
              <p:spPr>
                <a:xfrm rot="10800000">
                  <a:off x="2569666" y="3557619"/>
                  <a:ext cx="15144" cy="89725"/>
                </a:xfrm>
                <a:custGeom>
                  <a:avLst/>
                  <a:gdLst>
                    <a:gd name="connsiteX0" fmla="*/ 0 w 15144"/>
                    <a:gd name="connsiteY0" fmla="*/ 0 h 89725"/>
                    <a:gd name="connsiteX1" fmla="*/ 15145 w 15144"/>
                    <a:gd name="connsiteY1" fmla="*/ 0 h 89725"/>
                    <a:gd name="connsiteX2" fmla="*/ 15145 w 15144"/>
                    <a:gd name="connsiteY2" fmla="*/ 89725 h 89725"/>
                    <a:gd name="connsiteX3" fmla="*/ 0 w 15144"/>
                    <a:gd name="connsiteY3" fmla="*/ 89725 h 89725"/>
                  </a:gdLst>
                  <a:ahLst/>
                  <a:cxnLst>
                    <a:cxn ang="0">
                      <a:pos x="connsiteX0" y="connsiteY0"/>
                    </a:cxn>
                    <a:cxn ang="0">
                      <a:pos x="connsiteX1" y="connsiteY1"/>
                    </a:cxn>
                    <a:cxn ang="0">
                      <a:pos x="connsiteX2" y="connsiteY2"/>
                    </a:cxn>
                    <a:cxn ang="0">
                      <a:pos x="connsiteX3" y="connsiteY3"/>
                    </a:cxn>
                  </a:cxnLst>
                  <a:rect l="l" t="t" r="r" b="b"/>
                  <a:pathLst>
                    <a:path w="15144" h="89725">
                      <a:moveTo>
                        <a:pt x="0" y="0"/>
                      </a:moveTo>
                      <a:lnTo>
                        <a:pt x="15145" y="0"/>
                      </a:lnTo>
                      <a:lnTo>
                        <a:pt x="15145" y="89725"/>
                      </a:lnTo>
                      <a:lnTo>
                        <a:pt x="0" y="89725"/>
                      </a:lnTo>
                      <a:close/>
                    </a:path>
                  </a:pathLst>
                </a:custGeom>
                <a:solidFill>
                  <a:srgbClr val="263238"/>
                </a:solidFill>
                <a:ln w="9525" cap="flat">
                  <a:noFill/>
                  <a:prstDash val="solid"/>
                  <a:miter/>
                </a:ln>
              </p:spPr>
              <p:txBody>
                <a:bodyPr rtlCol="0" anchor="ctr">
                  <a:noAutofit/>
                </a:bodyPr>
                <a:lstStyle/>
                <a:p>
                  <a:endParaRPr lang="zh-CN" altLang="en-US"/>
                </a:p>
              </p:txBody>
            </p:sp>
            <p:sp>
              <p:nvSpPr>
                <p:cNvPr id="347" name="任意多边形: 形状 346">
                  <a:extLst>
                    <a:ext uri="{FF2B5EF4-FFF2-40B4-BE49-F238E27FC236}">
                      <a16:creationId xmlns:a16="http://schemas.microsoft.com/office/drawing/2014/main" id="{38465293-0CD1-4F19-91A6-ADC98155125D}"/>
                    </a:ext>
                  </a:extLst>
                </p:cNvPr>
                <p:cNvSpPr/>
                <p:nvPr/>
              </p:nvSpPr>
              <p:spPr>
                <a:xfrm rot="10800000">
                  <a:off x="2449460" y="3571526"/>
                  <a:ext cx="78486" cy="56578"/>
                </a:xfrm>
                <a:custGeom>
                  <a:avLst/>
                  <a:gdLst>
                    <a:gd name="connsiteX0" fmla="*/ 0 w 78486"/>
                    <a:gd name="connsiteY0" fmla="*/ 0 h 56578"/>
                    <a:gd name="connsiteX1" fmla="*/ 78486 w 78486"/>
                    <a:gd name="connsiteY1" fmla="*/ 0 h 56578"/>
                    <a:gd name="connsiteX2" fmla="*/ 78486 w 78486"/>
                    <a:gd name="connsiteY2" fmla="*/ 56579 h 56578"/>
                    <a:gd name="connsiteX3" fmla="*/ 0 w 78486"/>
                    <a:gd name="connsiteY3" fmla="*/ 56579 h 56578"/>
                  </a:gdLst>
                  <a:ahLst/>
                  <a:cxnLst>
                    <a:cxn ang="0">
                      <a:pos x="connsiteX0" y="connsiteY0"/>
                    </a:cxn>
                    <a:cxn ang="0">
                      <a:pos x="connsiteX1" y="connsiteY1"/>
                    </a:cxn>
                    <a:cxn ang="0">
                      <a:pos x="connsiteX2" y="connsiteY2"/>
                    </a:cxn>
                    <a:cxn ang="0">
                      <a:pos x="connsiteX3" y="connsiteY3"/>
                    </a:cxn>
                  </a:cxnLst>
                  <a:rect l="l" t="t" r="r" b="b"/>
                  <a:pathLst>
                    <a:path w="78486" h="56578">
                      <a:moveTo>
                        <a:pt x="0" y="0"/>
                      </a:moveTo>
                      <a:lnTo>
                        <a:pt x="78486" y="0"/>
                      </a:lnTo>
                      <a:lnTo>
                        <a:pt x="78486" y="56579"/>
                      </a:lnTo>
                      <a:lnTo>
                        <a:pt x="0" y="56579"/>
                      </a:lnTo>
                      <a:close/>
                    </a:path>
                  </a:pathLst>
                </a:custGeom>
                <a:solidFill>
                  <a:srgbClr val="FFFFFF"/>
                </a:solidFill>
                <a:ln w="9525" cap="flat">
                  <a:noFill/>
                  <a:prstDash val="solid"/>
                  <a:miter/>
                </a:ln>
              </p:spPr>
              <p:txBody>
                <a:bodyPr rtlCol="0" anchor="ctr">
                  <a:noAutofit/>
                </a:bodyPr>
                <a:lstStyle/>
                <a:p>
                  <a:endParaRPr lang="zh-CN" altLang="en-US"/>
                </a:p>
              </p:txBody>
            </p:sp>
            <p:sp>
              <p:nvSpPr>
                <p:cNvPr id="348" name="任意多边形: 形状 347">
                  <a:extLst>
                    <a:ext uri="{FF2B5EF4-FFF2-40B4-BE49-F238E27FC236}">
                      <a16:creationId xmlns:a16="http://schemas.microsoft.com/office/drawing/2014/main" id="{4E1DA5CA-E45F-4E24-9D0C-30015D190387}"/>
                    </a:ext>
                  </a:extLst>
                </p:cNvPr>
                <p:cNvSpPr/>
                <p:nvPr/>
              </p:nvSpPr>
              <p:spPr>
                <a:xfrm>
                  <a:off x="2138335" y="2968071"/>
                  <a:ext cx="506284" cy="620504"/>
                </a:xfrm>
                <a:custGeom>
                  <a:avLst/>
                  <a:gdLst>
                    <a:gd name="connsiteX0" fmla="*/ 504388 w 506284"/>
                    <a:gd name="connsiteY0" fmla="*/ 620504 h 620504"/>
                    <a:gd name="connsiteX1" fmla="*/ 78715 w 506284"/>
                    <a:gd name="connsiteY1" fmla="*/ 620504 h 620504"/>
                    <a:gd name="connsiteX2" fmla="*/ 420 w 506284"/>
                    <a:gd name="connsiteY2" fmla="*/ 56624 h 620504"/>
                    <a:gd name="connsiteX3" fmla="*/ 16041 w 506284"/>
                    <a:gd name="connsiteY3" fmla="*/ 32526 h 620504"/>
                    <a:gd name="connsiteX4" fmla="*/ 81763 w 506284"/>
                    <a:gd name="connsiteY4" fmla="*/ 20429 h 620504"/>
                    <a:gd name="connsiteX5" fmla="*/ 385039 w 506284"/>
                    <a:gd name="connsiteY5" fmla="*/ 46 h 620504"/>
                    <a:gd name="connsiteX6" fmla="*/ 458192 w 506284"/>
                    <a:gd name="connsiteY6" fmla="*/ 1379 h 620504"/>
                    <a:gd name="connsiteX7" fmla="*/ 504388 w 506284"/>
                    <a:gd name="connsiteY7" fmla="*/ 620504 h 620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6284" h="620504">
                      <a:moveTo>
                        <a:pt x="504388" y="620504"/>
                      </a:moveTo>
                      <a:lnTo>
                        <a:pt x="78715" y="620504"/>
                      </a:lnTo>
                      <a:cubicBezTo>
                        <a:pt x="69190" y="413431"/>
                        <a:pt x="15469" y="132634"/>
                        <a:pt x="420" y="56624"/>
                      </a:cubicBezTo>
                      <a:cubicBezTo>
                        <a:pt x="-1822" y="45675"/>
                        <a:pt x="5130" y="34950"/>
                        <a:pt x="16041" y="32526"/>
                      </a:cubicBezTo>
                      <a:cubicBezTo>
                        <a:pt x="37472" y="27859"/>
                        <a:pt x="59475" y="23858"/>
                        <a:pt x="81763" y="20429"/>
                      </a:cubicBezTo>
                      <a:cubicBezTo>
                        <a:pt x="182216" y="6184"/>
                        <a:pt x="283584" y="-629"/>
                        <a:pt x="385039" y="46"/>
                      </a:cubicBezTo>
                      <a:cubicBezTo>
                        <a:pt x="429997" y="46"/>
                        <a:pt x="458192" y="1379"/>
                        <a:pt x="458192" y="1379"/>
                      </a:cubicBezTo>
                      <a:cubicBezTo>
                        <a:pt x="509817" y="185878"/>
                        <a:pt x="508769" y="483535"/>
                        <a:pt x="504388" y="620504"/>
                      </a:cubicBezTo>
                      <a:close/>
                    </a:path>
                  </a:pathLst>
                </a:custGeom>
                <a:solidFill>
                  <a:srgbClr val="FFC414"/>
                </a:solidFill>
                <a:ln w="9525" cap="flat">
                  <a:noFill/>
                  <a:prstDash val="solid"/>
                  <a:miter/>
                </a:ln>
              </p:spPr>
              <p:txBody>
                <a:bodyPr rtlCol="0" anchor="ctr">
                  <a:noAutofit/>
                </a:bodyPr>
                <a:lstStyle/>
                <a:p>
                  <a:endParaRPr lang="zh-CN" altLang="en-US"/>
                </a:p>
              </p:txBody>
            </p:sp>
            <p:sp>
              <p:nvSpPr>
                <p:cNvPr id="349" name="任意多边形: 形状 348">
                  <a:extLst>
                    <a:ext uri="{FF2B5EF4-FFF2-40B4-BE49-F238E27FC236}">
                      <a16:creationId xmlns:a16="http://schemas.microsoft.com/office/drawing/2014/main" id="{37D36E5C-B59E-40B0-AFBD-C69EC5EA1FBE}"/>
                    </a:ext>
                  </a:extLst>
                </p:cNvPr>
                <p:cNvSpPr/>
                <p:nvPr/>
              </p:nvSpPr>
              <p:spPr>
                <a:xfrm>
                  <a:off x="2138541" y="2967690"/>
                  <a:ext cx="506082" cy="620885"/>
                </a:xfrm>
                <a:custGeom>
                  <a:avLst/>
                  <a:gdLst>
                    <a:gd name="connsiteX0" fmla="*/ 504182 w 506082"/>
                    <a:gd name="connsiteY0" fmla="*/ 620885 h 620885"/>
                    <a:gd name="connsiteX1" fmla="*/ 78509 w 506082"/>
                    <a:gd name="connsiteY1" fmla="*/ 620885 h 620885"/>
                    <a:gd name="connsiteX2" fmla="*/ 35171 w 506082"/>
                    <a:gd name="connsiteY2" fmla="*/ 251125 h 620885"/>
                    <a:gd name="connsiteX3" fmla="*/ 214 w 506082"/>
                    <a:gd name="connsiteY3" fmla="*/ 57005 h 620885"/>
                    <a:gd name="connsiteX4" fmla="*/ 214 w 506082"/>
                    <a:gd name="connsiteY4" fmla="*/ 51576 h 620885"/>
                    <a:gd name="connsiteX5" fmla="*/ 16121 w 506082"/>
                    <a:gd name="connsiteY5" fmla="*/ 32526 h 620885"/>
                    <a:gd name="connsiteX6" fmla="*/ 81843 w 506082"/>
                    <a:gd name="connsiteY6" fmla="*/ 20429 h 620885"/>
                    <a:gd name="connsiteX7" fmla="*/ 385119 w 506082"/>
                    <a:gd name="connsiteY7" fmla="*/ 46 h 620885"/>
                    <a:gd name="connsiteX8" fmla="*/ 458271 w 506082"/>
                    <a:gd name="connsiteY8" fmla="*/ 1379 h 620885"/>
                    <a:gd name="connsiteX9" fmla="*/ 504182 w 506082"/>
                    <a:gd name="connsiteY9" fmla="*/ 620885 h 620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6082" h="620885">
                      <a:moveTo>
                        <a:pt x="504182" y="620885"/>
                      </a:moveTo>
                      <a:lnTo>
                        <a:pt x="78509" y="620885"/>
                      </a:lnTo>
                      <a:cubicBezTo>
                        <a:pt x="73080" y="504394"/>
                        <a:pt x="53744" y="364663"/>
                        <a:pt x="35171" y="251125"/>
                      </a:cubicBezTo>
                      <a:cubicBezTo>
                        <a:pt x="20788" y="162828"/>
                        <a:pt x="6596" y="90247"/>
                        <a:pt x="214" y="57005"/>
                      </a:cubicBezTo>
                      <a:cubicBezTo>
                        <a:pt x="-71" y="55206"/>
                        <a:pt x="-71" y="53374"/>
                        <a:pt x="214" y="51576"/>
                      </a:cubicBezTo>
                      <a:cubicBezTo>
                        <a:pt x="528" y="42332"/>
                        <a:pt x="7081" y="34484"/>
                        <a:pt x="16121" y="32526"/>
                      </a:cubicBezTo>
                      <a:cubicBezTo>
                        <a:pt x="37552" y="27859"/>
                        <a:pt x="59555" y="23858"/>
                        <a:pt x="81843" y="20429"/>
                      </a:cubicBezTo>
                      <a:cubicBezTo>
                        <a:pt x="182296" y="6184"/>
                        <a:pt x="283663" y="-629"/>
                        <a:pt x="385119" y="46"/>
                      </a:cubicBezTo>
                      <a:cubicBezTo>
                        <a:pt x="430077" y="46"/>
                        <a:pt x="458271" y="1379"/>
                        <a:pt x="458271" y="1379"/>
                      </a:cubicBezTo>
                      <a:cubicBezTo>
                        <a:pt x="509611" y="186259"/>
                        <a:pt x="508563" y="483915"/>
                        <a:pt x="504182" y="620885"/>
                      </a:cubicBezTo>
                      <a:close/>
                    </a:path>
                  </a:pathLst>
                </a:custGeom>
                <a:solidFill>
                  <a:srgbClr val="FFFFFF">
                    <a:alpha val="70000"/>
                  </a:srgbClr>
                </a:solidFill>
                <a:ln w="9525" cap="flat">
                  <a:noFill/>
                  <a:prstDash val="solid"/>
                  <a:miter/>
                </a:ln>
              </p:spPr>
              <p:txBody>
                <a:bodyPr rtlCol="0" anchor="ctr">
                  <a:noAutofit/>
                </a:bodyPr>
                <a:lstStyle/>
                <a:p>
                  <a:endParaRPr lang="zh-CN" altLang="en-US"/>
                </a:p>
              </p:txBody>
            </p:sp>
            <p:sp>
              <p:nvSpPr>
                <p:cNvPr id="350" name="任意多边形: 形状 349">
                  <a:extLst>
                    <a:ext uri="{FF2B5EF4-FFF2-40B4-BE49-F238E27FC236}">
                      <a16:creationId xmlns:a16="http://schemas.microsoft.com/office/drawing/2014/main" id="{4B98B4F9-0BAE-4E40-B12F-F458C91EB056}"/>
                    </a:ext>
                  </a:extLst>
                </p:cNvPr>
                <p:cNvSpPr/>
                <p:nvPr/>
              </p:nvSpPr>
              <p:spPr>
                <a:xfrm>
                  <a:off x="2218384" y="2968071"/>
                  <a:ext cx="309079" cy="119526"/>
                </a:xfrm>
                <a:custGeom>
                  <a:avLst/>
                  <a:gdLst>
                    <a:gd name="connsiteX0" fmla="*/ 216218 w 309079"/>
                    <a:gd name="connsiteY0" fmla="*/ 118346 h 119526"/>
                    <a:gd name="connsiteX1" fmla="*/ 0 w 309079"/>
                    <a:gd name="connsiteY1" fmla="*/ 21763 h 119526"/>
                    <a:gd name="connsiteX2" fmla="*/ 1715 w 309079"/>
                    <a:gd name="connsiteY2" fmla="*/ 20429 h 119526"/>
                    <a:gd name="connsiteX3" fmla="*/ 304991 w 309079"/>
                    <a:gd name="connsiteY3" fmla="*/ 46 h 119526"/>
                    <a:gd name="connsiteX4" fmla="*/ 216218 w 309079"/>
                    <a:gd name="connsiteY4" fmla="*/ 118346 h 119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079" h="119526">
                      <a:moveTo>
                        <a:pt x="216218" y="118346"/>
                      </a:moveTo>
                      <a:cubicBezTo>
                        <a:pt x="86487" y="132062"/>
                        <a:pt x="0" y="21763"/>
                        <a:pt x="0" y="21763"/>
                      </a:cubicBezTo>
                      <a:lnTo>
                        <a:pt x="1715" y="20429"/>
                      </a:lnTo>
                      <a:cubicBezTo>
                        <a:pt x="102168" y="6184"/>
                        <a:pt x="203535" y="-629"/>
                        <a:pt x="304991" y="46"/>
                      </a:cubicBezTo>
                      <a:cubicBezTo>
                        <a:pt x="304991" y="46"/>
                        <a:pt x="338042" y="105487"/>
                        <a:pt x="216218" y="118346"/>
                      </a:cubicBezTo>
                      <a:close/>
                    </a:path>
                  </a:pathLst>
                </a:custGeom>
                <a:solidFill>
                  <a:srgbClr val="FFC414"/>
                </a:solidFill>
                <a:ln w="9525" cap="flat">
                  <a:noFill/>
                  <a:prstDash val="solid"/>
                  <a:miter/>
                </a:ln>
              </p:spPr>
              <p:txBody>
                <a:bodyPr rtlCol="0" anchor="ctr">
                  <a:noAutofit/>
                </a:bodyPr>
                <a:lstStyle/>
                <a:p>
                  <a:endParaRPr lang="zh-CN" altLang="en-US"/>
                </a:p>
              </p:txBody>
            </p:sp>
            <p:sp>
              <p:nvSpPr>
                <p:cNvPr id="351" name="任意多边形: 形状 350">
                  <a:extLst>
                    <a:ext uri="{FF2B5EF4-FFF2-40B4-BE49-F238E27FC236}">
                      <a16:creationId xmlns:a16="http://schemas.microsoft.com/office/drawing/2014/main" id="{FB12A925-DBFB-4990-9038-26054111BABD}"/>
                    </a:ext>
                  </a:extLst>
                </p:cNvPr>
                <p:cNvSpPr/>
                <p:nvPr/>
              </p:nvSpPr>
              <p:spPr>
                <a:xfrm>
                  <a:off x="2291060" y="2785904"/>
                  <a:ext cx="171542" cy="215645"/>
                </a:xfrm>
                <a:custGeom>
                  <a:avLst/>
                  <a:gdLst>
                    <a:gd name="connsiteX0" fmla="*/ 0 w 171542"/>
                    <a:gd name="connsiteY0" fmla="*/ 192500 h 215645"/>
                    <a:gd name="connsiteX1" fmla="*/ 125825 w 171542"/>
                    <a:gd name="connsiteY1" fmla="*/ 213455 h 215645"/>
                    <a:gd name="connsiteX2" fmla="*/ 169926 w 171542"/>
                    <a:gd name="connsiteY2" fmla="*/ 180689 h 215645"/>
                    <a:gd name="connsiteX3" fmla="*/ 114586 w 171542"/>
                    <a:gd name="connsiteY3" fmla="*/ 140303 h 215645"/>
                    <a:gd name="connsiteX4" fmla="*/ 111252 w 171542"/>
                    <a:gd name="connsiteY4" fmla="*/ 102775 h 215645"/>
                    <a:gd name="connsiteX5" fmla="*/ 114014 w 171542"/>
                    <a:gd name="connsiteY5" fmla="*/ 81820 h 215645"/>
                    <a:gd name="connsiteX6" fmla="*/ 3524 w 171542"/>
                    <a:gd name="connsiteY6" fmla="*/ 0 h 215645"/>
                    <a:gd name="connsiteX7" fmla="*/ 0 w 171542"/>
                    <a:gd name="connsiteY7" fmla="*/ 192500 h 215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542" h="215645">
                      <a:moveTo>
                        <a:pt x="0" y="192500"/>
                      </a:moveTo>
                      <a:cubicBezTo>
                        <a:pt x="36481" y="225647"/>
                        <a:pt x="125825" y="213455"/>
                        <a:pt x="125825" y="213455"/>
                      </a:cubicBezTo>
                      <a:cubicBezTo>
                        <a:pt x="125825" y="213455"/>
                        <a:pt x="181642" y="198120"/>
                        <a:pt x="169926" y="180689"/>
                      </a:cubicBezTo>
                      <a:cubicBezTo>
                        <a:pt x="137065" y="175260"/>
                        <a:pt x="121158" y="159925"/>
                        <a:pt x="114586" y="140303"/>
                      </a:cubicBezTo>
                      <a:cubicBezTo>
                        <a:pt x="110987" y="128141"/>
                        <a:pt x="109853" y="115381"/>
                        <a:pt x="111252" y="102775"/>
                      </a:cubicBezTo>
                      <a:cubicBezTo>
                        <a:pt x="111798" y="95745"/>
                        <a:pt x="112720" y="88750"/>
                        <a:pt x="114014" y="81820"/>
                      </a:cubicBezTo>
                      <a:lnTo>
                        <a:pt x="3524" y="0"/>
                      </a:lnTo>
                      <a:cubicBezTo>
                        <a:pt x="18097" y="54007"/>
                        <a:pt x="35814" y="153353"/>
                        <a:pt x="0" y="192500"/>
                      </a:cubicBezTo>
                      <a:close/>
                    </a:path>
                  </a:pathLst>
                </a:custGeom>
                <a:solidFill>
                  <a:srgbClr val="E4897B"/>
                </a:solidFill>
                <a:ln w="9525" cap="flat">
                  <a:noFill/>
                  <a:prstDash val="solid"/>
                  <a:miter/>
                </a:ln>
              </p:spPr>
              <p:txBody>
                <a:bodyPr rtlCol="0" anchor="ctr">
                  <a:noAutofit/>
                </a:bodyPr>
                <a:lstStyle/>
                <a:p>
                  <a:endParaRPr lang="zh-CN" altLang="en-US"/>
                </a:p>
              </p:txBody>
            </p:sp>
            <p:sp>
              <p:nvSpPr>
                <p:cNvPr id="352" name="任意多边形: 形状 351">
                  <a:extLst>
                    <a:ext uri="{FF2B5EF4-FFF2-40B4-BE49-F238E27FC236}">
                      <a16:creationId xmlns:a16="http://schemas.microsoft.com/office/drawing/2014/main" id="{D29CCF15-2CDB-4633-B9A6-ACBE8D219A0F}"/>
                    </a:ext>
                  </a:extLst>
                </p:cNvPr>
                <p:cNvSpPr/>
                <p:nvPr/>
              </p:nvSpPr>
              <p:spPr>
                <a:xfrm>
                  <a:off x="2320206" y="2837910"/>
                  <a:ext cx="85725" cy="88296"/>
                </a:xfrm>
                <a:custGeom>
                  <a:avLst/>
                  <a:gdLst>
                    <a:gd name="connsiteX0" fmla="*/ 0 w 85725"/>
                    <a:gd name="connsiteY0" fmla="*/ 0 h 88296"/>
                    <a:gd name="connsiteX1" fmla="*/ 85725 w 85725"/>
                    <a:gd name="connsiteY1" fmla="*/ 88297 h 88296"/>
                    <a:gd name="connsiteX2" fmla="*/ 82391 w 85725"/>
                    <a:gd name="connsiteY2" fmla="*/ 50768 h 88296"/>
                  </a:gdLst>
                  <a:ahLst/>
                  <a:cxnLst>
                    <a:cxn ang="0">
                      <a:pos x="connsiteX0" y="connsiteY0"/>
                    </a:cxn>
                    <a:cxn ang="0">
                      <a:pos x="connsiteX1" y="connsiteY1"/>
                    </a:cxn>
                    <a:cxn ang="0">
                      <a:pos x="connsiteX2" y="connsiteY2"/>
                    </a:cxn>
                  </a:cxnLst>
                  <a:rect l="l" t="t" r="r" b="b"/>
                  <a:pathLst>
                    <a:path w="85725" h="88296">
                      <a:moveTo>
                        <a:pt x="0" y="0"/>
                      </a:moveTo>
                      <a:cubicBezTo>
                        <a:pt x="4382" y="66675"/>
                        <a:pt x="58865" y="84582"/>
                        <a:pt x="85725" y="88297"/>
                      </a:cubicBezTo>
                      <a:cubicBezTo>
                        <a:pt x="82126" y="76134"/>
                        <a:pt x="80993" y="63375"/>
                        <a:pt x="82391" y="50768"/>
                      </a:cubicBezTo>
                      <a:close/>
                    </a:path>
                  </a:pathLst>
                </a:custGeom>
                <a:solidFill>
                  <a:srgbClr val="000000">
                    <a:alpha val="20000"/>
                  </a:srgbClr>
                </a:solidFill>
                <a:ln w="9525" cap="flat">
                  <a:noFill/>
                  <a:prstDash val="solid"/>
                  <a:miter/>
                </a:ln>
              </p:spPr>
              <p:txBody>
                <a:bodyPr rtlCol="0" anchor="ctr">
                  <a:noAutofit/>
                </a:bodyPr>
                <a:lstStyle/>
                <a:p>
                  <a:endParaRPr lang="zh-CN" altLang="en-US"/>
                </a:p>
              </p:txBody>
            </p:sp>
            <p:sp>
              <p:nvSpPr>
                <p:cNvPr id="353" name="任意多边形: 形状 352">
                  <a:extLst>
                    <a:ext uri="{FF2B5EF4-FFF2-40B4-BE49-F238E27FC236}">
                      <a16:creationId xmlns:a16="http://schemas.microsoft.com/office/drawing/2014/main" id="{13B02104-300D-4F65-B0AD-91D0F32F4FD8}"/>
                    </a:ext>
                  </a:extLst>
                </p:cNvPr>
                <p:cNvSpPr/>
                <p:nvPr/>
              </p:nvSpPr>
              <p:spPr>
                <a:xfrm>
                  <a:off x="2267723" y="2936399"/>
                  <a:ext cx="211623" cy="107251"/>
                </a:xfrm>
                <a:custGeom>
                  <a:avLst/>
                  <a:gdLst>
                    <a:gd name="connsiteX0" fmla="*/ 39719 w 211623"/>
                    <a:gd name="connsiteY0" fmla="*/ 0 h 107251"/>
                    <a:gd name="connsiteX1" fmla="*/ 145256 w 211623"/>
                    <a:gd name="connsiteY1" fmla="*/ 47625 h 107251"/>
                    <a:gd name="connsiteX2" fmla="*/ 151447 w 211623"/>
                    <a:gd name="connsiteY2" fmla="*/ 9525 h 107251"/>
                    <a:gd name="connsiteX3" fmla="*/ 190309 w 211623"/>
                    <a:gd name="connsiteY3" fmla="*/ 23146 h 107251"/>
                    <a:gd name="connsiteX4" fmla="*/ 211455 w 211623"/>
                    <a:gd name="connsiteY4" fmla="*/ 56579 h 107251"/>
                    <a:gd name="connsiteX5" fmla="*/ 207073 w 211623"/>
                    <a:gd name="connsiteY5" fmla="*/ 98488 h 107251"/>
                    <a:gd name="connsiteX6" fmla="*/ 153543 w 211623"/>
                    <a:gd name="connsiteY6" fmla="*/ 69152 h 107251"/>
                    <a:gd name="connsiteX7" fmla="*/ 126778 w 211623"/>
                    <a:gd name="connsiteY7" fmla="*/ 107252 h 107251"/>
                    <a:gd name="connsiteX8" fmla="*/ 0 w 211623"/>
                    <a:gd name="connsiteY8" fmla="*/ 46101 h 107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623" h="107251">
                      <a:moveTo>
                        <a:pt x="39719" y="0"/>
                      </a:moveTo>
                      <a:lnTo>
                        <a:pt x="145256" y="47625"/>
                      </a:lnTo>
                      <a:lnTo>
                        <a:pt x="151447" y="9525"/>
                      </a:lnTo>
                      <a:lnTo>
                        <a:pt x="190309" y="23146"/>
                      </a:lnTo>
                      <a:cubicBezTo>
                        <a:pt x="204226" y="28078"/>
                        <a:pt x="212962" y="41891"/>
                        <a:pt x="211455" y="56579"/>
                      </a:cubicBezTo>
                      <a:lnTo>
                        <a:pt x="207073" y="98488"/>
                      </a:lnTo>
                      <a:lnTo>
                        <a:pt x="153543" y="69152"/>
                      </a:lnTo>
                      <a:lnTo>
                        <a:pt x="126778" y="107252"/>
                      </a:lnTo>
                      <a:lnTo>
                        <a:pt x="0" y="46101"/>
                      </a:lnTo>
                      <a:close/>
                    </a:path>
                  </a:pathLst>
                </a:custGeom>
                <a:solidFill>
                  <a:srgbClr val="FFC414"/>
                </a:solidFill>
                <a:ln w="9525" cap="flat">
                  <a:noFill/>
                  <a:prstDash val="solid"/>
                  <a:miter/>
                </a:ln>
              </p:spPr>
              <p:txBody>
                <a:bodyPr rtlCol="0" anchor="ctr">
                  <a:noAutofit/>
                </a:bodyPr>
                <a:lstStyle/>
                <a:p>
                  <a:endParaRPr lang="zh-CN" altLang="en-US"/>
                </a:p>
              </p:txBody>
            </p:sp>
            <p:sp>
              <p:nvSpPr>
                <p:cNvPr id="354" name="任意多边形: 形状 353">
                  <a:extLst>
                    <a:ext uri="{FF2B5EF4-FFF2-40B4-BE49-F238E27FC236}">
                      <a16:creationId xmlns:a16="http://schemas.microsoft.com/office/drawing/2014/main" id="{602BA447-C0DA-4379-812F-E7966BF04405}"/>
                    </a:ext>
                  </a:extLst>
                </p:cNvPr>
                <p:cNvSpPr/>
                <p:nvPr/>
              </p:nvSpPr>
              <p:spPr>
                <a:xfrm>
                  <a:off x="2267723" y="2936399"/>
                  <a:ext cx="211623" cy="107251"/>
                </a:xfrm>
                <a:custGeom>
                  <a:avLst/>
                  <a:gdLst>
                    <a:gd name="connsiteX0" fmla="*/ 39719 w 211623"/>
                    <a:gd name="connsiteY0" fmla="*/ 0 h 107251"/>
                    <a:gd name="connsiteX1" fmla="*/ 145256 w 211623"/>
                    <a:gd name="connsiteY1" fmla="*/ 47625 h 107251"/>
                    <a:gd name="connsiteX2" fmla="*/ 151447 w 211623"/>
                    <a:gd name="connsiteY2" fmla="*/ 9525 h 107251"/>
                    <a:gd name="connsiteX3" fmla="*/ 190309 w 211623"/>
                    <a:gd name="connsiteY3" fmla="*/ 23146 h 107251"/>
                    <a:gd name="connsiteX4" fmla="*/ 211455 w 211623"/>
                    <a:gd name="connsiteY4" fmla="*/ 56579 h 107251"/>
                    <a:gd name="connsiteX5" fmla="*/ 207073 w 211623"/>
                    <a:gd name="connsiteY5" fmla="*/ 98488 h 107251"/>
                    <a:gd name="connsiteX6" fmla="*/ 153543 w 211623"/>
                    <a:gd name="connsiteY6" fmla="*/ 69152 h 107251"/>
                    <a:gd name="connsiteX7" fmla="*/ 126778 w 211623"/>
                    <a:gd name="connsiteY7" fmla="*/ 107252 h 107251"/>
                    <a:gd name="connsiteX8" fmla="*/ 0 w 211623"/>
                    <a:gd name="connsiteY8" fmla="*/ 46101 h 107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623" h="107251">
                      <a:moveTo>
                        <a:pt x="39719" y="0"/>
                      </a:moveTo>
                      <a:lnTo>
                        <a:pt x="145256" y="47625"/>
                      </a:lnTo>
                      <a:lnTo>
                        <a:pt x="151447" y="9525"/>
                      </a:lnTo>
                      <a:lnTo>
                        <a:pt x="190309" y="23146"/>
                      </a:lnTo>
                      <a:cubicBezTo>
                        <a:pt x="204226" y="28078"/>
                        <a:pt x="212962" y="41891"/>
                        <a:pt x="211455" y="56579"/>
                      </a:cubicBezTo>
                      <a:lnTo>
                        <a:pt x="207073" y="98488"/>
                      </a:lnTo>
                      <a:lnTo>
                        <a:pt x="153543" y="69152"/>
                      </a:lnTo>
                      <a:lnTo>
                        <a:pt x="126778" y="107252"/>
                      </a:lnTo>
                      <a:lnTo>
                        <a:pt x="0" y="46101"/>
                      </a:lnTo>
                      <a:close/>
                    </a:path>
                  </a:pathLst>
                </a:custGeom>
                <a:solidFill>
                  <a:srgbClr val="FFFFFF">
                    <a:alpha val="30000"/>
                  </a:srgbClr>
                </a:solidFill>
                <a:ln w="9525" cap="flat">
                  <a:noFill/>
                  <a:prstDash val="solid"/>
                  <a:miter/>
                </a:ln>
              </p:spPr>
              <p:txBody>
                <a:bodyPr rtlCol="0" anchor="ctr">
                  <a:noAutofit/>
                </a:bodyPr>
                <a:lstStyle/>
                <a:p>
                  <a:endParaRPr lang="zh-CN" altLang="en-US"/>
                </a:p>
              </p:txBody>
            </p:sp>
            <p:sp>
              <p:nvSpPr>
                <p:cNvPr id="355" name="任意多边形: 形状 354">
                  <a:extLst>
                    <a:ext uri="{FF2B5EF4-FFF2-40B4-BE49-F238E27FC236}">
                      <a16:creationId xmlns:a16="http://schemas.microsoft.com/office/drawing/2014/main" id="{273F7994-AD97-41DA-B6CD-B04B8C59BD35}"/>
                    </a:ext>
                  </a:extLst>
                </p:cNvPr>
                <p:cNvSpPr/>
                <p:nvPr/>
              </p:nvSpPr>
              <p:spPr>
                <a:xfrm>
                  <a:off x="2391929" y="2619597"/>
                  <a:ext cx="105688" cy="159001"/>
                </a:xfrm>
                <a:custGeom>
                  <a:avLst/>
                  <a:gdLst>
                    <a:gd name="connsiteX0" fmla="*/ 96869 w 105688"/>
                    <a:gd name="connsiteY0" fmla="*/ 0 h 159001"/>
                    <a:gd name="connsiteX1" fmla="*/ 76200 w 105688"/>
                    <a:gd name="connsiteY1" fmla="*/ 151447 h 159001"/>
                    <a:gd name="connsiteX2" fmla="*/ 0 w 105688"/>
                    <a:gd name="connsiteY2" fmla="*/ 2953 h 159001"/>
                  </a:gdLst>
                  <a:ahLst/>
                  <a:cxnLst>
                    <a:cxn ang="0">
                      <a:pos x="connsiteX0" y="connsiteY0"/>
                    </a:cxn>
                    <a:cxn ang="0">
                      <a:pos x="connsiteX1" y="connsiteY1"/>
                    </a:cxn>
                    <a:cxn ang="0">
                      <a:pos x="connsiteX2" y="connsiteY2"/>
                    </a:cxn>
                  </a:cxnLst>
                  <a:rect l="l" t="t" r="r" b="b"/>
                  <a:pathLst>
                    <a:path w="105688" h="159001">
                      <a:moveTo>
                        <a:pt x="96869" y="0"/>
                      </a:moveTo>
                      <a:cubicBezTo>
                        <a:pt x="96869" y="0"/>
                        <a:pt x="126873" y="103442"/>
                        <a:pt x="76200" y="151447"/>
                      </a:cubicBezTo>
                      <a:cubicBezTo>
                        <a:pt x="25527" y="199454"/>
                        <a:pt x="0" y="2953"/>
                        <a:pt x="0" y="2953"/>
                      </a:cubicBezTo>
                      <a:close/>
                    </a:path>
                  </a:pathLst>
                </a:custGeom>
                <a:solidFill>
                  <a:srgbClr val="263238"/>
                </a:solidFill>
                <a:ln w="9525" cap="flat">
                  <a:noFill/>
                  <a:prstDash val="solid"/>
                  <a:miter/>
                </a:ln>
              </p:spPr>
              <p:txBody>
                <a:bodyPr rtlCol="0" anchor="ctr">
                  <a:noAutofit/>
                </a:bodyPr>
                <a:lstStyle/>
                <a:p>
                  <a:endParaRPr lang="zh-CN" altLang="en-US"/>
                </a:p>
              </p:txBody>
            </p:sp>
            <p:sp>
              <p:nvSpPr>
                <p:cNvPr id="356" name="任意多边形: 形状 355">
                  <a:extLst>
                    <a:ext uri="{FF2B5EF4-FFF2-40B4-BE49-F238E27FC236}">
                      <a16:creationId xmlns:a16="http://schemas.microsoft.com/office/drawing/2014/main" id="{0FCAC344-AB58-4404-B248-327401BEC939}"/>
                    </a:ext>
                  </a:extLst>
                </p:cNvPr>
                <p:cNvSpPr/>
                <p:nvPr/>
              </p:nvSpPr>
              <p:spPr>
                <a:xfrm>
                  <a:off x="2280415" y="2605471"/>
                  <a:ext cx="218333" cy="303260"/>
                </a:xfrm>
                <a:custGeom>
                  <a:avLst/>
                  <a:gdLst>
                    <a:gd name="connsiteX0" fmla="*/ 209145 w 218333"/>
                    <a:gd name="connsiteY0" fmla="*/ 225010 h 303260"/>
                    <a:gd name="connsiteX1" fmla="*/ 205431 w 218333"/>
                    <a:gd name="connsiteY1" fmla="*/ 235868 h 303260"/>
                    <a:gd name="connsiteX2" fmla="*/ 151138 w 218333"/>
                    <a:gd name="connsiteY2" fmla="*/ 293494 h 303260"/>
                    <a:gd name="connsiteX3" fmla="*/ 79891 w 218333"/>
                    <a:gd name="connsiteY3" fmla="*/ 299114 h 303260"/>
                    <a:gd name="connsiteX4" fmla="*/ 36267 w 218333"/>
                    <a:gd name="connsiteY4" fmla="*/ 270539 h 303260"/>
                    <a:gd name="connsiteX5" fmla="*/ 72 w 218333"/>
                    <a:gd name="connsiteY5" fmla="*/ 108614 h 303260"/>
                    <a:gd name="connsiteX6" fmla="*/ 100937 w 218333"/>
                    <a:gd name="connsiteY6" fmla="*/ 70 h 303260"/>
                    <a:gd name="connsiteX7" fmla="*/ 148281 w 218333"/>
                    <a:gd name="connsiteY7" fmla="*/ 9459 h 303260"/>
                    <a:gd name="connsiteX8" fmla="*/ 209145 w 218333"/>
                    <a:gd name="connsiteY8" fmla="*/ 225010 h 303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333" h="303260">
                      <a:moveTo>
                        <a:pt x="209145" y="225010"/>
                      </a:moveTo>
                      <a:cubicBezTo>
                        <a:pt x="208108" y="228695"/>
                        <a:pt x="206868" y="232320"/>
                        <a:pt x="205431" y="235868"/>
                      </a:cubicBezTo>
                      <a:cubicBezTo>
                        <a:pt x="195287" y="261261"/>
                        <a:pt x="175883" y="281858"/>
                        <a:pt x="151138" y="293494"/>
                      </a:cubicBezTo>
                      <a:cubicBezTo>
                        <a:pt x="128916" y="304168"/>
                        <a:pt x="103512" y="306172"/>
                        <a:pt x="79891" y="299114"/>
                      </a:cubicBezTo>
                      <a:cubicBezTo>
                        <a:pt x="63021" y="293734"/>
                        <a:pt x="47939" y="283854"/>
                        <a:pt x="36267" y="270539"/>
                      </a:cubicBezTo>
                      <a:cubicBezTo>
                        <a:pt x="-976" y="230058"/>
                        <a:pt x="1691" y="184814"/>
                        <a:pt x="72" y="108614"/>
                      </a:cubicBezTo>
                      <a:cubicBezTo>
                        <a:pt x="-2049" y="50787"/>
                        <a:pt x="43111" y="2191"/>
                        <a:pt x="100937" y="70"/>
                      </a:cubicBezTo>
                      <a:cubicBezTo>
                        <a:pt x="117234" y="-527"/>
                        <a:pt x="133445" y="2688"/>
                        <a:pt x="148281" y="9459"/>
                      </a:cubicBezTo>
                      <a:cubicBezTo>
                        <a:pt x="222004" y="42987"/>
                        <a:pt x="228195" y="156906"/>
                        <a:pt x="209145" y="225010"/>
                      </a:cubicBezTo>
                      <a:close/>
                    </a:path>
                  </a:pathLst>
                </a:custGeom>
                <a:solidFill>
                  <a:srgbClr val="E4897B"/>
                </a:solidFill>
                <a:ln w="9525" cap="flat">
                  <a:noFill/>
                  <a:prstDash val="solid"/>
                  <a:miter/>
                </a:ln>
              </p:spPr>
              <p:txBody>
                <a:bodyPr rtlCol="0" anchor="ctr">
                  <a:noAutofit/>
                </a:bodyPr>
                <a:lstStyle/>
                <a:p>
                  <a:endParaRPr lang="zh-CN" altLang="en-US"/>
                </a:p>
              </p:txBody>
            </p:sp>
            <p:sp>
              <p:nvSpPr>
                <p:cNvPr id="357" name="任意多边形: 形状 356">
                  <a:extLst>
                    <a:ext uri="{FF2B5EF4-FFF2-40B4-BE49-F238E27FC236}">
                      <a16:creationId xmlns:a16="http://schemas.microsoft.com/office/drawing/2014/main" id="{F53D5274-588F-4791-8B84-BFCEFD822520}"/>
                    </a:ext>
                  </a:extLst>
                </p:cNvPr>
                <p:cNvSpPr/>
                <p:nvPr/>
              </p:nvSpPr>
              <p:spPr>
                <a:xfrm>
                  <a:off x="2395751" y="2729133"/>
                  <a:ext cx="14864" cy="22481"/>
                </a:xfrm>
                <a:custGeom>
                  <a:avLst/>
                  <a:gdLst>
                    <a:gd name="connsiteX0" fmla="*/ 83 w 14864"/>
                    <a:gd name="connsiteY0" fmla="*/ 10955 h 22481"/>
                    <a:gd name="connsiteX1" fmla="*/ 7037 w 14864"/>
                    <a:gd name="connsiteY1" fmla="*/ 22480 h 22481"/>
                    <a:gd name="connsiteX2" fmla="*/ 14847 w 14864"/>
                    <a:gd name="connsiteY2" fmla="*/ 11527 h 22481"/>
                    <a:gd name="connsiteX3" fmla="*/ 7894 w 14864"/>
                    <a:gd name="connsiteY3" fmla="*/ 1 h 22481"/>
                    <a:gd name="connsiteX4" fmla="*/ 83 w 14864"/>
                    <a:gd name="connsiteY4" fmla="*/ 10955 h 22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64" h="22481">
                      <a:moveTo>
                        <a:pt x="83" y="10955"/>
                      </a:moveTo>
                      <a:cubicBezTo>
                        <a:pt x="-584" y="17146"/>
                        <a:pt x="2846" y="22385"/>
                        <a:pt x="7037" y="22480"/>
                      </a:cubicBezTo>
                      <a:cubicBezTo>
                        <a:pt x="11228" y="22576"/>
                        <a:pt x="14561" y="17718"/>
                        <a:pt x="14847" y="11527"/>
                      </a:cubicBezTo>
                      <a:cubicBezTo>
                        <a:pt x="15133" y="5335"/>
                        <a:pt x="11894" y="97"/>
                        <a:pt x="7894" y="1"/>
                      </a:cubicBezTo>
                      <a:cubicBezTo>
                        <a:pt x="3893" y="-94"/>
                        <a:pt x="83" y="4669"/>
                        <a:pt x="83" y="10955"/>
                      </a:cubicBezTo>
                      <a:close/>
                    </a:path>
                  </a:pathLst>
                </a:custGeom>
                <a:solidFill>
                  <a:srgbClr val="263238"/>
                </a:solidFill>
                <a:ln w="9525" cap="flat">
                  <a:noFill/>
                  <a:prstDash val="solid"/>
                  <a:miter/>
                </a:ln>
              </p:spPr>
              <p:txBody>
                <a:bodyPr rtlCol="0" anchor="ctr">
                  <a:noAutofit/>
                </a:bodyPr>
                <a:lstStyle/>
                <a:p>
                  <a:endParaRPr lang="zh-CN" altLang="en-US"/>
                </a:p>
              </p:txBody>
            </p:sp>
            <p:sp>
              <p:nvSpPr>
                <p:cNvPr id="358" name="任意多边形: 形状 357">
                  <a:extLst>
                    <a:ext uri="{FF2B5EF4-FFF2-40B4-BE49-F238E27FC236}">
                      <a16:creationId xmlns:a16="http://schemas.microsoft.com/office/drawing/2014/main" id="{E93BEF9E-1499-41BE-8BB0-3271DBAA7936}"/>
                    </a:ext>
                  </a:extLst>
                </p:cNvPr>
                <p:cNvSpPr/>
                <p:nvPr/>
              </p:nvSpPr>
              <p:spPr>
                <a:xfrm>
                  <a:off x="2465954" y="2731702"/>
                  <a:ext cx="14861" cy="22580"/>
                </a:xfrm>
                <a:custGeom>
                  <a:avLst/>
                  <a:gdLst>
                    <a:gd name="connsiteX0" fmla="*/ 80 w 14861"/>
                    <a:gd name="connsiteY0" fmla="*/ 11054 h 22580"/>
                    <a:gd name="connsiteX1" fmla="*/ 7033 w 14861"/>
                    <a:gd name="connsiteY1" fmla="*/ 22579 h 22580"/>
                    <a:gd name="connsiteX2" fmla="*/ 14843 w 14861"/>
                    <a:gd name="connsiteY2" fmla="*/ 11530 h 22580"/>
                    <a:gd name="connsiteX3" fmla="*/ 7890 w 14861"/>
                    <a:gd name="connsiteY3" fmla="*/ 5 h 22580"/>
                    <a:gd name="connsiteX4" fmla="*/ 80 w 14861"/>
                    <a:gd name="connsiteY4" fmla="*/ 11054 h 22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61" h="22580">
                      <a:moveTo>
                        <a:pt x="80" y="11054"/>
                      </a:moveTo>
                      <a:cubicBezTo>
                        <a:pt x="-587" y="17245"/>
                        <a:pt x="3032" y="22484"/>
                        <a:pt x="7033" y="22579"/>
                      </a:cubicBezTo>
                      <a:cubicBezTo>
                        <a:pt x="11034" y="22674"/>
                        <a:pt x="14558" y="17721"/>
                        <a:pt x="14843" y="11530"/>
                      </a:cubicBezTo>
                      <a:cubicBezTo>
                        <a:pt x="15129" y="5339"/>
                        <a:pt x="11986" y="195"/>
                        <a:pt x="7890" y="5"/>
                      </a:cubicBezTo>
                      <a:cubicBezTo>
                        <a:pt x="3794" y="-186"/>
                        <a:pt x="365" y="5148"/>
                        <a:pt x="80" y="11054"/>
                      </a:cubicBezTo>
                      <a:close/>
                    </a:path>
                  </a:pathLst>
                </a:custGeom>
                <a:solidFill>
                  <a:srgbClr val="263238"/>
                </a:solidFill>
                <a:ln w="9525" cap="flat">
                  <a:noFill/>
                  <a:prstDash val="solid"/>
                  <a:miter/>
                </a:ln>
              </p:spPr>
              <p:txBody>
                <a:bodyPr rtlCol="0" anchor="ctr">
                  <a:noAutofit/>
                </a:bodyPr>
                <a:lstStyle/>
                <a:p>
                  <a:endParaRPr lang="zh-CN" altLang="en-US"/>
                </a:p>
              </p:txBody>
            </p:sp>
            <p:sp>
              <p:nvSpPr>
                <p:cNvPr id="359" name="任意多边形: 形状 358">
                  <a:extLst>
                    <a:ext uri="{FF2B5EF4-FFF2-40B4-BE49-F238E27FC236}">
                      <a16:creationId xmlns:a16="http://schemas.microsoft.com/office/drawing/2014/main" id="{F8834756-87AB-4515-BD36-ADB958552048}"/>
                    </a:ext>
                  </a:extLst>
                </p:cNvPr>
                <p:cNvSpPr/>
                <p:nvPr/>
              </p:nvSpPr>
              <p:spPr>
                <a:xfrm>
                  <a:off x="2441078" y="2744946"/>
                  <a:ext cx="30099" cy="60371"/>
                </a:xfrm>
                <a:custGeom>
                  <a:avLst/>
                  <a:gdLst>
                    <a:gd name="connsiteX0" fmla="*/ 2381 w 30099"/>
                    <a:gd name="connsiteY0" fmla="*/ 0 h 60371"/>
                    <a:gd name="connsiteX1" fmla="*/ 30099 w 30099"/>
                    <a:gd name="connsiteY1" fmla="*/ 54388 h 60371"/>
                    <a:gd name="connsiteX2" fmla="*/ 0 w 30099"/>
                    <a:gd name="connsiteY2" fmla="*/ 58865 h 60371"/>
                  </a:gdLst>
                  <a:ahLst/>
                  <a:cxnLst>
                    <a:cxn ang="0">
                      <a:pos x="connsiteX0" y="connsiteY0"/>
                    </a:cxn>
                    <a:cxn ang="0">
                      <a:pos x="connsiteX1" y="connsiteY1"/>
                    </a:cxn>
                    <a:cxn ang="0">
                      <a:pos x="connsiteX2" y="connsiteY2"/>
                    </a:cxn>
                  </a:cxnLst>
                  <a:rect l="l" t="t" r="r" b="b"/>
                  <a:pathLst>
                    <a:path w="30099" h="60371">
                      <a:moveTo>
                        <a:pt x="2381" y="0"/>
                      </a:moveTo>
                      <a:cubicBezTo>
                        <a:pt x="9131" y="19294"/>
                        <a:pt x="18454" y="37589"/>
                        <a:pt x="30099" y="54388"/>
                      </a:cubicBezTo>
                      <a:cubicBezTo>
                        <a:pt x="21230" y="60280"/>
                        <a:pt x="10200" y="61921"/>
                        <a:pt x="0" y="58865"/>
                      </a:cubicBezTo>
                      <a:close/>
                    </a:path>
                  </a:pathLst>
                </a:custGeom>
                <a:solidFill>
                  <a:srgbClr val="DE5753"/>
                </a:solidFill>
                <a:ln w="9525" cap="flat">
                  <a:noFill/>
                  <a:prstDash val="solid"/>
                  <a:miter/>
                </a:ln>
              </p:spPr>
              <p:txBody>
                <a:bodyPr rtlCol="0" anchor="ctr">
                  <a:noAutofit/>
                </a:bodyPr>
                <a:lstStyle/>
                <a:p>
                  <a:endParaRPr lang="zh-CN" altLang="en-US"/>
                </a:p>
              </p:txBody>
            </p:sp>
            <p:sp>
              <p:nvSpPr>
                <p:cNvPr id="360" name="任意多边形: 形状 359">
                  <a:extLst>
                    <a:ext uri="{FF2B5EF4-FFF2-40B4-BE49-F238E27FC236}">
                      <a16:creationId xmlns:a16="http://schemas.microsoft.com/office/drawing/2014/main" id="{B75567CC-3EDE-4AF1-9CA2-937457B50783}"/>
                    </a:ext>
                  </a:extLst>
                </p:cNvPr>
                <p:cNvSpPr/>
                <p:nvPr/>
              </p:nvSpPr>
              <p:spPr>
                <a:xfrm>
                  <a:off x="2458310" y="2700881"/>
                  <a:ext cx="36907" cy="13293"/>
                </a:xfrm>
                <a:custGeom>
                  <a:avLst/>
                  <a:gdLst>
                    <a:gd name="connsiteX0" fmla="*/ 34965 w 36907"/>
                    <a:gd name="connsiteY0" fmla="*/ 12823 h 13293"/>
                    <a:gd name="connsiteX1" fmla="*/ 31155 w 36907"/>
                    <a:gd name="connsiteY1" fmla="*/ 12823 h 13293"/>
                    <a:gd name="connsiteX2" fmla="*/ 5057 w 36907"/>
                    <a:gd name="connsiteY2" fmla="*/ 8727 h 13293"/>
                    <a:gd name="connsiteX3" fmla="*/ 294 w 36907"/>
                    <a:gd name="connsiteY3" fmla="*/ 6822 h 13293"/>
                    <a:gd name="connsiteX4" fmla="*/ 2199 w 36907"/>
                    <a:gd name="connsiteY4" fmla="*/ 2060 h 13293"/>
                    <a:gd name="connsiteX5" fmla="*/ 2199 w 36907"/>
                    <a:gd name="connsiteY5" fmla="*/ 2060 h 13293"/>
                    <a:gd name="connsiteX6" fmla="*/ 35251 w 36907"/>
                    <a:gd name="connsiteY6" fmla="*/ 6727 h 13293"/>
                    <a:gd name="connsiteX7" fmla="*/ 36328 w 36907"/>
                    <a:gd name="connsiteY7" fmla="*/ 11731 h 13293"/>
                    <a:gd name="connsiteX8" fmla="*/ 36299 w 36907"/>
                    <a:gd name="connsiteY8" fmla="*/ 11775 h 13293"/>
                    <a:gd name="connsiteX9" fmla="*/ 36299 w 36907"/>
                    <a:gd name="connsiteY9" fmla="*/ 11775 h 13293"/>
                    <a:gd name="connsiteX10" fmla="*/ 34965 w 36907"/>
                    <a:gd name="connsiteY10" fmla="*/ 12823 h 1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907" h="13293">
                      <a:moveTo>
                        <a:pt x="34965" y="12823"/>
                      </a:moveTo>
                      <a:cubicBezTo>
                        <a:pt x="33773" y="13450"/>
                        <a:pt x="32348" y="13450"/>
                        <a:pt x="31155" y="12823"/>
                      </a:cubicBezTo>
                      <a:cubicBezTo>
                        <a:pt x="23597" y="7396"/>
                        <a:pt x="13914" y="5877"/>
                        <a:pt x="5057" y="8727"/>
                      </a:cubicBezTo>
                      <a:cubicBezTo>
                        <a:pt x="3216" y="9516"/>
                        <a:pt x="1083" y="8664"/>
                        <a:pt x="294" y="6822"/>
                      </a:cubicBezTo>
                      <a:cubicBezTo>
                        <a:pt x="-495" y="4981"/>
                        <a:pt x="358" y="2849"/>
                        <a:pt x="2199" y="2060"/>
                      </a:cubicBezTo>
                      <a:lnTo>
                        <a:pt x="2199" y="2060"/>
                      </a:lnTo>
                      <a:cubicBezTo>
                        <a:pt x="13319" y="-1861"/>
                        <a:pt x="25652" y="-119"/>
                        <a:pt x="35251" y="6727"/>
                      </a:cubicBezTo>
                      <a:cubicBezTo>
                        <a:pt x="36930" y="7812"/>
                        <a:pt x="37412" y="10052"/>
                        <a:pt x="36328" y="11731"/>
                      </a:cubicBezTo>
                      <a:cubicBezTo>
                        <a:pt x="36318" y="11746"/>
                        <a:pt x="36308" y="11761"/>
                        <a:pt x="36299" y="11775"/>
                      </a:cubicBezTo>
                      <a:lnTo>
                        <a:pt x="36299" y="11775"/>
                      </a:lnTo>
                      <a:cubicBezTo>
                        <a:pt x="35892" y="12170"/>
                        <a:pt x="35445" y="12521"/>
                        <a:pt x="34965" y="12823"/>
                      </a:cubicBezTo>
                      <a:close/>
                    </a:path>
                  </a:pathLst>
                </a:custGeom>
                <a:solidFill>
                  <a:srgbClr val="263238"/>
                </a:solidFill>
                <a:ln w="9525" cap="flat">
                  <a:noFill/>
                  <a:prstDash val="solid"/>
                  <a:miter/>
                </a:ln>
              </p:spPr>
              <p:txBody>
                <a:bodyPr rtlCol="0" anchor="ctr">
                  <a:noAutofit/>
                </a:bodyPr>
                <a:lstStyle/>
                <a:p>
                  <a:endParaRPr lang="zh-CN" altLang="en-US"/>
                </a:p>
              </p:txBody>
            </p:sp>
            <p:sp>
              <p:nvSpPr>
                <p:cNvPr id="361" name="任意多边形: 形状 360">
                  <a:extLst>
                    <a:ext uri="{FF2B5EF4-FFF2-40B4-BE49-F238E27FC236}">
                      <a16:creationId xmlns:a16="http://schemas.microsoft.com/office/drawing/2014/main" id="{03284470-2916-4500-9D21-DE10E41A03A7}"/>
                    </a:ext>
                  </a:extLst>
                </p:cNvPr>
                <p:cNvSpPr/>
                <p:nvPr/>
              </p:nvSpPr>
              <p:spPr>
                <a:xfrm>
                  <a:off x="2380005" y="2697177"/>
                  <a:ext cx="36424" cy="14529"/>
                </a:xfrm>
                <a:custGeom>
                  <a:avLst/>
                  <a:gdLst>
                    <a:gd name="connsiteX0" fmla="*/ 2876 w 36424"/>
                    <a:gd name="connsiteY0" fmla="*/ 14241 h 14529"/>
                    <a:gd name="connsiteX1" fmla="*/ 780 w 36424"/>
                    <a:gd name="connsiteY1" fmla="*/ 13479 h 14529"/>
                    <a:gd name="connsiteX2" fmla="*/ 1352 w 36424"/>
                    <a:gd name="connsiteY2" fmla="*/ 8335 h 14529"/>
                    <a:gd name="connsiteX3" fmla="*/ 1352 w 36424"/>
                    <a:gd name="connsiteY3" fmla="*/ 8335 h 14529"/>
                    <a:gd name="connsiteX4" fmla="*/ 33927 w 36424"/>
                    <a:gd name="connsiteY4" fmla="*/ 1287 h 14529"/>
                    <a:gd name="connsiteX5" fmla="*/ 36271 w 36424"/>
                    <a:gd name="connsiteY5" fmla="*/ 5685 h 14529"/>
                    <a:gd name="connsiteX6" fmla="*/ 36213 w 36424"/>
                    <a:gd name="connsiteY6" fmla="*/ 5859 h 14529"/>
                    <a:gd name="connsiteX7" fmla="*/ 36213 w 36424"/>
                    <a:gd name="connsiteY7" fmla="*/ 5859 h 14529"/>
                    <a:gd name="connsiteX8" fmla="*/ 31641 w 36424"/>
                    <a:gd name="connsiteY8" fmla="*/ 8145 h 14529"/>
                    <a:gd name="connsiteX9" fmla="*/ 31641 w 36424"/>
                    <a:gd name="connsiteY9" fmla="*/ 8145 h 14529"/>
                    <a:gd name="connsiteX10" fmla="*/ 5828 w 36424"/>
                    <a:gd name="connsiteY10" fmla="*/ 14146 h 14529"/>
                    <a:gd name="connsiteX11" fmla="*/ 2876 w 36424"/>
                    <a:gd name="connsiteY11" fmla="*/ 14241 h 14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424" h="14529">
                      <a:moveTo>
                        <a:pt x="2876" y="14241"/>
                      </a:moveTo>
                      <a:cubicBezTo>
                        <a:pt x="2110" y="14235"/>
                        <a:pt x="1371" y="13966"/>
                        <a:pt x="780" y="13479"/>
                      </a:cubicBezTo>
                      <a:cubicBezTo>
                        <a:pt x="-451" y="11892"/>
                        <a:pt x="-198" y="9613"/>
                        <a:pt x="1352" y="8335"/>
                      </a:cubicBezTo>
                      <a:lnTo>
                        <a:pt x="1352" y="8335"/>
                      </a:lnTo>
                      <a:cubicBezTo>
                        <a:pt x="10404" y="799"/>
                        <a:pt x="22569" y="-1833"/>
                        <a:pt x="33927" y="1287"/>
                      </a:cubicBezTo>
                      <a:cubicBezTo>
                        <a:pt x="35789" y="1854"/>
                        <a:pt x="36838" y="3824"/>
                        <a:pt x="36271" y="5685"/>
                      </a:cubicBezTo>
                      <a:cubicBezTo>
                        <a:pt x="36253" y="5744"/>
                        <a:pt x="36234" y="5802"/>
                        <a:pt x="36213" y="5859"/>
                      </a:cubicBezTo>
                      <a:lnTo>
                        <a:pt x="36213" y="5859"/>
                      </a:lnTo>
                      <a:cubicBezTo>
                        <a:pt x="35580" y="7751"/>
                        <a:pt x="33535" y="8773"/>
                        <a:pt x="31641" y="8145"/>
                      </a:cubicBezTo>
                      <a:lnTo>
                        <a:pt x="31641" y="8145"/>
                      </a:lnTo>
                      <a:cubicBezTo>
                        <a:pt x="22572" y="5939"/>
                        <a:pt x="12995" y="8166"/>
                        <a:pt x="5828" y="14146"/>
                      </a:cubicBezTo>
                      <a:cubicBezTo>
                        <a:pt x="4909" y="14621"/>
                        <a:pt x="3824" y="14656"/>
                        <a:pt x="2876" y="14241"/>
                      </a:cubicBezTo>
                      <a:close/>
                    </a:path>
                  </a:pathLst>
                </a:custGeom>
                <a:solidFill>
                  <a:srgbClr val="263238"/>
                </a:solidFill>
                <a:ln w="9525" cap="flat">
                  <a:noFill/>
                  <a:prstDash val="solid"/>
                  <a:miter/>
                </a:ln>
              </p:spPr>
              <p:txBody>
                <a:bodyPr rtlCol="0" anchor="ctr">
                  <a:noAutofit/>
                </a:bodyPr>
                <a:lstStyle/>
                <a:p>
                  <a:endParaRPr lang="zh-CN" altLang="en-US"/>
                </a:p>
              </p:txBody>
            </p:sp>
            <p:sp>
              <p:nvSpPr>
                <p:cNvPr id="704" name="任意多边形: 形状 703">
                  <a:extLst>
                    <a:ext uri="{FF2B5EF4-FFF2-40B4-BE49-F238E27FC236}">
                      <a16:creationId xmlns:a16="http://schemas.microsoft.com/office/drawing/2014/main" id="{C9B5320B-7F1D-4705-B4A0-C73A17B4D80E}"/>
                    </a:ext>
                  </a:extLst>
                </p:cNvPr>
                <p:cNvSpPr/>
                <p:nvPr/>
              </p:nvSpPr>
              <p:spPr>
                <a:xfrm>
                  <a:off x="2245534" y="2621121"/>
                  <a:ext cx="99055" cy="243459"/>
                </a:xfrm>
                <a:custGeom>
                  <a:avLst/>
                  <a:gdLst>
                    <a:gd name="connsiteX0" fmla="*/ 94674 w 99055"/>
                    <a:gd name="connsiteY0" fmla="*/ 0 h 243459"/>
                    <a:gd name="connsiteX1" fmla="*/ 99056 w 99055"/>
                    <a:gd name="connsiteY1" fmla="*/ 33623 h 243459"/>
                    <a:gd name="connsiteX2" fmla="*/ 86768 w 99055"/>
                    <a:gd name="connsiteY2" fmla="*/ 65437 h 243459"/>
                    <a:gd name="connsiteX3" fmla="*/ 60670 w 99055"/>
                    <a:gd name="connsiteY3" fmla="*/ 155639 h 243459"/>
                    <a:gd name="connsiteX4" fmla="*/ 49526 w 99055"/>
                    <a:gd name="connsiteY4" fmla="*/ 146114 h 243459"/>
                    <a:gd name="connsiteX5" fmla="*/ 63242 w 99055"/>
                    <a:gd name="connsiteY5" fmla="*/ 243459 h 243459"/>
                    <a:gd name="connsiteX6" fmla="*/ 14474 w 99055"/>
                    <a:gd name="connsiteY6" fmla="*/ 149161 h 243459"/>
                    <a:gd name="connsiteX7" fmla="*/ 7901 w 99055"/>
                    <a:gd name="connsiteY7" fmla="*/ 11240 h 24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55" h="243459">
                      <a:moveTo>
                        <a:pt x="94674" y="0"/>
                      </a:moveTo>
                      <a:lnTo>
                        <a:pt x="99056" y="33623"/>
                      </a:lnTo>
                      <a:cubicBezTo>
                        <a:pt x="87332" y="39439"/>
                        <a:pt x="81998" y="53250"/>
                        <a:pt x="86768" y="65437"/>
                      </a:cubicBezTo>
                      <a:cubicBezTo>
                        <a:pt x="97913" y="94012"/>
                        <a:pt x="82292" y="137827"/>
                        <a:pt x="60670" y="155639"/>
                      </a:cubicBezTo>
                      <a:cubicBezTo>
                        <a:pt x="60670" y="155639"/>
                        <a:pt x="59908" y="143351"/>
                        <a:pt x="49526" y="146114"/>
                      </a:cubicBezTo>
                      <a:cubicBezTo>
                        <a:pt x="39143" y="148876"/>
                        <a:pt x="42763" y="212789"/>
                        <a:pt x="63242" y="243459"/>
                      </a:cubicBezTo>
                      <a:cubicBezTo>
                        <a:pt x="63242" y="243459"/>
                        <a:pt x="32381" y="216122"/>
                        <a:pt x="14474" y="149161"/>
                      </a:cubicBezTo>
                      <a:cubicBezTo>
                        <a:pt x="-2195" y="87154"/>
                        <a:pt x="-4576" y="35433"/>
                        <a:pt x="7901" y="11240"/>
                      </a:cubicBezTo>
                      <a:close/>
                    </a:path>
                  </a:pathLst>
                </a:custGeom>
                <a:solidFill>
                  <a:srgbClr val="263238"/>
                </a:solidFill>
                <a:ln w="9525" cap="flat">
                  <a:noFill/>
                  <a:prstDash val="solid"/>
                  <a:miter/>
                </a:ln>
              </p:spPr>
              <p:txBody>
                <a:bodyPr rtlCol="0" anchor="ctr">
                  <a:noAutofit/>
                </a:bodyPr>
                <a:lstStyle/>
                <a:p>
                  <a:endParaRPr lang="zh-CN" altLang="en-US"/>
                </a:p>
              </p:txBody>
            </p:sp>
            <p:sp>
              <p:nvSpPr>
                <p:cNvPr id="705" name="任意多边形: 形状 704">
                  <a:extLst>
                    <a:ext uri="{FF2B5EF4-FFF2-40B4-BE49-F238E27FC236}">
                      <a16:creationId xmlns:a16="http://schemas.microsoft.com/office/drawing/2014/main" id="{20D8FEF4-5D4E-48BC-AA38-F02A39E8B32F}"/>
                    </a:ext>
                  </a:extLst>
                </p:cNvPr>
                <p:cNvSpPr/>
                <p:nvPr/>
              </p:nvSpPr>
              <p:spPr>
                <a:xfrm>
                  <a:off x="2241437" y="2727944"/>
                  <a:ext cx="77871" cy="88121"/>
                </a:xfrm>
                <a:custGeom>
                  <a:avLst/>
                  <a:gdLst>
                    <a:gd name="connsiteX0" fmla="*/ 3236 w 77871"/>
                    <a:gd name="connsiteY0" fmla="*/ 47863 h 88121"/>
                    <a:gd name="connsiteX1" fmla="*/ 43622 w 77871"/>
                    <a:gd name="connsiteY1" fmla="*/ 85963 h 88121"/>
                    <a:gd name="connsiteX2" fmla="*/ 76959 w 77871"/>
                    <a:gd name="connsiteY2" fmla="*/ 50435 h 88121"/>
                    <a:gd name="connsiteX3" fmla="*/ 30192 w 77871"/>
                    <a:gd name="connsiteY3" fmla="*/ 48 h 88121"/>
                    <a:gd name="connsiteX4" fmla="*/ 3236 w 77871"/>
                    <a:gd name="connsiteY4" fmla="*/ 47863 h 88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871" h="88121">
                      <a:moveTo>
                        <a:pt x="3236" y="47863"/>
                      </a:moveTo>
                      <a:cubicBezTo>
                        <a:pt x="11159" y="65383"/>
                        <a:pt x="25671" y="79073"/>
                        <a:pt x="43622" y="85963"/>
                      </a:cubicBezTo>
                      <a:cubicBezTo>
                        <a:pt x="67434" y="95012"/>
                        <a:pt x="81722" y="74153"/>
                        <a:pt x="76959" y="50435"/>
                      </a:cubicBezTo>
                      <a:cubicBezTo>
                        <a:pt x="72578" y="29385"/>
                        <a:pt x="55052" y="-1381"/>
                        <a:pt x="30192" y="48"/>
                      </a:cubicBezTo>
                      <a:cubicBezTo>
                        <a:pt x="5331" y="1477"/>
                        <a:pt x="-6099" y="26051"/>
                        <a:pt x="3236" y="47863"/>
                      </a:cubicBezTo>
                      <a:close/>
                    </a:path>
                  </a:pathLst>
                </a:custGeom>
                <a:solidFill>
                  <a:srgbClr val="E4897B"/>
                </a:solidFill>
                <a:ln w="9525" cap="flat">
                  <a:noFill/>
                  <a:prstDash val="solid"/>
                  <a:miter/>
                </a:ln>
              </p:spPr>
              <p:txBody>
                <a:bodyPr rtlCol="0" anchor="ctr">
                  <a:noAutofit/>
                </a:bodyPr>
                <a:lstStyle/>
                <a:p>
                  <a:endParaRPr lang="zh-CN" altLang="en-US"/>
                </a:p>
              </p:txBody>
            </p:sp>
            <p:sp>
              <p:nvSpPr>
                <p:cNvPr id="706" name="任意多边形: 形状 705">
                  <a:extLst>
                    <a:ext uri="{FF2B5EF4-FFF2-40B4-BE49-F238E27FC236}">
                      <a16:creationId xmlns:a16="http://schemas.microsoft.com/office/drawing/2014/main" id="{4431E335-85A5-4AF2-90C4-4BF4C79CA0CA}"/>
                    </a:ext>
                  </a:extLst>
                </p:cNvPr>
                <p:cNvSpPr/>
                <p:nvPr/>
              </p:nvSpPr>
              <p:spPr>
                <a:xfrm>
                  <a:off x="2395012" y="2815753"/>
                  <a:ext cx="37459" cy="28064"/>
                </a:xfrm>
                <a:custGeom>
                  <a:avLst/>
                  <a:gdLst>
                    <a:gd name="connsiteX0" fmla="*/ 35113 w 37459"/>
                    <a:gd name="connsiteY0" fmla="*/ 28063 h 28064"/>
                    <a:gd name="connsiteX1" fmla="*/ 33112 w 37459"/>
                    <a:gd name="connsiteY1" fmla="*/ 27015 h 28064"/>
                    <a:gd name="connsiteX2" fmla="*/ 1870 w 37459"/>
                    <a:gd name="connsiteY2" fmla="*/ 4726 h 28064"/>
                    <a:gd name="connsiteX3" fmla="*/ 56 w 37459"/>
                    <a:gd name="connsiteY3" fmla="*/ 1889 h 28064"/>
                    <a:gd name="connsiteX4" fmla="*/ 61 w 37459"/>
                    <a:gd name="connsiteY4" fmla="*/ 1869 h 28064"/>
                    <a:gd name="connsiteX5" fmla="*/ 2726 w 37459"/>
                    <a:gd name="connsiteY5" fmla="*/ 39 h 28064"/>
                    <a:gd name="connsiteX6" fmla="*/ 2823 w 37459"/>
                    <a:gd name="connsiteY6" fmla="*/ 59 h 28064"/>
                    <a:gd name="connsiteX7" fmla="*/ 37113 w 37459"/>
                    <a:gd name="connsiteY7" fmla="*/ 24348 h 28064"/>
                    <a:gd name="connsiteX8" fmla="*/ 36446 w 37459"/>
                    <a:gd name="connsiteY8" fmla="*/ 27682 h 28064"/>
                    <a:gd name="connsiteX9" fmla="*/ 35113 w 37459"/>
                    <a:gd name="connsiteY9" fmla="*/ 28063 h 28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59" h="28064">
                      <a:moveTo>
                        <a:pt x="35113" y="28063"/>
                      </a:moveTo>
                      <a:cubicBezTo>
                        <a:pt x="34316" y="28055"/>
                        <a:pt x="33572" y="27665"/>
                        <a:pt x="33112" y="27015"/>
                      </a:cubicBezTo>
                      <a:cubicBezTo>
                        <a:pt x="25727" y="16060"/>
                        <a:pt x="14632" y="8145"/>
                        <a:pt x="1870" y="4726"/>
                      </a:cubicBezTo>
                      <a:cubicBezTo>
                        <a:pt x="586" y="4444"/>
                        <a:pt x="-226" y="3174"/>
                        <a:pt x="56" y="1889"/>
                      </a:cubicBezTo>
                      <a:cubicBezTo>
                        <a:pt x="58" y="1883"/>
                        <a:pt x="59" y="1876"/>
                        <a:pt x="61" y="1869"/>
                      </a:cubicBezTo>
                      <a:cubicBezTo>
                        <a:pt x="291" y="628"/>
                        <a:pt x="1485" y="-192"/>
                        <a:pt x="2726" y="39"/>
                      </a:cubicBezTo>
                      <a:cubicBezTo>
                        <a:pt x="2758" y="45"/>
                        <a:pt x="2791" y="52"/>
                        <a:pt x="2823" y="59"/>
                      </a:cubicBezTo>
                      <a:cubicBezTo>
                        <a:pt x="16860" y="3644"/>
                        <a:pt x="29074" y="12296"/>
                        <a:pt x="37113" y="24348"/>
                      </a:cubicBezTo>
                      <a:cubicBezTo>
                        <a:pt x="37762" y="25468"/>
                        <a:pt x="37476" y="26897"/>
                        <a:pt x="36446" y="27682"/>
                      </a:cubicBezTo>
                      <a:cubicBezTo>
                        <a:pt x="36055" y="27950"/>
                        <a:pt x="35587" y="28083"/>
                        <a:pt x="35113" y="28063"/>
                      </a:cubicBezTo>
                      <a:close/>
                    </a:path>
                  </a:pathLst>
                </a:custGeom>
                <a:solidFill>
                  <a:srgbClr val="263238"/>
                </a:solidFill>
                <a:ln w="9525" cap="flat">
                  <a:noFill/>
                  <a:prstDash val="solid"/>
                  <a:miter/>
                </a:ln>
              </p:spPr>
              <p:txBody>
                <a:bodyPr rtlCol="0" anchor="ctr">
                  <a:noAutofit/>
                </a:bodyPr>
                <a:lstStyle/>
                <a:p>
                  <a:endParaRPr lang="zh-CN" altLang="en-US"/>
                </a:p>
              </p:txBody>
            </p:sp>
            <p:sp>
              <p:nvSpPr>
                <p:cNvPr id="707" name="任意多边形: 形状 706">
                  <a:extLst>
                    <a:ext uri="{FF2B5EF4-FFF2-40B4-BE49-F238E27FC236}">
                      <a16:creationId xmlns:a16="http://schemas.microsoft.com/office/drawing/2014/main" id="{309D70C4-0B0A-479A-9FF7-78F512603B20}"/>
                    </a:ext>
                  </a:extLst>
                </p:cNvPr>
                <p:cNvSpPr/>
                <p:nvPr/>
              </p:nvSpPr>
              <p:spPr>
                <a:xfrm>
                  <a:off x="2247891" y="2539712"/>
                  <a:ext cx="284763" cy="116253"/>
                </a:xfrm>
                <a:custGeom>
                  <a:avLst/>
                  <a:gdLst>
                    <a:gd name="connsiteX0" fmla="*/ 306 w 284763"/>
                    <a:gd name="connsiteY0" fmla="*/ 108269 h 116253"/>
                    <a:gd name="connsiteX1" fmla="*/ 61647 w 284763"/>
                    <a:gd name="connsiteY1" fmla="*/ 29498 h 116253"/>
                    <a:gd name="connsiteX2" fmla="*/ 254052 w 284763"/>
                    <a:gd name="connsiteY2" fmla="*/ 4637 h 116253"/>
                    <a:gd name="connsiteX3" fmla="*/ 202808 w 284763"/>
                    <a:gd name="connsiteY3" fmla="*/ 111032 h 116253"/>
                    <a:gd name="connsiteX4" fmla="*/ 306 w 284763"/>
                    <a:gd name="connsiteY4" fmla="*/ 108269 h 116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763" h="116253">
                      <a:moveTo>
                        <a:pt x="306" y="108269"/>
                      </a:moveTo>
                      <a:cubicBezTo>
                        <a:pt x="306" y="108269"/>
                        <a:pt x="-7980" y="64073"/>
                        <a:pt x="61647" y="29498"/>
                      </a:cubicBezTo>
                      <a:cubicBezTo>
                        <a:pt x="131275" y="-5078"/>
                        <a:pt x="207570" y="34355"/>
                        <a:pt x="254052" y="4637"/>
                      </a:cubicBezTo>
                      <a:cubicBezTo>
                        <a:pt x="300534" y="-25081"/>
                        <a:pt x="302249" y="97220"/>
                        <a:pt x="202808" y="111032"/>
                      </a:cubicBezTo>
                      <a:cubicBezTo>
                        <a:pt x="135469" y="118822"/>
                        <a:pt x="67407" y="117893"/>
                        <a:pt x="306" y="108269"/>
                      </a:cubicBezTo>
                      <a:close/>
                    </a:path>
                  </a:pathLst>
                </a:custGeom>
                <a:solidFill>
                  <a:srgbClr val="263238"/>
                </a:solidFill>
                <a:ln w="9525" cap="flat">
                  <a:noFill/>
                  <a:prstDash val="solid"/>
                  <a:miter/>
                </a:ln>
              </p:spPr>
              <p:txBody>
                <a:bodyPr rtlCol="0" anchor="ctr">
                  <a:noAutofit/>
                </a:bodyPr>
                <a:lstStyle/>
                <a:p>
                  <a:endParaRPr lang="zh-CN" altLang="en-US"/>
                </a:p>
              </p:txBody>
            </p:sp>
            <p:sp>
              <p:nvSpPr>
                <p:cNvPr id="708" name="任意多边形: 形状 707">
                  <a:extLst>
                    <a:ext uri="{FF2B5EF4-FFF2-40B4-BE49-F238E27FC236}">
                      <a16:creationId xmlns:a16="http://schemas.microsoft.com/office/drawing/2014/main" id="{C1893318-D561-4591-BC26-0B55F8E693E5}"/>
                    </a:ext>
                  </a:extLst>
                </p:cNvPr>
                <p:cNvSpPr/>
                <p:nvPr/>
              </p:nvSpPr>
              <p:spPr>
                <a:xfrm>
                  <a:off x="2360306" y="2874962"/>
                  <a:ext cx="104108" cy="33673"/>
                </a:xfrm>
                <a:custGeom>
                  <a:avLst/>
                  <a:gdLst>
                    <a:gd name="connsiteX0" fmla="*/ 104108 w 104108"/>
                    <a:gd name="connsiteY0" fmla="*/ 0 h 33673"/>
                    <a:gd name="connsiteX1" fmla="*/ 71247 w 104108"/>
                    <a:gd name="connsiteY1" fmla="*/ 23908 h 33673"/>
                    <a:gd name="connsiteX2" fmla="*/ 0 w 104108"/>
                    <a:gd name="connsiteY2" fmla="*/ 29528 h 33673"/>
                    <a:gd name="connsiteX3" fmla="*/ 37052 w 104108"/>
                    <a:gd name="connsiteY3" fmla="*/ 10478 h 33673"/>
                    <a:gd name="connsiteX4" fmla="*/ 104108 w 104108"/>
                    <a:gd name="connsiteY4" fmla="*/ 0 h 33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108" h="33673">
                      <a:moveTo>
                        <a:pt x="104108" y="0"/>
                      </a:moveTo>
                      <a:cubicBezTo>
                        <a:pt x="94800" y="10016"/>
                        <a:pt x="83641" y="18134"/>
                        <a:pt x="71247" y="23908"/>
                      </a:cubicBezTo>
                      <a:cubicBezTo>
                        <a:pt x="49025" y="34581"/>
                        <a:pt x="23621" y="36585"/>
                        <a:pt x="0" y="29528"/>
                      </a:cubicBezTo>
                      <a:cubicBezTo>
                        <a:pt x="10462" y="20032"/>
                        <a:pt x="23242" y="13461"/>
                        <a:pt x="37052" y="10478"/>
                      </a:cubicBezTo>
                      <a:cubicBezTo>
                        <a:pt x="58985" y="4691"/>
                        <a:pt x="81456" y="1180"/>
                        <a:pt x="104108" y="0"/>
                      </a:cubicBezTo>
                      <a:close/>
                    </a:path>
                  </a:pathLst>
                </a:custGeom>
                <a:solidFill>
                  <a:srgbClr val="000000">
                    <a:alpha val="10000"/>
                  </a:srgbClr>
                </a:solidFill>
                <a:ln w="9525" cap="flat">
                  <a:noFill/>
                  <a:prstDash val="solid"/>
                  <a:miter/>
                </a:ln>
              </p:spPr>
              <p:txBody>
                <a:bodyPr rtlCol="0" anchor="ctr">
                  <a:noAutofit/>
                </a:bodyPr>
                <a:lstStyle/>
                <a:p>
                  <a:endParaRPr lang="zh-CN" altLang="en-US"/>
                </a:p>
              </p:txBody>
            </p:sp>
            <p:sp>
              <p:nvSpPr>
                <p:cNvPr id="709" name="任意多边形: 形状 708">
                  <a:extLst>
                    <a:ext uri="{FF2B5EF4-FFF2-40B4-BE49-F238E27FC236}">
                      <a16:creationId xmlns:a16="http://schemas.microsoft.com/office/drawing/2014/main" id="{9506C7E9-80CD-4827-99E0-4D76C9D77F0D}"/>
                    </a:ext>
                  </a:extLst>
                </p:cNvPr>
                <p:cNvSpPr/>
                <p:nvPr/>
              </p:nvSpPr>
              <p:spPr>
                <a:xfrm>
                  <a:off x="2354239" y="2874089"/>
                  <a:ext cx="128514" cy="169465"/>
                </a:xfrm>
                <a:custGeom>
                  <a:avLst/>
                  <a:gdLst>
                    <a:gd name="connsiteX0" fmla="*/ 8734 w 128514"/>
                    <a:gd name="connsiteY0" fmla="*/ 148225 h 169465"/>
                    <a:gd name="connsiteX1" fmla="*/ 19307 w 128514"/>
                    <a:gd name="connsiteY1" fmla="*/ 92123 h 169465"/>
                    <a:gd name="connsiteX2" fmla="*/ 257 w 128514"/>
                    <a:gd name="connsiteY2" fmla="*/ 52118 h 169465"/>
                    <a:gd name="connsiteX3" fmla="*/ 117319 w 128514"/>
                    <a:gd name="connsiteY3" fmla="*/ 16 h 169465"/>
                    <a:gd name="connsiteX4" fmla="*/ 122844 w 128514"/>
                    <a:gd name="connsiteY4" fmla="*/ 81645 h 169465"/>
                    <a:gd name="connsiteX5" fmla="*/ 59026 w 128514"/>
                    <a:gd name="connsiteY5" fmla="*/ 110220 h 169465"/>
                    <a:gd name="connsiteX6" fmla="*/ 51787 w 128514"/>
                    <a:gd name="connsiteY6" fmla="*/ 169466 h 169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514" h="169465">
                      <a:moveTo>
                        <a:pt x="8734" y="148225"/>
                      </a:moveTo>
                      <a:lnTo>
                        <a:pt x="19307" y="92123"/>
                      </a:lnTo>
                      <a:cubicBezTo>
                        <a:pt x="19307" y="92123"/>
                        <a:pt x="-2600" y="71358"/>
                        <a:pt x="257" y="52118"/>
                      </a:cubicBezTo>
                      <a:cubicBezTo>
                        <a:pt x="3115" y="32877"/>
                        <a:pt x="100079" y="1254"/>
                        <a:pt x="117319" y="16"/>
                      </a:cubicBezTo>
                      <a:cubicBezTo>
                        <a:pt x="134559" y="-1222"/>
                        <a:pt x="128083" y="68882"/>
                        <a:pt x="122844" y="81645"/>
                      </a:cubicBezTo>
                      <a:cubicBezTo>
                        <a:pt x="117605" y="94409"/>
                        <a:pt x="59026" y="110220"/>
                        <a:pt x="59026" y="110220"/>
                      </a:cubicBezTo>
                      <a:lnTo>
                        <a:pt x="51787" y="169466"/>
                      </a:lnTo>
                      <a:close/>
                    </a:path>
                  </a:pathLst>
                </a:custGeom>
                <a:solidFill>
                  <a:srgbClr val="E4897B"/>
                </a:solidFill>
                <a:ln w="9525" cap="flat">
                  <a:noFill/>
                  <a:prstDash val="solid"/>
                  <a:miter/>
                </a:ln>
              </p:spPr>
              <p:txBody>
                <a:bodyPr rtlCol="0" anchor="ctr">
                  <a:noAutofit/>
                </a:bodyPr>
                <a:lstStyle/>
                <a:p>
                  <a:endParaRPr lang="zh-CN" altLang="en-US"/>
                </a:p>
              </p:txBody>
            </p:sp>
            <p:sp>
              <p:nvSpPr>
                <p:cNvPr id="710" name="任意多边形: 形状 709">
                  <a:extLst>
                    <a:ext uri="{FF2B5EF4-FFF2-40B4-BE49-F238E27FC236}">
                      <a16:creationId xmlns:a16="http://schemas.microsoft.com/office/drawing/2014/main" id="{CFE69DDC-FA28-4A6B-A70D-AC72F423E4D0}"/>
                    </a:ext>
                  </a:extLst>
                </p:cNvPr>
                <p:cNvSpPr/>
                <p:nvPr/>
              </p:nvSpPr>
              <p:spPr>
                <a:xfrm>
                  <a:off x="2138541" y="3019266"/>
                  <a:ext cx="149990" cy="223837"/>
                </a:xfrm>
                <a:custGeom>
                  <a:avLst/>
                  <a:gdLst>
                    <a:gd name="connsiteX0" fmla="*/ 141851 w 149990"/>
                    <a:gd name="connsiteY0" fmla="*/ 215932 h 223837"/>
                    <a:gd name="connsiteX1" fmla="*/ 35171 w 149990"/>
                    <a:gd name="connsiteY1" fmla="*/ 199549 h 223837"/>
                    <a:gd name="connsiteX2" fmla="*/ 214 w 149990"/>
                    <a:gd name="connsiteY2" fmla="*/ 5429 h 223837"/>
                    <a:gd name="connsiteX3" fmla="*/ 214 w 149990"/>
                    <a:gd name="connsiteY3" fmla="*/ 0 h 223837"/>
                    <a:gd name="connsiteX4" fmla="*/ 141851 w 149990"/>
                    <a:gd name="connsiteY4" fmla="*/ 215932 h 223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990" h="223837">
                      <a:moveTo>
                        <a:pt x="141851" y="215932"/>
                      </a:moveTo>
                      <a:cubicBezTo>
                        <a:pt x="108704" y="234410"/>
                        <a:pt x="65651" y="216979"/>
                        <a:pt x="35171" y="199549"/>
                      </a:cubicBezTo>
                      <a:cubicBezTo>
                        <a:pt x="20788" y="111252"/>
                        <a:pt x="6596" y="38672"/>
                        <a:pt x="214" y="5429"/>
                      </a:cubicBezTo>
                      <a:cubicBezTo>
                        <a:pt x="-71" y="3631"/>
                        <a:pt x="-71" y="1799"/>
                        <a:pt x="214" y="0"/>
                      </a:cubicBezTo>
                      <a:cubicBezTo>
                        <a:pt x="69365" y="70676"/>
                        <a:pt x="181094" y="193834"/>
                        <a:pt x="141851" y="215932"/>
                      </a:cubicBezTo>
                      <a:close/>
                    </a:path>
                  </a:pathLst>
                </a:custGeom>
                <a:solidFill>
                  <a:srgbClr val="000000">
                    <a:alpha val="20000"/>
                  </a:srgbClr>
                </a:solidFill>
                <a:ln w="9525" cap="flat">
                  <a:noFill/>
                  <a:prstDash val="solid"/>
                  <a:miter/>
                </a:ln>
              </p:spPr>
              <p:txBody>
                <a:bodyPr rtlCol="0" anchor="ctr">
                  <a:noAutofit/>
                </a:bodyPr>
                <a:lstStyle/>
                <a:p>
                  <a:endParaRPr lang="zh-CN" altLang="en-US"/>
                </a:p>
              </p:txBody>
            </p:sp>
            <p:sp>
              <p:nvSpPr>
                <p:cNvPr id="711" name="任意多边形: 形状 710">
                  <a:extLst>
                    <a:ext uri="{FF2B5EF4-FFF2-40B4-BE49-F238E27FC236}">
                      <a16:creationId xmlns:a16="http://schemas.microsoft.com/office/drawing/2014/main" id="{90120192-3AC4-46CF-A953-B874AE88982F}"/>
                    </a:ext>
                  </a:extLst>
                </p:cNvPr>
                <p:cNvSpPr/>
                <p:nvPr/>
              </p:nvSpPr>
              <p:spPr>
                <a:xfrm>
                  <a:off x="2116567" y="3000502"/>
                  <a:ext cx="301651" cy="290715"/>
                </a:xfrm>
                <a:custGeom>
                  <a:avLst/>
                  <a:gdLst>
                    <a:gd name="connsiteX0" fmla="*/ 14854 w 301651"/>
                    <a:gd name="connsiteY0" fmla="*/ 11049 h 290715"/>
                    <a:gd name="connsiteX1" fmla="*/ 183637 w 301651"/>
                    <a:gd name="connsiteY1" fmla="*/ 284512 h 290715"/>
                    <a:gd name="connsiteX2" fmla="*/ 301652 w 301651"/>
                    <a:gd name="connsiteY2" fmla="*/ 17812 h 290715"/>
                    <a:gd name="connsiteX3" fmla="*/ 241930 w 301651"/>
                    <a:gd name="connsiteY3" fmla="*/ 0 h 290715"/>
                    <a:gd name="connsiteX4" fmla="*/ 184780 w 301651"/>
                    <a:gd name="connsiteY4" fmla="*/ 163449 h 290715"/>
                    <a:gd name="connsiteX5" fmla="*/ 14854 w 301651"/>
                    <a:gd name="connsiteY5" fmla="*/ 11049 h 29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651" h="290715">
                      <a:moveTo>
                        <a:pt x="14854" y="11049"/>
                      </a:moveTo>
                      <a:cubicBezTo>
                        <a:pt x="-45820" y="93536"/>
                        <a:pt x="93149" y="230124"/>
                        <a:pt x="183637" y="284512"/>
                      </a:cubicBezTo>
                      <a:cubicBezTo>
                        <a:pt x="274124" y="338900"/>
                        <a:pt x="301652" y="17812"/>
                        <a:pt x="301652" y="17812"/>
                      </a:cubicBezTo>
                      <a:lnTo>
                        <a:pt x="241930" y="0"/>
                      </a:lnTo>
                      <a:cubicBezTo>
                        <a:pt x="241930" y="0"/>
                        <a:pt x="214974" y="176689"/>
                        <a:pt x="184780" y="163449"/>
                      </a:cubicBezTo>
                      <a:cubicBezTo>
                        <a:pt x="154586" y="150209"/>
                        <a:pt x="53906" y="-42100"/>
                        <a:pt x="14854" y="11049"/>
                      </a:cubicBezTo>
                      <a:close/>
                    </a:path>
                  </a:pathLst>
                </a:custGeom>
                <a:solidFill>
                  <a:srgbClr val="FFC414"/>
                </a:solidFill>
                <a:ln w="9525" cap="flat">
                  <a:noFill/>
                  <a:prstDash val="solid"/>
                  <a:miter/>
                </a:ln>
              </p:spPr>
              <p:txBody>
                <a:bodyPr rtlCol="0" anchor="ctr">
                  <a:noAutofit/>
                </a:bodyPr>
                <a:lstStyle/>
                <a:p>
                  <a:endParaRPr lang="zh-CN" altLang="en-US"/>
                </a:p>
              </p:txBody>
            </p:sp>
            <p:sp>
              <p:nvSpPr>
                <p:cNvPr id="712" name="任意多边形: 形状 711">
                  <a:extLst>
                    <a:ext uri="{FF2B5EF4-FFF2-40B4-BE49-F238E27FC236}">
                      <a16:creationId xmlns:a16="http://schemas.microsoft.com/office/drawing/2014/main" id="{1808267D-780C-427C-B6D7-9B0652308371}"/>
                    </a:ext>
                  </a:extLst>
                </p:cNvPr>
                <p:cNvSpPr/>
                <p:nvPr/>
              </p:nvSpPr>
              <p:spPr>
                <a:xfrm>
                  <a:off x="2116567" y="3000502"/>
                  <a:ext cx="301651" cy="290715"/>
                </a:xfrm>
                <a:custGeom>
                  <a:avLst/>
                  <a:gdLst>
                    <a:gd name="connsiteX0" fmla="*/ 14854 w 301651"/>
                    <a:gd name="connsiteY0" fmla="*/ 11049 h 290715"/>
                    <a:gd name="connsiteX1" fmla="*/ 183637 w 301651"/>
                    <a:gd name="connsiteY1" fmla="*/ 284512 h 290715"/>
                    <a:gd name="connsiteX2" fmla="*/ 301652 w 301651"/>
                    <a:gd name="connsiteY2" fmla="*/ 17812 h 290715"/>
                    <a:gd name="connsiteX3" fmla="*/ 241930 w 301651"/>
                    <a:gd name="connsiteY3" fmla="*/ 0 h 290715"/>
                    <a:gd name="connsiteX4" fmla="*/ 184780 w 301651"/>
                    <a:gd name="connsiteY4" fmla="*/ 163449 h 290715"/>
                    <a:gd name="connsiteX5" fmla="*/ 14854 w 301651"/>
                    <a:gd name="connsiteY5" fmla="*/ 11049 h 29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651" h="290715">
                      <a:moveTo>
                        <a:pt x="14854" y="11049"/>
                      </a:moveTo>
                      <a:cubicBezTo>
                        <a:pt x="-45820" y="93536"/>
                        <a:pt x="93149" y="230124"/>
                        <a:pt x="183637" y="284512"/>
                      </a:cubicBezTo>
                      <a:cubicBezTo>
                        <a:pt x="274124" y="338900"/>
                        <a:pt x="301652" y="17812"/>
                        <a:pt x="301652" y="17812"/>
                      </a:cubicBezTo>
                      <a:lnTo>
                        <a:pt x="241930" y="0"/>
                      </a:lnTo>
                      <a:cubicBezTo>
                        <a:pt x="241930" y="0"/>
                        <a:pt x="214974" y="176689"/>
                        <a:pt x="184780" y="163449"/>
                      </a:cubicBezTo>
                      <a:cubicBezTo>
                        <a:pt x="154586" y="150209"/>
                        <a:pt x="53906" y="-42100"/>
                        <a:pt x="14854" y="11049"/>
                      </a:cubicBezTo>
                      <a:close/>
                    </a:path>
                  </a:pathLst>
                </a:custGeom>
                <a:solidFill>
                  <a:srgbClr val="FFFFFF">
                    <a:alpha val="60000"/>
                  </a:srgbClr>
                </a:solidFill>
                <a:ln w="9525" cap="flat">
                  <a:noFill/>
                  <a:prstDash val="solid"/>
                  <a:miter/>
                </a:ln>
              </p:spPr>
              <p:txBody>
                <a:bodyPr rtlCol="0" anchor="ctr">
                  <a:noAutofit/>
                </a:bodyPr>
                <a:lstStyle/>
                <a:p>
                  <a:endParaRPr lang="zh-CN" altLang="en-US"/>
                </a:p>
              </p:txBody>
            </p:sp>
          </p:grpSp>
        </p:grpSp>
        <p:sp>
          <p:nvSpPr>
            <p:cNvPr id="366" name="文本框 365">
              <a:extLst>
                <a:ext uri="{FF2B5EF4-FFF2-40B4-BE49-F238E27FC236}">
                  <a16:creationId xmlns:a16="http://schemas.microsoft.com/office/drawing/2014/main" id="{4311CFB3-2A1C-4FE8-A796-DBE0E7CA7EA5}"/>
                </a:ext>
              </a:extLst>
            </p:cNvPr>
            <p:cNvSpPr txBox="1"/>
            <p:nvPr/>
          </p:nvSpPr>
          <p:spPr>
            <a:xfrm>
              <a:off x="4074111" y="1656385"/>
              <a:ext cx="3092339" cy="193578"/>
            </a:xfrm>
            <a:prstGeom prst="rect">
              <a:avLst/>
            </a:prstGeom>
            <a:noFill/>
          </p:spPr>
          <p:txBody>
            <a:bodyPr wrap="none" lIns="0" tIns="0" rIns="0" bIns="0">
              <a:noAutofit/>
            </a:bodyPr>
            <a:lstStyle/>
            <a:p>
              <a:pPr algn="r"/>
              <a:r>
                <a:rPr lang="en-US" altLang="zh-CN" sz="1200" dirty="0">
                  <a:solidFill>
                    <a:schemeClr val="tx1">
                      <a:lumMod val="50000"/>
                      <a:lumOff val="50000"/>
                    </a:schemeClr>
                  </a:solidFill>
                </a:rPr>
                <a:t>THOSE WHO ARE RIGHT DO NOT EXIST</a:t>
              </a:r>
              <a:endParaRPr lang="zh-CN" altLang="en-US" sz="1200" dirty="0">
                <a:solidFill>
                  <a:schemeClr val="tx1">
                    <a:lumMod val="50000"/>
                    <a:lumOff val="50000"/>
                  </a:schemeClr>
                </a:solidFill>
              </a:endParaRPr>
            </a:p>
          </p:txBody>
        </p:sp>
      </p:grpSp>
      <p:sp>
        <p:nvSpPr>
          <p:cNvPr id="651" name="文本框 650">
            <a:extLst>
              <a:ext uri="{FF2B5EF4-FFF2-40B4-BE49-F238E27FC236}">
                <a16:creationId xmlns:a16="http://schemas.microsoft.com/office/drawing/2014/main" id="{3FC45A60-6FC7-4CD2-B169-564B50357E92}"/>
              </a:ext>
            </a:extLst>
          </p:cNvPr>
          <p:cNvSpPr txBox="1"/>
          <p:nvPr/>
        </p:nvSpPr>
        <p:spPr>
          <a:xfrm>
            <a:off x="7842928" y="1687622"/>
            <a:ext cx="3486762" cy="369332"/>
          </a:xfrm>
          <a:prstGeom prst="rect">
            <a:avLst/>
          </a:prstGeom>
          <a:noFill/>
        </p:spPr>
        <p:txBody>
          <a:bodyPr wrap="square" lIns="0" tIns="0" rIns="0" bIns="0" rtlCol="0" anchor="t">
            <a:no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r>
              <a:rPr lang="zh-CN" altLang="en-US" sz="2400" dirty="0"/>
              <a:t>选题普通 无法吸引用户</a:t>
            </a:r>
          </a:p>
        </p:txBody>
      </p:sp>
    </p:spTree>
    <p:extLst>
      <p:ext uri="{BB962C8B-B14F-4D97-AF65-F5344CB8AC3E}">
        <p14:creationId xmlns:p14="http://schemas.microsoft.com/office/powerpoint/2010/main" val="2447278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 name="矩形 933">
            <a:extLst>
              <a:ext uri="{FF2B5EF4-FFF2-40B4-BE49-F238E27FC236}">
                <a16:creationId xmlns:a16="http://schemas.microsoft.com/office/drawing/2014/main" id="{0A567BCF-466E-4D4B-9DEE-748E2A745AF5}"/>
              </a:ext>
            </a:extLst>
          </p:cNvPr>
          <p:cNvSpPr/>
          <p:nvPr/>
        </p:nvSpPr>
        <p:spPr>
          <a:xfrm>
            <a:off x="-63500" y="2606410"/>
            <a:ext cx="12319000" cy="2224726"/>
          </a:xfrm>
          <a:prstGeom prst="rect">
            <a:avLst/>
          </a:prstGeom>
          <a:solidFill>
            <a:schemeClr val="bg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 name="标题 1">
            <a:extLst>
              <a:ext uri="{FF2B5EF4-FFF2-40B4-BE49-F238E27FC236}">
                <a16:creationId xmlns:a16="http://schemas.microsoft.com/office/drawing/2014/main" id="{85CD897F-1DBC-4537-A386-B47C1AEA62B9}"/>
              </a:ext>
            </a:extLst>
          </p:cNvPr>
          <p:cNvSpPr>
            <a:spLocks noGrp="1"/>
          </p:cNvSpPr>
          <p:nvPr>
            <p:ph type="title"/>
          </p:nvPr>
        </p:nvSpPr>
        <p:spPr>
          <a:xfrm>
            <a:off x="838200" y="494451"/>
            <a:ext cx="3924151" cy="455509"/>
          </a:xfrm>
        </p:spPr>
        <p:txBody>
          <a:bodyPr>
            <a:noAutofit/>
          </a:bodyPr>
          <a:lstStyle/>
          <a:p>
            <a:r>
              <a:rPr lang="zh-CN" altLang="en-US" dirty="0"/>
              <a:t>问题四：要有价值观</a:t>
            </a:r>
          </a:p>
        </p:txBody>
      </p:sp>
      <p:sp>
        <p:nvSpPr>
          <p:cNvPr id="923" name="文本框 922">
            <a:extLst>
              <a:ext uri="{FF2B5EF4-FFF2-40B4-BE49-F238E27FC236}">
                <a16:creationId xmlns:a16="http://schemas.microsoft.com/office/drawing/2014/main" id="{31A413C1-1398-4424-9533-7D7F1738A17E}"/>
              </a:ext>
            </a:extLst>
          </p:cNvPr>
          <p:cNvSpPr txBox="1"/>
          <p:nvPr/>
        </p:nvSpPr>
        <p:spPr>
          <a:xfrm>
            <a:off x="6513922" y="3094179"/>
            <a:ext cx="4838290" cy="1249188"/>
          </a:xfrm>
          <a:prstGeom prst="rect">
            <a:avLst/>
          </a:prstGeom>
          <a:noFill/>
        </p:spPr>
        <p:txBody>
          <a:bodyPr wrap="square" lIns="0" tIns="0" rIns="0" bIns="0" rtlCol="0" anchor="t">
            <a:noAutofit/>
          </a:bodyPr>
          <a:lstStyle/>
          <a:p>
            <a:pPr algn="just">
              <a:lnSpc>
                <a:spcPct val="130000"/>
              </a:lnSpc>
              <a:buClr>
                <a:schemeClr val="accent1"/>
              </a:buClr>
              <a:tabLst>
                <a:tab pos="177800" algn="l"/>
              </a:tabLst>
            </a:pPr>
            <a:r>
              <a:rPr lang="zh-CN" altLang="en-US" sz="1600" dirty="0">
                <a:solidFill>
                  <a:schemeClr val="tx1">
                    <a:lumMod val="95000"/>
                    <a:lumOff val="5000"/>
                  </a:schemeClr>
                </a:solidFill>
                <a:latin typeface="+mn-ea"/>
              </a:rPr>
              <a:t>在短视频账号选题的过程中，内容创作者应该不仅仅看到眼前流量经济带来的高额收入，更应该承担起一定的社会责任感，有敬畏之心，有企业担当，让传播社会主义核心价值观的内容成为自己账号的核心。</a:t>
            </a:r>
          </a:p>
        </p:txBody>
      </p:sp>
      <p:grpSp>
        <p:nvGrpSpPr>
          <p:cNvPr id="940" name="组合 939">
            <a:extLst>
              <a:ext uri="{FF2B5EF4-FFF2-40B4-BE49-F238E27FC236}">
                <a16:creationId xmlns:a16="http://schemas.microsoft.com/office/drawing/2014/main" id="{CB7F6FC1-EA4B-449A-B2B5-4A1685DAF512}"/>
              </a:ext>
            </a:extLst>
          </p:cNvPr>
          <p:cNvGrpSpPr/>
          <p:nvPr/>
        </p:nvGrpSpPr>
        <p:grpSpPr>
          <a:xfrm>
            <a:off x="839788" y="1532047"/>
            <a:ext cx="5260961" cy="4373453"/>
            <a:chOff x="839788" y="1532047"/>
            <a:chExt cx="5260961" cy="4373453"/>
          </a:xfrm>
          <a:effectLst>
            <a:outerShdw dist="279400" dir="5400000" sx="95000" sy="95000" algn="t" rotWithShape="0">
              <a:schemeClr val="accent2"/>
            </a:outerShdw>
          </a:effectLst>
        </p:grpSpPr>
        <p:sp>
          <p:nvSpPr>
            <p:cNvPr id="937" name="矩形: 圆角 936">
              <a:extLst>
                <a:ext uri="{FF2B5EF4-FFF2-40B4-BE49-F238E27FC236}">
                  <a16:creationId xmlns:a16="http://schemas.microsoft.com/office/drawing/2014/main" id="{FF5AE970-448A-447E-91B8-7A75CBF4D8F2}"/>
                </a:ext>
              </a:extLst>
            </p:cNvPr>
            <p:cNvSpPr/>
            <p:nvPr/>
          </p:nvSpPr>
          <p:spPr>
            <a:xfrm>
              <a:off x="839788" y="2111617"/>
              <a:ext cx="5260961" cy="3793883"/>
            </a:xfrm>
            <a:prstGeom prst="roundRect">
              <a:avLst>
                <a:gd name="adj" fmla="val 0"/>
              </a:avLst>
            </a:prstGeom>
            <a:solidFill>
              <a:schemeClr val="bg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938" name="矩形: 圆角 937">
              <a:extLst>
                <a:ext uri="{FF2B5EF4-FFF2-40B4-BE49-F238E27FC236}">
                  <a16:creationId xmlns:a16="http://schemas.microsoft.com/office/drawing/2014/main" id="{E016CBBA-8EB9-4E69-8273-A4E5A1111BF6}"/>
                </a:ext>
              </a:extLst>
            </p:cNvPr>
            <p:cNvSpPr/>
            <p:nvPr/>
          </p:nvSpPr>
          <p:spPr>
            <a:xfrm>
              <a:off x="839788" y="1532047"/>
              <a:ext cx="5260961" cy="565258"/>
            </a:xfrm>
            <a:prstGeom prst="roundRect">
              <a:avLst>
                <a:gd name="adj" fmla="val 0"/>
              </a:avLst>
            </a:prstGeom>
            <a:solidFill>
              <a:schemeClr val="bg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nvGrpSpPr>
            <p:cNvPr id="928" name="组合 927">
              <a:extLst>
                <a:ext uri="{FF2B5EF4-FFF2-40B4-BE49-F238E27FC236}">
                  <a16:creationId xmlns:a16="http://schemas.microsoft.com/office/drawing/2014/main" id="{1AF128CA-290C-47ED-BF53-CC9ADE27A2AF}"/>
                </a:ext>
              </a:extLst>
            </p:cNvPr>
            <p:cNvGrpSpPr/>
            <p:nvPr/>
          </p:nvGrpSpPr>
          <p:grpSpPr>
            <a:xfrm>
              <a:off x="1007347" y="1704250"/>
              <a:ext cx="947738" cy="220853"/>
              <a:chOff x="1259517" y="1291075"/>
              <a:chExt cx="1181126" cy="275240"/>
            </a:xfrm>
          </p:grpSpPr>
          <p:sp>
            <p:nvSpPr>
              <p:cNvPr id="929" name="椭圆 928">
                <a:extLst>
                  <a:ext uri="{FF2B5EF4-FFF2-40B4-BE49-F238E27FC236}">
                    <a16:creationId xmlns:a16="http://schemas.microsoft.com/office/drawing/2014/main" id="{E82A50EF-8A39-4B93-B9AE-53C5C43B8B3E}"/>
                  </a:ext>
                </a:extLst>
              </p:cNvPr>
              <p:cNvSpPr/>
              <p:nvPr userDrawn="1"/>
            </p:nvSpPr>
            <p:spPr>
              <a:xfrm>
                <a:off x="1259517" y="1291075"/>
                <a:ext cx="275240" cy="275240"/>
              </a:xfrm>
              <a:prstGeom prst="ellipse">
                <a:avLst/>
              </a:prstGeom>
              <a:solidFill>
                <a:schemeClr val="accent1"/>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930" name="椭圆 929">
                <a:extLst>
                  <a:ext uri="{FF2B5EF4-FFF2-40B4-BE49-F238E27FC236}">
                    <a16:creationId xmlns:a16="http://schemas.microsoft.com/office/drawing/2014/main" id="{F945C1AE-B1E1-46EA-AD9A-415249871058}"/>
                  </a:ext>
                </a:extLst>
              </p:cNvPr>
              <p:cNvSpPr/>
              <p:nvPr userDrawn="1"/>
            </p:nvSpPr>
            <p:spPr>
              <a:xfrm>
                <a:off x="1712460" y="1291075"/>
                <a:ext cx="275240" cy="275240"/>
              </a:xfrm>
              <a:prstGeom prst="ellipse">
                <a:avLst/>
              </a:prstGeom>
              <a:solidFill>
                <a:schemeClr val="accent2"/>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931" name="椭圆 930">
                <a:extLst>
                  <a:ext uri="{FF2B5EF4-FFF2-40B4-BE49-F238E27FC236}">
                    <a16:creationId xmlns:a16="http://schemas.microsoft.com/office/drawing/2014/main" id="{1B653B1D-8A0F-4066-9BF4-C041AA457B1F}"/>
                  </a:ext>
                </a:extLst>
              </p:cNvPr>
              <p:cNvSpPr/>
              <p:nvPr userDrawn="1"/>
            </p:nvSpPr>
            <p:spPr>
              <a:xfrm>
                <a:off x="2165403" y="1291075"/>
                <a:ext cx="275240" cy="275240"/>
              </a:xfrm>
              <a:prstGeom prst="ellipse">
                <a:avLst/>
              </a:prstGeom>
              <a:solidFill>
                <a:schemeClr val="accent3"/>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sp>
          <p:nvSpPr>
            <p:cNvPr id="932" name="文本框 931">
              <a:extLst>
                <a:ext uri="{FF2B5EF4-FFF2-40B4-BE49-F238E27FC236}">
                  <a16:creationId xmlns:a16="http://schemas.microsoft.com/office/drawing/2014/main" id="{71FD7B88-2057-4BDE-A7F2-E76734ACD844}"/>
                </a:ext>
              </a:extLst>
            </p:cNvPr>
            <p:cNvSpPr txBox="1"/>
            <p:nvPr/>
          </p:nvSpPr>
          <p:spPr>
            <a:xfrm>
              <a:off x="4888416" y="1722343"/>
              <a:ext cx="1044774" cy="184666"/>
            </a:xfrm>
            <a:prstGeom prst="rect">
              <a:avLst/>
            </a:prstGeom>
            <a:noFill/>
          </p:spPr>
          <p:txBody>
            <a:bodyPr wrap="none" lIns="0" tIns="0" rIns="0" bIns="0">
              <a:noAutofit/>
            </a:bodyPr>
            <a:lstStyle/>
            <a:p>
              <a:pPr algn="r"/>
              <a:r>
                <a:rPr lang="en-US" altLang="zh-CN" sz="1200" dirty="0">
                  <a:solidFill>
                    <a:schemeClr val="tx1">
                      <a:lumMod val="50000"/>
                      <a:lumOff val="50000"/>
                    </a:schemeClr>
                  </a:solidFill>
                </a:rPr>
                <a:t>HAVE VALUES</a:t>
              </a:r>
              <a:endParaRPr lang="zh-CN" altLang="en-US" sz="1200" dirty="0">
                <a:solidFill>
                  <a:schemeClr val="tx1">
                    <a:lumMod val="50000"/>
                    <a:lumOff val="50000"/>
                  </a:schemeClr>
                </a:solidFill>
              </a:endParaRPr>
            </a:p>
          </p:txBody>
        </p:sp>
        <p:pic>
          <p:nvPicPr>
            <p:cNvPr id="924" name="图片 923">
              <a:extLst>
                <a:ext uri="{FF2B5EF4-FFF2-40B4-BE49-F238E27FC236}">
                  <a16:creationId xmlns:a16="http://schemas.microsoft.com/office/drawing/2014/main" id="{72532F4C-686A-44FF-9B48-A32DF4861CE1}"/>
                </a:ext>
              </a:extLst>
            </p:cNvPr>
            <p:cNvPicPr>
              <a:picLocks noChangeAspect="1"/>
            </p:cNvPicPr>
            <p:nvPr/>
          </p:nvPicPr>
          <p:blipFill>
            <a:blip r:embed="rId2"/>
            <a:stretch>
              <a:fillRect/>
            </a:stretch>
          </p:blipFill>
          <p:spPr>
            <a:xfrm>
              <a:off x="1023760" y="2188155"/>
              <a:ext cx="4893016" cy="3640806"/>
            </a:xfrm>
            <a:prstGeom prst="rect">
              <a:avLst/>
            </a:prstGeom>
          </p:spPr>
        </p:pic>
      </p:grpSp>
      <p:sp>
        <p:nvSpPr>
          <p:cNvPr id="941" name="文本框 940">
            <a:extLst>
              <a:ext uri="{FF2B5EF4-FFF2-40B4-BE49-F238E27FC236}">
                <a16:creationId xmlns:a16="http://schemas.microsoft.com/office/drawing/2014/main" id="{6DF21FF4-FC45-4F65-BF94-0FFDB9BFAF60}"/>
              </a:ext>
            </a:extLst>
          </p:cNvPr>
          <p:cNvSpPr txBox="1"/>
          <p:nvPr/>
        </p:nvSpPr>
        <p:spPr>
          <a:xfrm>
            <a:off x="6513922" y="2096658"/>
            <a:ext cx="2462213" cy="369332"/>
          </a:xfrm>
          <a:prstGeom prst="rect">
            <a:avLst/>
          </a:prstGeom>
          <a:noFill/>
        </p:spPr>
        <p:txBody>
          <a:bodyPr wrap="none" lIns="0" tIns="0" rIns="0" bIns="0" rtlCol="0" anchor="t">
            <a:noAutofit/>
          </a:bodyPr>
          <a:lstStyle/>
          <a:p>
            <a:pPr algn="l"/>
            <a:r>
              <a:rPr lang="zh-CN" altLang="en-US" sz="2400" dirty="0">
                <a:ln w="3175">
                  <a:solidFill>
                    <a:schemeClr val="tx1">
                      <a:lumMod val="95000"/>
                      <a:lumOff val="5000"/>
                    </a:schemeClr>
                  </a:solidFill>
                </a:ln>
                <a:solidFill>
                  <a:schemeClr val="accent1"/>
                </a:solidFill>
                <a:latin typeface="+mj-ea"/>
                <a:ea typeface="+mj-ea"/>
              </a:rPr>
              <a:t>树立正确的价值观</a:t>
            </a:r>
          </a:p>
        </p:txBody>
      </p:sp>
      <p:cxnSp>
        <p:nvCxnSpPr>
          <p:cNvPr id="1010" name="直接连接符 1009">
            <a:extLst>
              <a:ext uri="{FF2B5EF4-FFF2-40B4-BE49-F238E27FC236}">
                <a16:creationId xmlns:a16="http://schemas.microsoft.com/office/drawing/2014/main" id="{78E5E7BF-FB27-470F-8F85-703DF1E35E64}"/>
              </a:ext>
            </a:extLst>
          </p:cNvPr>
          <p:cNvCxnSpPr>
            <a:cxnSpLocks/>
          </p:cNvCxnSpPr>
          <p:nvPr/>
        </p:nvCxnSpPr>
        <p:spPr>
          <a:xfrm flipH="1">
            <a:off x="9113520" y="2281324"/>
            <a:ext cx="2238694" cy="0"/>
          </a:xfrm>
          <a:prstGeom prst="line">
            <a:avLst/>
          </a:prstGeom>
          <a:ln w="19050">
            <a:solidFill>
              <a:schemeClr val="accent1"/>
            </a:solidFill>
            <a:headEnd type="oval" w="med" len="med"/>
            <a:tailEnd type="none"/>
          </a:ln>
          <a:effectLst>
            <a:outerShdw dist="12700" dir="5400000" algn="t" rotWithShape="0">
              <a:schemeClr val="accent2"/>
            </a:outerShdw>
          </a:effectLst>
        </p:spPr>
        <p:style>
          <a:lnRef idx="1">
            <a:schemeClr val="accent1"/>
          </a:lnRef>
          <a:fillRef idx="0">
            <a:schemeClr val="accent1"/>
          </a:fillRef>
          <a:effectRef idx="0">
            <a:schemeClr val="accent1"/>
          </a:effectRef>
          <a:fontRef idx="minor">
            <a:schemeClr val="tx1"/>
          </a:fontRef>
        </p:style>
      </p:cxnSp>
      <p:grpSp>
        <p:nvGrpSpPr>
          <p:cNvPr id="5" name="组合 4">
            <a:extLst>
              <a:ext uri="{FF2B5EF4-FFF2-40B4-BE49-F238E27FC236}">
                <a16:creationId xmlns:a16="http://schemas.microsoft.com/office/drawing/2014/main" id="{F978DA95-8035-4AE9-86E6-2A17BB60CCE2}"/>
              </a:ext>
            </a:extLst>
          </p:cNvPr>
          <p:cNvGrpSpPr/>
          <p:nvPr/>
        </p:nvGrpSpPr>
        <p:grpSpPr>
          <a:xfrm>
            <a:off x="6513922" y="5145763"/>
            <a:ext cx="4839878" cy="580177"/>
            <a:chOff x="6513922" y="5145763"/>
            <a:chExt cx="4839878" cy="580177"/>
          </a:xfrm>
        </p:grpSpPr>
        <p:grpSp>
          <p:nvGrpSpPr>
            <p:cNvPr id="1007" name="组合 1006">
              <a:extLst>
                <a:ext uri="{FF2B5EF4-FFF2-40B4-BE49-F238E27FC236}">
                  <a16:creationId xmlns:a16="http://schemas.microsoft.com/office/drawing/2014/main" id="{D40C5EEB-810A-4F86-A0FC-C2AF54B7ECF4}"/>
                </a:ext>
              </a:extLst>
            </p:cNvPr>
            <p:cNvGrpSpPr/>
            <p:nvPr/>
          </p:nvGrpSpPr>
          <p:grpSpPr>
            <a:xfrm>
              <a:off x="10075146" y="5145763"/>
              <a:ext cx="1278654" cy="580177"/>
              <a:chOff x="10282238" y="5264264"/>
              <a:chExt cx="1071562" cy="486211"/>
            </a:xfrm>
          </p:grpSpPr>
          <p:sp>
            <p:nvSpPr>
              <p:cNvPr id="975" name="椭圆 974">
                <a:extLst>
                  <a:ext uri="{FF2B5EF4-FFF2-40B4-BE49-F238E27FC236}">
                    <a16:creationId xmlns:a16="http://schemas.microsoft.com/office/drawing/2014/main" id="{9566DB4E-1B89-40CC-8698-58D4E3D9A0DE}"/>
                  </a:ext>
                </a:extLst>
              </p:cNvPr>
              <p:cNvSpPr/>
              <p:nvPr/>
            </p:nvSpPr>
            <p:spPr>
              <a:xfrm>
                <a:off x="10282238" y="5264264"/>
                <a:ext cx="99243" cy="99243"/>
              </a:xfrm>
              <a:prstGeom prst="ellipse">
                <a:avLst/>
              </a:prstGeom>
              <a:solidFill>
                <a:schemeClr val="accent2">
                  <a:alpha val="2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976" name="椭圆 975">
                <a:extLst>
                  <a:ext uri="{FF2B5EF4-FFF2-40B4-BE49-F238E27FC236}">
                    <a16:creationId xmlns:a16="http://schemas.microsoft.com/office/drawing/2014/main" id="{53940CF6-780D-4761-8660-D871F45B8FE3}"/>
                  </a:ext>
                </a:extLst>
              </p:cNvPr>
              <p:cNvSpPr/>
              <p:nvPr/>
            </p:nvSpPr>
            <p:spPr>
              <a:xfrm>
                <a:off x="10421141" y="5264264"/>
                <a:ext cx="99243" cy="99243"/>
              </a:xfrm>
              <a:prstGeom prst="ellipse">
                <a:avLst/>
              </a:prstGeom>
              <a:solidFill>
                <a:schemeClr val="accent2">
                  <a:alpha val="2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977" name="椭圆 976">
                <a:extLst>
                  <a:ext uri="{FF2B5EF4-FFF2-40B4-BE49-F238E27FC236}">
                    <a16:creationId xmlns:a16="http://schemas.microsoft.com/office/drawing/2014/main" id="{D0AF2C8D-1245-4410-AF4D-4DE9A633E003}"/>
                  </a:ext>
                </a:extLst>
              </p:cNvPr>
              <p:cNvSpPr/>
              <p:nvPr/>
            </p:nvSpPr>
            <p:spPr>
              <a:xfrm>
                <a:off x="10560043" y="5264264"/>
                <a:ext cx="99243" cy="99243"/>
              </a:xfrm>
              <a:prstGeom prst="ellipse">
                <a:avLst/>
              </a:prstGeom>
              <a:solidFill>
                <a:schemeClr val="accent2">
                  <a:alpha val="2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978" name="椭圆 977">
                <a:extLst>
                  <a:ext uri="{FF2B5EF4-FFF2-40B4-BE49-F238E27FC236}">
                    <a16:creationId xmlns:a16="http://schemas.microsoft.com/office/drawing/2014/main" id="{343A0BB4-B27F-428D-B6DC-C6C71C06484D}"/>
                  </a:ext>
                </a:extLst>
              </p:cNvPr>
              <p:cNvSpPr/>
              <p:nvPr/>
            </p:nvSpPr>
            <p:spPr>
              <a:xfrm>
                <a:off x="10698946" y="5264264"/>
                <a:ext cx="99243" cy="99243"/>
              </a:xfrm>
              <a:prstGeom prst="ellipse">
                <a:avLst/>
              </a:prstGeom>
              <a:solidFill>
                <a:schemeClr val="accent2">
                  <a:alpha val="2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979" name="椭圆 978">
                <a:extLst>
                  <a:ext uri="{FF2B5EF4-FFF2-40B4-BE49-F238E27FC236}">
                    <a16:creationId xmlns:a16="http://schemas.microsoft.com/office/drawing/2014/main" id="{D00D29B4-CBAC-4553-894E-2D75C47440AB}"/>
                  </a:ext>
                </a:extLst>
              </p:cNvPr>
              <p:cNvSpPr/>
              <p:nvPr/>
            </p:nvSpPr>
            <p:spPr>
              <a:xfrm>
                <a:off x="10837849" y="5264264"/>
                <a:ext cx="99243" cy="99243"/>
              </a:xfrm>
              <a:prstGeom prst="ellipse">
                <a:avLst/>
              </a:prstGeom>
              <a:solidFill>
                <a:schemeClr val="accent2">
                  <a:alpha val="2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980" name="椭圆 979">
                <a:extLst>
                  <a:ext uri="{FF2B5EF4-FFF2-40B4-BE49-F238E27FC236}">
                    <a16:creationId xmlns:a16="http://schemas.microsoft.com/office/drawing/2014/main" id="{6BCAFDCD-1194-443B-B5BB-56B7DCF51981}"/>
                  </a:ext>
                </a:extLst>
              </p:cNvPr>
              <p:cNvSpPr/>
              <p:nvPr/>
            </p:nvSpPr>
            <p:spPr>
              <a:xfrm>
                <a:off x="10976751" y="5264264"/>
                <a:ext cx="99243" cy="99243"/>
              </a:xfrm>
              <a:prstGeom prst="ellipse">
                <a:avLst/>
              </a:prstGeom>
              <a:solidFill>
                <a:schemeClr val="accent2">
                  <a:alpha val="2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981" name="椭圆 980">
                <a:extLst>
                  <a:ext uri="{FF2B5EF4-FFF2-40B4-BE49-F238E27FC236}">
                    <a16:creationId xmlns:a16="http://schemas.microsoft.com/office/drawing/2014/main" id="{424D4371-DDCE-4EAC-AE7F-B129A9B1BC66}"/>
                  </a:ext>
                </a:extLst>
              </p:cNvPr>
              <p:cNvSpPr/>
              <p:nvPr/>
            </p:nvSpPr>
            <p:spPr>
              <a:xfrm>
                <a:off x="11115654" y="5264264"/>
                <a:ext cx="99243" cy="99243"/>
              </a:xfrm>
              <a:prstGeom prst="ellipse">
                <a:avLst/>
              </a:prstGeom>
              <a:solidFill>
                <a:schemeClr val="accent2">
                  <a:alpha val="2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982" name="椭圆 981">
                <a:extLst>
                  <a:ext uri="{FF2B5EF4-FFF2-40B4-BE49-F238E27FC236}">
                    <a16:creationId xmlns:a16="http://schemas.microsoft.com/office/drawing/2014/main" id="{2FA24357-9410-4723-AA2F-D0FF5D829AEE}"/>
                  </a:ext>
                </a:extLst>
              </p:cNvPr>
              <p:cNvSpPr/>
              <p:nvPr/>
            </p:nvSpPr>
            <p:spPr>
              <a:xfrm>
                <a:off x="11254557" y="5264264"/>
                <a:ext cx="99243" cy="99243"/>
              </a:xfrm>
              <a:prstGeom prst="ellipse">
                <a:avLst/>
              </a:prstGeom>
              <a:solidFill>
                <a:schemeClr val="accent2">
                  <a:alpha val="2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983" name="椭圆 982">
                <a:extLst>
                  <a:ext uri="{FF2B5EF4-FFF2-40B4-BE49-F238E27FC236}">
                    <a16:creationId xmlns:a16="http://schemas.microsoft.com/office/drawing/2014/main" id="{C265936E-315B-436D-9560-4A75071E0833}"/>
                  </a:ext>
                </a:extLst>
              </p:cNvPr>
              <p:cNvSpPr/>
              <p:nvPr/>
            </p:nvSpPr>
            <p:spPr>
              <a:xfrm>
                <a:off x="10282238" y="5393253"/>
                <a:ext cx="99243" cy="99243"/>
              </a:xfrm>
              <a:prstGeom prst="ellipse">
                <a:avLst/>
              </a:prstGeom>
              <a:solidFill>
                <a:schemeClr val="accent2">
                  <a:alpha val="2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984" name="椭圆 983">
                <a:extLst>
                  <a:ext uri="{FF2B5EF4-FFF2-40B4-BE49-F238E27FC236}">
                    <a16:creationId xmlns:a16="http://schemas.microsoft.com/office/drawing/2014/main" id="{B5E87BEF-8AD1-4937-9061-8F7D7A865CF8}"/>
                  </a:ext>
                </a:extLst>
              </p:cNvPr>
              <p:cNvSpPr/>
              <p:nvPr/>
            </p:nvSpPr>
            <p:spPr>
              <a:xfrm>
                <a:off x="10421141" y="5393253"/>
                <a:ext cx="99243" cy="99243"/>
              </a:xfrm>
              <a:prstGeom prst="ellipse">
                <a:avLst/>
              </a:prstGeom>
              <a:solidFill>
                <a:schemeClr val="accent2">
                  <a:alpha val="2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985" name="椭圆 984">
                <a:extLst>
                  <a:ext uri="{FF2B5EF4-FFF2-40B4-BE49-F238E27FC236}">
                    <a16:creationId xmlns:a16="http://schemas.microsoft.com/office/drawing/2014/main" id="{F004ED0F-E8B6-4723-98B7-B6CF5F713FBE}"/>
                  </a:ext>
                </a:extLst>
              </p:cNvPr>
              <p:cNvSpPr/>
              <p:nvPr/>
            </p:nvSpPr>
            <p:spPr>
              <a:xfrm>
                <a:off x="10560043" y="5393253"/>
                <a:ext cx="99243" cy="99243"/>
              </a:xfrm>
              <a:prstGeom prst="ellipse">
                <a:avLst/>
              </a:prstGeom>
              <a:solidFill>
                <a:schemeClr val="accent2">
                  <a:alpha val="2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986" name="椭圆 985">
                <a:extLst>
                  <a:ext uri="{FF2B5EF4-FFF2-40B4-BE49-F238E27FC236}">
                    <a16:creationId xmlns:a16="http://schemas.microsoft.com/office/drawing/2014/main" id="{A8EDF7F5-362D-4BF4-8C72-B5E59822B529}"/>
                  </a:ext>
                </a:extLst>
              </p:cNvPr>
              <p:cNvSpPr/>
              <p:nvPr/>
            </p:nvSpPr>
            <p:spPr>
              <a:xfrm>
                <a:off x="10698946" y="5393253"/>
                <a:ext cx="99243" cy="99243"/>
              </a:xfrm>
              <a:prstGeom prst="ellipse">
                <a:avLst/>
              </a:prstGeom>
              <a:solidFill>
                <a:schemeClr val="accent2">
                  <a:alpha val="2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987" name="椭圆 986">
                <a:extLst>
                  <a:ext uri="{FF2B5EF4-FFF2-40B4-BE49-F238E27FC236}">
                    <a16:creationId xmlns:a16="http://schemas.microsoft.com/office/drawing/2014/main" id="{040449C5-CAAB-4DC4-9341-0F20EE6DAC1E}"/>
                  </a:ext>
                </a:extLst>
              </p:cNvPr>
              <p:cNvSpPr/>
              <p:nvPr/>
            </p:nvSpPr>
            <p:spPr>
              <a:xfrm>
                <a:off x="10837849" y="5393253"/>
                <a:ext cx="99243" cy="99243"/>
              </a:xfrm>
              <a:prstGeom prst="ellipse">
                <a:avLst/>
              </a:prstGeom>
              <a:solidFill>
                <a:schemeClr val="accent2">
                  <a:alpha val="2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988" name="椭圆 987">
                <a:extLst>
                  <a:ext uri="{FF2B5EF4-FFF2-40B4-BE49-F238E27FC236}">
                    <a16:creationId xmlns:a16="http://schemas.microsoft.com/office/drawing/2014/main" id="{897E42F3-7A73-4632-AD47-5A06992455FE}"/>
                  </a:ext>
                </a:extLst>
              </p:cNvPr>
              <p:cNvSpPr/>
              <p:nvPr/>
            </p:nvSpPr>
            <p:spPr>
              <a:xfrm>
                <a:off x="10976751" y="5393253"/>
                <a:ext cx="99243" cy="99243"/>
              </a:xfrm>
              <a:prstGeom prst="ellipse">
                <a:avLst/>
              </a:prstGeom>
              <a:solidFill>
                <a:schemeClr val="accent2">
                  <a:alpha val="2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989" name="椭圆 988">
                <a:extLst>
                  <a:ext uri="{FF2B5EF4-FFF2-40B4-BE49-F238E27FC236}">
                    <a16:creationId xmlns:a16="http://schemas.microsoft.com/office/drawing/2014/main" id="{03A6878B-C087-4E7A-A472-391CD1A2F271}"/>
                  </a:ext>
                </a:extLst>
              </p:cNvPr>
              <p:cNvSpPr/>
              <p:nvPr/>
            </p:nvSpPr>
            <p:spPr>
              <a:xfrm>
                <a:off x="11115654" y="5393253"/>
                <a:ext cx="99243" cy="99243"/>
              </a:xfrm>
              <a:prstGeom prst="ellipse">
                <a:avLst/>
              </a:prstGeom>
              <a:solidFill>
                <a:schemeClr val="accent2">
                  <a:alpha val="2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990" name="椭圆 989">
                <a:extLst>
                  <a:ext uri="{FF2B5EF4-FFF2-40B4-BE49-F238E27FC236}">
                    <a16:creationId xmlns:a16="http://schemas.microsoft.com/office/drawing/2014/main" id="{E60BEB4B-EDF7-4D25-BC53-D482081C6AE0}"/>
                  </a:ext>
                </a:extLst>
              </p:cNvPr>
              <p:cNvSpPr/>
              <p:nvPr/>
            </p:nvSpPr>
            <p:spPr>
              <a:xfrm>
                <a:off x="11254557" y="5393253"/>
                <a:ext cx="99243" cy="99243"/>
              </a:xfrm>
              <a:prstGeom prst="ellipse">
                <a:avLst/>
              </a:prstGeom>
              <a:solidFill>
                <a:schemeClr val="accent2">
                  <a:alpha val="2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991" name="椭圆 990">
                <a:extLst>
                  <a:ext uri="{FF2B5EF4-FFF2-40B4-BE49-F238E27FC236}">
                    <a16:creationId xmlns:a16="http://schemas.microsoft.com/office/drawing/2014/main" id="{DAC3F72C-3D83-4ED4-8A6A-D8482014A92A}"/>
                  </a:ext>
                </a:extLst>
              </p:cNvPr>
              <p:cNvSpPr/>
              <p:nvPr/>
            </p:nvSpPr>
            <p:spPr>
              <a:xfrm>
                <a:off x="10282238" y="5522242"/>
                <a:ext cx="99243" cy="99243"/>
              </a:xfrm>
              <a:prstGeom prst="ellipse">
                <a:avLst/>
              </a:prstGeom>
              <a:solidFill>
                <a:schemeClr val="accent2">
                  <a:alpha val="2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992" name="椭圆 991">
                <a:extLst>
                  <a:ext uri="{FF2B5EF4-FFF2-40B4-BE49-F238E27FC236}">
                    <a16:creationId xmlns:a16="http://schemas.microsoft.com/office/drawing/2014/main" id="{E9FD2D1C-2075-4EEE-8100-CE9551D4A669}"/>
                  </a:ext>
                </a:extLst>
              </p:cNvPr>
              <p:cNvSpPr/>
              <p:nvPr/>
            </p:nvSpPr>
            <p:spPr>
              <a:xfrm>
                <a:off x="10421141" y="5522242"/>
                <a:ext cx="99243" cy="99243"/>
              </a:xfrm>
              <a:prstGeom prst="ellipse">
                <a:avLst/>
              </a:prstGeom>
              <a:solidFill>
                <a:schemeClr val="accent2">
                  <a:alpha val="2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993" name="椭圆 992">
                <a:extLst>
                  <a:ext uri="{FF2B5EF4-FFF2-40B4-BE49-F238E27FC236}">
                    <a16:creationId xmlns:a16="http://schemas.microsoft.com/office/drawing/2014/main" id="{46B3CA4E-DC4F-4366-967C-A91726B2FCC4}"/>
                  </a:ext>
                </a:extLst>
              </p:cNvPr>
              <p:cNvSpPr/>
              <p:nvPr/>
            </p:nvSpPr>
            <p:spPr>
              <a:xfrm>
                <a:off x="10560043" y="5522242"/>
                <a:ext cx="99243" cy="99243"/>
              </a:xfrm>
              <a:prstGeom prst="ellipse">
                <a:avLst/>
              </a:prstGeom>
              <a:solidFill>
                <a:schemeClr val="accent2">
                  <a:alpha val="2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994" name="椭圆 993">
                <a:extLst>
                  <a:ext uri="{FF2B5EF4-FFF2-40B4-BE49-F238E27FC236}">
                    <a16:creationId xmlns:a16="http://schemas.microsoft.com/office/drawing/2014/main" id="{0CCC7331-A657-4C3B-95E8-489D1526F82F}"/>
                  </a:ext>
                </a:extLst>
              </p:cNvPr>
              <p:cNvSpPr/>
              <p:nvPr/>
            </p:nvSpPr>
            <p:spPr>
              <a:xfrm>
                <a:off x="10698946" y="5522242"/>
                <a:ext cx="99243" cy="99243"/>
              </a:xfrm>
              <a:prstGeom prst="ellipse">
                <a:avLst/>
              </a:prstGeom>
              <a:solidFill>
                <a:schemeClr val="accent2">
                  <a:alpha val="2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995" name="椭圆 994">
                <a:extLst>
                  <a:ext uri="{FF2B5EF4-FFF2-40B4-BE49-F238E27FC236}">
                    <a16:creationId xmlns:a16="http://schemas.microsoft.com/office/drawing/2014/main" id="{4BE2D299-3719-4F06-8891-23FC87CBF4E0}"/>
                  </a:ext>
                </a:extLst>
              </p:cNvPr>
              <p:cNvSpPr/>
              <p:nvPr/>
            </p:nvSpPr>
            <p:spPr>
              <a:xfrm>
                <a:off x="10837849" y="5522242"/>
                <a:ext cx="99243" cy="99243"/>
              </a:xfrm>
              <a:prstGeom prst="ellipse">
                <a:avLst/>
              </a:prstGeom>
              <a:solidFill>
                <a:schemeClr val="accent2">
                  <a:alpha val="2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996" name="椭圆 995">
                <a:extLst>
                  <a:ext uri="{FF2B5EF4-FFF2-40B4-BE49-F238E27FC236}">
                    <a16:creationId xmlns:a16="http://schemas.microsoft.com/office/drawing/2014/main" id="{BF32AF0B-63EC-4BC8-904A-F808F6C8F8AE}"/>
                  </a:ext>
                </a:extLst>
              </p:cNvPr>
              <p:cNvSpPr/>
              <p:nvPr/>
            </p:nvSpPr>
            <p:spPr>
              <a:xfrm>
                <a:off x="10976751" y="5522242"/>
                <a:ext cx="99243" cy="99243"/>
              </a:xfrm>
              <a:prstGeom prst="ellipse">
                <a:avLst/>
              </a:prstGeom>
              <a:solidFill>
                <a:schemeClr val="accent2">
                  <a:alpha val="2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997" name="椭圆 996">
                <a:extLst>
                  <a:ext uri="{FF2B5EF4-FFF2-40B4-BE49-F238E27FC236}">
                    <a16:creationId xmlns:a16="http://schemas.microsoft.com/office/drawing/2014/main" id="{3300AB5C-933D-4756-A566-49C8F5E87C0B}"/>
                  </a:ext>
                </a:extLst>
              </p:cNvPr>
              <p:cNvSpPr/>
              <p:nvPr/>
            </p:nvSpPr>
            <p:spPr>
              <a:xfrm>
                <a:off x="11115654" y="5522242"/>
                <a:ext cx="99243" cy="99243"/>
              </a:xfrm>
              <a:prstGeom prst="ellipse">
                <a:avLst/>
              </a:prstGeom>
              <a:solidFill>
                <a:schemeClr val="accent2">
                  <a:alpha val="2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998" name="椭圆 997">
                <a:extLst>
                  <a:ext uri="{FF2B5EF4-FFF2-40B4-BE49-F238E27FC236}">
                    <a16:creationId xmlns:a16="http://schemas.microsoft.com/office/drawing/2014/main" id="{525324F0-AE5F-4190-8030-7F80C70479CE}"/>
                  </a:ext>
                </a:extLst>
              </p:cNvPr>
              <p:cNvSpPr/>
              <p:nvPr/>
            </p:nvSpPr>
            <p:spPr>
              <a:xfrm>
                <a:off x="11254557" y="5522242"/>
                <a:ext cx="99243" cy="99243"/>
              </a:xfrm>
              <a:prstGeom prst="ellipse">
                <a:avLst/>
              </a:prstGeom>
              <a:solidFill>
                <a:schemeClr val="accent2">
                  <a:alpha val="2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999" name="椭圆 998">
                <a:extLst>
                  <a:ext uri="{FF2B5EF4-FFF2-40B4-BE49-F238E27FC236}">
                    <a16:creationId xmlns:a16="http://schemas.microsoft.com/office/drawing/2014/main" id="{5F0C16FF-8BC4-482A-80A3-F21A9B2097D0}"/>
                  </a:ext>
                </a:extLst>
              </p:cNvPr>
              <p:cNvSpPr/>
              <p:nvPr/>
            </p:nvSpPr>
            <p:spPr>
              <a:xfrm>
                <a:off x="10282238" y="5651232"/>
                <a:ext cx="99243" cy="99243"/>
              </a:xfrm>
              <a:prstGeom prst="ellipse">
                <a:avLst/>
              </a:prstGeom>
              <a:solidFill>
                <a:schemeClr val="accent2">
                  <a:alpha val="2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000" name="椭圆 999">
                <a:extLst>
                  <a:ext uri="{FF2B5EF4-FFF2-40B4-BE49-F238E27FC236}">
                    <a16:creationId xmlns:a16="http://schemas.microsoft.com/office/drawing/2014/main" id="{03E4CC8B-2A5E-408A-8BED-12D7F7507E3C}"/>
                  </a:ext>
                </a:extLst>
              </p:cNvPr>
              <p:cNvSpPr/>
              <p:nvPr/>
            </p:nvSpPr>
            <p:spPr>
              <a:xfrm>
                <a:off x="10421141" y="5651232"/>
                <a:ext cx="99243" cy="99243"/>
              </a:xfrm>
              <a:prstGeom prst="ellipse">
                <a:avLst/>
              </a:prstGeom>
              <a:solidFill>
                <a:schemeClr val="accent2">
                  <a:alpha val="2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001" name="椭圆 1000">
                <a:extLst>
                  <a:ext uri="{FF2B5EF4-FFF2-40B4-BE49-F238E27FC236}">
                    <a16:creationId xmlns:a16="http://schemas.microsoft.com/office/drawing/2014/main" id="{915F7BDE-98F0-49F0-844A-DB9F369A43E9}"/>
                  </a:ext>
                </a:extLst>
              </p:cNvPr>
              <p:cNvSpPr/>
              <p:nvPr/>
            </p:nvSpPr>
            <p:spPr>
              <a:xfrm>
                <a:off x="10560043" y="5651232"/>
                <a:ext cx="99243" cy="99243"/>
              </a:xfrm>
              <a:prstGeom prst="ellipse">
                <a:avLst/>
              </a:prstGeom>
              <a:solidFill>
                <a:schemeClr val="accent2">
                  <a:alpha val="2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002" name="椭圆 1001">
                <a:extLst>
                  <a:ext uri="{FF2B5EF4-FFF2-40B4-BE49-F238E27FC236}">
                    <a16:creationId xmlns:a16="http://schemas.microsoft.com/office/drawing/2014/main" id="{A8D41961-449D-468F-A289-D966DEDA4D85}"/>
                  </a:ext>
                </a:extLst>
              </p:cNvPr>
              <p:cNvSpPr/>
              <p:nvPr/>
            </p:nvSpPr>
            <p:spPr>
              <a:xfrm>
                <a:off x="10698946" y="5651232"/>
                <a:ext cx="99243" cy="99243"/>
              </a:xfrm>
              <a:prstGeom prst="ellipse">
                <a:avLst/>
              </a:prstGeom>
              <a:solidFill>
                <a:schemeClr val="accent2">
                  <a:alpha val="2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003" name="椭圆 1002">
                <a:extLst>
                  <a:ext uri="{FF2B5EF4-FFF2-40B4-BE49-F238E27FC236}">
                    <a16:creationId xmlns:a16="http://schemas.microsoft.com/office/drawing/2014/main" id="{1F2F8E74-1039-40E7-BE9B-2911C2567B8F}"/>
                  </a:ext>
                </a:extLst>
              </p:cNvPr>
              <p:cNvSpPr/>
              <p:nvPr/>
            </p:nvSpPr>
            <p:spPr>
              <a:xfrm>
                <a:off x="10837849" y="5651232"/>
                <a:ext cx="99243" cy="99243"/>
              </a:xfrm>
              <a:prstGeom prst="ellipse">
                <a:avLst/>
              </a:prstGeom>
              <a:solidFill>
                <a:schemeClr val="accent2">
                  <a:alpha val="2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004" name="椭圆 1003">
                <a:extLst>
                  <a:ext uri="{FF2B5EF4-FFF2-40B4-BE49-F238E27FC236}">
                    <a16:creationId xmlns:a16="http://schemas.microsoft.com/office/drawing/2014/main" id="{5239D28D-4867-411B-A2EC-DFDECAFE7884}"/>
                  </a:ext>
                </a:extLst>
              </p:cNvPr>
              <p:cNvSpPr/>
              <p:nvPr/>
            </p:nvSpPr>
            <p:spPr>
              <a:xfrm>
                <a:off x="10976751" y="5651232"/>
                <a:ext cx="99243" cy="99243"/>
              </a:xfrm>
              <a:prstGeom prst="ellipse">
                <a:avLst/>
              </a:prstGeom>
              <a:solidFill>
                <a:schemeClr val="accent2">
                  <a:alpha val="2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005" name="椭圆 1004">
                <a:extLst>
                  <a:ext uri="{FF2B5EF4-FFF2-40B4-BE49-F238E27FC236}">
                    <a16:creationId xmlns:a16="http://schemas.microsoft.com/office/drawing/2014/main" id="{D170B954-32CA-4042-9AB1-3B5213CA9838}"/>
                  </a:ext>
                </a:extLst>
              </p:cNvPr>
              <p:cNvSpPr/>
              <p:nvPr/>
            </p:nvSpPr>
            <p:spPr>
              <a:xfrm>
                <a:off x="11115654" y="5651232"/>
                <a:ext cx="99243" cy="99243"/>
              </a:xfrm>
              <a:prstGeom prst="ellipse">
                <a:avLst/>
              </a:prstGeom>
              <a:solidFill>
                <a:schemeClr val="accent2">
                  <a:alpha val="2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006" name="椭圆 1005">
                <a:extLst>
                  <a:ext uri="{FF2B5EF4-FFF2-40B4-BE49-F238E27FC236}">
                    <a16:creationId xmlns:a16="http://schemas.microsoft.com/office/drawing/2014/main" id="{DC13C90D-9928-4C7C-A2AB-A49030D26728}"/>
                  </a:ext>
                </a:extLst>
              </p:cNvPr>
              <p:cNvSpPr/>
              <p:nvPr/>
            </p:nvSpPr>
            <p:spPr>
              <a:xfrm>
                <a:off x="11254557" y="5651232"/>
                <a:ext cx="99243" cy="99243"/>
              </a:xfrm>
              <a:prstGeom prst="ellipse">
                <a:avLst/>
              </a:prstGeom>
              <a:solidFill>
                <a:schemeClr val="accent2">
                  <a:alpha val="2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sp>
          <p:nvSpPr>
            <p:cNvPr id="1008" name="文本框 1007">
              <a:extLst>
                <a:ext uri="{FF2B5EF4-FFF2-40B4-BE49-F238E27FC236}">
                  <a16:creationId xmlns:a16="http://schemas.microsoft.com/office/drawing/2014/main" id="{B02E3411-175D-4382-90FA-E96F93A7FF14}"/>
                </a:ext>
              </a:extLst>
            </p:cNvPr>
            <p:cNvSpPr txBox="1"/>
            <p:nvPr/>
          </p:nvSpPr>
          <p:spPr>
            <a:xfrm flipH="1" flipV="1">
              <a:off x="10480996" y="5263944"/>
              <a:ext cx="466954" cy="343814"/>
            </a:xfrm>
            <a:custGeom>
              <a:avLst/>
              <a:gdLst/>
              <a:ahLst/>
              <a:cxnLst/>
              <a:rect l="l" t="t" r="r" b="b"/>
              <a:pathLst>
                <a:path w="466954" h="343814">
                  <a:moveTo>
                    <a:pt x="330404" y="0"/>
                  </a:moveTo>
                  <a:lnTo>
                    <a:pt x="466954" y="0"/>
                  </a:lnTo>
                  <a:lnTo>
                    <a:pt x="436474" y="343814"/>
                  </a:lnTo>
                  <a:lnTo>
                    <a:pt x="245060" y="343814"/>
                  </a:lnTo>
                  <a:close/>
                  <a:moveTo>
                    <a:pt x="86564" y="0"/>
                  </a:moveTo>
                  <a:lnTo>
                    <a:pt x="221895" y="0"/>
                  </a:lnTo>
                  <a:lnTo>
                    <a:pt x="192634" y="343814"/>
                  </a:lnTo>
                  <a:lnTo>
                    <a:pt x="0" y="343814"/>
                  </a:lnTo>
                  <a:close/>
                </a:path>
              </a:pathLst>
            </a:custGeom>
            <a:solidFill>
              <a:schemeClr val="accent1">
                <a:lumMod val="60000"/>
                <a:lumOff val="40000"/>
              </a:schemeClr>
            </a:solidFill>
            <a:ln w="12700">
              <a:solidFill>
                <a:schemeClr val="tx1">
                  <a:lumMod val="95000"/>
                  <a:lumOff val="5000"/>
                </a:schemeClr>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zh-CN" altLang="en-US" sz="9600" dirty="0">
                <a:latin typeface="+mj-ea"/>
                <a:ea typeface="+mj-ea"/>
              </a:endParaRPr>
            </a:p>
          </p:txBody>
        </p:sp>
        <p:cxnSp>
          <p:nvCxnSpPr>
            <p:cNvPr id="1012" name="直接连接符 1011">
              <a:extLst>
                <a:ext uri="{FF2B5EF4-FFF2-40B4-BE49-F238E27FC236}">
                  <a16:creationId xmlns:a16="http://schemas.microsoft.com/office/drawing/2014/main" id="{2FD24B8B-6F08-4770-A884-6DD5B265EC3D}"/>
                </a:ext>
              </a:extLst>
            </p:cNvPr>
            <p:cNvCxnSpPr>
              <a:cxnSpLocks/>
            </p:cNvCxnSpPr>
            <p:nvPr/>
          </p:nvCxnSpPr>
          <p:spPr>
            <a:xfrm>
              <a:off x="6513922" y="5454812"/>
              <a:ext cx="3726974" cy="0"/>
            </a:xfrm>
            <a:prstGeom prst="line">
              <a:avLst/>
            </a:prstGeom>
            <a:ln w="12700">
              <a:solidFill>
                <a:schemeClr val="accent1"/>
              </a:solidFill>
              <a:headEnd type="oval" w="med" len="med"/>
              <a:tailEnd type="none"/>
            </a:ln>
            <a:effectLst>
              <a:outerShdw dist="12700" dir="5400000" algn="t" rotWithShape="0">
                <a:schemeClr val="accent2"/>
              </a:outerShdw>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00232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4B745D14-CCA8-45E3-944C-93A56B4480CE}"/>
              </a:ext>
            </a:extLst>
          </p:cNvPr>
          <p:cNvGrpSpPr/>
          <p:nvPr/>
        </p:nvGrpSpPr>
        <p:grpSpPr>
          <a:xfrm>
            <a:off x="6154783" y="3640485"/>
            <a:ext cx="5209903" cy="1886857"/>
            <a:chOff x="6154783" y="3640485"/>
            <a:chExt cx="5209903" cy="1886857"/>
          </a:xfrm>
        </p:grpSpPr>
        <p:grpSp>
          <p:nvGrpSpPr>
            <p:cNvPr id="330" name="组合 329">
              <a:extLst>
                <a:ext uri="{FF2B5EF4-FFF2-40B4-BE49-F238E27FC236}">
                  <a16:creationId xmlns:a16="http://schemas.microsoft.com/office/drawing/2014/main" id="{78E0D8E8-639B-4DD2-9293-2A71EC5526B2}"/>
                </a:ext>
              </a:extLst>
            </p:cNvPr>
            <p:cNvGrpSpPr/>
            <p:nvPr/>
          </p:nvGrpSpPr>
          <p:grpSpPr>
            <a:xfrm>
              <a:off x="6154783" y="3640485"/>
              <a:ext cx="1634066" cy="1886857"/>
              <a:chOff x="6154783" y="3429001"/>
              <a:chExt cx="1634066" cy="1886857"/>
            </a:xfrm>
          </p:grpSpPr>
          <p:sp>
            <p:nvSpPr>
              <p:cNvPr id="299" name="任意多边形: 形状 298">
                <a:extLst>
                  <a:ext uri="{FF2B5EF4-FFF2-40B4-BE49-F238E27FC236}">
                    <a16:creationId xmlns:a16="http://schemas.microsoft.com/office/drawing/2014/main" id="{19DCAEF6-2600-4094-AB8F-AE7A8CF4DCFB}"/>
                  </a:ext>
                </a:extLst>
              </p:cNvPr>
              <p:cNvSpPr/>
              <p:nvPr/>
            </p:nvSpPr>
            <p:spPr>
              <a:xfrm rot="5400000">
                <a:off x="6028387" y="3555397"/>
                <a:ext cx="1886857" cy="1634066"/>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199704">
                    <a:moveTo>
                      <a:pt x="2540000" y="1099852"/>
                    </a:moveTo>
                    <a:lnTo>
                      <a:pt x="1905000" y="2199704"/>
                    </a:lnTo>
                    <a:lnTo>
                      <a:pt x="635000" y="2199704"/>
                    </a:lnTo>
                    <a:lnTo>
                      <a:pt x="0" y="1099852"/>
                    </a:lnTo>
                    <a:lnTo>
                      <a:pt x="635000" y="0"/>
                    </a:lnTo>
                    <a:lnTo>
                      <a:pt x="1905000" y="0"/>
                    </a:lnTo>
                    <a:lnTo>
                      <a:pt x="2540000" y="1099852"/>
                    </a:lnTo>
                    <a:close/>
                  </a:path>
                </a:pathLst>
              </a:custGeom>
              <a:solidFill>
                <a:schemeClr val="accent1"/>
              </a:solidFill>
              <a:ln w="19050" cap="flat" cmpd="sng" algn="ctr">
                <a:solidFill>
                  <a:schemeClr val="tx1">
                    <a:lumMod val="95000"/>
                    <a:lumOff val="5000"/>
                  </a:schemeClr>
                </a:solidFill>
                <a:prstDash val="solid"/>
                <a:miter lim="800000"/>
              </a:ln>
              <a:effectLst>
                <a:outerShdw dist="38100" dir="2700000" algn="tl"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nvGrpSpPr>
              <p:cNvPr id="323" name="组合 322">
                <a:extLst>
                  <a:ext uri="{FF2B5EF4-FFF2-40B4-BE49-F238E27FC236}">
                    <a16:creationId xmlns:a16="http://schemas.microsoft.com/office/drawing/2014/main" id="{7A7762D9-1B32-455E-A1E4-87EC0677946B}"/>
                  </a:ext>
                </a:extLst>
              </p:cNvPr>
              <p:cNvGrpSpPr/>
              <p:nvPr/>
            </p:nvGrpSpPr>
            <p:grpSpPr>
              <a:xfrm>
                <a:off x="6198175" y="3504233"/>
                <a:ext cx="1547281" cy="1736395"/>
                <a:chOff x="5322360" y="2020147"/>
                <a:chExt cx="1547281" cy="1736395"/>
              </a:xfrm>
            </p:grpSpPr>
            <p:sp>
              <p:nvSpPr>
                <p:cNvPr id="324" name="椭圆 323">
                  <a:extLst>
                    <a:ext uri="{FF2B5EF4-FFF2-40B4-BE49-F238E27FC236}">
                      <a16:creationId xmlns:a16="http://schemas.microsoft.com/office/drawing/2014/main" id="{EA0EF8C0-0E6A-424E-BA96-FB14DA14549B}"/>
                    </a:ext>
                  </a:extLst>
                </p:cNvPr>
                <p:cNvSpPr/>
                <p:nvPr/>
              </p:nvSpPr>
              <p:spPr>
                <a:xfrm>
                  <a:off x="6066609" y="202014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25" name="椭圆 324">
                  <a:extLst>
                    <a:ext uri="{FF2B5EF4-FFF2-40B4-BE49-F238E27FC236}">
                      <a16:creationId xmlns:a16="http://schemas.microsoft.com/office/drawing/2014/main" id="{67B2246F-4FAD-4AD9-8376-120221CD1804}"/>
                    </a:ext>
                  </a:extLst>
                </p:cNvPr>
                <p:cNvSpPr/>
                <p:nvPr/>
              </p:nvSpPr>
              <p:spPr>
                <a:xfrm>
                  <a:off x="6066609" y="3697759"/>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26" name="椭圆 325">
                  <a:extLst>
                    <a:ext uri="{FF2B5EF4-FFF2-40B4-BE49-F238E27FC236}">
                      <a16:creationId xmlns:a16="http://schemas.microsoft.com/office/drawing/2014/main" id="{488DB949-BB75-4E43-9434-644EE9A64F17}"/>
                    </a:ext>
                  </a:extLst>
                </p:cNvPr>
                <p:cNvSpPr/>
                <p:nvPr/>
              </p:nvSpPr>
              <p:spPr>
                <a:xfrm>
                  <a:off x="6810858"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27" name="椭圆 326">
                  <a:extLst>
                    <a:ext uri="{FF2B5EF4-FFF2-40B4-BE49-F238E27FC236}">
                      <a16:creationId xmlns:a16="http://schemas.microsoft.com/office/drawing/2014/main" id="{B01435F1-AB6B-4284-BB4F-6DC2DC0DAA8D}"/>
                    </a:ext>
                  </a:extLst>
                </p:cNvPr>
                <p:cNvSpPr/>
                <p:nvPr/>
              </p:nvSpPr>
              <p:spPr>
                <a:xfrm>
                  <a:off x="6810858"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28" name="椭圆 327">
                  <a:extLst>
                    <a:ext uri="{FF2B5EF4-FFF2-40B4-BE49-F238E27FC236}">
                      <a16:creationId xmlns:a16="http://schemas.microsoft.com/office/drawing/2014/main" id="{9309415A-BF36-4A7A-BE72-1CFD2F82C6C3}"/>
                    </a:ext>
                  </a:extLst>
                </p:cNvPr>
                <p:cNvSpPr/>
                <p:nvPr/>
              </p:nvSpPr>
              <p:spPr>
                <a:xfrm>
                  <a:off x="5322360"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29" name="椭圆 328">
                  <a:extLst>
                    <a:ext uri="{FF2B5EF4-FFF2-40B4-BE49-F238E27FC236}">
                      <a16:creationId xmlns:a16="http://schemas.microsoft.com/office/drawing/2014/main" id="{CE1D496F-09A6-4A23-9212-5AA0976D5FF1}"/>
                    </a:ext>
                  </a:extLst>
                </p:cNvPr>
                <p:cNvSpPr/>
                <p:nvPr/>
              </p:nvSpPr>
              <p:spPr>
                <a:xfrm>
                  <a:off x="5322360"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sp>
          <p:nvSpPr>
            <p:cNvPr id="337" name="任意多边形: 形状 336">
              <a:extLst>
                <a:ext uri="{FF2B5EF4-FFF2-40B4-BE49-F238E27FC236}">
                  <a16:creationId xmlns:a16="http://schemas.microsoft.com/office/drawing/2014/main" id="{3705FE3C-2D5F-465E-A92F-72DADFC5FB2F}"/>
                </a:ext>
              </a:extLst>
            </p:cNvPr>
            <p:cNvSpPr/>
            <p:nvPr/>
          </p:nvSpPr>
          <p:spPr>
            <a:xfrm>
              <a:off x="7576457" y="5326742"/>
              <a:ext cx="3788229" cy="130629"/>
            </a:xfrm>
            <a:custGeom>
              <a:avLst/>
              <a:gdLst>
                <a:gd name="connsiteX0" fmla="*/ 0 w 3788229"/>
                <a:gd name="connsiteY0" fmla="*/ 0 h 130629"/>
                <a:gd name="connsiteX1" fmla="*/ 290286 w 3788229"/>
                <a:gd name="connsiteY1" fmla="*/ 130629 h 130629"/>
                <a:gd name="connsiteX2" fmla="*/ 3788229 w 3788229"/>
                <a:gd name="connsiteY2" fmla="*/ 130629 h 130629"/>
              </a:gdLst>
              <a:ahLst/>
              <a:cxnLst>
                <a:cxn ang="0">
                  <a:pos x="connsiteX0" y="connsiteY0"/>
                </a:cxn>
                <a:cxn ang="0">
                  <a:pos x="connsiteX1" y="connsiteY1"/>
                </a:cxn>
                <a:cxn ang="0">
                  <a:pos x="connsiteX2" y="connsiteY2"/>
                </a:cxn>
              </a:cxnLst>
              <a:rect l="l" t="t" r="r" b="b"/>
              <a:pathLst>
                <a:path w="3788229" h="130629">
                  <a:moveTo>
                    <a:pt x="0" y="0"/>
                  </a:moveTo>
                  <a:lnTo>
                    <a:pt x="290286" y="130629"/>
                  </a:lnTo>
                  <a:lnTo>
                    <a:pt x="3788229" y="130629"/>
                  </a:lnTo>
                </a:path>
              </a:pathLst>
            </a:custGeom>
            <a:ln w="19050">
              <a:solidFill>
                <a:schemeClr val="accent1"/>
              </a:solidFill>
              <a:headEnd type="none" w="med" len="med"/>
              <a:tailEnd type="oval"/>
            </a:ln>
            <a:effectLst>
              <a:outerShdw dist="12700" dir="5400000" algn="t" rotWithShape="0">
                <a:schemeClr val="accent2"/>
              </a:outerShdw>
            </a:effectLst>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zh-CN" altLang="en-US"/>
            </a:p>
          </p:txBody>
        </p:sp>
      </p:grpSp>
      <p:grpSp>
        <p:nvGrpSpPr>
          <p:cNvPr id="3" name="组合 2">
            <a:extLst>
              <a:ext uri="{FF2B5EF4-FFF2-40B4-BE49-F238E27FC236}">
                <a16:creationId xmlns:a16="http://schemas.microsoft.com/office/drawing/2014/main" id="{AAAD9FE4-464B-4CF6-B248-3F5140FA796D}"/>
              </a:ext>
            </a:extLst>
          </p:cNvPr>
          <p:cNvGrpSpPr/>
          <p:nvPr/>
        </p:nvGrpSpPr>
        <p:grpSpPr>
          <a:xfrm>
            <a:off x="838200" y="3640484"/>
            <a:ext cx="5199017" cy="1886857"/>
            <a:chOff x="838200" y="3640484"/>
            <a:chExt cx="5199017" cy="1886857"/>
          </a:xfrm>
        </p:grpSpPr>
        <p:grpSp>
          <p:nvGrpSpPr>
            <p:cNvPr id="331" name="组合 330">
              <a:extLst>
                <a:ext uri="{FF2B5EF4-FFF2-40B4-BE49-F238E27FC236}">
                  <a16:creationId xmlns:a16="http://schemas.microsoft.com/office/drawing/2014/main" id="{0924D5C0-A527-440C-B87D-C2AC6EDB6919}"/>
                </a:ext>
              </a:extLst>
            </p:cNvPr>
            <p:cNvGrpSpPr/>
            <p:nvPr/>
          </p:nvGrpSpPr>
          <p:grpSpPr>
            <a:xfrm>
              <a:off x="4403151" y="3640484"/>
              <a:ext cx="1634066" cy="1886857"/>
              <a:chOff x="4403151" y="3429000"/>
              <a:chExt cx="1634066" cy="1886857"/>
            </a:xfrm>
          </p:grpSpPr>
          <p:sp>
            <p:nvSpPr>
              <p:cNvPr id="298" name="任意多边形: 形状 297">
                <a:extLst>
                  <a:ext uri="{FF2B5EF4-FFF2-40B4-BE49-F238E27FC236}">
                    <a16:creationId xmlns:a16="http://schemas.microsoft.com/office/drawing/2014/main" id="{E52E29C2-52FF-499B-BC6D-B915E397F49B}"/>
                  </a:ext>
                </a:extLst>
              </p:cNvPr>
              <p:cNvSpPr/>
              <p:nvPr/>
            </p:nvSpPr>
            <p:spPr>
              <a:xfrm rot="5400000">
                <a:off x="4276755" y="3555396"/>
                <a:ext cx="1886857" cy="1634066"/>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199704">
                    <a:moveTo>
                      <a:pt x="2540000" y="1099852"/>
                    </a:moveTo>
                    <a:lnTo>
                      <a:pt x="1905000" y="2199704"/>
                    </a:lnTo>
                    <a:lnTo>
                      <a:pt x="635000" y="2199704"/>
                    </a:lnTo>
                    <a:lnTo>
                      <a:pt x="0" y="1099852"/>
                    </a:lnTo>
                    <a:lnTo>
                      <a:pt x="635000" y="0"/>
                    </a:lnTo>
                    <a:lnTo>
                      <a:pt x="1905000" y="0"/>
                    </a:lnTo>
                    <a:lnTo>
                      <a:pt x="2540000" y="1099852"/>
                    </a:lnTo>
                    <a:close/>
                  </a:path>
                </a:pathLst>
              </a:custGeom>
              <a:solidFill>
                <a:schemeClr val="accent1"/>
              </a:solidFill>
              <a:ln w="19050" cap="flat" cmpd="sng" algn="ctr">
                <a:solidFill>
                  <a:schemeClr val="tx1">
                    <a:lumMod val="95000"/>
                    <a:lumOff val="5000"/>
                  </a:schemeClr>
                </a:solidFill>
                <a:prstDash val="solid"/>
                <a:miter lim="800000"/>
              </a:ln>
              <a:effectLst>
                <a:outerShdw dist="38100" dir="8100000" algn="tr"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nvGrpSpPr>
              <p:cNvPr id="316" name="组合 315">
                <a:extLst>
                  <a:ext uri="{FF2B5EF4-FFF2-40B4-BE49-F238E27FC236}">
                    <a16:creationId xmlns:a16="http://schemas.microsoft.com/office/drawing/2014/main" id="{E5F78B63-22C0-4151-B9F7-C453B0E574A4}"/>
                  </a:ext>
                </a:extLst>
              </p:cNvPr>
              <p:cNvGrpSpPr/>
              <p:nvPr/>
            </p:nvGrpSpPr>
            <p:grpSpPr>
              <a:xfrm>
                <a:off x="4446543" y="3504232"/>
                <a:ext cx="1547281" cy="1736395"/>
                <a:chOff x="5322360" y="2020147"/>
                <a:chExt cx="1547281" cy="1736395"/>
              </a:xfrm>
            </p:grpSpPr>
            <p:sp>
              <p:nvSpPr>
                <p:cNvPr id="317" name="椭圆 316">
                  <a:extLst>
                    <a:ext uri="{FF2B5EF4-FFF2-40B4-BE49-F238E27FC236}">
                      <a16:creationId xmlns:a16="http://schemas.microsoft.com/office/drawing/2014/main" id="{73419D18-AF2D-4E41-BBF8-3DDA8F9B46B3}"/>
                    </a:ext>
                  </a:extLst>
                </p:cNvPr>
                <p:cNvSpPr/>
                <p:nvPr/>
              </p:nvSpPr>
              <p:spPr>
                <a:xfrm>
                  <a:off x="6066609" y="202014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18" name="椭圆 317">
                  <a:extLst>
                    <a:ext uri="{FF2B5EF4-FFF2-40B4-BE49-F238E27FC236}">
                      <a16:creationId xmlns:a16="http://schemas.microsoft.com/office/drawing/2014/main" id="{7FC3212A-B595-4084-9A5D-1927DF42D156}"/>
                    </a:ext>
                  </a:extLst>
                </p:cNvPr>
                <p:cNvSpPr/>
                <p:nvPr/>
              </p:nvSpPr>
              <p:spPr>
                <a:xfrm>
                  <a:off x="6066609" y="3697759"/>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19" name="椭圆 318">
                  <a:extLst>
                    <a:ext uri="{FF2B5EF4-FFF2-40B4-BE49-F238E27FC236}">
                      <a16:creationId xmlns:a16="http://schemas.microsoft.com/office/drawing/2014/main" id="{7DC3C854-AD76-4E8C-AA6D-C03E261F376B}"/>
                    </a:ext>
                  </a:extLst>
                </p:cNvPr>
                <p:cNvSpPr/>
                <p:nvPr/>
              </p:nvSpPr>
              <p:spPr>
                <a:xfrm>
                  <a:off x="6810858"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20" name="椭圆 319">
                  <a:extLst>
                    <a:ext uri="{FF2B5EF4-FFF2-40B4-BE49-F238E27FC236}">
                      <a16:creationId xmlns:a16="http://schemas.microsoft.com/office/drawing/2014/main" id="{60676B25-28FB-4C8A-90AA-1CF4008738F3}"/>
                    </a:ext>
                  </a:extLst>
                </p:cNvPr>
                <p:cNvSpPr/>
                <p:nvPr/>
              </p:nvSpPr>
              <p:spPr>
                <a:xfrm>
                  <a:off x="6810858"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21" name="椭圆 320">
                  <a:extLst>
                    <a:ext uri="{FF2B5EF4-FFF2-40B4-BE49-F238E27FC236}">
                      <a16:creationId xmlns:a16="http://schemas.microsoft.com/office/drawing/2014/main" id="{13E17E7C-5CBF-4213-AA42-47155172F484}"/>
                    </a:ext>
                  </a:extLst>
                </p:cNvPr>
                <p:cNvSpPr/>
                <p:nvPr/>
              </p:nvSpPr>
              <p:spPr>
                <a:xfrm>
                  <a:off x="5322360"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22" name="椭圆 321">
                  <a:extLst>
                    <a:ext uri="{FF2B5EF4-FFF2-40B4-BE49-F238E27FC236}">
                      <a16:creationId xmlns:a16="http://schemas.microsoft.com/office/drawing/2014/main" id="{F1D8F905-E9DA-429D-AFBB-8C85FB7B29AF}"/>
                    </a:ext>
                  </a:extLst>
                </p:cNvPr>
                <p:cNvSpPr/>
                <p:nvPr/>
              </p:nvSpPr>
              <p:spPr>
                <a:xfrm>
                  <a:off x="5322360"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sp>
          <p:nvSpPr>
            <p:cNvPr id="338" name="任意多边形: 形状 337">
              <a:extLst>
                <a:ext uri="{FF2B5EF4-FFF2-40B4-BE49-F238E27FC236}">
                  <a16:creationId xmlns:a16="http://schemas.microsoft.com/office/drawing/2014/main" id="{2C9E5BB2-A308-422E-82CF-96712CB23159}"/>
                </a:ext>
              </a:extLst>
            </p:cNvPr>
            <p:cNvSpPr/>
            <p:nvPr/>
          </p:nvSpPr>
          <p:spPr>
            <a:xfrm flipH="1">
              <a:off x="838200" y="5326742"/>
              <a:ext cx="3788229" cy="130629"/>
            </a:xfrm>
            <a:custGeom>
              <a:avLst/>
              <a:gdLst>
                <a:gd name="connsiteX0" fmla="*/ 0 w 3788229"/>
                <a:gd name="connsiteY0" fmla="*/ 0 h 130629"/>
                <a:gd name="connsiteX1" fmla="*/ 290286 w 3788229"/>
                <a:gd name="connsiteY1" fmla="*/ 130629 h 130629"/>
                <a:gd name="connsiteX2" fmla="*/ 3788229 w 3788229"/>
                <a:gd name="connsiteY2" fmla="*/ 130629 h 130629"/>
              </a:gdLst>
              <a:ahLst/>
              <a:cxnLst>
                <a:cxn ang="0">
                  <a:pos x="connsiteX0" y="connsiteY0"/>
                </a:cxn>
                <a:cxn ang="0">
                  <a:pos x="connsiteX1" y="connsiteY1"/>
                </a:cxn>
                <a:cxn ang="0">
                  <a:pos x="connsiteX2" y="connsiteY2"/>
                </a:cxn>
              </a:cxnLst>
              <a:rect l="l" t="t" r="r" b="b"/>
              <a:pathLst>
                <a:path w="3788229" h="130629">
                  <a:moveTo>
                    <a:pt x="0" y="0"/>
                  </a:moveTo>
                  <a:lnTo>
                    <a:pt x="290286" y="130629"/>
                  </a:lnTo>
                  <a:lnTo>
                    <a:pt x="3788229" y="130629"/>
                  </a:lnTo>
                </a:path>
              </a:pathLst>
            </a:custGeom>
            <a:ln w="19050">
              <a:solidFill>
                <a:schemeClr val="accent1"/>
              </a:solidFill>
              <a:headEnd type="none" w="med" len="med"/>
              <a:tailEnd type="oval"/>
            </a:ln>
            <a:effectLst>
              <a:outerShdw dist="12700" dir="5400000" algn="t" rotWithShape="0">
                <a:schemeClr val="accent2"/>
              </a:outerShdw>
            </a:effectLst>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zh-CN" altLang="en-US"/>
            </a:p>
          </p:txBody>
        </p:sp>
      </p:grpSp>
      <p:sp>
        <p:nvSpPr>
          <p:cNvPr id="2" name="标题 1">
            <a:extLst>
              <a:ext uri="{FF2B5EF4-FFF2-40B4-BE49-F238E27FC236}">
                <a16:creationId xmlns:a16="http://schemas.microsoft.com/office/drawing/2014/main" id="{791D8794-343A-408D-AB28-07A62CDAC380}"/>
              </a:ext>
            </a:extLst>
          </p:cNvPr>
          <p:cNvSpPr>
            <a:spLocks noGrp="1"/>
          </p:cNvSpPr>
          <p:nvPr>
            <p:ph type="title"/>
          </p:nvPr>
        </p:nvSpPr>
        <p:spPr>
          <a:xfrm>
            <a:off x="838200" y="494451"/>
            <a:ext cx="3052118" cy="455509"/>
          </a:xfrm>
        </p:spPr>
        <p:txBody>
          <a:bodyPr>
            <a:noAutofit/>
          </a:bodyPr>
          <a:lstStyle/>
          <a:p>
            <a:r>
              <a:rPr lang="zh-CN" altLang="en-US" dirty="0"/>
              <a:t>找到选题的源头</a:t>
            </a:r>
          </a:p>
        </p:txBody>
      </p:sp>
      <p:grpSp>
        <p:nvGrpSpPr>
          <p:cNvPr id="332" name="组合 331">
            <a:extLst>
              <a:ext uri="{FF2B5EF4-FFF2-40B4-BE49-F238E27FC236}">
                <a16:creationId xmlns:a16="http://schemas.microsoft.com/office/drawing/2014/main" id="{4F779BCF-B146-4B69-A33E-E9FFE1573D9B}"/>
              </a:ext>
            </a:extLst>
          </p:cNvPr>
          <p:cNvGrpSpPr/>
          <p:nvPr/>
        </p:nvGrpSpPr>
        <p:grpSpPr>
          <a:xfrm>
            <a:off x="5278968" y="2156399"/>
            <a:ext cx="1634066" cy="1886857"/>
            <a:chOff x="5278968" y="1944915"/>
            <a:chExt cx="1634066" cy="1886857"/>
          </a:xfrm>
        </p:grpSpPr>
        <p:sp>
          <p:nvSpPr>
            <p:cNvPr id="297" name="任意多边形: 形状 296">
              <a:extLst>
                <a:ext uri="{FF2B5EF4-FFF2-40B4-BE49-F238E27FC236}">
                  <a16:creationId xmlns:a16="http://schemas.microsoft.com/office/drawing/2014/main" id="{10468C3A-CC80-43B2-8EB7-EE85CE28C75D}"/>
                </a:ext>
              </a:extLst>
            </p:cNvPr>
            <p:cNvSpPr/>
            <p:nvPr/>
          </p:nvSpPr>
          <p:spPr>
            <a:xfrm rot="5400000">
              <a:off x="5152572" y="2071311"/>
              <a:ext cx="1886857" cy="1634066"/>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199704">
                  <a:moveTo>
                    <a:pt x="2540000" y="1099852"/>
                  </a:moveTo>
                  <a:lnTo>
                    <a:pt x="1905000" y="2199704"/>
                  </a:lnTo>
                  <a:lnTo>
                    <a:pt x="635000" y="2199704"/>
                  </a:lnTo>
                  <a:lnTo>
                    <a:pt x="0" y="1099852"/>
                  </a:lnTo>
                  <a:lnTo>
                    <a:pt x="635000" y="0"/>
                  </a:lnTo>
                  <a:lnTo>
                    <a:pt x="1905000" y="0"/>
                  </a:lnTo>
                  <a:lnTo>
                    <a:pt x="2540000" y="1099852"/>
                  </a:lnTo>
                  <a:close/>
                </a:path>
              </a:pathLst>
            </a:custGeom>
            <a:solidFill>
              <a:schemeClr val="accent1"/>
            </a:solidFill>
            <a:ln w="19050" cap="flat" cmpd="sng" algn="ctr">
              <a:solidFill>
                <a:schemeClr val="tx1">
                  <a:lumMod val="95000"/>
                  <a:lumOff val="5000"/>
                </a:schemeClr>
              </a:solidFill>
              <a:prstDash val="solid"/>
              <a:miter lim="800000"/>
            </a:ln>
            <a:effectLst>
              <a:outerShdw dist="38100" dir="16200000"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nvGrpSpPr>
            <p:cNvPr id="315" name="组合 314">
              <a:extLst>
                <a:ext uri="{FF2B5EF4-FFF2-40B4-BE49-F238E27FC236}">
                  <a16:creationId xmlns:a16="http://schemas.microsoft.com/office/drawing/2014/main" id="{6581AD86-95D7-4FF3-A342-694BBBC7076E}"/>
                </a:ext>
              </a:extLst>
            </p:cNvPr>
            <p:cNvGrpSpPr/>
            <p:nvPr/>
          </p:nvGrpSpPr>
          <p:grpSpPr>
            <a:xfrm>
              <a:off x="5322359" y="2020147"/>
              <a:ext cx="1547281" cy="1736395"/>
              <a:chOff x="5322360" y="2020147"/>
              <a:chExt cx="1547281" cy="1736395"/>
            </a:xfrm>
          </p:grpSpPr>
          <p:sp>
            <p:nvSpPr>
              <p:cNvPr id="306" name="椭圆 305">
                <a:extLst>
                  <a:ext uri="{FF2B5EF4-FFF2-40B4-BE49-F238E27FC236}">
                    <a16:creationId xmlns:a16="http://schemas.microsoft.com/office/drawing/2014/main" id="{F0FA8126-E024-4CB0-8ED2-EF024B97C06E}"/>
                  </a:ext>
                </a:extLst>
              </p:cNvPr>
              <p:cNvSpPr/>
              <p:nvPr/>
            </p:nvSpPr>
            <p:spPr>
              <a:xfrm>
                <a:off x="6066609" y="202014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07" name="椭圆 306">
                <a:extLst>
                  <a:ext uri="{FF2B5EF4-FFF2-40B4-BE49-F238E27FC236}">
                    <a16:creationId xmlns:a16="http://schemas.microsoft.com/office/drawing/2014/main" id="{BC5449EE-6ED8-4EF5-A7B5-638F782A30B8}"/>
                  </a:ext>
                </a:extLst>
              </p:cNvPr>
              <p:cNvSpPr/>
              <p:nvPr/>
            </p:nvSpPr>
            <p:spPr>
              <a:xfrm>
                <a:off x="6066609" y="3697759"/>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08" name="椭圆 307">
                <a:extLst>
                  <a:ext uri="{FF2B5EF4-FFF2-40B4-BE49-F238E27FC236}">
                    <a16:creationId xmlns:a16="http://schemas.microsoft.com/office/drawing/2014/main" id="{406CB3D6-9701-49A5-87EB-03B6A0586C6C}"/>
                  </a:ext>
                </a:extLst>
              </p:cNvPr>
              <p:cNvSpPr/>
              <p:nvPr/>
            </p:nvSpPr>
            <p:spPr>
              <a:xfrm>
                <a:off x="6810858"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09" name="椭圆 308">
                <a:extLst>
                  <a:ext uri="{FF2B5EF4-FFF2-40B4-BE49-F238E27FC236}">
                    <a16:creationId xmlns:a16="http://schemas.microsoft.com/office/drawing/2014/main" id="{06772C39-A061-484D-A969-0A925D3E8618}"/>
                  </a:ext>
                </a:extLst>
              </p:cNvPr>
              <p:cNvSpPr/>
              <p:nvPr/>
            </p:nvSpPr>
            <p:spPr>
              <a:xfrm>
                <a:off x="6810858"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10" name="椭圆 309">
                <a:extLst>
                  <a:ext uri="{FF2B5EF4-FFF2-40B4-BE49-F238E27FC236}">
                    <a16:creationId xmlns:a16="http://schemas.microsoft.com/office/drawing/2014/main" id="{7821386B-4368-4E4F-99DA-3308F29C0447}"/>
                  </a:ext>
                </a:extLst>
              </p:cNvPr>
              <p:cNvSpPr/>
              <p:nvPr/>
            </p:nvSpPr>
            <p:spPr>
              <a:xfrm>
                <a:off x="5322360"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11" name="椭圆 310">
                <a:extLst>
                  <a:ext uri="{FF2B5EF4-FFF2-40B4-BE49-F238E27FC236}">
                    <a16:creationId xmlns:a16="http://schemas.microsoft.com/office/drawing/2014/main" id="{DADFD3E4-EB8A-46A2-A143-5B8A49AF3F59}"/>
                  </a:ext>
                </a:extLst>
              </p:cNvPr>
              <p:cNvSpPr/>
              <p:nvPr/>
            </p:nvSpPr>
            <p:spPr>
              <a:xfrm>
                <a:off x="5322360"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sp>
        <p:nvSpPr>
          <p:cNvPr id="303" name="文本框 302">
            <a:extLst>
              <a:ext uri="{FF2B5EF4-FFF2-40B4-BE49-F238E27FC236}">
                <a16:creationId xmlns:a16="http://schemas.microsoft.com/office/drawing/2014/main" id="{834D54F5-966F-48FF-B8B8-C8AB4A0ED657}"/>
              </a:ext>
            </a:extLst>
          </p:cNvPr>
          <p:cNvSpPr txBox="1"/>
          <p:nvPr/>
        </p:nvSpPr>
        <p:spPr>
          <a:xfrm>
            <a:off x="5372100" y="2637580"/>
            <a:ext cx="1447800" cy="886397"/>
          </a:xfrm>
          <a:prstGeom prst="rect">
            <a:avLst/>
          </a:prstGeom>
          <a:noFill/>
        </p:spPr>
        <p:txBody>
          <a:bodyPr wrap="square" lIns="0" tIns="0" rIns="0" bIns="0" rtlCol="0" anchor="t">
            <a:no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lnSpc>
                <a:spcPct val="120000"/>
              </a:lnSpc>
            </a:pPr>
            <a:r>
              <a:rPr lang="zh-CN" altLang="en-US" sz="2400" dirty="0">
                <a:ln w="6350">
                  <a:solidFill>
                    <a:schemeClr val="tx1">
                      <a:lumMod val="95000"/>
                      <a:lumOff val="5000"/>
                    </a:schemeClr>
                  </a:solidFill>
                </a:ln>
              </a:rPr>
              <a:t>分析历史</a:t>
            </a:r>
            <a:endParaRPr lang="en-US" altLang="zh-CN" sz="2400" dirty="0">
              <a:ln w="6350">
                <a:solidFill>
                  <a:schemeClr val="tx1">
                    <a:lumMod val="95000"/>
                    <a:lumOff val="5000"/>
                  </a:schemeClr>
                </a:solidFill>
              </a:ln>
            </a:endParaRPr>
          </a:p>
          <a:p>
            <a:pPr algn="ctr">
              <a:lnSpc>
                <a:spcPct val="120000"/>
              </a:lnSpc>
            </a:pPr>
            <a:r>
              <a:rPr lang="zh-CN" altLang="en-US" sz="2400" dirty="0">
                <a:ln w="6350">
                  <a:solidFill>
                    <a:schemeClr val="tx1">
                      <a:lumMod val="95000"/>
                      <a:lumOff val="5000"/>
                    </a:schemeClr>
                  </a:solidFill>
                </a:ln>
              </a:rPr>
              <a:t>发文数据</a:t>
            </a:r>
          </a:p>
        </p:txBody>
      </p:sp>
      <p:sp>
        <p:nvSpPr>
          <p:cNvPr id="304" name="文本框 303">
            <a:extLst>
              <a:ext uri="{FF2B5EF4-FFF2-40B4-BE49-F238E27FC236}">
                <a16:creationId xmlns:a16="http://schemas.microsoft.com/office/drawing/2014/main" id="{E3B3DC6F-A912-4FC2-8785-B12E0F7DBEAC}"/>
              </a:ext>
            </a:extLst>
          </p:cNvPr>
          <p:cNvSpPr txBox="1"/>
          <p:nvPr/>
        </p:nvSpPr>
        <p:spPr>
          <a:xfrm>
            <a:off x="4496283" y="4121665"/>
            <a:ext cx="1447800" cy="886397"/>
          </a:xfrm>
          <a:prstGeom prst="rect">
            <a:avLst/>
          </a:prstGeom>
          <a:noFill/>
        </p:spPr>
        <p:txBody>
          <a:bodyPr wrap="square" lIns="0" tIns="0" rIns="0" bIns="0" rtlCol="0" anchor="t">
            <a:no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lnSpc>
                <a:spcPct val="120000"/>
              </a:lnSpc>
            </a:pPr>
            <a:r>
              <a:rPr lang="zh-CN" altLang="en-US" sz="2400" dirty="0">
                <a:ln w="6350">
                  <a:solidFill>
                    <a:schemeClr val="tx1">
                      <a:lumMod val="95000"/>
                      <a:lumOff val="5000"/>
                    </a:schemeClr>
                  </a:solidFill>
                </a:ln>
              </a:rPr>
              <a:t>挖掘用户真正需求</a:t>
            </a:r>
          </a:p>
        </p:txBody>
      </p:sp>
      <p:sp>
        <p:nvSpPr>
          <p:cNvPr id="305" name="文本框 304">
            <a:extLst>
              <a:ext uri="{FF2B5EF4-FFF2-40B4-BE49-F238E27FC236}">
                <a16:creationId xmlns:a16="http://schemas.microsoft.com/office/drawing/2014/main" id="{8B73C840-220C-460B-9914-51293D627C8C}"/>
              </a:ext>
            </a:extLst>
          </p:cNvPr>
          <p:cNvSpPr txBox="1"/>
          <p:nvPr/>
        </p:nvSpPr>
        <p:spPr>
          <a:xfrm>
            <a:off x="6247915" y="4121666"/>
            <a:ext cx="1447800" cy="886397"/>
          </a:xfrm>
          <a:prstGeom prst="rect">
            <a:avLst/>
          </a:prstGeom>
          <a:noFill/>
        </p:spPr>
        <p:txBody>
          <a:bodyPr wrap="square" lIns="0" tIns="0" rIns="0" bIns="0" rtlCol="0" anchor="t">
            <a:no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lnSpc>
                <a:spcPct val="120000"/>
              </a:lnSpc>
            </a:pPr>
            <a:r>
              <a:rPr lang="zh-CN" altLang="en-US" sz="2400" dirty="0">
                <a:ln w="6350">
                  <a:solidFill>
                    <a:schemeClr val="tx1">
                      <a:lumMod val="95000"/>
                      <a:lumOff val="5000"/>
                    </a:schemeClr>
                  </a:solidFill>
                </a:ln>
              </a:rPr>
              <a:t>找寻大量相关</a:t>
            </a:r>
            <a:r>
              <a:rPr lang="en-US" altLang="zh-CN" sz="2400" dirty="0">
                <a:ln w="6350">
                  <a:solidFill>
                    <a:schemeClr val="tx1">
                      <a:lumMod val="95000"/>
                      <a:lumOff val="5000"/>
                    </a:schemeClr>
                  </a:solidFill>
                </a:ln>
              </a:rPr>
              <a:t>IP</a:t>
            </a:r>
            <a:endParaRPr lang="zh-CN" altLang="en-US" sz="2400" dirty="0">
              <a:ln w="6350">
                <a:solidFill>
                  <a:schemeClr val="tx1">
                    <a:lumMod val="95000"/>
                    <a:lumOff val="5000"/>
                  </a:schemeClr>
                </a:solidFill>
              </a:ln>
            </a:endParaRPr>
          </a:p>
        </p:txBody>
      </p:sp>
      <p:sp>
        <p:nvSpPr>
          <p:cNvPr id="333" name="文本框 332">
            <a:extLst>
              <a:ext uri="{FF2B5EF4-FFF2-40B4-BE49-F238E27FC236}">
                <a16:creationId xmlns:a16="http://schemas.microsoft.com/office/drawing/2014/main" id="{C9F381D8-07E9-4DAF-B40A-4305D960A716}"/>
              </a:ext>
            </a:extLst>
          </p:cNvPr>
          <p:cNvSpPr txBox="1"/>
          <p:nvPr/>
        </p:nvSpPr>
        <p:spPr>
          <a:xfrm>
            <a:off x="3657602" y="1359687"/>
            <a:ext cx="4876798" cy="609013"/>
          </a:xfrm>
          <a:prstGeom prst="rect">
            <a:avLst/>
          </a:prstGeom>
          <a:noFill/>
        </p:spPr>
        <p:txBody>
          <a:bodyPr wrap="square" lIns="0" tIns="0" rIns="0" bIns="0" rtlCol="0" anchor="t">
            <a:noAutofit/>
          </a:bodyPr>
          <a:lstStyle/>
          <a:p>
            <a:pPr algn="just">
              <a:lnSpc>
                <a:spcPct val="130000"/>
              </a:lnSpc>
              <a:buClr>
                <a:schemeClr val="accent1"/>
              </a:buClr>
              <a:tabLst>
                <a:tab pos="177800" algn="l"/>
              </a:tabLst>
            </a:pPr>
            <a:r>
              <a:rPr lang="zh-CN" altLang="en-US" sz="1600" dirty="0">
                <a:solidFill>
                  <a:schemeClr val="tx1">
                    <a:lumMod val="75000"/>
                    <a:lumOff val="25000"/>
                  </a:schemeClr>
                </a:solidFill>
                <a:latin typeface="+mn-ea"/>
              </a:rPr>
              <a:t>直接查找选题源头的方式，查看自己短视频账号过往的图文阅读数据从中统计出相关的全部历史内容数据</a:t>
            </a:r>
          </a:p>
        </p:txBody>
      </p:sp>
      <p:sp>
        <p:nvSpPr>
          <p:cNvPr id="334" name="文本框 333">
            <a:extLst>
              <a:ext uri="{FF2B5EF4-FFF2-40B4-BE49-F238E27FC236}">
                <a16:creationId xmlns:a16="http://schemas.microsoft.com/office/drawing/2014/main" id="{12FA22F9-6728-4247-AAAA-32562AC243BA}"/>
              </a:ext>
            </a:extLst>
          </p:cNvPr>
          <p:cNvSpPr txBox="1"/>
          <p:nvPr/>
        </p:nvSpPr>
        <p:spPr>
          <a:xfrm>
            <a:off x="838200" y="4119362"/>
            <a:ext cx="3254829" cy="929100"/>
          </a:xfrm>
          <a:prstGeom prst="rect">
            <a:avLst/>
          </a:prstGeom>
          <a:noFill/>
        </p:spPr>
        <p:txBody>
          <a:bodyPr wrap="square" lIns="0" tIns="0" rIns="0" bIns="0" rtlCol="0" anchor="t">
            <a:noAutofit/>
          </a:bodyPr>
          <a:lstStyle/>
          <a:p>
            <a:pPr algn="just">
              <a:lnSpc>
                <a:spcPct val="130000"/>
              </a:lnSpc>
              <a:buClr>
                <a:schemeClr val="accent1"/>
              </a:buClr>
              <a:tabLst>
                <a:tab pos="177800" algn="l"/>
              </a:tabLst>
            </a:pPr>
            <a:r>
              <a:rPr lang="zh-CN" altLang="en-US" sz="1600" dirty="0">
                <a:solidFill>
                  <a:schemeClr val="tx1">
                    <a:lumMod val="75000"/>
                    <a:lumOff val="25000"/>
                  </a:schemeClr>
                </a:solidFill>
                <a:latin typeface="+mn-ea"/>
              </a:rPr>
              <a:t>对于沒有制作过的视频内容，内容创作者则可以通过</a:t>
            </a:r>
            <a:r>
              <a:rPr lang="en-US" altLang="zh-CN" sz="1600" dirty="0">
                <a:solidFill>
                  <a:schemeClr val="tx1">
                    <a:lumMod val="75000"/>
                    <a:lumOff val="25000"/>
                  </a:schemeClr>
                </a:solidFill>
                <a:latin typeface="+mn-ea"/>
              </a:rPr>
              <a:t>"</a:t>
            </a:r>
            <a:r>
              <a:rPr lang="zh-CN" altLang="en-US" sz="1600" dirty="0">
                <a:solidFill>
                  <a:schemeClr val="tx1">
                    <a:lumMod val="75000"/>
                    <a:lumOff val="25000"/>
                  </a:schemeClr>
                </a:solidFill>
                <a:latin typeface="+mn-ea"/>
              </a:rPr>
              <a:t>问</a:t>
            </a:r>
            <a:r>
              <a:rPr lang="en-US" altLang="zh-CN" sz="1600" dirty="0">
                <a:solidFill>
                  <a:schemeClr val="tx1">
                    <a:lumMod val="75000"/>
                    <a:lumOff val="25000"/>
                  </a:schemeClr>
                </a:solidFill>
                <a:latin typeface="+mn-ea"/>
              </a:rPr>
              <a:t>"</a:t>
            </a:r>
            <a:r>
              <a:rPr lang="zh-CN" altLang="en-US" sz="1600" dirty="0">
                <a:solidFill>
                  <a:schemeClr val="tx1">
                    <a:lumMod val="75000"/>
                    <a:lumOff val="25000"/>
                  </a:schemeClr>
                </a:solidFill>
                <a:latin typeface="+mn-ea"/>
              </a:rPr>
              <a:t>粉丝的方法进行分析，粉丝则会提供选题的更多方向</a:t>
            </a:r>
          </a:p>
        </p:txBody>
      </p:sp>
      <p:sp>
        <p:nvSpPr>
          <p:cNvPr id="335" name="文本框 334">
            <a:extLst>
              <a:ext uri="{FF2B5EF4-FFF2-40B4-BE49-F238E27FC236}">
                <a16:creationId xmlns:a16="http://schemas.microsoft.com/office/drawing/2014/main" id="{6A7FF94F-24A0-47F2-B87C-C6098FD60F32}"/>
              </a:ext>
            </a:extLst>
          </p:cNvPr>
          <p:cNvSpPr txBox="1"/>
          <p:nvPr/>
        </p:nvSpPr>
        <p:spPr>
          <a:xfrm>
            <a:off x="8097384" y="4119362"/>
            <a:ext cx="3254829" cy="929100"/>
          </a:xfrm>
          <a:prstGeom prst="rect">
            <a:avLst/>
          </a:prstGeom>
          <a:noFill/>
        </p:spPr>
        <p:txBody>
          <a:bodyPr wrap="square" lIns="0" tIns="0" rIns="0" bIns="0" rtlCol="0" anchor="t">
            <a:noAutofit/>
          </a:bodyPr>
          <a:lstStyle/>
          <a:p>
            <a:pPr algn="just">
              <a:lnSpc>
                <a:spcPct val="130000"/>
              </a:lnSpc>
              <a:buClr>
                <a:schemeClr val="accent1"/>
              </a:buClr>
              <a:tabLst>
                <a:tab pos="177800" algn="l"/>
              </a:tabLst>
            </a:pPr>
            <a:r>
              <a:rPr lang="zh-CN" altLang="en-US" sz="1600" dirty="0">
                <a:solidFill>
                  <a:schemeClr val="tx1">
                    <a:lumMod val="75000"/>
                    <a:lumOff val="25000"/>
                  </a:schemeClr>
                </a:solidFill>
                <a:latin typeface="+mn-ea"/>
              </a:rPr>
              <a:t>在查找到同行或竞争对手的账号后，通过对方的内容，观察并总结出其成为爆款的原因，以此作为选题的来源</a:t>
            </a:r>
          </a:p>
        </p:txBody>
      </p:sp>
    </p:spTree>
    <p:extLst>
      <p:ext uri="{BB962C8B-B14F-4D97-AF65-F5344CB8AC3E}">
        <p14:creationId xmlns:p14="http://schemas.microsoft.com/office/powerpoint/2010/main" val="39452362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quot;GuidesStyle_Normal&quot;,&quot;Name&quot;:&quot;正常&quot;,&quot;Kind&quot;:&quot;System&quot;,&quot;OldGuidesSetting&quot;:{&quot;HeaderHeight&quot;:15.0,&quot;FooterHeight&quot;:9.0,&quot;SideMargin&quot;:5.5,&quot;TopMargin&quot;:0.0,&quot;BottomMargin&quot;:0.0,&quot;IntervalMargin&quot;:1.5}}"/>
</p:tagLst>
</file>

<file path=ppt/tags/tag2.xml><?xml version="1.0" encoding="utf-8"?>
<p:tagLst xmlns:a="http://schemas.openxmlformats.org/drawingml/2006/main" xmlns:r="http://schemas.openxmlformats.org/officeDocument/2006/relationships" xmlns:p="http://schemas.openxmlformats.org/presentationml/2006/main">
  <p:tag name="PA" val="v5.2.11"/>
</p:tagLst>
</file>

<file path=ppt/tags/tag3.xml><?xml version="1.0" encoding="utf-8"?>
<p:tagLst xmlns:a="http://schemas.openxmlformats.org/drawingml/2006/main" xmlns:r="http://schemas.openxmlformats.org/officeDocument/2006/relationships" xmlns:p="http://schemas.openxmlformats.org/presentationml/2006/main">
  <p:tag name="PA" val="v5.2.11"/>
</p:tagLst>
</file>

<file path=ppt/tags/tag4.xml><?xml version="1.0" encoding="utf-8"?>
<p:tagLst xmlns:a="http://schemas.openxmlformats.org/drawingml/2006/main" xmlns:r="http://schemas.openxmlformats.org/officeDocument/2006/relationships" xmlns:p="http://schemas.openxmlformats.org/presentationml/2006/main">
  <p:tag name="PA" val="v5.2.11"/>
</p:tagLst>
</file>

<file path=ppt/tags/tag5.xml><?xml version="1.0" encoding="utf-8"?>
<p:tagLst xmlns:a="http://schemas.openxmlformats.org/drawingml/2006/main" xmlns:r="http://schemas.openxmlformats.org/officeDocument/2006/relationships" xmlns:p="http://schemas.openxmlformats.org/presentationml/2006/main">
  <p:tag name="PA" val="v5.2.11"/>
</p:tagLst>
</file>

<file path=ppt/theme/theme1.xml><?xml version="1.0" encoding="utf-8"?>
<a:theme xmlns:a="http://schemas.openxmlformats.org/drawingml/2006/main" name="Office 主题​​">
  <a:themeElements>
    <a:clrScheme name="自定义 68">
      <a:dk1>
        <a:sysClr val="windowText" lastClr="000000"/>
      </a:dk1>
      <a:lt1>
        <a:sysClr val="window" lastClr="FFFFFF"/>
      </a:lt1>
      <a:dk2>
        <a:srgbClr val="222A35"/>
      </a:dk2>
      <a:lt2>
        <a:srgbClr val="DBEFF9"/>
      </a:lt2>
      <a:accent1>
        <a:srgbClr val="FFC414"/>
      </a:accent1>
      <a:accent2>
        <a:srgbClr val="E73E2B"/>
      </a:accent2>
      <a:accent3>
        <a:srgbClr val="16805A"/>
      </a:accent3>
      <a:accent4>
        <a:srgbClr val="3B4DA3"/>
      </a:accent4>
      <a:accent5>
        <a:srgbClr val="FC9783"/>
      </a:accent5>
      <a:accent6>
        <a:srgbClr val="FB7598"/>
      </a:accent6>
      <a:hlink>
        <a:srgbClr val="F49100"/>
      </a:hlink>
      <a:folHlink>
        <a:srgbClr val="85DFD0"/>
      </a:folHlink>
    </a:clrScheme>
    <a:fontScheme name="自定义 14">
      <a:majorFont>
        <a:latin typeface="Arial Bold"/>
        <a:ea typeface="锐字真言体免费商用"/>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chor="t">
        <a:spAutoFit/>
      </a:bodyPr>
      <a:lstStyle>
        <a:defPPr algn="l">
          <a:defRPr smtClean="0"/>
        </a:defPPr>
      </a:lstStyle>
    </a:txDef>
  </a:objectDefaults>
  <a:extraClrSchemeLst/>
  <a:extLst>
    <a:ext uri="{05A4C25C-085E-4340-85A3-A5531E510DB2}">
      <thm15:themeFamily xmlns:thm15="http://schemas.microsoft.com/office/thememl/2012/main" name="演示文稿1" id="{2544C955-E718-4CBA-968D-B4614F4FD334}" vid="{85AE831B-366E-44D6-9D61-15846A377D66}"/>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真·空白模板</Template>
  <TotalTime>1855</TotalTime>
  <Words>2039</Words>
  <Application>Microsoft Office PowerPoint</Application>
  <PresentationFormat>宽屏</PresentationFormat>
  <Paragraphs>293</Paragraphs>
  <Slides>31</Slides>
  <Notes>2</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31</vt:i4>
      </vt:variant>
    </vt:vector>
  </HeadingPairs>
  <TitlesOfParts>
    <vt:vector size="38" baseType="lpstr">
      <vt:lpstr>Microsoft YaHei</vt:lpstr>
      <vt:lpstr>Arial Bold</vt:lpstr>
      <vt:lpstr>Arial</vt:lpstr>
      <vt:lpstr>锐字真言体免费商用</vt:lpstr>
      <vt:lpstr>Microsoft YaHei Light</vt:lpstr>
      <vt:lpstr>Microsoft YaHei</vt:lpstr>
      <vt:lpstr>Office 主题​​</vt:lpstr>
      <vt:lpstr>短视频内容制作</vt:lpstr>
      <vt:lpstr>PowerPoint 演示文稿</vt:lpstr>
      <vt:lpstr>PowerPoint 演示文稿</vt:lpstr>
      <vt:lpstr>首要步骤</vt:lpstr>
      <vt:lpstr>问题一：目标人群</vt:lpstr>
      <vt:lpstr>问题二：有趣有益</vt:lpstr>
      <vt:lpstr>问题三：正者不存</vt:lpstr>
      <vt:lpstr>问题四：要有价值观</vt:lpstr>
      <vt:lpstr>找到选题的源头</vt:lpstr>
      <vt:lpstr>三点式选题</vt:lpstr>
      <vt:lpstr>PowerPoint 演示文稿</vt:lpstr>
      <vt:lpstr>确定内容类型</vt:lpstr>
      <vt:lpstr>创作内容脚本-脚本概述</vt:lpstr>
      <vt:lpstr>创作内容脚本-脚本作用</vt:lpstr>
      <vt:lpstr>创作内容脚本-创作思路</vt:lpstr>
      <vt:lpstr>创作内容脚本-脚本制作</vt:lpstr>
      <vt:lpstr>设置内容场景道具</vt:lpstr>
      <vt:lpstr>PowerPoint 演示文稿</vt:lpstr>
      <vt:lpstr>手机拍摄常用的辅助器材</vt:lpstr>
      <vt:lpstr>拍摄技巧</vt:lpstr>
      <vt:lpstr>常用剪辑工具</vt:lpstr>
      <vt:lpstr>剪辑技巧</vt:lpstr>
      <vt:lpstr>PowerPoint 演示文稿</vt:lpstr>
      <vt:lpstr>撰写吸引眼球的标题</vt:lpstr>
      <vt:lpstr>发布时间</vt:lpstr>
      <vt:lpstr>发布频率</vt:lpstr>
      <vt:lpstr>字幕与封面的设计</vt:lpstr>
      <vt:lpstr>地址定位功能的选择</vt:lpstr>
      <vt:lpstr>推广方式</vt:lpstr>
      <vt:lpstr>谢谢观看</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简单</dc:creator>
  <cp:lastModifiedBy>贾 诺</cp:lastModifiedBy>
  <cp:revision>70</cp:revision>
  <dcterms:created xsi:type="dcterms:W3CDTF">2021-11-27T02:54:54Z</dcterms:created>
  <dcterms:modified xsi:type="dcterms:W3CDTF">2022-08-02T01:01:04Z</dcterms:modified>
</cp:coreProperties>
</file>