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sldIdLst>
    <p:sldId id="258" r:id="rId3"/>
    <p:sldId id="259" r:id="rId4"/>
    <p:sldId id="266" r:id="rId5"/>
    <p:sldId id="263" r:id="rId6"/>
    <p:sldId id="276" r:id="rId7"/>
    <p:sldId id="262" r:id="rId8"/>
    <p:sldId id="267" r:id="rId9"/>
    <p:sldId id="279" r:id="rId10"/>
    <p:sldId id="280" r:id="rId11"/>
    <p:sldId id="281" r:id="rId12"/>
    <p:sldId id="289" r:id="rId13"/>
    <p:sldId id="268" r:id="rId14"/>
    <p:sldId id="290" r:id="rId15"/>
    <p:sldId id="291" r:id="rId16"/>
    <p:sldId id="292" r:id="rId17"/>
    <p:sldId id="271" r:id="rId18"/>
    <p:sldId id="286" r:id="rId19"/>
    <p:sldId id="293" r:id="rId20"/>
    <p:sldId id="28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42E4528C-886B-44F0-B25C-1F20179FC781}">
          <p14:sldIdLst>
            <p14:sldId id="258"/>
            <p14:sldId id="259"/>
          </p14:sldIdLst>
        </p14:section>
        <p14:section name="企业简介" id="{211379B1-C34C-418B-8C2C-806138802D7C}">
          <p14:sldIdLst>
            <p14:sldId id="266"/>
            <p14:sldId id="263"/>
            <p14:sldId id="276"/>
            <p14:sldId id="262"/>
          </p14:sldIdLst>
        </p14:section>
        <p14:section name="发展与计划" id="{238BC6AA-4AC2-4D55-A30E-3DA953863F64}">
          <p14:sldIdLst>
            <p14:sldId id="267"/>
            <p14:sldId id="279"/>
            <p14:sldId id="280"/>
            <p14:sldId id="281"/>
            <p14:sldId id="289"/>
          </p14:sldIdLst>
        </p14:section>
        <p14:section name="前景与未来" id="{CAEC8DB6-5A1A-45EF-882A-85210F7E976D}">
          <p14:sldIdLst>
            <p14:sldId id="268"/>
            <p14:sldId id="290"/>
            <p14:sldId id="291"/>
            <p14:sldId id="292"/>
          </p14:sldIdLst>
        </p14:section>
        <p14:section name="结尾" id="{22879970-5437-4671-B5D1-9D19E002C79B}">
          <p14:sldIdLst>
            <p14:sldId id="271"/>
          </p14:sldIdLst>
        </p14:section>
        <p14:section name="标注页" id="{5C78C044-A55F-4B15-861D-E67A5B156E03}">
          <p14:sldIdLst>
            <p14:sldId id="286"/>
            <p14:sldId id="293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33C"/>
    <a:srgbClr val="D9AF5B"/>
    <a:srgbClr val="E0AF34"/>
    <a:srgbClr val="EFC40B"/>
    <a:srgbClr val="FDFDFD"/>
    <a:srgbClr val="252524"/>
    <a:srgbClr val="04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448" y="1531"/>
      </p:cViewPr>
      <p:guideLst>
        <p:guide orient="horz" pos="2160"/>
        <p:guide pos="3840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F63AB-034A-4F09-ADF0-F19EA867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C98B1D-7114-4E57-A112-8A0A82938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BE66B-2645-491D-9A59-C4CD4BE9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DE0C6-C4EE-43B2-BD7B-36D75A6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F92A9F-902A-403F-8290-99B14CC3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17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30A62-9703-4962-80E7-985B656B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1DCC5-E30B-4EE2-8ACD-9A91C3104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70A337-C2FC-418D-BDF5-B3941FA0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5E7CB-2051-4F55-AB13-FBDFC5D5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FD3BB-EB4B-4BAF-A693-0F3A9507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00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A4628F-7062-431C-A128-352C96777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DD49CF-48A6-4782-8181-126CCD123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979A6-ED79-40B5-A724-B5041A3B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9491FD-7515-43A2-A7F3-1C5FEC9A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0019A-881F-4CC5-AB57-1D9AAA33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6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A26FEDE-D57B-454A-8A81-21DB79A277C4}"/>
              </a:ext>
            </a:extLst>
          </p:cNvPr>
          <p:cNvSpPr/>
          <p:nvPr userDrawn="1"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19A1FE-2D83-4C13-90B5-803079E0B645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89472B-53DA-4CEB-9ED8-B35B5EF5E6C0}"/>
              </a:ext>
            </a:extLst>
          </p:cNvPr>
          <p:cNvSpPr/>
          <p:nvPr userDrawn="1"/>
        </p:nvSpPr>
        <p:spPr>
          <a:xfrm>
            <a:off x="2450801" y="595724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作者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543E7D-F508-46B2-BAAF-FA9CC22C8201}"/>
              </a:ext>
            </a:extLst>
          </p:cNvPr>
          <p:cNvSpPr/>
          <p:nvPr userDrawn="1"/>
        </p:nvSpPr>
        <p:spPr>
          <a:xfrm>
            <a:off x="4159510" y="595724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中文  思源宋体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H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微软雅黑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      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英文 微软雅黑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 Light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1.2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freepik.com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OfficePLUS.cn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B36150-7BE4-4375-A4F0-83F7339C1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4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9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6D522E-0817-42DF-BAC7-DCEEA995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83B858-FDC2-4FAB-83DA-84A1A55F6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5379D6-5F26-4594-BCAA-A0D6778B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AE4B1A-947F-48CD-8C8B-4DBECB2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99E2DE-C320-4FB8-8439-AA2303B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89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26746-561F-4C1C-A53A-AA72EF30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8B65B-5FC6-40E4-BEC0-C27BA1A30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55536-3757-4050-A074-EDB4A28D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33D03-E711-4C4B-98A8-0C5CD671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3FAF90-281D-435B-A74B-C593745E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56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860B6-3107-44AA-B450-94C06589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AA0C79-4AF2-4010-B62D-FE0BF6EA3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B96F11-A105-4F6F-8DB6-AE2457E3D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211AB-9160-41F4-A395-F89F0A3C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7D509C-DF33-4AD1-BE83-7BA338E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9C8F49-03F5-4009-BD01-55EE2CD7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06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A1BB24-64B3-4BC1-83D9-3F03DCEF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CC6FC8-375A-4DF6-A52F-05E50C39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9A3C8B-93ED-4226-BCF8-BFD9B7EA6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F70637-ECBE-4B9B-AC2C-518237507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E52CE2-211B-4C03-A04E-6256641D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FB93AA-0CC4-4455-81A7-E1C50AE1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D80DED-3375-4579-A72B-CDFB7E03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5BAC41-6C21-4998-80F6-86763ED5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51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F11CA-E508-4F10-B1D0-984D467D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AB3E03-39D1-4CE3-B119-F5243C84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1CD631-BF0C-45F1-8C8B-6B7D24A3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C53FAC-010D-4FB0-9C74-BE4F9516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05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AF2291-FF66-4377-A716-F9E85C02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E6A484-177F-4D8F-B9F0-F7F04B57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6B740E-F9AA-47E1-B1CB-F5098A95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28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F8E34-C0B8-40F4-B30E-4E206F39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21FD22-E319-4AA7-AD68-12842288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CAD6E0-AF49-4F1D-8057-5618220DA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C6B34-E80A-462A-B6FF-D1F23813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8AEB2F-8E94-493F-99D8-D2CDF49E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D1B25E-216B-4F15-A827-B7ACE39C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30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A3C9E-659B-485D-9974-2399AA56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DF731A-9A84-4DEA-96EE-F94DD627C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687D40-BDEF-4C08-A8CE-8ED466338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A3D542-F23A-448E-B011-8399825D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6BE-2DD7-4E9A-B694-A1DC38F7508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A896BA-BE5B-4721-ADA6-0A420F37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15C7D5-867A-4B40-A48E-7E4704C1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2D33-2C2D-418D-8329-BDBF17DD2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65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4BF7434-93E1-4E7D-A271-7E7ECA2B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1E6C1-4ED1-45D8-81B9-E7FAABDA5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38FEAE-2A18-41D0-B3CA-31322A457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BCDF36BE-2DD7-4E9A-B694-A1DC38F75084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4B4AFB-D5B0-44D8-BFA5-0E35927A3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4085D5-4BDF-4AF9-AEAC-01284558C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351F2D33-2C2D-418D-8329-BDBF17DD29E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4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7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hyperlink" Target="http://office.msn.com.cn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openxmlformats.org/officeDocument/2006/relationships/image" Target="../media/image25.jp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://office.msn.com.cn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5.wdp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>
            <a:extLst>
              <a:ext uri="{FF2B5EF4-FFF2-40B4-BE49-F238E27FC236}">
                <a16:creationId xmlns:a16="http://schemas.microsoft.com/office/drawing/2014/main" id="{D24035B4-0D50-4DE2-9539-40C4A801E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" b="62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1EB56B-EEFA-4ACF-A948-BE79AE10DC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F7B6284-0C6C-487F-81E8-D39ED4B5B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30342"/>
          <a:stretch>
            <a:fillRect/>
          </a:stretch>
        </p:blipFill>
        <p:spPr>
          <a:xfrm>
            <a:off x="2775550" y="0"/>
            <a:ext cx="6640900" cy="6504360"/>
          </a:xfrm>
          <a:custGeom>
            <a:avLst/>
            <a:gdLst>
              <a:gd name="connsiteX0" fmla="*/ 0 w 6640900"/>
              <a:gd name="connsiteY0" fmla="*/ 0 h 6504360"/>
              <a:gd name="connsiteX1" fmla="*/ 6640900 w 6640900"/>
              <a:gd name="connsiteY1" fmla="*/ 0 h 6504360"/>
              <a:gd name="connsiteX2" fmla="*/ 6640900 w 6640900"/>
              <a:gd name="connsiteY2" fmla="*/ 6504360 h 6504360"/>
              <a:gd name="connsiteX3" fmla="*/ 0 w 6640900"/>
              <a:gd name="connsiteY3" fmla="*/ 6504360 h 650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900" h="6504360">
                <a:moveTo>
                  <a:pt x="0" y="0"/>
                </a:moveTo>
                <a:lnTo>
                  <a:pt x="6640900" y="0"/>
                </a:lnTo>
                <a:lnTo>
                  <a:pt x="6640900" y="6504360"/>
                </a:lnTo>
                <a:lnTo>
                  <a:pt x="0" y="6504360"/>
                </a:lnTo>
                <a:close/>
              </a:path>
            </a:pathLst>
          </a:cu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8D271271-4556-43B0-8063-462945350B88}"/>
              </a:ext>
            </a:extLst>
          </p:cNvPr>
          <p:cNvSpPr/>
          <p:nvPr/>
        </p:nvSpPr>
        <p:spPr>
          <a:xfrm>
            <a:off x="1703053" y="1673225"/>
            <a:ext cx="8785895" cy="1310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cs typeface="华文楷体" panose="02010600040101010101" charset="-122"/>
              </a:rPr>
              <a:t>高端黑金风企业介绍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5000"/>
                    </a:srgbClr>
                  </a:gs>
                  <a:gs pos="100000">
                    <a:srgbClr val="D9AF5B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+mj-ea"/>
              <a:ea typeface="+mj-ea"/>
              <a:cs typeface="华文楷体" panose="02010600040101010101" charset="-122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3D612AB0-AB69-446E-9984-9BC596A715AE}"/>
              </a:ext>
            </a:extLst>
          </p:cNvPr>
          <p:cNvGrpSpPr/>
          <p:nvPr/>
        </p:nvGrpSpPr>
        <p:grpSpPr>
          <a:xfrm>
            <a:off x="2806707" y="5242365"/>
            <a:ext cx="6578587" cy="1165050"/>
            <a:chOff x="2762145" y="5242365"/>
            <a:chExt cx="6578587" cy="1165050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EB54E449-C160-4ACE-A783-F5F0F5B13D30}"/>
                </a:ext>
              </a:extLst>
            </p:cNvPr>
            <p:cNvGrpSpPr/>
            <p:nvPr/>
          </p:nvGrpSpPr>
          <p:grpSpPr>
            <a:xfrm>
              <a:off x="2762145" y="5242365"/>
              <a:ext cx="6578587" cy="1165050"/>
              <a:chOff x="2732457" y="3979150"/>
              <a:chExt cx="6578587" cy="1329043"/>
            </a:xfrm>
          </p:grpSpPr>
          <p:pic>
            <p:nvPicPr>
              <p:cNvPr id="88" name="Picture 663">
                <a:extLst>
                  <a:ext uri="{FF2B5EF4-FFF2-40B4-BE49-F238E27FC236}">
                    <a16:creationId xmlns:a16="http://schemas.microsoft.com/office/drawing/2014/main" id="{47B23A05-0B09-4947-B1E9-0E4F482DF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3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32457" y="3979150"/>
                <a:ext cx="2329175" cy="1329043"/>
              </a:xfrm>
              <a:prstGeom prst="rect">
                <a:avLst/>
              </a:prstGeom>
            </p:spPr>
          </p:pic>
          <p:pic>
            <p:nvPicPr>
              <p:cNvPr id="89" name="Picture 663">
                <a:extLst>
                  <a:ext uri="{FF2B5EF4-FFF2-40B4-BE49-F238E27FC236}">
                    <a16:creationId xmlns:a16="http://schemas.microsoft.com/office/drawing/2014/main" id="{62DE8D0A-E914-4C99-BCE9-A03026C6E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3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6981869" y="3979150"/>
                <a:ext cx="2329175" cy="1329043"/>
              </a:xfrm>
              <a:prstGeom prst="rect">
                <a:avLst/>
              </a:prstGeom>
            </p:spPr>
          </p:pic>
        </p:grp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1CD2E3F9-BCD0-44AF-B064-2884A08DB007}"/>
                </a:ext>
              </a:extLst>
            </p:cNvPr>
            <p:cNvSpPr txBox="1"/>
            <p:nvPr/>
          </p:nvSpPr>
          <p:spPr>
            <a:xfrm>
              <a:off x="4956203" y="5649587"/>
              <a:ext cx="2190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gradFill flip="none" rotWithShape="1">
                    <a:gsLst>
                      <a:gs pos="19000">
                        <a:schemeClr val="bg1"/>
                      </a:gs>
                      <a:gs pos="73000">
                        <a:srgbClr val="CBCBCB"/>
                      </a:gs>
                      <a:gs pos="65000">
                        <a:schemeClr val="bg1"/>
                      </a:gs>
                      <a:gs pos="38000">
                        <a:schemeClr val="bg1"/>
                      </a:gs>
                      <a:gs pos="27000">
                        <a:srgbClr val="CBCBCB"/>
                      </a:gs>
                      <a:gs pos="83000">
                        <a:schemeClr val="bg1"/>
                      </a:gs>
                    </a:gsLst>
                    <a:lin ang="5400000" scaled="1"/>
                    <a:tileRect/>
                  </a:gradFill>
                  <a:latin typeface="+mn-ea"/>
                </a:rPr>
                <a:t>金融行业汇报模板</a:t>
              </a: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2F5F2109-4A12-4FC8-AD6C-317DAA78DDFB}"/>
              </a:ext>
            </a:extLst>
          </p:cNvPr>
          <p:cNvGrpSpPr/>
          <p:nvPr/>
        </p:nvGrpSpPr>
        <p:grpSpPr>
          <a:xfrm>
            <a:off x="3232236" y="2908227"/>
            <a:ext cx="5590182" cy="1704601"/>
            <a:chOff x="3314627" y="2908227"/>
            <a:chExt cx="5590182" cy="1704601"/>
          </a:xfrm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FE7DBD0B-117F-4A60-A887-9641A4D0A4FD}"/>
                </a:ext>
              </a:extLst>
            </p:cNvPr>
            <p:cNvGrpSpPr/>
            <p:nvPr/>
          </p:nvGrpSpPr>
          <p:grpSpPr>
            <a:xfrm>
              <a:off x="3314627" y="2908227"/>
              <a:ext cx="2276221" cy="1704601"/>
              <a:chOff x="5045139" y="2795596"/>
              <a:chExt cx="2084517" cy="1561039"/>
            </a:xfrm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BA846083-6FAA-4E59-AE50-87EBBD39866E}"/>
                  </a:ext>
                </a:extLst>
              </p:cNvPr>
              <p:cNvSpPr/>
              <p:nvPr/>
            </p:nvSpPr>
            <p:spPr>
              <a:xfrm rot="8100000" flipH="1">
                <a:off x="5306954" y="2795596"/>
                <a:ext cx="1561039" cy="1561039"/>
              </a:xfrm>
              <a:custGeom>
                <a:avLst/>
                <a:gdLst>
                  <a:gd name="connsiteX0" fmla="*/ 419320 w 1561039"/>
                  <a:gd name="connsiteY0" fmla="*/ 1489096 h 1561039"/>
                  <a:gd name="connsiteX1" fmla="*/ 439745 w 1561039"/>
                  <a:gd name="connsiteY1" fmla="*/ 1464339 h 1561039"/>
                  <a:gd name="connsiteX2" fmla="*/ 1464339 w 1561039"/>
                  <a:gd name="connsiteY2" fmla="*/ 439746 h 1561039"/>
                  <a:gd name="connsiteX3" fmla="*/ 1489095 w 1561039"/>
                  <a:gd name="connsiteY3" fmla="*/ 419320 h 1561039"/>
                  <a:gd name="connsiteX4" fmla="*/ 1561039 w 1561039"/>
                  <a:gd name="connsiteY4" fmla="*/ 245632 h 1561039"/>
                  <a:gd name="connsiteX5" fmla="*/ 1561039 w 1561039"/>
                  <a:gd name="connsiteY5" fmla="*/ 0 h 1561039"/>
                  <a:gd name="connsiteX6" fmla="*/ 1315407 w 1561039"/>
                  <a:gd name="connsiteY6" fmla="*/ 0 h 1561039"/>
                  <a:gd name="connsiteX7" fmla="*/ 1141719 w 1561039"/>
                  <a:gd name="connsiteY7" fmla="*/ 71944 h 1561039"/>
                  <a:gd name="connsiteX8" fmla="*/ 1121293 w 1561039"/>
                  <a:gd name="connsiteY8" fmla="*/ 96700 h 1561039"/>
                  <a:gd name="connsiteX9" fmla="*/ 96700 w 1561039"/>
                  <a:gd name="connsiteY9" fmla="*/ 1121294 h 1561039"/>
                  <a:gd name="connsiteX10" fmla="*/ 71943 w 1561039"/>
                  <a:gd name="connsiteY10" fmla="*/ 1141719 h 1561039"/>
                  <a:gd name="connsiteX11" fmla="*/ 0 w 1561039"/>
                  <a:gd name="connsiteY11" fmla="*/ 1315407 h 1561039"/>
                  <a:gd name="connsiteX12" fmla="*/ 0 w 1561039"/>
                  <a:gd name="connsiteY12" fmla="*/ 1561039 h 1561039"/>
                  <a:gd name="connsiteX13" fmla="*/ 245632 w 1561039"/>
                  <a:gd name="connsiteY13" fmla="*/ 1561039 h 1561039"/>
                  <a:gd name="connsiteX14" fmla="*/ 419320 w 1561039"/>
                  <a:gd name="connsiteY14" fmla="*/ 1489096 h 156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039" h="1561039">
                    <a:moveTo>
                      <a:pt x="419320" y="1489096"/>
                    </a:moveTo>
                    <a:lnTo>
                      <a:pt x="439745" y="1464339"/>
                    </a:lnTo>
                    <a:lnTo>
                      <a:pt x="1464339" y="439746"/>
                    </a:lnTo>
                    <a:lnTo>
                      <a:pt x="1489095" y="419320"/>
                    </a:lnTo>
                    <a:cubicBezTo>
                      <a:pt x="1533546" y="374870"/>
                      <a:pt x="1561039" y="313462"/>
                      <a:pt x="1561039" y="245632"/>
                    </a:cubicBezTo>
                    <a:lnTo>
                      <a:pt x="1561039" y="0"/>
                    </a:lnTo>
                    <a:lnTo>
                      <a:pt x="1315407" y="0"/>
                    </a:lnTo>
                    <a:cubicBezTo>
                      <a:pt x="1247577" y="0"/>
                      <a:pt x="1186169" y="27493"/>
                      <a:pt x="1141719" y="71944"/>
                    </a:cubicBezTo>
                    <a:lnTo>
                      <a:pt x="1121293" y="96700"/>
                    </a:lnTo>
                    <a:lnTo>
                      <a:pt x="96700" y="1121294"/>
                    </a:lnTo>
                    <a:lnTo>
                      <a:pt x="71943" y="1141719"/>
                    </a:lnTo>
                    <a:cubicBezTo>
                      <a:pt x="27493" y="1186170"/>
                      <a:pt x="0" y="1247578"/>
                      <a:pt x="0" y="1315407"/>
                    </a:cubicBezTo>
                    <a:lnTo>
                      <a:pt x="0" y="1561039"/>
                    </a:lnTo>
                    <a:lnTo>
                      <a:pt x="245632" y="1561039"/>
                    </a:lnTo>
                    <a:cubicBezTo>
                      <a:pt x="313461" y="1561039"/>
                      <a:pt x="374869" y="1533546"/>
                      <a:pt x="419320" y="1489096"/>
                    </a:cubicBezTo>
                    <a:close/>
                  </a:path>
                </a:pathLst>
              </a:custGeom>
              <a:noFill/>
              <a:ln w="6350">
                <a:gradFill flip="none" rotWithShape="1">
                  <a:gsLst>
                    <a:gs pos="0">
                      <a:srgbClr val="F4D9C0"/>
                    </a:gs>
                    <a:gs pos="100000">
                      <a:srgbClr val="E5BA65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1D25DA6C-D687-4CFA-8059-A7C6774FA72B}"/>
                  </a:ext>
                </a:extLst>
              </p:cNvPr>
              <p:cNvSpPr/>
              <p:nvPr/>
            </p:nvSpPr>
            <p:spPr>
              <a:xfrm rot="8100000" flipH="1">
                <a:off x="5378520" y="2858633"/>
                <a:ext cx="1434965" cy="1434965"/>
              </a:xfrm>
              <a:custGeom>
                <a:avLst/>
                <a:gdLst>
                  <a:gd name="connsiteX0" fmla="*/ 397107 w 1773263"/>
                  <a:gd name="connsiteY0" fmla="*/ 1705130 h 1773263"/>
                  <a:gd name="connsiteX1" fmla="*/ 423257 w 1773263"/>
                  <a:gd name="connsiteY1" fmla="*/ 1673435 h 1773263"/>
                  <a:gd name="connsiteX2" fmla="*/ 1673436 w 1773263"/>
                  <a:gd name="connsiteY2" fmla="*/ 423257 h 1773263"/>
                  <a:gd name="connsiteX3" fmla="*/ 1705130 w 1773263"/>
                  <a:gd name="connsiteY3" fmla="*/ 397107 h 1773263"/>
                  <a:gd name="connsiteX4" fmla="*/ 1773263 w 1773263"/>
                  <a:gd name="connsiteY4" fmla="*/ 232620 h 1773263"/>
                  <a:gd name="connsiteX5" fmla="*/ 1773263 w 1773263"/>
                  <a:gd name="connsiteY5" fmla="*/ 0 h 1773263"/>
                  <a:gd name="connsiteX6" fmla="*/ 1540644 w 1773263"/>
                  <a:gd name="connsiteY6" fmla="*/ 0 h 1773263"/>
                  <a:gd name="connsiteX7" fmla="*/ 1376157 w 1773263"/>
                  <a:gd name="connsiteY7" fmla="*/ 68133 h 1773263"/>
                  <a:gd name="connsiteX8" fmla="*/ 1369016 w 1773263"/>
                  <a:gd name="connsiteY8" fmla="*/ 76788 h 1773263"/>
                  <a:gd name="connsiteX9" fmla="*/ 76788 w 1773263"/>
                  <a:gd name="connsiteY9" fmla="*/ 1369016 h 1773263"/>
                  <a:gd name="connsiteX10" fmla="*/ 68133 w 1773263"/>
                  <a:gd name="connsiteY10" fmla="*/ 1376157 h 1773263"/>
                  <a:gd name="connsiteX11" fmla="*/ 0 w 1773263"/>
                  <a:gd name="connsiteY11" fmla="*/ 1540644 h 1773263"/>
                  <a:gd name="connsiteX12" fmla="*/ 0 w 1773263"/>
                  <a:gd name="connsiteY12" fmla="*/ 1773263 h 1773263"/>
                  <a:gd name="connsiteX13" fmla="*/ 232620 w 1773263"/>
                  <a:gd name="connsiteY13" fmla="*/ 1773263 h 1773263"/>
                  <a:gd name="connsiteX14" fmla="*/ 397107 w 1773263"/>
                  <a:gd name="connsiteY14" fmla="*/ 1705130 h 177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3263" h="1773263">
                    <a:moveTo>
                      <a:pt x="397107" y="1705130"/>
                    </a:moveTo>
                    <a:lnTo>
                      <a:pt x="423257" y="1673435"/>
                    </a:lnTo>
                    <a:lnTo>
                      <a:pt x="1673436" y="423257"/>
                    </a:lnTo>
                    <a:lnTo>
                      <a:pt x="1705130" y="397107"/>
                    </a:lnTo>
                    <a:cubicBezTo>
                      <a:pt x="1747226" y="355011"/>
                      <a:pt x="1773263" y="296856"/>
                      <a:pt x="1773263" y="232620"/>
                    </a:cubicBezTo>
                    <a:lnTo>
                      <a:pt x="1773263" y="0"/>
                    </a:lnTo>
                    <a:lnTo>
                      <a:pt x="1540644" y="0"/>
                    </a:lnTo>
                    <a:cubicBezTo>
                      <a:pt x="1476408" y="0"/>
                      <a:pt x="1418253" y="26037"/>
                      <a:pt x="1376157" y="68133"/>
                    </a:cubicBezTo>
                    <a:lnTo>
                      <a:pt x="1369016" y="76788"/>
                    </a:lnTo>
                    <a:lnTo>
                      <a:pt x="76788" y="1369016"/>
                    </a:lnTo>
                    <a:lnTo>
                      <a:pt x="68133" y="1376157"/>
                    </a:lnTo>
                    <a:cubicBezTo>
                      <a:pt x="26037" y="1418253"/>
                      <a:pt x="0" y="1476408"/>
                      <a:pt x="0" y="1540644"/>
                    </a:cubicBezTo>
                    <a:lnTo>
                      <a:pt x="0" y="1773263"/>
                    </a:lnTo>
                    <a:lnTo>
                      <a:pt x="232620" y="1773263"/>
                    </a:lnTo>
                    <a:cubicBezTo>
                      <a:pt x="296856" y="1773263"/>
                      <a:pt x="355011" y="1747226"/>
                      <a:pt x="397107" y="1705130"/>
                    </a:cubicBezTo>
                    <a:close/>
                  </a:path>
                </a:pathLst>
              </a:custGeom>
              <a:gradFill flip="none" rotWithShape="1">
                <a:gsLst>
                  <a:gs pos="60000">
                    <a:srgbClr val="EEDFC0"/>
                  </a:gs>
                  <a:gs pos="4000">
                    <a:srgbClr val="EECA91"/>
                  </a:gs>
                  <a:gs pos="100000">
                    <a:srgbClr val="EECA91"/>
                  </a:gs>
                </a:gsLst>
                <a:lin ang="17400000" scaled="0"/>
                <a:tileRect/>
              </a:gradFill>
              <a:ln>
                <a:noFill/>
              </a:ln>
              <a:effectLst>
                <a:outerShdw blurRad="368300" sx="102000" sy="102000" algn="ctr" rotWithShape="0">
                  <a:prstClr val="black">
                    <a:alpha val="6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F98A0E8-D007-4F31-B412-331F41CE486F}"/>
                  </a:ext>
                </a:extLst>
              </p:cNvPr>
              <p:cNvSpPr txBox="1"/>
              <p:nvPr/>
            </p:nvSpPr>
            <p:spPr>
              <a:xfrm>
                <a:off x="5045139" y="3418764"/>
                <a:ext cx="2084517" cy="33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ea"/>
                  </a:rPr>
                  <a:t>演讲者：</a:t>
                </a:r>
                <a:r>
                  <a:rPr lang="en-US" altLang="zh-CN" sz="1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ea"/>
                  </a:rPr>
                  <a:t>Microsoft</a:t>
                </a:r>
                <a:endPara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E7995608-2470-4A22-9F44-849D53E2BC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7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-2399"/>
              <a:stretch/>
            </p:blipFill>
            <p:spPr>
              <a:xfrm flipV="1">
                <a:off x="5315674" y="3653830"/>
                <a:ext cx="1341472" cy="188374"/>
              </a:xfrm>
              <a:prstGeom prst="rect">
                <a:avLst/>
              </a:prstGeom>
            </p:spPr>
          </p:pic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D6ED4062-132D-451F-85ED-2DFEC7E9BDFB}"/>
                </a:ext>
              </a:extLst>
            </p:cNvPr>
            <p:cNvGrpSpPr/>
            <p:nvPr/>
          </p:nvGrpSpPr>
          <p:grpSpPr>
            <a:xfrm>
              <a:off x="6884491" y="2908227"/>
              <a:ext cx="2020318" cy="1704601"/>
              <a:chOff x="5170917" y="2795596"/>
              <a:chExt cx="1850166" cy="1561039"/>
            </a:xfrm>
          </p:grpSpPr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693B6881-BE4D-4B09-BDB3-4F03F2D2E0B7}"/>
                  </a:ext>
                </a:extLst>
              </p:cNvPr>
              <p:cNvSpPr/>
              <p:nvPr/>
            </p:nvSpPr>
            <p:spPr>
              <a:xfrm rot="8100000" flipH="1">
                <a:off x="5306954" y="2795596"/>
                <a:ext cx="1561039" cy="1561039"/>
              </a:xfrm>
              <a:custGeom>
                <a:avLst/>
                <a:gdLst>
                  <a:gd name="connsiteX0" fmla="*/ 419320 w 1561039"/>
                  <a:gd name="connsiteY0" fmla="*/ 1489096 h 1561039"/>
                  <a:gd name="connsiteX1" fmla="*/ 439745 w 1561039"/>
                  <a:gd name="connsiteY1" fmla="*/ 1464339 h 1561039"/>
                  <a:gd name="connsiteX2" fmla="*/ 1464339 w 1561039"/>
                  <a:gd name="connsiteY2" fmla="*/ 439746 h 1561039"/>
                  <a:gd name="connsiteX3" fmla="*/ 1489095 w 1561039"/>
                  <a:gd name="connsiteY3" fmla="*/ 419320 h 1561039"/>
                  <a:gd name="connsiteX4" fmla="*/ 1561039 w 1561039"/>
                  <a:gd name="connsiteY4" fmla="*/ 245632 h 1561039"/>
                  <a:gd name="connsiteX5" fmla="*/ 1561039 w 1561039"/>
                  <a:gd name="connsiteY5" fmla="*/ 0 h 1561039"/>
                  <a:gd name="connsiteX6" fmla="*/ 1315407 w 1561039"/>
                  <a:gd name="connsiteY6" fmla="*/ 0 h 1561039"/>
                  <a:gd name="connsiteX7" fmla="*/ 1141719 w 1561039"/>
                  <a:gd name="connsiteY7" fmla="*/ 71944 h 1561039"/>
                  <a:gd name="connsiteX8" fmla="*/ 1121293 w 1561039"/>
                  <a:gd name="connsiteY8" fmla="*/ 96700 h 1561039"/>
                  <a:gd name="connsiteX9" fmla="*/ 96700 w 1561039"/>
                  <a:gd name="connsiteY9" fmla="*/ 1121294 h 1561039"/>
                  <a:gd name="connsiteX10" fmla="*/ 71943 w 1561039"/>
                  <a:gd name="connsiteY10" fmla="*/ 1141719 h 1561039"/>
                  <a:gd name="connsiteX11" fmla="*/ 0 w 1561039"/>
                  <a:gd name="connsiteY11" fmla="*/ 1315407 h 1561039"/>
                  <a:gd name="connsiteX12" fmla="*/ 0 w 1561039"/>
                  <a:gd name="connsiteY12" fmla="*/ 1561039 h 1561039"/>
                  <a:gd name="connsiteX13" fmla="*/ 245632 w 1561039"/>
                  <a:gd name="connsiteY13" fmla="*/ 1561039 h 1561039"/>
                  <a:gd name="connsiteX14" fmla="*/ 419320 w 1561039"/>
                  <a:gd name="connsiteY14" fmla="*/ 1489096 h 156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039" h="1561039">
                    <a:moveTo>
                      <a:pt x="419320" y="1489096"/>
                    </a:moveTo>
                    <a:lnTo>
                      <a:pt x="439745" y="1464339"/>
                    </a:lnTo>
                    <a:lnTo>
                      <a:pt x="1464339" y="439746"/>
                    </a:lnTo>
                    <a:lnTo>
                      <a:pt x="1489095" y="419320"/>
                    </a:lnTo>
                    <a:cubicBezTo>
                      <a:pt x="1533546" y="374870"/>
                      <a:pt x="1561039" y="313462"/>
                      <a:pt x="1561039" y="245632"/>
                    </a:cubicBezTo>
                    <a:lnTo>
                      <a:pt x="1561039" y="0"/>
                    </a:lnTo>
                    <a:lnTo>
                      <a:pt x="1315407" y="0"/>
                    </a:lnTo>
                    <a:cubicBezTo>
                      <a:pt x="1247577" y="0"/>
                      <a:pt x="1186169" y="27493"/>
                      <a:pt x="1141719" y="71944"/>
                    </a:cubicBezTo>
                    <a:lnTo>
                      <a:pt x="1121293" y="96700"/>
                    </a:lnTo>
                    <a:lnTo>
                      <a:pt x="96700" y="1121294"/>
                    </a:lnTo>
                    <a:lnTo>
                      <a:pt x="71943" y="1141719"/>
                    </a:lnTo>
                    <a:cubicBezTo>
                      <a:pt x="27493" y="1186170"/>
                      <a:pt x="0" y="1247578"/>
                      <a:pt x="0" y="1315407"/>
                    </a:cubicBezTo>
                    <a:lnTo>
                      <a:pt x="0" y="1561039"/>
                    </a:lnTo>
                    <a:lnTo>
                      <a:pt x="245632" y="1561039"/>
                    </a:lnTo>
                    <a:cubicBezTo>
                      <a:pt x="313461" y="1561039"/>
                      <a:pt x="374869" y="1533546"/>
                      <a:pt x="419320" y="1489096"/>
                    </a:cubicBezTo>
                    <a:close/>
                  </a:path>
                </a:pathLst>
              </a:custGeom>
              <a:noFill/>
              <a:ln w="6350">
                <a:gradFill flip="none" rotWithShape="1">
                  <a:gsLst>
                    <a:gs pos="0">
                      <a:srgbClr val="F4D9C0"/>
                    </a:gs>
                    <a:gs pos="100000">
                      <a:srgbClr val="E5BA65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FBF70E55-4FD7-4EBB-8201-E776199953E6}"/>
                  </a:ext>
                </a:extLst>
              </p:cNvPr>
              <p:cNvSpPr/>
              <p:nvPr/>
            </p:nvSpPr>
            <p:spPr>
              <a:xfrm rot="8100000" flipH="1">
                <a:off x="5378520" y="2858633"/>
                <a:ext cx="1434965" cy="1434965"/>
              </a:xfrm>
              <a:custGeom>
                <a:avLst/>
                <a:gdLst>
                  <a:gd name="connsiteX0" fmla="*/ 397107 w 1773263"/>
                  <a:gd name="connsiteY0" fmla="*/ 1705130 h 1773263"/>
                  <a:gd name="connsiteX1" fmla="*/ 423257 w 1773263"/>
                  <a:gd name="connsiteY1" fmla="*/ 1673435 h 1773263"/>
                  <a:gd name="connsiteX2" fmla="*/ 1673436 w 1773263"/>
                  <a:gd name="connsiteY2" fmla="*/ 423257 h 1773263"/>
                  <a:gd name="connsiteX3" fmla="*/ 1705130 w 1773263"/>
                  <a:gd name="connsiteY3" fmla="*/ 397107 h 1773263"/>
                  <a:gd name="connsiteX4" fmla="*/ 1773263 w 1773263"/>
                  <a:gd name="connsiteY4" fmla="*/ 232620 h 1773263"/>
                  <a:gd name="connsiteX5" fmla="*/ 1773263 w 1773263"/>
                  <a:gd name="connsiteY5" fmla="*/ 0 h 1773263"/>
                  <a:gd name="connsiteX6" fmla="*/ 1540644 w 1773263"/>
                  <a:gd name="connsiteY6" fmla="*/ 0 h 1773263"/>
                  <a:gd name="connsiteX7" fmla="*/ 1376157 w 1773263"/>
                  <a:gd name="connsiteY7" fmla="*/ 68133 h 1773263"/>
                  <a:gd name="connsiteX8" fmla="*/ 1369016 w 1773263"/>
                  <a:gd name="connsiteY8" fmla="*/ 76788 h 1773263"/>
                  <a:gd name="connsiteX9" fmla="*/ 76788 w 1773263"/>
                  <a:gd name="connsiteY9" fmla="*/ 1369016 h 1773263"/>
                  <a:gd name="connsiteX10" fmla="*/ 68133 w 1773263"/>
                  <a:gd name="connsiteY10" fmla="*/ 1376157 h 1773263"/>
                  <a:gd name="connsiteX11" fmla="*/ 0 w 1773263"/>
                  <a:gd name="connsiteY11" fmla="*/ 1540644 h 1773263"/>
                  <a:gd name="connsiteX12" fmla="*/ 0 w 1773263"/>
                  <a:gd name="connsiteY12" fmla="*/ 1773263 h 1773263"/>
                  <a:gd name="connsiteX13" fmla="*/ 232620 w 1773263"/>
                  <a:gd name="connsiteY13" fmla="*/ 1773263 h 1773263"/>
                  <a:gd name="connsiteX14" fmla="*/ 397107 w 1773263"/>
                  <a:gd name="connsiteY14" fmla="*/ 1705130 h 177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3263" h="1773263">
                    <a:moveTo>
                      <a:pt x="397107" y="1705130"/>
                    </a:moveTo>
                    <a:lnTo>
                      <a:pt x="423257" y="1673435"/>
                    </a:lnTo>
                    <a:lnTo>
                      <a:pt x="1673436" y="423257"/>
                    </a:lnTo>
                    <a:lnTo>
                      <a:pt x="1705130" y="397107"/>
                    </a:lnTo>
                    <a:cubicBezTo>
                      <a:pt x="1747226" y="355011"/>
                      <a:pt x="1773263" y="296856"/>
                      <a:pt x="1773263" y="232620"/>
                    </a:cubicBezTo>
                    <a:lnTo>
                      <a:pt x="1773263" y="0"/>
                    </a:lnTo>
                    <a:lnTo>
                      <a:pt x="1540644" y="0"/>
                    </a:lnTo>
                    <a:cubicBezTo>
                      <a:pt x="1476408" y="0"/>
                      <a:pt x="1418253" y="26037"/>
                      <a:pt x="1376157" y="68133"/>
                    </a:cubicBezTo>
                    <a:lnTo>
                      <a:pt x="1369016" y="76788"/>
                    </a:lnTo>
                    <a:lnTo>
                      <a:pt x="76788" y="1369016"/>
                    </a:lnTo>
                    <a:lnTo>
                      <a:pt x="68133" y="1376157"/>
                    </a:lnTo>
                    <a:cubicBezTo>
                      <a:pt x="26037" y="1418253"/>
                      <a:pt x="0" y="1476408"/>
                      <a:pt x="0" y="1540644"/>
                    </a:cubicBezTo>
                    <a:lnTo>
                      <a:pt x="0" y="1773263"/>
                    </a:lnTo>
                    <a:lnTo>
                      <a:pt x="232620" y="1773263"/>
                    </a:lnTo>
                    <a:cubicBezTo>
                      <a:pt x="296856" y="1773263"/>
                      <a:pt x="355011" y="1747226"/>
                      <a:pt x="397107" y="1705130"/>
                    </a:cubicBezTo>
                    <a:close/>
                  </a:path>
                </a:pathLst>
              </a:custGeom>
              <a:gradFill flip="none" rotWithShape="1">
                <a:gsLst>
                  <a:gs pos="60000">
                    <a:srgbClr val="EEDFC0"/>
                  </a:gs>
                  <a:gs pos="4000">
                    <a:srgbClr val="EECA91"/>
                  </a:gs>
                  <a:gs pos="100000">
                    <a:srgbClr val="EECA91"/>
                  </a:gs>
                </a:gsLst>
                <a:lin ang="17400000" scaled="0"/>
                <a:tileRect/>
              </a:gradFill>
              <a:ln>
                <a:noFill/>
              </a:ln>
              <a:effectLst>
                <a:outerShdw blurRad="368300" sx="102000" sy="102000" algn="ctr" rotWithShape="0">
                  <a:prstClr val="black">
                    <a:alpha val="6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3E616E76-1C11-4A19-9A1E-E0B463E68C57}"/>
                  </a:ext>
                </a:extLst>
              </p:cNvPr>
              <p:cNvSpPr txBox="1"/>
              <p:nvPr/>
            </p:nvSpPr>
            <p:spPr>
              <a:xfrm>
                <a:off x="5170917" y="3418764"/>
                <a:ext cx="1850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ea"/>
                  </a:rPr>
                  <a:t>时间：</a:t>
                </a: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ea"/>
                  </a:rPr>
                  <a:t>20XX.XX</a:t>
                </a:r>
              </a:p>
            </p:txBody>
          </p:sp>
          <p:pic>
            <p:nvPicPr>
              <p:cNvPr id="95" name="图片 94">
                <a:extLst>
                  <a:ext uri="{FF2B5EF4-FFF2-40B4-BE49-F238E27FC236}">
                    <a16:creationId xmlns:a16="http://schemas.microsoft.com/office/drawing/2014/main" id="{2354E0A1-0562-4C41-B3E2-E76E9BCF6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7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-2399"/>
              <a:stretch/>
            </p:blipFill>
            <p:spPr>
              <a:xfrm flipV="1">
                <a:off x="5315674" y="3653830"/>
                <a:ext cx="1341472" cy="188374"/>
              </a:xfrm>
              <a:prstGeom prst="rect">
                <a:avLst/>
              </a:prstGeom>
            </p:spPr>
          </p:pic>
        </p:grp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7BFD5B97-44D2-46F8-8DBE-17864903BDBD}"/>
              </a:ext>
            </a:extLst>
          </p:cNvPr>
          <p:cNvGrpSpPr/>
          <p:nvPr/>
        </p:nvGrpSpPr>
        <p:grpSpPr>
          <a:xfrm>
            <a:off x="-617224" y="885639"/>
            <a:ext cx="13426449" cy="3422439"/>
            <a:chOff x="-302424" y="885639"/>
            <a:chExt cx="13426449" cy="3422439"/>
          </a:xfrm>
        </p:grpSpPr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ABE0383D-6DAC-4194-83C7-F8E80A0B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53360">
              <a:off x="-441489" y="1024704"/>
              <a:ext cx="3422438" cy="3144307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321438A0-6CB0-4832-AEEE-9DB9313D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6640" flipH="1">
              <a:off x="9840653" y="1024705"/>
              <a:ext cx="3422438" cy="3144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94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7146664-ECE8-4887-A726-7390A659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O2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发展与计划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获奖经历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23A8CD52-99D7-4304-88CB-6992E0227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552984" y="3429000"/>
            <a:ext cx="3809910" cy="45529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B6AD1EA-F4CA-4EAF-89A0-E25EAF3D2B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287" y="539332"/>
            <a:ext cx="6542333" cy="7818275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B917601C-DF3E-4DD0-90B8-F6A413F58B97}"/>
              </a:ext>
            </a:extLst>
          </p:cNvPr>
          <p:cNvGrpSpPr/>
          <p:nvPr/>
        </p:nvGrpSpPr>
        <p:grpSpPr>
          <a:xfrm>
            <a:off x="791113" y="3035135"/>
            <a:ext cx="2331934" cy="990320"/>
            <a:chOff x="8142981" y="2528711"/>
            <a:chExt cx="2331934" cy="990320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691DC1A7-80F0-4D92-8EA2-E79057072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2981" y="2528711"/>
              <a:ext cx="2331934" cy="990320"/>
            </a:xfrm>
            <a:custGeom>
              <a:avLst/>
              <a:gdLst>
                <a:gd name="T0" fmla="*/ 325 w 591"/>
                <a:gd name="T1" fmla="*/ 251 h 251"/>
                <a:gd name="T2" fmla="*/ 341 w 591"/>
                <a:gd name="T3" fmla="*/ 194 h 251"/>
                <a:gd name="T4" fmla="*/ 284 w 591"/>
                <a:gd name="T5" fmla="*/ 192 h 251"/>
                <a:gd name="T6" fmla="*/ 276 w 591"/>
                <a:gd name="T7" fmla="*/ 218 h 251"/>
                <a:gd name="T8" fmla="*/ 492 w 591"/>
                <a:gd name="T9" fmla="*/ 73 h 251"/>
                <a:gd name="T10" fmla="*/ 376 w 591"/>
                <a:gd name="T11" fmla="*/ 192 h 251"/>
                <a:gd name="T12" fmla="*/ 405 w 591"/>
                <a:gd name="T13" fmla="*/ 170 h 251"/>
                <a:gd name="T14" fmla="*/ 375 w 591"/>
                <a:gd name="T15" fmla="*/ 148 h 251"/>
                <a:gd name="T16" fmla="*/ 236 w 591"/>
                <a:gd name="T17" fmla="*/ 207 h 251"/>
                <a:gd name="T18" fmla="*/ 245 w 591"/>
                <a:gd name="T19" fmla="*/ 172 h 251"/>
                <a:gd name="T20" fmla="*/ 209 w 591"/>
                <a:gd name="T21" fmla="*/ 172 h 251"/>
                <a:gd name="T22" fmla="*/ 199 w 591"/>
                <a:gd name="T23" fmla="*/ 207 h 251"/>
                <a:gd name="T24" fmla="*/ 459 w 591"/>
                <a:gd name="T25" fmla="*/ 173 h 251"/>
                <a:gd name="T26" fmla="*/ 5 w 591"/>
                <a:gd name="T27" fmla="*/ 68 h 251"/>
                <a:gd name="T28" fmla="*/ 99 w 591"/>
                <a:gd name="T29" fmla="*/ 185 h 251"/>
                <a:gd name="T30" fmla="*/ 468 w 591"/>
                <a:gd name="T31" fmla="*/ 196 h 251"/>
                <a:gd name="T32" fmla="*/ 591 w 591"/>
                <a:gd name="T33" fmla="*/ 47 h 251"/>
                <a:gd name="T34" fmla="*/ 576 w 591"/>
                <a:gd name="T35" fmla="*/ 95 h 251"/>
                <a:gd name="T36" fmla="*/ 15 w 591"/>
                <a:gd name="T37" fmla="*/ 95 h 251"/>
                <a:gd name="T38" fmla="*/ 499 w 591"/>
                <a:gd name="T39" fmla="*/ 152 h 251"/>
                <a:gd name="T40" fmla="*/ 562 w 591"/>
                <a:gd name="T41" fmla="*/ 0 h 251"/>
                <a:gd name="T42" fmla="*/ 143 w 591"/>
                <a:gd name="T43" fmla="*/ 141 h 251"/>
                <a:gd name="T44" fmla="*/ 67 w 591"/>
                <a:gd name="T45" fmla="*/ 116 h 251"/>
                <a:gd name="T46" fmla="*/ 58 w 591"/>
                <a:gd name="T47" fmla="*/ 38 h 251"/>
                <a:gd name="T48" fmla="*/ 514 w 591"/>
                <a:gd name="T49" fmla="*/ 93 h 251"/>
                <a:gd name="T50" fmla="*/ 416 w 591"/>
                <a:gd name="T51" fmla="*/ 174 h 251"/>
                <a:gd name="T52" fmla="*/ 130 w 591"/>
                <a:gd name="T53" fmla="*/ 139 h 251"/>
                <a:gd name="T54" fmla="*/ 159 w 591"/>
                <a:gd name="T55" fmla="*/ 81 h 251"/>
                <a:gd name="T56" fmla="*/ 166 w 591"/>
                <a:gd name="T57" fmla="*/ 104 h 251"/>
                <a:gd name="T58" fmla="*/ 174 w 591"/>
                <a:gd name="T59" fmla="*/ 81 h 251"/>
                <a:gd name="T60" fmla="*/ 334 w 591"/>
                <a:gd name="T61" fmla="*/ 87 h 251"/>
                <a:gd name="T62" fmla="*/ 321 w 591"/>
                <a:gd name="T63" fmla="*/ 90 h 251"/>
                <a:gd name="T64" fmla="*/ 333 w 591"/>
                <a:gd name="T65" fmla="*/ 95 h 251"/>
                <a:gd name="T66" fmla="*/ 386 w 591"/>
                <a:gd name="T67" fmla="*/ 87 h 251"/>
                <a:gd name="T68" fmla="*/ 395 w 591"/>
                <a:gd name="T69" fmla="*/ 98 h 251"/>
                <a:gd name="T70" fmla="*/ 303 w 591"/>
                <a:gd name="T71" fmla="*/ 81 h 251"/>
                <a:gd name="T72" fmla="*/ 284 w 591"/>
                <a:gd name="T73" fmla="*/ 95 h 251"/>
                <a:gd name="T74" fmla="*/ 307 w 591"/>
                <a:gd name="T75" fmla="*/ 95 h 251"/>
                <a:gd name="T76" fmla="*/ 454 w 591"/>
                <a:gd name="T77" fmla="*/ 98 h 251"/>
                <a:gd name="T78" fmla="*/ 462 w 591"/>
                <a:gd name="T79" fmla="*/ 88 h 251"/>
                <a:gd name="T80" fmla="*/ 450 w 591"/>
                <a:gd name="T81" fmla="*/ 90 h 251"/>
                <a:gd name="T82" fmla="*/ 431 w 591"/>
                <a:gd name="T83" fmla="*/ 90 h 251"/>
                <a:gd name="T84" fmla="*/ 418 w 591"/>
                <a:gd name="T85" fmla="*/ 87 h 251"/>
                <a:gd name="T86" fmla="*/ 211 w 591"/>
                <a:gd name="T87" fmla="*/ 95 h 251"/>
                <a:gd name="T88" fmla="*/ 191 w 591"/>
                <a:gd name="T89" fmla="*/ 81 h 251"/>
                <a:gd name="T90" fmla="*/ 199 w 591"/>
                <a:gd name="T91" fmla="*/ 104 h 251"/>
                <a:gd name="T92" fmla="*/ 366 w 591"/>
                <a:gd name="T93" fmla="*/ 88 h 251"/>
                <a:gd name="T94" fmla="*/ 353 w 591"/>
                <a:gd name="T95" fmla="*/ 90 h 251"/>
                <a:gd name="T96" fmla="*/ 365 w 591"/>
                <a:gd name="T97" fmla="*/ 95 h 251"/>
                <a:gd name="T98" fmla="*/ 266 w 591"/>
                <a:gd name="T99" fmla="*/ 98 h 251"/>
                <a:gd name="T100" fmla="*/ 265 w 591"/>
                <a:gd name="T101" fmla="*/ 85 h 251"/>
                <a:gd name="T102" fmla="*/ 243 w 591"/>
                <a:gd name="T103" fmla="*/ 95 h 251"/>
                <a:gd name="T104" fmla="*/ 224 w 591"/>
                <a:gd name="T105" fmla="*/ 81 h 251"/>
                <a:gd name="T106" fmla="*/ 231 w 591"/>
                <a:gd name="T107" fmla="*/ 104 h 251"/>
                <a:gd name="T108" fmla="*/ 127 w 591"/>
                <a:gd name="T109" fmla="*/ 90 h 251"/>
                <a:gd name="T110" fmla="*/ 139 w 591"/>
                <a:gd name="T111" fmla="*/ 96 h 251"/>
                <a:gd name="T112" fmla="*/ 132 w 591"/>
                <a:gd name="T113" fmla="*/ 8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1" h="251">
                  <a:moveTo>
                    <a:pt x="265" y="251"/>
                  </a:moveTo>
                  <a:cubicBezTo>
                    <a:pt x="266" y="251"/>
                    <a:pt x="267" y="250"/>
                    <a:pt x="268" y="250"/>
                  </a:cubicBezTo>
                  <a:cubicBezTo>
                    <a:pt x="276" y="243"/>
                    <a:pt x="285" y="237"/>
                    <a:pt x="294" y="231"/>
                  </a:cubicBezTo>
                  <a:cubicBezTo>
                    <a:pt x="295" y="230"/>
                    <a:pt x="295" y="230"/>
                    <a:pt x="297" y="231"/>
                  </a:cubicBezTo>
                  <a:cubicBezTo>
                    <a:pt x="305" y="237"/>
                    <a:pt x="314" y="244"/>
                    <a:pt x="323" y="250"/>
                  </a:cubicBezTo>
                  <a:cubicBezTo>
                    <a:pt x="324" y="250"/>
                    <a:pt x="324" y="251"/>
                    <a:pt x="325" y="251"/>
                  </a:cubicBezTo>
                  <a:cubicBezTo>
                    <a:pt x="325" y="250"/>
                    <a:pt x="324" y="249"/>
                    <a:pt x="324" y="249"/>
                  </a:cubicBezTo>
                  <a:cubicBezTo>
                    <a:pt x="321" y="238"/>
                    <a:pt x="318" y="228"/>
                    <a:pt x="314" y="218"/>
                  </a:cubicBezTo>
                  <a:cubicBezTo>
                    <a:pt x="314" y="216"/>
                    <a:pt x="314" y="216"/>
                    <a:pt x="315" y="215"/>
                  </a:cubicBezTo>
                  <a:cubicBezTo>
                    <a:pt x="324" y="209"/>
                    <a:pt x="333" y="202"/>
                    <a:pt x="342" y="196"/>
                  </a:cubicBezTo>
                  <a:cubicBezTo>
                    <a:pt x="342" y="195"/>
                    <a:pt x="343" y="195"/>
                    <a:pt x="344" y="194"/>
                  </a:cubicBezTo>
                  <a:cubicBezTo>
                    <a:pt x="342" y="194"/>
                    <a:pt x="342" y="194"/>
                    <a:pt x="341" y="194"/>
                  </a:cubicBezTo>
                  <a:cubicBezTo>
                    <a:pt x="330" y="194"/>
                    <a:pt x="319" y="194"/>
                    <a:pt x="309" y="194"/>
                  </a:cubicBezTo>
                  <a:cubicBezTo>
                    <a:pt x="307" y="194"/>
                    <a:pt x="306" y="194"/>
                    <a:pt x="306" y="192"/>
                  </a:cubicBezTo>
                  <a:cubicBezTo>
                    <a:pt x="304" y="185"/>
                    <a:pt x="301" y="178"/>
                    <a:pt x="299" y="170"/>
                  </a:cubicBezTo>
                  <a:cubicBezTo>
                    <a:pt x="298" y="167"/>
                    <a:pt x="296" y="163"/>
                    <a:pt x="295" y="159"/>
                  </a:cubicBezTo>
                  <a:cubicBezTo>
                    <a:pt x="295" y="160"/>
                    <a:pt x="294" y="161"/>
                    <a:pt x="294" y="161"/>
                  </a:cubicBezTo>
                  <a:cubicBezTo>
                    <a:pt x="291" y="172"/>
                    <a:pt x="288" y="182"/>
                    <a:pt x="284" y="192"/>
                  </a:cubicBezTo>
                  <a:cubicBezTo>
                    <a:pt x="284" y="194"/>
                    <a:pt x="283" y="194"/>
                    <a:pt x="281" y="194"/>
                  </a:cubicBezTo>
                  <a:cubicBezTo>
                    <a:pt x="271" y="194"/>
                    <a:pt x="260" y="194"/>
                    <a:pt x="249" y="194"/>
                  </a:cubicBezTo>
                  <a:cubicBezTo>
                    <a:pt x="248" y="194"/>
                    <a:pt x="248" y="194"/>
                    <a:pt x="247" y="194"/>
                  </a:cubicBezTo>
                  <a:cubicBezTo>
                    <a:pt x="248" y="195"/>
                    <a:pt x="248" y="196"/>
                    <a:pt x="249" y="196"/>
                  </a:cubicBezTo>
                  <a:cubicBezTo>
                    <a:pt x="258" y="202"/>
                    <a:pt x="266" y="209"/>
                    <a:pt x="275" y="215"/>
                  </a:cubicBezTo>
                  <a:cubicBezTo>
                    <a:pt x="276" y="216"/>
                    <a:pt x="276" y="216"/>
                    <a:pt x="276" y="218"/>
                  </a:cubicBezTo>
                  <a:cubicBezTo>
                    <a:pt x="275" y="221"/>
                    <a:pt x="273" y="225"/>
                    <a:pt x="272" y="229"/>
                  </a:cubicBezTo>
                  <a:cubicBezTo>
                    <a:pt x="270" y="236"/>
                    <a:pt x="268" y="244"/>
                    <a:pt x="265" y="251"/>
                  </a:cubicBezTo>
                  <a:close/>
                  <a:moveTo>
                    <a:pt x="492" y="67"/>
                  </a:moveTo>
                  <a:cubicBezTo>
                    <a:pt x="361" y="67"/>
                    <a:pt x="230" y="67"/>
                    <a:pt x="98" y="67"/>
                  </a:cubicBezTo>
                  <a:cubicBezTo>
                    <a:pt x="98" y="69"/>
                    <a:pt x="98" y="71"/>
                    <a:pt x="98" y="73"/>
                  </a:cubicBezTo>
                  <a:cubicBezTo>
                    <a:pt x="230" y="73"/>
                    <a:pt x="361" y="73"/>
                    <a:pt x="492" y="73"/>
                  </a:cubicBezTo>
                  <a:cubicBezTo>
                    <a:pt x="492" y="71"/>
                    <a:pt x="492" y="69"/>
                    <a:pt x="492" y="67"/>
                  </a:cubicBezTo>
                  <a:close/>
                  <a:moveTo>
                    <a:pt x="346" y="170"/>
                  </a:moveTo>
                  <a:cubicBezTo>
                    <a:pt x="346" y="170"/>
                    <a:pt x="346" y="170"/>
                    <a:pt x="346" y="171"/>
                  </a:cubicBezTo>
                  <a:cubicBezTo>
                    <a:pt x="352" y="175"/>
                    <a:pt x="358" y="179"/>
                    <a:pt x="364" y="184"/>
                  </a:cubicBezTo>
                  <a:cubicBezTo>
                    <a:pt x="362" y="191"/>
                    <a:pt x="359" y="198"/>
                    <a:pt x="357" y="206"/>
                  </a:cubicBezTo>
                  <a:cubicBezTo>
                    <a:pt x="363" y="201"/>
                    <a:pt x="369" y="196"/>
                    <a:pt x="376" y="192"/>
                  </a:cubicBezTo>
                  <a:cubicBezTo>
                    <a:pt x="382" y="196"/>
                    <a:pt x="388" y="201"/>
                    <a:pt x="394" y="205"/>
                  </a:cubicBezTo>
                  <a:cubicBezTo>
                    <a:pt x="394" y="204"/>
                    <a:pt x="394" y="204"/>
                    <a:pt x="394" y="204"/>
                  </a:cubicBezTo>
                  <a:cubicBezTo>
                    <a:pt x="392" y="198"/>
                    <a:pt x="390" y="192"/>
                    <a:pt x="388" y="186"/>
                  </a:cubicBezTo>
                  <a:cubicBezTo>
                    <a:pt x="387" y="184"/>
                    <a:pt x="387" y="183"/>
                    <a:pt x="389" y="182"/>
                  </a:cubicBezTo>
                  <a:cubicBezTo>
                    <a:pt x="394" y="179"/>
                    <a:pt x="399" y="175"/>
                    <a:pt x="404" y="172"/>
                  </a:cubicBezTo>
                  <a:cubicBezTo>
                    <a:pt x="404" y="171"/>
                    <a:pt x="405" y="171"/>
                    <a:pt x="405" y="170"/>
                  </a:cubicBezTo>
                  <a:cubicBezTo>
                    <a:pt x="405" y="170"/>
                    <a:pt x="405" y="170"/>
                    <a:pt x="405" y="170"/>
                  </a:cubicBezTo>
                  <a:cubicBezTo>
                    <a:pt x="404" y="170"/>
                    <a:pt x="404" y="170"/>
                    <a:pt x="403" y="170"/>
                  </a:cubicBezTo>
                  <a:cubicBezTo>
                    <a:pt x="397" y="170"/>
                    <a:pt x="391" y="170"/>
                    <a:pt x="385" y="170"/>
                  </a:cubicBezTo>
                  <a:cubicBezTo>
                    <a:pt x="383" y="170"/>
                    <a:pt x="382" y="170"/>
                    <a:pt x="382" y="168"/>
                  </a:cubicBezTo>
                  <a:cubicBezTo>
                    <a:pt x="380" y="162"/>
                    <a:pt x="378" y="156"/>
                    <a:pt x="376" y="151"/>
                  </a:cubicBezTo>
                  <a:cubicBezTo>
                    <a:pt x="376" y="150"/>
                    <a:pt x="376" y="149"/>
                    <a:pt x="375" y="148"/>
                  </a:cubicBezTo>
                  <a:cubicBezTo>
                    <a:pt x="373" y="155"/>
                    <a:pt x="371" y="161"/>
                    <a:pt x="369" y="168"/>
                  </a:cubicBezTo>
                  <a:cubicBezTo>
                    <a:pt x="369" y="170"/>
                    <a:pt x="368" y="170"/>
                    <a:pt x="366" y="170"/>
                  </a:cubicBezTo>
                  <a:cubicBezTo>
                    <a:pt x="359" y="170"/>
                    <a:pt x="353" y="170"/>
                    <a:pt x="346" y="170"/>
                  </a:cubicBezTo>
                  <a:close/>
                  <a:moveTo>
                    <a:pt x="199" y="207"/>
                  </a:moveTo>
                  <a:cubicBezTo>
                    <a:pt x="206" y="202"/>
                    <a:pt x="212" y="198"/>
                    <a:pt x="218" y="194"/>
                  </a:cubicBezTo>
                  <a:cubicBezTo>
                    <a:pt x="224" y="198"/>
                    <a:pt x="230" y="202"/>
                    <a:pt x="236" y="207"/>
                  </a:cubicBezTo>
                  <a:cubicBezTo>
                    <a:pt x="236" y="206"/>
                    <a:pt x="236" y="205"/>
                    <a:pt x="235" y="205"/>
                  </a:cubicBezTo>
                  <a:cubicBezTo>
                    <a:pt x="234" y="199"/>
                    <a:pt x="232" y="193"/>
                    <a:pt x="230" y="187"/>
                  </a:cubicBezTo>
                  <a:cubicBezTo>
                    <a:pt x="229" y="186"/>
                    <a:pt x="229" y="185"/>
                    <a:pt x="230" y="184"/>
                  </a:cubicBezTo>
                  <a:cubicBezTo>
                    <a:pt x="236" y="181"/>
                    <a:pt x="241" y="177"/>
                    <a:pt x="246" y="173"/>
                  </a:cubicBezTo>
                  <a:cubicBezTo>
                    <a:pt x="246" y="173"/>
                    <a:pt x="247" y="173"/>
                    <a:pt x="247" y="172"/>
                  </a:cubicBezTo>
                  <a:cubicBezTo>
                    <a:pt x="246" y="172"/>
                    <a:pt x="246" y="172"/>
                    <a:pt x="245" y="172"/>
                  </a:cubicBezTo>
                  <a:cubicBezTo>
                    <a:pt x="239" y="172"/>
                    <a:pt x="233" y="172"/>
                    <a:pt x="227" y="172"/>
                  </a:cubicBezTo>
                  <a:cubicBezTo>
                    <a:pt x="225" y="172"/>
                    <a:pt x="225" y="171"/>
                    <a:pt x="224" y="170"/>
                  </a:cubicBezTo>
                  <a:cubicBezTo>
                    <a:pt x="222" y="164"/>
                    <a:pt x="220" y="158"/>
                    <a:pt x="218" y="152"/>
                  </a:cubicBezTo>
                  <a:cubicBezTo>
                    <a:pt x="218" y="152"/>
                    <a:pt x="218" y="151"/>
                    <a:pt x="218" y="150"/>
                  </a:cubicBezTo>
                  <a:cubicBezTo>
                    <a:pt x="215" y="157"/>
                    <a:pt x="213" y="163"/>
                    <a:pt x="211" y="170"/>
                  </a:cubicBezTo>
                  <a:cubicBezTo>
                    <a:pt x="211" y="171"/>
                    <a:pt x="210" y="172"/>
                    <a:pt x="209" y="172"/>
                  </a:cubicBezTo>
                  <a:cubicBezTo>
                    <a:pt x="202" y="172"/>
                    <a:pt x="196" y="172"/>
                    <a:pt x="190" y="172"/>
                  </a:cubicBezTo>
                  <a:cubicBezTo>
                    <a:pt x="190" y="172"/>
                    <a:pt x="189" y="172"/>
                    <a:pt x="188" y="172"/>
                  </a:cubicBezTo>
                  <a:cubicBezTo>
                    <a:pt x="194" y="176"/>
                    <a:pt x="199" y="180"/>
                    <a:pt x="205" y="184"/>
                  </a:cubicBezTo>
                  <a:cubicBezTo>
                    <a:pt x="206" y="185"/>
                    <a:pt x="206" y="186"/>
                    <a:pt x="206" y="187"/>
                  </a:cubicBezTo>
                  <a:cubicBezTo>
                    <a:pt x="205" y="187"/>
                    <a:pt x="205" y="188"/>
                    <a:pt x="205" y="188"/>
                  </a:cubicBezTo>
                  <a:cubicBezTo>
                    <a:pt x="203" y="194"/>
                    <a:pt x="201" y="201"/>
                    <a:pt x="199" y="207"/>
                  </a:cubicBezTo>
                  <a:close/>
                  <a:moveTo>
                    <a:pt x="459" y="173"/>
                  </a:moveTo>
                  <a:cubicBezTo>
                    <a:pt x="462" y="176"/>
                    <a:pt x="464" y="178"/>
                    <a:pt x="467" y="180"/>
                  </a:cubicBezTo>
                  <a:cubicBezTo>
                    <a:pt x="473" y="185"/>
                    <a:pt x="479" y="187"/>
                    <a:pt x="487" y="186"/>
                  </a:cubicBezTo>
                  <a:cubicBezTo>
                    <a:pt x="497" y="185"/>
                    <a:pt x="505" y="180"/>
                    <a:pt x="512" y="173"/>
                  </a:cubicBezTo>
                  <a:cubicBezTo>
                    <a:pt x="513" y="173"/>
                    <a:pt x="513" y="173"/>
                    <a:pt x="513" y="173"/>
                  </a:cubicBezTo>
                  <a:cubicBezTo>
                    <a:pt x="496" y="160"/>
                    <a:pt x="478" y="162"/>
                    <a:pt x="459" y="173"/>
                  </a:cubicBezTo>
                  <a:close/>
                  <a:moveTo>
                    <a:pt x="174" y="183"/>
                  </a:moveTo>
                  <a:cubicBezTo>
                    <a:pt x="157" y="175"/>
                    <a:pt x="129" y="183"/>
                    <a:pt x="122" y="197"/>
                  </a:cubicBezTo>
                  <a:cubicBezTo>
                    <a:pt x="131" y="201"/>
                    <a:pt x="140" y="204"/>
                    <a:pt x="150" y="203"/>
                  </a:cubicBezTo>
                  <a:cubicBezTo>
                    <a:pt x="162" y="201"/>
                    <a:pt x="169" y="194"/>
                    <a:pt x="174" y="183"/>
                  </a:cubicBezTo>
                  <a:close/>
                  <a:moveTo>
                    <a:pt x="0" y="47"/>
                  </a:moveTo>
                  <a:cubicBezTo>
                    <a:pt x="0" y="55"/>
                    <a:pt x="1" y="62"/>
                    <a:pt x="5" y="68"/>
                  </a:cubicBezTo>
                  <a:cubicBezTo>
                    <a:pt x="8" y="76"/>
                    <a:pt x="14" y="82"/>
                    <a:pt x="23" y="84"/>
                  </a:cubicBezTo>
                  <a:cubicBezTo>
                    <a:pt x="27" y="85"/>
                    <a:pt x="32" y="86"/>
                    <a:pt x="37" y="85"/>
                  </a:cubicBezTo>
                  <a:cubicBezTo>
                    <a:pt x="32" y="64"/>
                    <a:pt x="22" y="51"/>
                    <a:pt x="0" y="47"/>
                  </a:cubicBezTo>
                  <a:close/>
                  <a:moveTo>
                    <a:pt x="131" y="173"/>
                  </a:moveTo>
                  <a:cubicBezTo>
                    <a:pt x="114" y="161"/>
                    <a:pt x="91" y="161"/>
                    <a:pt x="78" y="173"/>
                  </a:cubicBezTo>
                  <a:cubicBezTo>
                    <a:pt x="84" y="179"/>
                    <a:pt x="91" y="183"/>
                    <a:pt x="99" y="185"/>
                  </a:cubicBezTo>
                  <a:cubicBezTo>
                    <a:pt x="105" y="187"/>
                    <a:pt x="111" y="187"/>
                    <a:pt x="116" y="184"/>
                  </a:cubicBezTo>
                  <a:cubicBezTo>
                    <a:pt x="122" y="182"/>
                    <a:pt x="127" y="178"/>
                    <a:pt x="131" y="173"/>
                  </a:cubicBezTo>
                  <a:close/>
                  <a:moveTo>
                    <a:pt x="417" y="183"/>
                  </a:moveTo>
                  <a:cubicBezTo>
                    <a:pt x="420" y="191"/>
                    <a:pt x="425" y="197"/>
                    <a:pt x="433" y="201"/>
                  </a:cubicBezTo>
                  <a:cubicBezTo>
                    <a:pt x="440" y="204"/>
                    <a:pt x="448" y="203"/>
                    <a:pt x="455" y="202"/>
                  </a:cubicBezTo>
                  <a:cubicBezTo>
                    <a:pt x="460" y="201"/>
                    <a:pt x="464" y="199"/>
                    <a:pt x="468" y="196"/>
                  </a:cubicBezTo>
                  <a:cubicBezTo>
                    <a:pt x="462" y="189"/>
                    <a:pt x="455" y="183"/>
                    <a:pt x="446" y="181"/>
                  </a:cubicBezTo>
                  <a:cubicBezTo>
                    <a:pt x="436" y="179"/>
                    <a:pt x="426" y="180"/>
                    <a:pt x="417" y="183"/>
                  </a:cubicBezTo>
                  <a:close/>
                  <a:moveTo>
                    <a:pt x="554" y="85"/>
                  </a:moveTo>
                  <a:cubicBezTo>
                    <a:pt x="566" y="86"/>
                    <a:pt x="576" y="83"/>
                    <a:pt x="583" y="73"/>
                  </a:cubicBezTo>
                  <a:cubicBezTo>
                    <a:pt x="587" y="68"/>
                    <a:pt x="590" y="61"/>
                    <a:pt x="590" y="54"/>
                  </a:cubicBezTo>
                  <a:cubicBezTo>
                    <a:pt x="591" y="52"/>
                    <a:pt x="591" y="50"/>
                    <a:pt x="591" y="47"/>
                  </a:cubicBezTo>
                  <a:cubicBezTo>
                    <a:pt x="569" y="51"/>
                    <a:pt x="559" y="64"/>
                    <a:pt x="554" y="85"/>
                  </a:cubicBezTo>
                  <a:close/>
                  <a:moveTo>
                    <a:pt x="576" y="95"/>
                  </a:moveTo>
                  <a:cubicBezTo>
                    <a:pt x="560" y="92"/>
                    <a:pt x="536" y="105"/>
                    <a:pt x="531" y="122"/>
                  </a:cubicBezTo>
                  <a:cubicBezTo>
                    <a:pt x="538" y="125"/>
                    <a:pt x="545" y="126"/>
                    <a:pt x="552" y="124"/>
                  </a:cubicBezTo>
                  <a:cubicBezTo>
                    <a:pt x="561" y="121"/>
                    <a:pt x="567" y="115"/>
                    <a:pt x="571" y="107"/>
                  </a:cubicBezTo>
                  <a:cubicBezTo>
                    <a:pt x="574" y="104"/>
                    <a:pt x="575" y="100"/>
                    <a:pt x="576" y="95"/>
                  </a:cubicBezTo>
                  <a:close/>
                  <a:moveTo>
                    <a:pt x="15" y="95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17" y="104"/>
                    <a:pt x="20" y="110"/>
                    <a:pt x="25" y="116"/>
                  </a:cubicBezTo>
                  <a:cubicBezTo>
                    <a:pt x="32" y="123"/>
                    <a:pt x="40" y="126"/>
                    <a:pt x="50" y="125"/>
                  </a:cubicBezTo>
                  <a:cubicBezTo>
                    <a:pt x="54" y="125"/>
                    <a:pt x="57" y="123"/>
                    <a:pt x="60" y="123"/>
                  </a:cubicBezTo>
                  <a:cubicBezTo>
                    <a:pt x="49" y="102"/>
                    <a:pt x="36" y="94"/>
                    <a:pt x="15" y="95"/>
                  </a:cubicBezTo>
                  <a:close/>
                  <a:moveTo>
                    <a:pt x="92" y="152"/>
                  </a:moveTo>
                  <a:cubicBezTo>
                    <a:pt x="84" y="144"/>
                    <a:pt x="75" y="137"/>
                    <a:pt x="63" y="135"/>
                  </a:cubicBezTo>
                  <a:cubicBezTo>
                    <a:pt x="56" y="134"/>
                    <a:pt x="48" y="135"/>
                    <a:pt x="41" y="138"/>
                  </a:cubicBezTo>
                  <a:cubicBezTo>
                    <a:pt x="46" y="146"/>
                    <a:pt x="52" y="152"/>
                    <a:pt x="60" y="157"/>
                  </a:cubicBezTo>
                  <a:cubicBezTo>
                    <a:pt x="70" y="162"/>
                    <a:pt x="83" y="160"/>
                    <a:pt x="92" y="152"/>
                  </a:cubicBezTo>
                  <a:close/>
                  <a:moveTo>
                    <a:pt x="499" y="152"/>
                  </a:moveTo>
                  <a:cubicBezTo>
                    <a:pt x="508" y="160"/>
                    <a:pt x="520" y="162"/>
                    <a:pt x="530" y="157"/>
                  </a:cubicBezTo>
                  <a:cubicBezTo>
                    <a:pt x="537" y="154"/>
                    <a:pt x="542" y="149"/>
                    <a:pt x="546" y="144"/>
                  </a:cubicBezTo>
                  <a:cubicBezTo>
                    <a:pt x="547" y="142"/>
                    <a:pt x="549" y="140"/>
                    <a:pt x="550" y="138"/>
                  </a:cubicBezTo>
                  <a:cubicBezTo>
                    <a:pt x="535" y="130"/>
                    <a:pt x="510" y="137"/>
                    <a:pt x="499" y="152"/>
                  </a:cubicBezTo>
                  <a:close/>
                  <a:moveTo>
                    <a:pt x="560" y="50"/>
                  </a:moveTo>
                  <a:cubicBezTo>
                    <a:pt x="578" y="36"/>
                    <a:pt x="578" y="14"/>
                    <a:pt x="562" y="0"/>
                  </a:cubicBezTo>
                  <a:cubicBezTo>
                    <a:pt x="549" y="18"/>
                    <a:pt x="549" y="32"/>
                    <a:pt x="560" y="50"/>
                  </a:cubicBezTo>
                  <a:close/>
                  <a:moveTo>
                    <a:pt x="31" y="50"/>
                  </a:moveTo>
                  <a:cubicBezTo>
                    <a:pt x="42" y="35"/>
                    <a:pt x="41" y="13"/>
                    <a:pt x="29" y="0"/>
                  </a:cubicBezTo>
                  <a:cubicBezTo>
                    <a:pt x="13" y="14"/>
                    <a:pt x="13" y="36"/>
                    <a:pt x="31" y="50"/>
                  </a:cubicBezTo>
                  <a:close/>
                  <a:moveTo>
                    <a:pt x="175" y="174"/>
                  </a:moveTo>
                  <a:cubicBezTo>
                    <a:pt x="175" y="158"/>
                    <a:pt x="157" y="140"/>
                    <a:pt x="143" y="141"/>
                  </a:cubicBezTo>
                  <a:cubicBezTo>
                    <a:pt x="140" y="164"/>
                    <a:pt x="155" y="175"/>
                    <a:pt x="175" y="174"/>
                  </a:cubicBezTo>
                  <a:close/>
                  <a:moveTo>
                    <a:pt x="504" y="101"/>
                  </a:moveTo>
                  <a:cubicBezTo>
                    <a:pt x="496" y="107"/>
                    <a:pt x="490" y="114"/>
                    <a:pt x="490" y="124"/>
                  </a:cubicBezTo>
                  <a:cubicBezTo>
                    <a:pt x="489" y="131"/>
                    <a:pt x="491" y="138"/>
                    <a:pt x="493" y="145"/>
                  </a:cubicBezTo>
                  <a:cubicBezTo>
                    <a:pt x="511" y="136"/>
                    <a:pt x="518" y="119"/>
                    <a:pt x="504" y="101"/>
                  </a:cubicBezTo>
                  <a:close/>
                  <a:moveTo>
                    <a:pt x="67" y="116"/>
                  </a:moveTo>
                  <a:cubicBezTo>
                    <a:pt x="79" y="105"/>
                    <a:pt x="79" y="80"/>
                    <a:pt x="68" y="71"/>
                  </a:cubicBezTo>
                  <a:cubicBezTo>
                    <a:pt x="49" y="85"/>
                    <a:pt x="53" y="104"/>
                    <a:pt x="67" y="116"/>
                  </a:cubicBezTo>
                  <a:close/>
                  <a:moveTo>
                    <a:pt x="58" y="38"/>
                  </a:moveTo>
                  <a:cubicBezTo>
                    <a:pt x="50" y="41"/>
                    <a:pt x="43" y="46"/>
                    <a:pt x="40" y="56"/>
                  </a:cubicBezTo>
                  <a:cubicBezTo>
                    <a:pt x="37" y="65"/>
                    <a:pt x="41" y="73"/>
                    <a:pt x="46" y="81"/>
                  </a:cubicBezTo>
                  <a:cubicBezTo>
                    <a:pt x="62" y="67"/>
                    <a:pt x="65" y="53"/>
                    <a:pt x="58" y="38"/>
                  </a:cubicBezTo>
                  <a:close/>
                  <a:moveTo>
                    <a:pt x="98" y="145"/>
                  </a:moveTo>
                  <a:cubicBezTo>
                    <a:pt x="106" y="130"/>
                    <a:pt x="100" y="109"/>
                    <a:pt x="87" y="101"/>
                  </a:cubicBezTo>
                  <a:cubicBezTo>
                    <a:pt x="82" y="108"/>
                    <a:pt x="78" y="116"/>
                    <a:pt x="80" y="125"/>
                  </a:cubicBezTo>
                  <a:cubicBezTo>
                    <a:pt x="82" y="135"/>
                    <a:pt x="89" y="140"/>
                    <a:pt x="98" y="145"/>
                  </a:cubicBezTo>
                  <a:close/>
                  <a:moveTo>
                    <a:pt x="522" y="71"/>
                  </a:moveTo>
                  <a:cubicBezTo>
                    <a:pt x="517" y="78"/>
                    <a:pt x="514" y="85"/>
                    <a:pt x="514" y="93"/>
                  </a:cubicBezTo>
                  <a:cubicBezTo>
                    <a:pt x="515" y="102"/>
                    <a:pt x="518" y="109"/>
                    <a:pt x="523" y="116"/>
                  </a:cubicBezTo>
                  <a:cubicBezTo>
                    <a:pt x="539" y="103"/>
                    <a:pt x="541" y="84"/>
                    <a:pt x="522" y="71"/>
                  </a:cubicBezTo>
                  <a:close/>
                  <a:moveTo>
                    <a:pt x="456" y="164"/>
                  </a:moveTo>
                  <a:cubicBezTo>
                    <a:pt x="480" y="160"/>
                    <a:pt x="486" y="142"/>
                    <a:pt x="478" y="125"/>
                  </a:cubicBezTo>
                  <a:cubicBezTo>
                    <a:pt x="463" y="129"/>
                    <a:pt x="453" y="148"/>
                    <a:pt x="456" y="164"/>
                  </a:cubicBezTo>
                  <a:close/>
                  <a:moveTo>
                    <a:pt x="416" y="174"/>
                  </a:moveTo>
                  <a:cubicBezTo>
                    <a:pt x="426" y="174"/>
                    <a:pt x="435" y="173"/>
                    <a:pt x="442" y="165"/>
                  </a:cubicBezTo>
                  <a:cubicBezTo>
                    <a:pt x="448" y="158"/>
                    <a:pt x="448" y="150"/>
                    <a:pt x="448" y="141"/>
                  </a:cubicBezTo>
                  <a:cubicBezTo>
                    <a:pt x="430" y="143"/>
                    <a:pt x="420" y="153"/>
                    <a:pt x="416" y="174"/>
                  </a:cubicBezTo>
                  <a:close/>
                  <a:moveTo>
                    <a:pt x="113" y="124"/>
                  </a:moveTo>
                  <a:cubicBezTo>
                    <a:pt x="103" y="141"/>
                    <a:pt x="115" y="163"/>
                    <a:pt x="134" y="164"/>
                  </a:cubicBezTo>
                  <a:cubicBezTo>
                    <a:pt x="135" y="155"/>
                    <a:pt x="134" y="147"/>
                    <a:pt x="130" y="139"/>
                  </a:cubicBezTo>
                  <a:cubicBezTo>
                    <a:pt x="126" y="132"/>
                    <a:pt x="120" y="128"/>
                    <a:pt x="113" y="124"/>
                  </a:cubicBezTo>
                  <a:close/>
                  <a:moveTo>
                    <a:pt x="532" y="38"/>
                  </a:moveTo>
                  <a:cubicBezTo>
                    <a:pt x="529" y="43"/>
                    <a:pt x="528" y="54"/>
                    <a:pt x="530" y="60"/>
                  </a:cubicBezTo>
                  <a:cubicBezTo>
                    <a:pt x="533" y="69"/>
                    <a:pt x="538" y="75"/>
                    <a:pt x="545" y="81"/>
                  </a:cubicBezTo>
                  <a:cubicBezTo>
                    <a:pt x="558" y="66"/>
                    <a:pt x="551" y="42"/>
                    <a:pt x="532" y="38"/>
                  </a:cubicBezTo>
                  <a:close/>
                  <a:moveTo>
                    <a:pt x="159" y="81"/>
                  </a:moveTo>
                  <a:cubicBezTo>
                    <a:pt x="159" y="84"/>
                    <a:pt x="160" y="86"/>
                    <a:pt x="160" y="88"/>
                  </a:cubicBezTo>
                  <a:cubicBezTo>
                    <a:pt x="161" y="89"/>
                    <a:pt x="160" y="90"/>
                    <a:pt x="160" y="90"/>
                  </a:cubicBezTo>
                  <a:cubicBezTo>
                    <a:pt x="158" y="92"/>
                    <a:pt x="156" y="93"/>
                    <a:pt x="154" y="95"/>
                  </a:cubicBezTo>
                  <a:cubicBezTo>
                    <a:pt x="157" y="95"/>
                    <a:pt x="159" y="95"/>
                    <a:pt x="161" y="96"/>
                  </a:cubicBezTo>
                  <a:cubicBezTo>
                    <a:pt x="162" y="96"/>
                    <a:pt x="163" y="96"/>
                    <a:pt x="164" y="98"/>
                  </a:cubicBezTo>
                  <a:cubicBezTo>
                    <a:pt x="165" y="99"/>
                    <a:pt x="166" y="101"/>
                    <a:pt x="166" y="104"/>
                  </a:cubicBezTo>
                  <a:cubicBezTo>
                    <a:pt x="167" y="101"/>
                    <a:pt x="168" y="99"/>
                    <a:pt x="169" y="97"/>
                  </a:cubicBezTo>
                  <a:cubicBezTo>
                    <a:pt x="170" y="96"/>
                    <a:pt x="170" y="96"/>
                    <a:pt x="172" y="96"/>
                  </a:cubicBezTo>
                  <a:cubicBezTo>
                    <a:pt x="174" y="95"/>
                    <a:pt x="176" y="95"/>
                    <a:pt x="178" y="95"/>
                  </a:cubicBezTo>
                  <a:cubicBezTo>
                    <a:pt x="176" y="93"/>
                    <a:pt x="175" y="92"/>
                    <a:pt x="173" y="90"/>
                  </a:cubicBezTo>
                  <a:cubicBezTo>
                    <a:pt x="172" y="90"/>
                    <a:pt x="172" y="89"/>
                    <a:pt x="172" y="88"/>
                  </a:cubicBezTo>
                  <a:cubicBezTo>
                    <a:pt x="173" y="86"/>
                    <a:pt x="173" y="84"/>
                    <a:pt x="174" y="81"/>
                  </a:cubicBezTo>
                  <a:cubicBezTo>
                    <a:pt x="171" y="82"/>
                    <a:pt x="170" y="84"/>
                    <a:pt x="168" y="85"/>
                  </a:cubicBezTo>
                  <a:cubicBezTo>
                    <a:pt x="167" y="85"/>
                    <a:pt x="166" y="85"/>
                    <a:pt x="165" y="85"/>
                  </a:cubicBezTo>
                  <a:cubicBezTo>
                    <a:pt x="163" y="84"/>
                    <a:pt x="161" y="82"/>
                    <a:pt x="159" y="81"/>
                  </a:cubicBezTo>
                  <a:close/>
                  <a:moveTo>
                    <a:pt x="340" y="95"/>
                  </a:moveTo>
                  <a:cubicBezTo>
                    <a:pt x="338" y="93"/>
                    <a:pt x="336" y="92"/>
                    <a:pt x="335" y="91"/>
                  </a:cubicBezTo>
                  <a:cubicBezTo>
                    <a:pt x="333" y="90"/>
                    <a:pt x="333" y="89"/>
                    <a:pt x="334" y="87"/>
                  </a:cubicBezTo>
                  <a:cubicBezTo>
                    <a:pt x="334" y="85"/>
                    <a:pt x="334" y="83"/>
                    <a:pt x="335" y="81"/>
                  </a:cubicBezTo>
                  <a:cubicBezTo>
                    <a:pt x="333" y="82"/>
                    <a:pt x="331" y="83"/>
                    <a:pt x="329" y="85"/>
                  </a:cubicBezTo>
                  <a:cubicBezTo>
                    <a:pt x="328" y="85"/>
                    <a:pt x="327" y="85"/>
                    <a:pt x="326" y="85"/>
                  </a:cubicBezTo>
                  <a:cubicBezTo>
                    <a:pt x="325" y="83"/>
                    <a:pt x="323" y="82"/>
                    <a:pt x="320" y="81"/>
                  </a:cubicBezTo>
                  <a:cubicBezTo>
                    <a:pt x="321" y="84"/>
                    <a:pt x="321" y="86"/>
                    <a:pt x="322" y="88"/>
                  </a:cubicBezTo>
                  <a:cubicBezTo>
                    <a:pt x="322" y="89"/>
                    <a:pt x="322" y="90"/>
                    <a:pt x="321" y="90"/>
                  </a:cubicBezTo>
                  <a:cubicBezTo>
                    <a:pt x="319" y="92"/>
                    <a:pt x="318" y="93"/>
                    <a:pt x="316" y="95"/>
                  </a:cubicBezTo>
                  <a:cubicBezTo>
                    <a:pt x="318" y="95"/>
                    <a:pt x="320" y="95"/>
                    <a:pt x="323" y="96"/>
                  </a:cubicBezTo>
                  <a:cubicBezTo>
                    <a:pt x="324" y="96"/>
                    <a:pt x="325" y="96"/>
                    <a:pt x="325" y="97"/>
                  </a:cubicBezTo>
                  <a:cubicBezTo>
                    <a:pt x="326" y="99"/>
                    <a:pt x="327" y="101"/>
                    <a:pt x="328" y="104"/>
                  </a:cubicBezTo>
                  <a:cubicBezTo>
                    <a:pt x="329" y="101"/>
                    <a:pt x="330" y="100"/>
                    <a:pt x="330" y="98"/>
                  </a:cubicBezTo>
                  <a:cubicBezTo>
                    <a:pt x="331" y="96"/>
                    <a:pt x="332" y="95"/>
                    <a:pt x="333" y="95"/>
                  </a:cubicBezTo>
                  <a:cubicBezTo>
                    <a:pt x="335" y="96"/>
                    <a:pt x="337" y="95"/>
                    <a:pt x="340" y="95"/>
                  </a:cubicBezTo>
                  <a:close/>
                  <a:moveTo>
                    <a:pt x="399" y="81"/>
                  </a:moveTo>
                  <a:cubicBezTo>
                    <a:pt x="397" y="82"/>
                    <a:pt x="395" y="84"/>
                    <a:pt x="393" y="85"/>
                  </a:cubicBezTo>
                  <a:cubicBezTo>
                    <a:pt x="393" y="85"/>
                    <a:pt x="392" y="85"/>
                    <a:pt x="391" y="85"/>
                  </a:cubicBezTo>
                  <a:cubicBezTo>
                    <a:pt x="389" y="84"/>
                    <a:pt x="387" y="82"/>
                    <a:pt x="385" y="81"/>
                  </a:cubicBezTo>
                  <a:cubicBezTo>
                    <a:pt x="385" y="83"/>
                    <a:pt x="386" y="85"/>
                    <a:pt x="386" y="87"/>
                  </a:cubicBezTo>
                  <a:cubicBezTo>
                    <a:pt x="387" y="89"/>
                    <a:pt x="386" y="90"/>
                    <a:pt x="385" y="91"/>
                  </a:cubicBezTo>
                  <a:cubicBezTo>
                    <a:pt x="384" y="92"/>
                    <a:pt x="382" y="93"/>
                    <a:pt x="380" y="95"/>
                  </a:cubicBezTo>
                  <a:cubicBezTo>
                    <a:pt x="383" y="95"/>
                    <a:pt x="385" y="95"/>
                    <a:pt x="387" y="96"/>
                  </a:cubicBezTo>
                  <a:cubicBezTo>
                    <a:pt x="388" y="96"/>
                    <a:pt x="389" y="96"/>
                    <a:pt x="390" y="97"/>
                  </a:cubicBezTo>
                  <a:cubicBezTo>
                    <a:pt x="390" y="99"/>
                    <a:pt x="391" y="101"/>
                    <a:pt x="392" y="104"/>
                  </a:cubicBezTo>
                  <a:cubicBezTo>
                    <a:pt x="393" y="101"/>
                    <a:pt x="394" y="100"/>
                    <a:pt x="395" y="98"/>
                  </a:cubicBezTo>
                  <a:cubicBezTo>
                    <a:pt x="395" y="96"/>
                    <a:pt x="396" y="95"/>
                    <a:pt x="398" y="95"/>
                  </a:cubicBezTo>
                  <a:cubicBezTo>
                    <a:pt x="400" y="96"/>
                    <a:pt x="402" y="95"/>
                    <a:pt x="404" y="95"/>
                  </a:cubicBezTo>
                  <a:cubicBezTo>
                    <a:pt x="402" y="93"/>
                    <a:pt x="400" y="92"/>
                    <a:pt x="399" y="90"/>
                  </a:cubicBezTo>
                  <a:cubicBezTo>
                    <a:pt x="398" y="90"/>
                    <a:pt x="398" y="89"/>
                    <a:pt x="398" y="88"/>
                  </a:cubicBezTo>
                  <a:cubicBezTo>
                    <a:pt x="398" y="86"/>
                    <a:pt x="399" y="84"/>
                    <a:pt x="399" y="81"/>
                  </a:cubicBezTo>
                  <a:close/>
                  <a:moveTo>
                    <a:pt x="303" y="81"/>
                  </a:moveTo>
                  <a:cubicBezTo>
                    <a:pt x="301" y="82"/>
                    <a:pt x="299" y="83"/>
                    <a:pt x="297" y="85"/>
                  </a:cubicBezTo>
                  <a:cubicBezTo>
                    <a:pt x="296" y="85"/>
                    <a:pt x="295" y="85"/>
                    <a:pt x="294" y="85"/>
                  </a:cubicBezTo>
                  <a:cubicBezTo>
                    <a:pt x="292" y="83"/>
                    <a:pt x="290" y="82"/>
                    <a:pt x="288" y="81"/>
                  </a:cubicBezTo>
                  <a:cubicBezTo>
                    <a:pt x="289" y="84"/>
                    <a:pt x="289" y="86"/>
                    <a:pt x="290" y="88"/>
                  </a:cubicBezTo>
                  <a:cubicBezTo>
                    <a:pt x="290" y="89"/>
                    <a:pt x="290" y="90"/>
                    <a:pt x="289" y="90"/>
                  </a:cubicBezTo>
                  <a:cubicBezTo>
                    <a:pt x="287" y="92"/>
                    <a:pt x="286" y="93"/>
                    <a:pt x="284" y="95"/>
                  </a:cubicBezTo>
                  <a:cubicBezTo>
                    <a:pt x="286" y="95"/>
                    <a:pt x="288" y="96"/>
                    <a:pt x="290" y="95"/>
                  </a:cubicBezTo>
                  <a:cubicBezTo>
                    <a:pt x="292" y="95"/>
                    <a:pt x="292" y="96"/>
                    <a:pt x="293" y="98"/>
                  </a:cubicBezTo>
                  <a:cubicBezTo>
                    <a:pt x="294" y="100"/>
                    <a:pt x="295" y="101"/>
                    <a:pt x="295" y="104"/>
                  </a:cubicBezTo>
                  <a:cubicBezTo>
                    <a:pt x="296" y="101"/>
                    <a:pt x="297" y="99"/>
                    <a:pt x="298" y="97"/>
                  </a:cubicBezTo>
                  <a:cubicBezTo>
                    <a:pt x="299" y="96"/>
                    <a:pt x="299" y="96"/>
                    <a:pt x="300" y="96"/>
                  </a:cubicBezTo>
                  <a:cubicBezTo>
                    <a:pt x="303" y="95"/>
                    <a:pt x="305" y="95"/>
                    <a:pt x="307" y="95"/>
                  </a:cubicBezTo>
                  <a:cubicBezTo>
                    <a:pt x="305" y="93"/>
                    <a:pt x="304" y="92"/>
                    <a:pt x="302" y="90"/>
                  </a:cubicBezTo>
                  <a:cubicBezTo>
                    <a:pt x="301" y="90"/>
                    <a:pt x="301" y="89"/>
                    <a:pt x="301" y="88"/>
                  </a:cubicBezTo>
                  <a:cubicBezTo>
                    <a:pt x="302" y="86"/>
                    <a:pt x="302" y="84"/>
                    <a:pt x="303" y="81"/>
                  </a:cubicBezTo>
                  <a:close/>
                  <a:moveTo>
                    <a:pt x="445" y="95"/>
                  </a:moveTo>
                  <a:cubicBezTo>
                    <a:pt x="447" y="95"/>
                    <a:pt x="449" y="96"/>
                    <a:pt x="451" y="95"/>
                  </a:cubicBezTo>
                  <a:cubicBezTo>
                    <a:pt x="453" y="95"/>
                    <a:pt x="454" y="96"/>
                    <a:pt x="454" y="98"/>
                  </a:cubicBezTo>
                  <a:cubicBezTo>
                    <a:pt x="455" y="100"/>
                    <a:pt x="456" y="101"/>
                    <a:pt x="457" y="104"/>
                  </a:cubicBezTo>
                  <a:cubicBezTo>
                    <a:pt x="458" y="101"/>
                    <a:pt x="459" y="99"/>
                    <a:pt x="459" y="97"/>
                  </a:cubicBezTo>
                  <a:cubicBezTo>
                    <a:pt x="460" y="96"/>
                    <a:pt x="460" y="96"/>
                    <a:pt x="462" y="96"/>
                  </a:cubicBezTo>
                  <a:cubicBezTo>
                    <a:pt x="464" y="95"/>
                    <a:pt x="466" y="95"/>
                    <a:pt x="468" y="95"/>
                  </a:cubicBezTo>
                  <a:cubicBezTo>
                    <a:pt x="466" y="93"/>
                    <a:pt x="465" y="92"/>
                    <a:pt x="463" y="90"/>
                  </a:cubicBezTo>
                  <a:cubicBezTo>
                    <a:pt x="463" y="90"/>
                    <a:pt x="462" y="89"/>
                    <a:pt x="462" y="88"/>
                  </a:cubicBezTo>
                  <a:cubicBezTo>
                    <a:pt x="463" y="86"/>
                    <a:pt x="463" y="84"/>
                    <a:pt x="464" y="81"/>
                  </a:cubicBezTo>
                  <a:cubicBezTo>
                    <a:pt x="462" y="82"/>
                    <a:pt x="460" y="83"/>
                    <a:pt x="458" y="85"/>
                  </a:cubicBezTo>
                  <a:cubicBezTo>
                    <a:pt x="457" y="85"/>
                    <a:pt x="456" y="85"/>
                    <a:pt x="455" y="85"/>
                  </a:cubicBezTo>
                  <a:cubicBezTo>
                    <a:pt x="453" y="83"/>
                    <a:pt x="452" y="82"/>
                    <a:pt x="449" y="81"/>
                  </a:cubicBezTo>
                  <a:cubicBezTo>
                    <a:pt x="450" y="84"/>
                    <a:pt x="450" y="86"/>
                    <a:pt x="451" y="88"/>
                  </a:cubicBezTo>
                  <a:cubicBezTo>
                    <a:pt x="451" y="89"/>
                    <a:pt x="451" y="90"/>
                    <a:pt x="450" y="90"/>
                  </a:cubicBezTo>
                  <a:cubicBezTo>
                    <a:pt x="448" y="92"/>
                    <a:pt x="447" y="93"/>
                    <a:pt x="445" y="95"/>
                  </a:cubicBezTo>
                  <a:close/>
                  <a:moveTo>
                    <a:pt x="424" y="104"/>
                  </a:moveTo>
                  <a:cubicBezTo>
                    <a:pt x="425" y="101"/>
                    <a:pt x="426" y="100"/>
                    <a:pt x="427" y="98"/>
                  </a:cubicBezTo>
                  <a:cubicBezTo>
                    <a:pt x="427" y="96"/>
                    <a:pt x="428" y="95"/>
                    <a:pt x="430" y="95"/>
                  </a:cubicBezTo>
                  <a:cubicBezTo>
                    <a:pt x="432" y="96"/>
                    <a:pt x="434" y="95"/>
                    <a:pt x="436" y="95"/>
                  </a:cubicBezTo>
                  <a:cubicBezTo>
                    <a:pt x="434" y="93"/>
                    <a:pt x="433" y="92"/>
                    <a:pt x="431" y="90"/>
                  </a:cubicBezTo>
                  <a:cubicBezTo>
                    <a:pt x="430" y="90"/>
                    <a:pt x="430" y="89"/>
                    <a:pt x="430" y="88"/>
                  </a:cubicBezTo>
                  <a:cubicBezTo>
                    <a:pt x="431" y="86"/>
                    <a:pt x="431" y="84"/>
                    <a:pt x="432" y="81"/>
                  </a:cubicBezTo>
                  <a:cubicBezTo>
                    <a:pt x="429" y="82"/>
                    <a:pt x="428" y="84"/>
                    <a:pt x="426" y="85"/>
                  </a:cubicBezTo>
                  <a:cubicBezTo>
                    <a:pt x="425" y="85"/>
                    <a:pt x="424" y="85"/>
                    <a:pt x="423" y="85"/>
                  </a:cubicBezTo>
                  <a:cubicBezTo>
                    <a:pt x="421" y="84"/>
                    <a:pt x="419" y="82"/>
                    <a:pt x="417" y="81"/>
                  </a:cubicBezTo>
                  <a:cubicBezTo>
                    <a:pt x="418" y="83"/>
                    <a:pt x="418" y="85"/>
                    <a:pt x="418" y="87"/>
                  </a:cubicBezTo>
                  <a:cubicBezTo>
                    <a:pt x="419" y="89"/>
                    <a:pt x="419" y="90"/>
                    <a:pt x="417" y="91"/>
                  </a:cubicBezTo>
                  <a:cubicBezTo>
                    <a:pt x="416" y="92"/>
                    <a:pt x="414" y="93"/>
                    <a:pt x="413" y="95"/>
                  </a:cubicBezTo>
                  <a:cubicBezTo>
                    <a:pt x="415" y="95"/>
                    <a:pt x="417" y="95"/>
                    <a:pt x="419" y="95"/>
                  </a:cubicBezTo>
                  <a:cubicBezTo>
                    <a:pt x="421" y="96"/>
                    <a:pt x="421" y="96"/>
                    <a:pt x="422" y="98"/>
                  </a:cubicBezTo>
                  <a:cubicBezTo>
                    <a:pt x="423" y="99"/>
                    <a:pt x="423" y="101"/>
                    <a:pt x="424" y="104"/>
                  </a:cubicBezTo>
                  <a:close/>
                  <a:moveTo>
                    <a:pt x="211" y="95"/>
                  </a:moveTo>
                  <a:cubicBezTo>
                    <a:pt x="209" y="93"/>
                    <a:pt x="207" y="92"/>
                    <a:pt x="205" y="90"/>
                  </a:cubicBezTo>
                  <a:cubicBezTo>
                    <a:pt x="204" y="90"/>
                    <a:pt x="204" y="89"/>
                    <a:pt x="204" y="88"/>
                  </a:cubicBezTo>
                  <a:cubicBezTo>
                    <a:pt x="205" y="86"/>
                    <a:pt x="205" y="84"/>
                    <a:pt x="206" y="81"/>
                  </a:cubicBezTo>
                  <a:cubicBezTo>
                    <a:pt x="204" y="82"/>
                    <a:pt x="202" y="84"/>
                    <a:pt x="200" y="85"/>
                  </a:cubicBezTo>
                  <a:cubicBezTo>
                    <a:pt x="199" y="85"/>
                    <a:pt x="198" y="85"/>
                    <a:pt x="198" y="85"/>
                  </a:cubicBezTo>
                  <a:cubicBezTo>
                    <a:pt x="196" y="84"/>
                    <a:pt x="194" y="82"/>
                    <a:pt x="191" y="81"/>
                  </a:cubicBezTo>
                  <a:cubicBezTo>
                    <a:pt x="192" y="84"/>
                    <a:pt x="192" y="86"/>
                    <a:pt x="193" y="88"/>
                  </a:cubicBezTo>
                  <a:cubicBezTo>
                    <a:pt x="193" y="89"/>
                    <a:pt x="193" y="90"/>
                    <a:pt x="192" y="90"/>
                  </a:cubicBezTo>
                  <a:cubicBezTo>
                    <a:pt x="190" y="92"/>
                    <a:pt x="189" y="93"/>
                    <a:pt x="187" y="95"/>
                  </a:cubicBezTo>
                  <a:cubicBezTo>
                    <a:pt x="190" y="95"/>
                    <a:pt x="192" y="95"/>
                    <a:pt x="194" y="96"/>
                  </a:cubicBezTo>
                  <a:cubicBezTo>
                    <a:pt x="195" y="96"/>
                    <a:pt x="196" y="96"/>
                    <a:pt x="196" y="97"/>
                  </a:cubicBezTo>
                  <a:cubicBezTo>
                    <a:pt x="197" y="99"/>
                    <a:pt x="198" y="101"/>
                    <a:pt x="199" y="104"/>
                  </a:cubicBezTo>
                  <a:cubicBezTo>
                    <a:pt x="200" y="101"/>
                    <a:pt x="201" y="99"/>
                    <a:pt x="201" y="97"/>
                  </a:cubicBezTo>
                  <a:cubicBezTo>
                    <a:pt x="202" y="96"/>
                    <a:pt x="203" y="96"/>
                    <a:pt x="204" y="96"/>
                  </a:cubicBezTo>
                  <a:cubicBezTo>
                    <a:pt x="206" y="95"/>
                    <a:pt x="208" y="95"/>
                    <a:pt x="211" y="95"/>
                  </a:cubicBezTo>
                  <a:close/>
                  <a:moveTo>
                    <a:pt x="372" y="95"/>
                  </a:moveTo>
                  <a:cubicBezTo>
                    <a:pt x="370" y="93"/>
                    <a:pt x="368" y="92"/>
                    <a:pt x="367" y="91"/>
                  </a:cubicBezTo>
                  <a:cubicBezTo>
                    <a:pt x="366" y="90"/>
                    <a:pt x="365" y="89"/>
                    <a:pt x="366" y="88"/>
                  </a:cubicBezTo>
                  <a:cubicBezTo>
                    <a:pt x="366" y="86"/>
                    <a:pt x="367" y="84"/>
                    <a:pt x="367" y="81"/>
                  </a:cubicBezTo>
                  <a:cubicBezTo>
                    <a:pt x="365" y="82"/>
                    <a:pt x="363" y="83"/>
                    <a:pt x="361" y="85"/>
                  </a:cubicBezTo>
                  <a:cubicBezTo>
                    <a:pt x="360" y="85"/>
                    <a:pt x="360" y="85"/>
                    <a:pt x="359" y="85"/>
                  </a:cubicBezTo>
                  <a:cubicBezTo>
                    <a:pt x="357" y="83"/>
                    <a:pt x="355" y="82"/>
                    <a:pt x="353" y="81"/>
                  </a:cubicBezTo>
                  <a:cubicBezTo>
                    <a:pt x="353" y="84"/>
                    <a:pt x="354" y="86"/>
                    <a:pt x="354" y="88"/>
                  </a:cubicBezTo>
                  <a:cubicBezTo>
                    <a:pt x="354" y="89"/>
                    <a:pt x="354" y="90"/>
                    <a:pt x="353" y="90"/>
                  </a:cubicBezTo>
                  <a:cubicBezTo>
                    <a:pt x="352" y="92"/>
                    <a:pt x="350" y="93"/>
                    <a:pt x="348" y="95"/>
                  </a:cubicBezTo>
                  <a:cubicBezTo>
                    <a:pt x="351" y="95"/>
                    <a:pt x="353" y="95"/>
                    <a:pt x="355" y="96"/>
                  </a:cubicBezTo>
                  <a:cubicBezTo>
                    <a:pt x="356" y="96"/>
                    <a:pt x="357" y="96"/>
                    <a:pt x="357" y="97"/>
                  </a:cubicBezTo>
                  <a:cubicBezTo>
                    <a:pt x="358" y="99"/>
                    <a:pt x="359" y="101"/>
                    <a:pt x="360" y="104"/>
                  </a:cubicBezTo>
                  <a:cubicBezTo>
                    <a:pt x="361" y="101"/>
                    <a:pt x="362" y="100"/>
                    <a:pt x="362" y="98"/>
                  </a:cubicBezTo>
                  <a:cubicBezTo>
                    <a:pt x="363" y="96"/>
                    <a:pt x="364" y="95"/>
                    <a:pt x="365" y="95"/>
                  </a:cubicBezTo>
                  <a:cubicBezTo>
                    <a:pt x="367" y="96"/>
                    <a:pt x="369" y="95"/>
                    <a:pt x="372" y="95"/>
                  </a:cubicBezTo>
                  <a:close/>
                  <a:moveTo>
                    <a:pt x="251" y="95"/>
                  </a:moveTo>
                  <a:cubicBezTo>
                    <a:pt x="254" y="95"/>
                    <a:pt x="256" y="95"/>
                    <a:pt x="258" y="96"/>
                  </a:cubicBezTo>
                  <a:cubicBezTo>
                    <a:pt x="259" y="96"/>
                    <a:pt x="260" y="96"/>
                    <a:pt x="260" y="97"/>
                  </a:cubicBezTo>
                  <a:cubicBezTo>
                    <a:pt x="261" y="99"/>
                    <a:pt x="262" y="101"/>
                    <a:pt x="263" y="104"/>
                  </a:cubicBezTo>
                  <a:cubicBezTo>
                    <a:pt x="264" y="101"/>
                    <a:pt x="265" y="99"/>
                    <a:pt x="266" y="98"/>
                  </a:cubicBezTo>
                  <a:cubicBezTo>
                    <a:pt x="266" y="96"/>
                    <a:pt x="267" y="95"/>
                    <a:pt x="269" y="95"/>
                  </a:cubicBezTo>
                  <a:cubicBezTo>
                    <a:pt x="271" y="95"/>
                    <a:pt x="273" y="95"/>
                    <a:pt x="275" y="95"/>
                  </a:cubicBezTo>
                  <a:cubicBezTo>
                    <a:pt x="273" y="93"/>
                    <a:pt x="272" y="92"/>
                    <a:pt x="270" y="91"/>
                  </a:cubicBezTo>
                  <a:cubicBezTo>
                    <a:pt x="269" y="90"/>
                    <a:pt x="269" y="89"/>
                    <a:pt x="269" y="88"/>
                  </a:cubicBezTo>
                  <a:cubicBezTo>
                    <a:pt x="270" y="86"/>
                    <a:pt x="270" y="83"/>
                    <a:pt x="271" y="81"/>
                  </a:cubicBezTo>
                  <a:cubicBezTo>
                    <a:pt x="268" y="82"/>
                    <a:pt x="266" y="83"/>
                    <a:pt x="265" y="85"/>
                  </a:cubicBezTo>
                  <a:cubicBezTo>
                    <a:pt x="264" y="85"/>
                    <a:pt x="263" y="85"/>
                    <a:pt x="262" y="85"/>
                  </a:cubicBezTo>
                  <a:cubicBezTo>
                    <a:pt x="260" y="83"/>
                    <a:pt x="258" y="82"/>
                    <a:pt x="256" y="81"/>
                  </a:cubicBezTo>
                  <a:cubicBezTo>
                    <a:pt x="256" y="84"/>
                    <a:pt x="257" y="86"/>
                    <a:pt x="257" y="88"/>
                  </a:cubicBezTo>
                  <a:cubicBezTo>
                    <a:pt x="258" y="89"/>
                    <a:pt x="257" y="90"/>
                    <a:pt x="257" y="90"/>
                  </a:cubicBezTo>
                  <a:cubicBezTo>
                    <a:pt x="255" y="92"/>
                    <a:pt x="253" y="93"/>
                    <a:pt x="251" y="95"/>
                  </a:cubicBezTo>
                  <a:close/>
                  <a:moveTo>
                    <a:pt x="243" y="95"/>
                  </a:moveTo>
                  <a:cubicBezTo>
                    <a:pt x="241" y="93"/>
                    <a:pt x="239" y="92"/>
                    <a:pt x="238" y="90"/>
                  </a:cubicBezTo>
                  <a:cubicBezTo>
                    <a:pt x="237" y="90"/>
                    <a:pt x="236" y="89"/>
                    <a:pt x="237" y="88"/>
                  </a:cubicBezTo>
                  <a:cubicBezTo>
                    <a:pt x="237" y="86"/>
                    <a:pt x="238" y="84"/>
                    <a:pt x="238" y="81"/>
                  </a:cubicBezTo>
                  <a:cubicBezTo>
                    <a:pt x="236" y="82"/>
                    <a:pt x="235" y="83"/>
                    <a:pt x="233" y="84"/>
                  </a:cubicBezTo>
                  <a:cubicBezTo>
                    <a:pt x="232" y="85"/>
                    <a:pt x="230" y="85"/>
                    <a:pt x="229" y="84"/>
                  </a:cubicBezTo>
                  <a:cubicBezTo>
                    <a:pt x="227" y="83"/>
                    <a:pt x="226" y="82"/>
                    <a:pt x="224" y="81"/>
                  </a:cubicBezTo>
                  <a:cubicBezTo>
                    <a:pt x="224" y="83"/>
                    <a:pt x="224" y="85"/>
                    <a:pt x="225" y="87"/>
                  </a:cubicBezTo>
                  <a:cubicBezTo>
                    <a:pt x="226" y="89"/>
                    <a:pt x="225" y="90"/>
                    <a:pt x="224" y="91"/>
                  </a:cubicBezTo>
                  <a:cubicBezTo>
                    <a:pt x="222" y="92"/>
                    <a:pt x="221" y="93"/>
                    <a:pt x="219" y="95"/>
                  </a:cubicBezTo>
                  <a:cubicBezTo>
                    <a:pt x="222" y="95"/>
                    <a:pt x="224" y="95"/>
                    <a:pt x="226" y="96"/>
                  </a:cubicBezTo>
                  <a:cubicBezTo>
                    <a:pt x="227" y="96"/>
                    <a:pt x="228" y="96"/>
                    <a:pt x="228" y="97"/>
                  </a:cubicBezTo>
                  <a:cubicBezTo>
                    <a:pt x="229" y="99"/>
                    <a:pt x="230" y="101"/>
                    <a:pt x="231" y="104"/>
                  </a:cubicBezTo>
                  <a:cubicBezTo>
                    <a:pt x="232" y="101"/>
                    <a:pt x="233" y="99"/>
                    <a:pt x="234" y="97"/>
                  </a:cubicBezTo>
                  <a:cubicBezTo>
                    <a:pt x="234" y="96"/>
                    <a:pt x="235" y="96"/>
                    <a:pt x="236" y="96"/>
                  </a:cubicBezTo>
                  <a:cubicBezTo>
                    <a:pt x="238" y="95"/>
                    <a:pt x="240" y="95"/>
                    <a:pt x="243" y="95"/>
                  </a:cubicBezTo>
                  <a:close/>
                  <a:moveTo>
                    <a:pt x="127" y="81"/>
                  </a:moveTo>
                  <a:cubicBezTo>
                    <a:pt x="127" y="84"/>
                    <a:pt x="128" y="86"/>
                    <a:pt x="128" y="88"/>
                  </a:cubicBezTo>
                  <a:cubicBezTo>
                    <a:pt x="128" y="89"/>
                    <a:pt x="128" y="90"/>
                    <a:pt x="127" y="90"/>
                  </a:cubicBezTo>
                  <a:cubicBezTo>
                    <a:pt x="126" y="92"/>
                    <a:pt x="124" y="93"/>
                    <a:pt x="122" y="95"/>
                  </a:cubicBezTo>
                  <a:cubicBezTo>
                    <a:pt x="125" y="95"/>
                    <a:pt x="127" y="95"/>
                    <a:pt x="129" y="96"/>
                  </a:cubicBezTo>
                  <a:cubicBezTo>
                    <a:pt x="130" y="96"/>
                    <a:pt x="131" y="96"/>
                    <a:pt x="131" y="97"/>
                  </a:cubicBezTo>
                  <a:cubicBezTo>
                    <a:pt x="132" y="99"/>
                    <a:pt x="133" y="101"/>
                    <a:pt x="134" y="104"/>
                  </a:cubicBezTo>
                  <a:cubicBezTo>
                    <a:pt x="135" y="101"/>
                    <a:pt x="136" y="99"/>
                    <a:pt x="136" y="97"/>
                  </a:cubicBezTo>
                  <a:cubicBezTo>
                    <a:pt x="137" y="96"/>
                    <a:pt x="138" y="96"/>
                    <a:pt x="139" y="96"/>
                  </a:cubicBezTo>
                  <a:cubicBezTo>
                    <a:pt x="141" y="95"/>
                    <a:pt x="143" y="95"/>
                    <a:pt x="146" y="95"/>
                  </a:cubicBezTo>
                  <a:cubicBezTo>
                    <a:pt x="144" y="93"/>
                    <a:pt x="142" y="92"/>
                    <a:pt x="141" y="91"/>
                  </a:cubicBezTo>
                  <a:cubicBezTo>
                    <a:pt x="140" y="90"/>
                    <a:pt x="139" y="89"/>
                    <a:pt x="140" y="88"/>
                  </a:cubicBezTo>
                  <a:cubicBezTo>
                    <a:pt x="140" y="86"/>
                    <a:pt x="141" y="83"/>
                    <a:pt x="141" y="81"/>
                  </a:cubicBezTo>
                  <a:cubicBezTo>
                    <a:pt x="139" y="82"/>
                    <a:pt x="137" y="83"/>
                    <a:pt x="135" y="85"/>
                  </a:cubicBezTo>
                  <a:cubicBezTo>
                    <a:pt x="134" y="85"/>
                    <a:pt x="133" y="85"/>
                    <a:pt x="132" y="85"/>
                  </a:cubicBezTo>
                  <a:cubicBezTo>
                    <a:pt x="131" y="83"/>
                    <a:pt x="129" y="82"/>
                    <a:pt x="127" y="81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C902D359-0D75-4A48-94D7-3E47D4091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6571" y="3154351"/>
              <a:ext cx="384752" cy="364680"/>
            </a:xfrm>
            <a:custGeom>
              <a:avLst/>
              <a:gdLst>
                <a:gd name="T0" fmla="*/ 18 w 97"/>
                <a:gd name="T1" fmla="*/ 92 h 92"/>
                <a:gd name="T2" fmla="*/ 25 w 97"/>
                <a:gd name="T3" fmla="*/ 70 h 92"/>
                <a:gd name="T4" fmla="*/ 29 w 97"/>
                <a:gd name="T5" fmla="*/ 59 h 92"/>
                <a:gd name="T6" fmla="*/ 28 w 97"/>
                <a:gd name="T7" fmla="*/ 56 h 92"/>
                <a:gd name="T8" fmla="*/ 2 w 97"/>
                <a:gd name="T9" fmla="*/ 37 h 92"/>
                <a:gd name="T10" fmla="*/ 0 w 97"/>
                <a:gd name="T11" fmla="*/ 35 h 92"/>
                <a:gd name="T12" fmla="*/ 2 w 97"/>
                <a:gd name="T13" fmla="*/ 35 h 92"/>
                <a:gd name="T14" fmla="*/ 34 w 97"/>
                <a:gd name="T15" fmla="*/ 35 h 92"/>
                <a:gd name="T16" fmla="*/ 37 w 97"/>
                <a:gd name="T17" fmla="*/ 33 h 92"/>
                <a:gd name="T18" fmla="*/ 47 w 97"/>
                <a:gd name="T19" fmla="*/ 2 h 92"/>
                <a:gd name="T20" fmla="*/ 48 w 97"/>
                <a:gd name="T21" fmla="*/ 0 h 92"/>
                <a:gd name="T22" fmla="*/ 52 w 97"/>
                <a:gd name="T23" fmla="*/ 11 h 92"/>
                <a:gd name="T24" fmla="*/ 59 w 97"/>
                <a:gd name="T25" fmla="*/ 33 h 92"/>
                <a:gd name="T26" fmla="*/ 62 w 97"/>
                <a:gd name="T27" fmla="*/ 35 h 92"/>
                <a:gd name="T28" fmla="*/ 94 w 97"/>
                <a:gd name="T29" fmla="*/ 35 h 92"/>
                <a:gd name="T30" fmla="*/ 97 w 97"/>
                <a:gd name="T31" fmla="*/ 35 h 92"/>
                <a:gd name="T32" fmla="*/ 95 w 97"/>
                <a:gd name="T33" fmla="*/ 37 h 92"/>
                <a:gd name="T34" fmla="*/ 68 w 97"/>
                <a:gd name="T35" fmla="*/ 56 h 92"/>
                <a:gd name="T36" fmla="*/ 67 w 97"/>
                <a:gd name="T37" fmla="*/ 59 h 92"/>
                <a:gd name="T38" fmla="*/ 77 w 97"/>
                <a:gd name="T39" fmla="*/ 90 h 92"/>
                <a:gd name="T40" fmla="*/ 78 w 97"/>
                <a:gd name="T41" fmla="*/ 92 h 92"/>
                <a:gd name="T42" fmla="*/ 76 w 97"/>
                <a:gd name="T43" fmla="*/ 91 h 92"/>
                <a:gd name="T44" fmla="*/ 50 w 97"/>
                <a:gd name="T45" fmla="*/ 72 h 92"/>
                <a:gd name="T46" fmla="*/ 47 w 97"/>
                <a:gd name="T47" fmla="*/ 72 h 92"/>
                <a:gd name="T48" fmla="*/ 21 w 97"/>
                <a:gd name="T49" fmla="*/ 91 h 92"/>
                <a:gd name="T50" fmla="*/ 18 w 97"/>
                <a:gd name="T5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92">
                  <a:moveTo>
                    <a:pt x="18" y="92"/>
                  </a:moveTo>
                  <a:cubicBezTo>
                    <a:pt x="21" y="85"/>
                    <a:pt x="23" y="77"/>
                    <a:pt x="25" y="70"/>
                  </a:cubicBezTo>
                  <a:cubicBezTo>
                    <a:pt x="26" y="66"/>
                    <a:pt x="28" y="62"/>
                    <a:pt x="29" y="59"/>
                  </a:cubicBezTo>
                  <a:cubicBezTo>
                    <a:pt x="29" y="57"/>
                    <a:pt x="29" y="57"/>
                    <a:pt x="28" y="56"/>
                  </a:cubicBezTo>
                  <a:cubicBezTo>
                    <a:pt x="19" y="50"/>
                    <a:pt x="11" y="43"/>
                    <a:pt x="2" y="37"/>
                  </a:cubicBezTo>
                  <a:cubicBezTo>
                    <a:pt x="1" y="37"/>
                    <a:pt x="1" y="36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13" y="35"/>
                    <a:pt x="24" y="35"/>
                    <a:pt x="34" y="35"/>
                  </a:cubicBezTo>
                  <a:cubicBezTo>
                    <a:pt x="36" y="35"/>
                    <a:pt x="37" y="35"/>
                    <a:pt x="37" y="33"/>
                  </a:cubicBezTo>
                  <a:cubicBezTo>
                    <a:pt x="41" y="23"/>
                    <a:pt x="44" y="13"/>
                    <a:pt x="47" y="2"/>
                  </a:cubicBezTo>
                  <a:cubicBezTo>
                    <a:pt x="47" y="2"/>
                    <a:pt x="48" y="1"/>
                    <a:pt x="48" y="0"/>
                  </a:cubicBezTo>
                  <a:cubicBezTo>
                    <a:pt x="49" y="4"/>
                    <a:pt x="51" y="8"/>
                    <a:pt x="52" y="11"/>
                  </a:cubicBezTo>
                  <a:cubicBezTo>
                    <a:pt x="54" y="19"/>
                    <a:pt x="57" y="26"/>
                    <a:pt x="59" y="33"/>
                  </a:cubicBezTo>
                  <a:cubicBezTo>
                    <a:pt x="59" y="35"/>
                    <a:pt x="60" y="35"/>
                    <a:pt x="62" y="35"/>
                  </a:cubicBezTo>
                  <a:cubicBezTo>
                    <a:pt x="72" y="35"/>
                    <a:pt x="83" y="35"/>
                    <a:pt x="94" y="35"/>
                  </a:cubicBezTo>
                  <a:cubicBezTo>
                    <a:pt x="95" y="35"/>
                    <a:pt x="95" y="35"/>
                    <a:pt x="97" y="35"/>
                  </a:cubicBezTo>
                  <a:cubicBezTo>
                    <a:pt x="96" y="36"/>
                    <a:pt x="95" y="36"/>
                    <a:pt x="95" y="37"/>
                  </a:cubicBezTo>
                  <a:cubicBezTo>
                    <a:pt x="86" y="43"/>
                    <a:pt x="77" y="50"/>
                    <a:pt x="68" y="56"/>
                  </a:cubicBezTo>
                  <a:cubicBezTo>
                    <a:pt x="67" y="57"/>
                    <a:pt x="67" y="57"/>
                    <a:pt x="67" y="59"/>
                  </a:cubicBezTo>
                  <a:cubicBezTo>
                    <a:pt x="71" y="69"/>
                    <a:pt x="74" y="79"/>
                    <a:pt x="77" y="90"/>
                  </a:cubicBezTo>
                  <a:cubicBezTo>
                    <a:pt x="77" y="90"/>
                    <a:pt x="78" y="91"/>
                    <a:pt x="78" y="92"/>
                  </a:cubicBezTo>
                  <a:cubicBezTo>
                    <a:pt x="77" y="92"/>
                    <a:pt x="77" y="91"/>
                    <a:pt x="76" y="91"/>
                  </a:cubicBezTo>
                  <a:cubicBezTo>
                    <a:pt x="67" y="85"/>
                    <a:pt x="58" y="78"/>
                    <a:pt x="50" y="72"/>
                  </a:cubicBezTo>
                  <a:cubicBezTo>
                    <a:pt x="48" y="71"/>
                    <a:pt x="48" y="71"/>
                    <a:pt x="47" y="72"/>
                  </a:cubicBezTo>
                  <a:cubicBezTo>
                    <a:pt x="38" y="78"/>
                    <a:pt x="29" y="84"/>
                    <a:pt x="21" y="91"/>
                  </a:cubicBezTo>
                  <a:cubicBezTo>
                    <a:pt x="20" y="91"/>
                    <a:pt x="19" y="92"/>
                    <a:pt x="18" y="9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BBD0A86F-F375-4907-809A-4A902463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079" y="2793018"/>
              <a:ext cx="1552393" cy="23421"/>
            </a:xfrm>
            <a:custGeom>
              <a:avLst/>
              <a:gdLst>
                <a:gd name="T0" fmla="*/ 394 w 394"/>
                <a:gd name="T1" fmla="*/ 0 h 6"/>
                <a:gd name="T2" fmla="*/ 394 w 394"/>
                <a:gd name="T3" fmla="*/ 6 h 6"/>
                <a:gd name="T4" fmla="*/ 0 w 394"/>
                <a:gd name="T5" fmla="*/ 6 h 6"/>
                <a:gd name="T6" fmla="*/ 0 w 394"/>
                <a:gd name="T7" fmla="*/ 0 h 6"/>
                <a:gd name="T8" fmla="*/ 394 w 39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6">
                  <a:moveTo>
                    <a:pt x="394" y="0"/>
                  </a:moveTo>
                  <a:cubicBezTo>
                    <a:pt x="394" y="2"/>
                    <a:pt x="394" y="4"/>
                    <a:pt x="394" y="6"/>
                  </a:cubicBezTo>
                  <a:cubicBezTo>
                    <a:pt x="263" y="6"/>
                    <a:pt x="132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32" y="0"/>
                    <a:pt x="263" y="0"/>
                    <a:pt x="394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1A17FA81-A7A7-4964-9919-2E67C183D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016" y="3110859"/>
              <a:ext cx="234197" cy="230853"/>
            </a:xfrm>
            <a:custGeom>
              <a:avLst/>
              <a:gdLst>
                <a:gd name="T0" fmla="*/ 0 w 59"/>
                <a:gd name="T1" fmla="*/ 22 h 58"/>
                <a:gd name="T2" fmla="*/ 20 w 59"/>
                <a:gd name="T3" fmla="*/ 22 h 58"/>
                <a:gd name="T4" fmla="*/ 23 w 59"/>
                <a:gd name="T5" fmla="*/ 20 h 58"/>
                <a:gd name="T6" fmla="*/ 29 w 59"/>
                <a:gd name="T7" fmla="*/ 0 h 58"/>
                <a:gd name="T8" fmla="*/ 30 w 59"/>
                <a:gd name="T9" fmla="*/ 3 h 58"/>
                <a:gd name="T10" fmla="*/ 36 w 59"/>
                <a:gd name="T11" fmla="*/ 20 h 58"/>
                <a:gd name="T12" fmla="*/ 39 w 59"/>
                <a:gd name="T13" fmla="*/ 22 h 58"/>
                <a:gd name="T14" fmla="*/ 57 w 59"/>
                <a:gd name="T15" fmla="*/ 22 h 58"/>
                <a:gd name="T16" fmla="*/ 59 w 59"/>
                <a:gd name="T17" fmla="*/ 22 h 58"/>
                <a:gd name="T18" fmla="*/ 59 w 59"/>
                <a:gd name="T19" fmla="*/ 22 h 58"/>
                <a:gd name="T20" fmla="*/ 58 w 59"/>
                <a:gd name="T21" fmla="*/ 24 h 58"/>
                <a:gd name="T22" fmla="*/ 43 w 59"/>
                <a:gd name="T23" fmla="*/ 34 h 58"/>
                <a:gd name="T24" fmla="*/ 42 w 59"/>
                <a:gd name="T25" fmla="*/ 38 h 58"/>
                <a:gd name="T26" fmla="*/ 48 w 59"/>
                <a:gd name="T27" fmla="*/ 56 h 58"/>
                <a:gd name="T28" fmla="*/ 48 w 59"/>
                <a:gd name="T29" fmla="*/ 57 h 58"/>
                <a:gd name="T30" fmla="*/ 30 w 59"/>
                <a:gd name="T31" fmla="*/ 44 h 58"/>
                <a:gd name="T32" fmla="*/ 11 w 59"/>
                <a:gd name="T33" fmla="*/ 58 h 58"/>
                <a:gd name="T34" fmla="*/ 18 w 59"/>
                <a:gd name="T35" fmla="*/ 36 h 58"/>
                <a:gd name="T36" fmla="*/ 0 w 59"/>
                <a:gd name="T37" fmla="*/ 23 h 58"/>
                <a:gd name="T38" fmla="*/ 0 w 59"/>
                <a:gd name="T3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8">
                  <a:moveTo>
                    <a:pt x="0" y="22"/>
                  </a:moveTo>
                  <a:cubicBezTo>
                    <a:pt x="7" y="22"/>
                    <a:pt x="13" y="22"/>
                    <a:pt x="20" y="22"/>
                  </a:cubicBezTo>
                  <a:cubicBezTo>
                    <a:pt x="22" y="22"/>
                    <a:pt x="23" y="22"/>
                    <a:pt x="23" y="20"/>
                  </a:cubicBezTo>
                  <a:cubicBezTo>
                    <a:pt x="25" y="13"/>
                    <a:pt x="27" y="7"/>
                    <a:pt x="29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32" y="8"/>
                    <a:pt x="34" y="14"/>
                    <a:pt x="36" y="20"/>
                  </a:cubicBezTo>
                  <a:cubicBezTo>
                    <a:pt x="36" y="22"/>
                    <a:pt x="37" y="22"/>
                    <a:pt x="39" y="22"/>
                  </a:cubicBezTo>
                  <a:cubicBezTo>
                    <a:pt x="45" y="22"/>
                    <a:pt x="51" y="22"/>
                    <a:pt x="57" y="22"/>
                  </a:cubicBezTo>
                  <a:cubicBezTo>
                    <a:pt x="58" y="22"/>
                    <a:pt x="58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3"/>
                    <a:pt x="58" y="23"/>
                    <a:pt x="58" y="24"/>
                  </a:cubicBezTo>
                  <a:cubicBezTo>
                    <a:pt x="53" y="27"/>
                    <a:pt x="48" y="31"/>
                    <a:pt x="43" y="34"/>
                  </a:cubicBezTo>
                  <a:cubicBezTo>
                    <a:pt x="41" y="35"/>
                    <a:pt x="41" y="36"/>
                    <a:pt x="42" y="38"/>
                  </a:cubicBezTo>
                  <a:cubicBezTo>
                    <a:pt x="44" y="44"/>
                    <a:pt x="46" y="50"/>
                    <a:pt x="48" y="56"/>
                  </a:cubicBezTo>
                  <a:cubicBezTo>
                    <a:pt x="48" y="56"/>
                    <a:pt x="48" y="56"/>
                    <a:pt x="48" y="57"/>
                  </a:cubicBezTo>
                  <a:cubicBezTo>
                    <a:pt x="42" y="53"/>
                    <a:pt x="36" y="48"/>
                    <a:pt x="30" y="44"/>
                  </a:cubicBezTo>
                  <a:cubicBezTo>
                    <a:pt x="23" y="48"/>
                    <a:pt x="17" y="53"/>
                    <a:pt x="11" y="58"/>
                  </a:cubicBezTo>
                  <a:cubicBezTo>
                    <a:pt x="13" y="50"/>
                    <a:pt x="16" y="43"/>
                    <a:pt x="18" y="36"/>
                  </a:cubicBezTo>
                  <a:cubicBezTo>
                    <a:pt x="12" y="31"/>
                    <a:pt x="6" y="27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5914522F-7C83-4A84-A0D1-30E297C4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721" y="3120895"/>
              <a:ext cx="230850" cy="224161"/>
            </a:xfrm>
            <a:custGeom>
              <a:avLst/>
              <a:gdLst>
                <a:gd name="T0" fmla="*/ 11 w 59"/>
                <a:gd name="T1" fmla="*/ 57 h 57"/>
                <a:gd name="T2" fmla="*/ 17 w 59"/>
                <a:gd name="T3" fmla="*/ 38 h 57"/>
                <a:gd name="T4" fmla="*/ 18 w 59"/>
                <a:gd name="T5" fmla="*/ 37 h 57"/>
                <a:gd name="T6" fmla="*/ 17 w 59"/>
                <a:gd name="T7" fmla="*/ 34 h 57"/>
                <a:gd name="T8" fmla="*/ 0 w 59"/>
                <a:gd name="T9" fmla="*/ 22 h 57"/>
                <a:gd name="T10" fmla="*/ 2 w 59"/>
                <a:gd name="T11" fmla="*/ 22 h 57"/>
                <a:gd name="T12" fmla="*/ 21 w 59"/>
                <a:gd name="T13" fmla="*/ 22 h 57"/>
                <a:gd name="T14" fmla="*/ 23 w 59"/>
                <a:gd name="T15" fmla="*/ 20 h 57"/>
                <a:gd name="T16" fmla="*/ 30 w 59"/>
                <a:gd name="T17" fmla="*/ 0 h 57"/>
                <a:gd name="T18" fmla="*/ 30 w 59"/>
                <a:gd name="T19" fmla="*/ 2 h 57"/>
                <a:gd name="T20" fmla="*/ 36 w 59"/>
                <a:gd name="T21" fmla="*/ 20 h 57"/>
                <a:gd name="T22" fmla="*/ 39 w 59"/>
                <a:gd name="T23" fmla="*/ 22 h 57"/>
                <a:gd name="T24" fmla="*/ 57 w 59"/>
                <a:gd name="T25" fmla="*/ 22 h 57"/>
                <a:gd name="T26" fmla="*/ 59 w 59"/>
                <a:gd name="T27" fmla="*/ 22 h 57"/>
                <a:gd name="T28" fmla="*/ 58 w 59"/>
                <a:gd name="T29" fmla="*/ 23 h 57"/>
                <a:gd name="T30" fmla="*/ 42 w 59"/>
                <a:gd name="T31" fmla="*/ 34 h 57"/>
                <a:gd name="T32" fmla="*/ 42 w 59"/>
                <a:gd name="T33" fmla="*/ 37 h 57"/>
                <a:gd name="T34" fmla="*/ 47 w 59"/>
                <a:gd name="T35" fmla="*/ 55 h 57"/>
                <a:gd name="T36" fmla="*/ 48 w 59"/>
                <a:gd name="T37" fmla="*/ 57 h 57"/>
                <a:gd name="T38" fmla="*/ 30 w 59"/>
                <a:gd name="T39" fmla="*/ 44 h 57"/>
                <a:gd name="T40" fmla="*/ 11 w 59"/>
                <a:gd name="T4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57">
                  <a:moveTo>
                    <a:pt x="11" y="57"/>
                  </a:moveTo>
                  <a:cubicBezTo>
                    <a:pt x="13" y="51"/>
                    <a:pt x="15" y="44"/>
                    <a:pt x="17" y="38"/>
                  </a:cubicBezTo>
                  <a:cubicBezTo>
                    <a:pt x="17" y="38"/>
                    <a:pt x="17" y="37"/>
                    <a:pt x="18" y="37"/>
                  </a:cubicBezTo>
                  <a:cubicBezTo>
                    <a:pt x="18" y="36"/>
                    <a:pt x="18" y="35"/>
                    <a:pt x="17" y="34"/>
                  </a:cubicBezTo>
                  <a:cubicBezTo>
                    <a:pt x="11" y="30"/>
                    <a:pt x="6" y="26"/>
                    <a:pt x="0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8" y="22"/>
                    <a:pt x="14" y="22"/>
                    <a:pt x="21" y="22"/>
                  </a:cubicBezTo>
                  <a:cubicBezTo>
                    <a:pt x="22" y="22"/>
                    <a:pt x="23" y="21"/>
                    <a:pt x="23" y="20"/>
                  </a:cubicBezTo>
                  <a:cubicBezTo>
                    <a:pt x="25" y="13"/>
                    <a:pt x="27" y="7"/>
                    <a:pt x="30" y="0"/>
                  </a:cubicBezTo>
                  <a:cubicBezTo>
                    <a:pt x="30" y="1"/>
                    <a:pt x="30" y="2"/>
                    <a:pt x="30" y="2"/>
                  </a:cubicBezTo>
                  <a:cubicBezTo>
                    <a:pt x="32" y="8"/>
                    <a:pt x="34" y="14"/>
                    <a:pt x="36" y="20"/>
                  </a:cubicBezTo>
                  <a:cubicBezTo>
                    <a:pt x="37" y="21"/>
                    <a:pt x="37" y="22"/>
                    <a:pt x="39" y="22"/>
                  </a:cubicBezTo>
                  <a:cubicBezTo>
                    <a:pt x="45" y="22"/>
                    <a:pt x="51" y="22"/>
                    <a:pt x="57" y="22"/>
                  </a:cubicBezTo>
                  <a:cubicBezTo>
                    <a:pt x="58" y="22"/>
                    <a:pt x="58" y="22"/>
                    <a:pt x="59" y="22"/>
                  </a:cubicBezTo>
                  <a:cubicBezTo>
                    <a:pt x="59" y="23"/>
                    <a:pt x="58" y="23"/>
                    <a:pt x="58" y="23"/>
                  </a:cubicBezTo>
                  <a:cubicBezTo>
                    <a:pt x="53" y="27"/>
                    <a:pt x="48" y="31"/>
                    <a:pt x="42" y="34"/>
                  </a:cubicBezTo>
                  <a:cubicBezTo>
                    <a:pt x="41" y="35"/>
                    <a:pt x="41" y="36"/>
                    <a:pt x="42" y="37"/>
                  </a:cubicBezTo>
                  <a:cubicBezTo>
                    <a:pt x="44" y="43"/>
                    <a:pt x="46" y="49"/>
                    <a:pt x="47" y="55"/>
                  </a:cubicBezTo>
                  <a:cubicBezTo>
                    <a:pt x="48" y="55"/>
                    <a:pt x="48" y="56"/>
                    <a:pt x="48" y="57"/>
                  </a:cubicBezTo>
                  <a:cubicBezTo>
                    <a:pt x="42" y="52"/>
                    <a:pt x="36" y="48"/>
                    <a:pt x="30" y="44"/>
                  </a:cubicBezTo>
                  <a:cubicBezTo>
                    <a:pt x="24" y="48"/>
                    <a:pt x="18" y="52"/>
                    <a:pt x="11" y="57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28A4C109-806E-4FB4-BB3B-E2DA72E2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990" y="3161043"/>
              <a:ext cx="214123" cy="103717"/>
            </a:xfrm>
            <a:custGeom>
              <a:avLst/>
              <a:gdLst>
                <a:gd name="T0" fmla="*/ 0 w 54"/>
                <a:gd name="T1" fmla="*/ 13 h 27"/>
                <a:gd name="T2" fmla="*/ 54 w 54"/>
                <a:gd name="T3" fmla="*/ 13 h 27"/>
                <a:gd name="T4" fmla="*/ 53 w 54"/>
                <a:gd name="T5" fmla="*/ 13 h 27"/>
                <a:gd name="T6" fmla="*/ 28 w 54"/>
                <a:gd name="T7" fmla="*/ 26 h 27"/>
                <a:gd name="T8" fmla="*/ 8 w 54"/>
                <a:gd name="T9" fmla="*/ 20 h 27"/>
                <a:gd name="T10" fmla="*/ 0 w 54"/>
                <a:gd name="T1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7">
                  <a:moveTo>
                    <a:pt x="0" y="13"/>
                  </a:moveTo>
                  <a:cubicBezTo>
                    <a:pt x="19" y="2"/>
                    <a:pt x="37" y="0"/>
                    <a:pt x="54" y="13"/>
                  </a:cubicBezTo>
                  <a:cubicBezTo>
                    <a:pt x="54" y="13"/>
                    <a:pt x="54" y="13"/>
                    <a:pt x="53" y="13"/>
                  </a:cubicBezTo>
                  <a:cubicBezTo>
                    <a:pt x="46" y="20"/>
                    <a:pt x="38" y="25"/>
                    <a:pt x="28" y="26"/>
                  </a:cubicBezTo>
                  <a:cubicBezTo>
                    <a:pt x="20" y="27"/>
                    <a:pt x="14" y="25"/>
                    <a:pt x="8" y="20"/>
                  </a:cubicBezTo>
                  <a:cubicBezTo>
                    <a:pt x="5" y="18"/>
                    <a:pt x="3" y="16"/>
                    <a:pt x="0" y="1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6E5FE5C2-2023-46E0-A94B-8C2EE1A4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4758" y="3217920"/>
              <a:ext cx="204085" cy="113753"/>
            </a:xfrm>
            <a:custGeom>
              <a:avLst/>
              <a:gdLst>
                <a:gd name="T0" fmla="*/ 52 w 52"/>
                <a:gd name="T1" fmla="*/ 8 h 29"/>
                <a:gd name="T2" fmla="*/ 28 w 52"/>
                <a:gd name="T3" fmla="*/ 28 h 29"/>
                <a:gd name="T4" fmla="*/ 0 w 52"/>
                <a:gd name="T5" fmla="*/ 22 h 29"/>
                <a:gd name="T6" fmla="*/ 52 w 52"/>
                <a:gd name="T7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9">
                  <a:moveTo>
                    <a:pt x="52" y="8"/>
                  </a:moveTo>
                  <a:cubicBezTo>
                    <a:pt x="47" y="19"/>
                    <a:pt x="40" y="26"/>
                    <a:pt x="28" y="28"/>
                  </a:cubicBezTo>
                  <a:cubicBezTo>
                    <a:pt x="18" y="29"/>
                    <a:pt x="9" y="26"/>
                    <a:pt x="0" y="22"/>
                  </a:cubicBezTo>
                  <a:cubicBezTo>
                    <a:pt x="7" y="8"/>
                    <a:pt x="35" y="0"/>
                    <a:pt x="52" y="8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59BB5CF3-ECB7-442F-A639-DE446029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981" y="2712722"/>
              <a:ext cx="147210" cy="153901"/>
            </a:xfrm>
            <a:custGeom>
              <a:avLst/>
              <a:gdLst>
                <a:gd name="T0" fmla="*/ 0 w 37"/>
                <a:gd name="T1" fmla="*/ 0 h 39"/>
                <a:gd name="T2" fmla="*/ 37 w 37"/>
                <a:gd name="T3" fmla="*/ 38 h 39"/>
                <a:gd name="T4" fmla="*/ 23 w 37"/>
                <a:gd name="T5" fmla="*/ 37 h 39"/>
                <a:gd name="T6" fmla="*/ 5 w 37"/>
                <a:gd name="T7" fmla="*/ 21 h 39"/>
                <a:gd name="T8" fmla="*/ 0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0" y="0"/>
                  </a:moveTo>
                  <a:cubicBezTo>
                    <a:pt x="22" y="4"/>
                    <a:pt x="32" y="17"/>
                    <a:pt x="37" y="38"/>
                  </a:cubicBezTo>
                  <a:cubicBezTo>
                    <a:pt x="32" y="39"/>
                    <a:pt x="27" y="38"/>
                    <a:pt x="23" y="37"/>
                  </a:cubicBezTo>
                  <a:cubicBezTo>
                    <a:pt x="14" y="35"/>
                    <a:pt x="8" y="29"/>
                    <a:pt x="5" y="21"/>
                  </a:cubicBezTo>
                  <a:cubicBezTo>
                    <a:pt x="1" y="15"/>
                    <a:pt x="0" y="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2BCD06D7-1955-44DA-8A2B-0289586D6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783" y="3164389"/>
              <a:ext cx="210776" cy="100370"/>
            </a:xfrm>
            <a:custGeom>
              <a:avLst/>
              <a:gdLst>
                <a:gd name="T0" fmla="*/ 53 w 53"/>
                <a:gd name="T1" fmla="*/ 12 h 26"/>
                <a:gd name="T2" fmla="*/ 38 w 53"/>
                <a:gd name="T3" fmla="*/ 23 h 26"/>
                <a:gd name="T4" fmla="*/ 21 w 53"/>
                <a:gd name="T5" fmla="*/ 24 h 26"/>
                <a:gd name="T6" fmla="*/ 0 w 53"/>
                <a:gd name="T7" fmla="*/ 12 h 26"/>
                <a:gd name="T8" fmla="*/ 53 w 53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53" y="12"/>
                  </a:moveTo>
                  <a:cubicBezTo>
                    <a:pt x="49" y="17"/>
                    <a:pt x="44" y="21"/>
                    <a:pt x="38" y="23"/>
                  </a:cubicBezTo>
                  <a:cubicBezTo>
                    <a:pt x="33" y="26"/>
                    <a:pt x="27" y="26"/>
                    <a:pt x="21" y="24"/>
                  </a:cubicBezTo>
                  <a:cubicBezTo>
                    <a:pt x="13" y="22"/>
                    <a:pt x="6" y="18"/>
                    <a:pt x="0" y="12"/>
                  </a:cubicBezTo>
                  <a:cubicBezTo>
                    <a:pt x="13" y="0"/>
                    <a:pt x="36" y="0"/>
                    <a:pt x="53" y="1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E7A5A395-3CDE-405C-A6A4-379DDC3BD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9053" y="3234648"/>
              <a:ext cx="200740" cy="97026"/>
            </a:xfrm>
            <a:custGeom>
              <a:avLst/>
              <a:gdLst>
                <a:gd name="T0" fmla="*/ 0 w 51"/>
                <a:gd name="T1" fmla="*/ 4 h 25"/>
                <a:gd name="T2" fmla="*/ 29 w 51"/>
                <a:gd name="T3" fmla="*/ 2 h 25"/>
                <a:gd name="T4" fmla="*/ 51 w 51"/>
                <a:gd name="T5" fmla="*/ 17 h 25"/>
                <a:gd name="T6" fmla="*/ 38 w 51"/>
                <a:gd name="T7" fmla="*/ 23 h 25"/>
                <a:gd name="T8" fmla="*/ 16 w 51"/>
                <a:gd name="T9" fmla="*/ 22 h 25"/>
                <a:gd name="T10" fmla="*/ 0 w 51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0" y="4"/>
                  </a:moveTo>
                  <a:cubicBezTo>
                    <a:pt x="9" y="1"/>
                    <a:pt x="19" y="0"/>
                    <a:pt x="29" y="2"/>
                  </a:cubicBezTo>
                  <a:cubicBezTo>
                    <a:pt x="38" y="4"/>
                    <a:pt x="45" y="10"/>
                    <a:pt x="51" y="17"/>
                  </a:cubicBezTo>
                  <a:cubicBezTo>
                    <a:pt x="47" y="20"/>
                    <a:pt x="43" y="22"/>
                    <a:pt x="38" y="23"/>
                  </a:cubicBezTo>
                  <a:cubicBezTo>
                    <a:pt x="31" y="24"/>
                    <a:pt x="23" y="25"/>
                    <a:pt x="16" y="22"/>
                  </a:cubicBezTo>
                  <a:cubicBezTo>
                    <a:pt x="8" y="18"/>
                    <a:pt x="3" y="12"/>
                    <a:pt x="0" y="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E2436AE6-7BD1-49E9-82D7-C02D6A51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052" y="2712722"/>
              <a:ext cx="143863" cy="153901"/>
            </a:xfrm>
            <a:custGeom>
              <a:avLst/>
              <a:gdLst>
                <a:gd name="T0" fmla="*/ 0 w 37"/>
                <a:gd name="T1" fmla="*/ 38 h 39"/>
                <a:gd name="T2" fmla="*/ 37 w 37"/>
                <a:gd name="T3" fmla="*/ 0 h 39"/>
                <a:gd name="T4" fmla="*/ 36 w 37"/>
                <a:gd name="T5" fmla="*/ 7 h 39"/>
                <a:gd name="T6" fmla="*/ 29 w 37"/>
                <a:gd name="T7" fmla="*/ 26 h 39"/>
                <a:gd name="T8" fmla="*/ 0 w 37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0" y="38"/>
                  </a:moveTo>
                  <a:cubicBezTo>
                    <a:pt x="5" y="17"/>
                    <a:pt x="15" y="4"/>
                    <a:pt x="37" y="0"/>
                  </a:cubicBezTo>
                  <a:cubicBezTo>
                    <a:pt x="37" y="3"/>
                    <a:pt x="37" y="5"/>
                    <a:pt x="36" y="7"/>
                  </a:cubicBezTo>
                  <a:cubicBezTo>
                    <a:pt x="36" y="14"/>
                    <a:pt x="33" y="21"/>
                    <a:pt x="29" y="26"/>
                  </a:cubicBezTo>
                  <a:cubicBezTo>
                    <a:pt x="22" y="36"/>
                    <a:pt x="12" y="39"/>
                    <a:pt x="0" y="38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05A355F2-6484-491E-BDB3-A3B1C5DA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373" y="2890044"/>
              <a:ext cx="177320" cy="133827"/>
            </a:xfrm>
            <a:custGeom>
              <a:avLst/>
              <a:gdLst>
                <a:gd name="T0" fmla="*/ 45 w 45"/>
                <a:gd name="T1" fmla="*/ 3 h 34"/>
                <a:gd name="T2" fmla="*/ 40 w 45"/>
                <a:gd name="T3" fmla="*/ 15 h 34"/>
                <a:gd name="T4" fmla="*/ 21 w 45"/>
                <a:gd name="T5" fmla="*/ 32 h 34"/>
                <a:gd name="T6" fmla="*/ 0 w 45"/>
                <a:gd name="T7" fmla="*/ 30 h 34"/>
                <a:gd name="T8" fmla="*/ 45 w 45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5" y="3"/>
                  </a:moveTo>
                  <a:cubicBezTo>
                    <a:pt x="44" y="8"/>
                    <a:pt x="43" y="12"/>
                    <a:pt x="40" y="15"/>
                  </a:cubicBezTo>
                  <a:cubicBezTo>
                    <a:pt x="36" y="23"/>
                    <a:pt x="30" y="29"/>
                    <a:pt x="21" y="32"/>
                  </a:cubicBezTo>
                  <a:cubicBezTo>
                    <a:pt x="14" y="34"/>
                    <a:pt x="7" y="33"/>
                    <a:pt x="0" y="30"/>
                  </a:cubicBezTo>
                  <a:cubicBezTo>
                    <a:pt x="5" y="13"/>
                    <a:pt x="29" y="0"/>
                    <a:pt x="45" y="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F1EE92F-444D-4736-B599-BACBFDEB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203" y="2900080"/>
              <a:ext cx="177320" cy="123791"/>
            </a:xfrm>
            <a:custGeom>
              <a:avLst/>
              <a:gdLst>
                <a:gd name="T0" fmla="*/ 0 w 45"/>
                <a:gd name="T1" fmla="*/ 1 h 32"/>
                <a:gd name="T2" fmla="*/ 45 w 45"/>
                <a:gd name="T3" fmla="*/ 29 h 32"/>
                <a:gd name="T4" fmla="*/ 35 w 45"/>
                <a:gd name="T5" fmla="*/ 31 h 32"/>
                <a:gd name="T6" fmla="*/ 10 w 45"/>
                <a:gd name="T7" fmla="*/ 22 h 32"/>
                <a:gd name="T8" fmla="*/ 0 w 45"/>
                <a:gd name="T9" fmla="*/ 2 h 32"/>
                <a:gd name="T10" fmla="*/ 0 w 45"/>
                <a:gd name="T1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0" y="1"/>
                  </a:moveTo>
                  <a:cubicBezTo>
                    <a:pt x="21" y="0"/>
                    <a:pt x="34" y="8"/>
                    <a:pt x="45" y="29"/>
                  </a:cubicBezTo>
                  <a:cubicBezTo>
                    <a:pt x="42" y="29"/>
                    <a:pt x="39" y="31"/>
                    <a:pt x="35" y="31"/>
                  </a:cubicBezTo>
                  <a:cubicBezTo>
                    <a:pt x="25" y="32"/>
                    <a:pt x="17" y="29"/>
                    <a:pt x="10" y="22"/>
                  </a:cubicBezTo>
                  <a:cubicBezTo>
                    <a:pt x="5" y="16"/>
                    <a:pt x="2" y="10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135E2D8D-4FA0-47F0-8C06-6252AD6E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573" y="3057328"/>
              <a:ext cx="204085" cy="110408"/>
            </a:xfrm>
            <a:custGeom>
              <a:avLst/>
              <a:gdLst>
                <a:gd name="T0" fmla="*/ 51 w 51"/>
                <a:gd name="T1" fmla="*/ 18 h 28"/>
                <a:gd name="T2" fmla="*/ 19 w 51"/>
                <a:gd name="T3" fmla="*/ 23 h 28"/>
                <a:gd name="T4" fmla="*/ 0 w 51"/>
                <a:gd name="T5" fmla="*/ 4 h 28"/>
                <a:gd name="T6" fmla="*/ 22 w 51"/>
                <a:gd name="T7" fmla="*/ 1 h 28"/>
                <a:gd name="T8" fmla="*/ 51 w 51"/>
                <a:gd name="T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51" y="18"/>
                  </a:moveTo>
                  <a:cubicBezTo>
                    <a:pt x="42" y="26"/>
                    <a:pt x="29" y="28"/>
                    <a:pt x="19" y="23"/>
                  </a:cubicBezTo>
                  <a:cubicBezTo>
                    <a:pt x="11" y="18"/>
                    <a:pt x="5" y="12"/>
                    <a:pt x="0" y="4"/>
                  </a:cubicBezTo>
                  <a:cubicBezTo>
                    <a:pt x="7" y="1"/>
                    <a:pt x="15" y="0"/>
                    <a:pt x="22" y="1"/>
                  </a:cubicBezTo>
                  <a:cubicBezTo>
                    <a:pt x="34" y="3"/>
                    <a:pt x="43" y="10"/>
                    <a:pt x="51" y="18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4B11CE74-17F6-4EF2-ADBB-2BC1F879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582" y="3040598"/>
              <a:ext cx="200740" cy="127136"/>
            </a:xfrm>
            <a:custGeom>
              <a:avLst/>
              <a:gdLst>
                <a:gd name="T0" fmla="*/ 0 w 51"/>
                <a:gd name="T1" fmla="*/ 22 h 32"/>
                <a:gd name="T2" fmla="*/ 51 w 51"/>
                <a:gd name="T3" fmla="*/ 8 h 32"/>
                <a:gd name="T4" fmla="*/ 47 w 51"/>
                <a:gd name="T5" fmla="*/ 14 h 32"/>
                <a:gd name="T6" fmla="*/ 31 w 51"/>
                <a:gd name="T7" fmla="*/ 27 h 32"/>
                <a:gd name="T8" fmla="*/ 0 w 51"/>
                <a:gd name="T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2">
                  <a:moveTo>
                    <a:pt x="0" y="22"/>
                  </a:moveTo>
                  <a:cubicBezTo>
                    <a:pt x="11" y="7"/>
                    <a:pt x="36" y="0"/>
                    <a:pt x="51" y="8"/>
                  </a:cubicBezTo>
                  <a:cubicBezTo>
                    <a:pt x="50" y="10"/>
                    <a:pt x="48" y="12"/>
                    <a:pt x="47" y="14"/>
                  </a:cubicBezTo>
                  <a:cubicBezTo>
                    <a:pt x="43" y="19"/>
                    <a:pt x="38" y="24"/>
                    <a:pt x="31" y="27"/>
                  </a:cubicBezTo>
                  <a:cubicBezTo>
                    <a:pt x="21" y="32"/>
                    <a:pt x="9" y="30"/>
                    <a:pt x="0" y="2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69A177FB-BB43-4761-8875-9240B394E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978" y="2528711"/>
              <a:ext cx="113753" cy="197396"/>
            </a:xfrm>
            <a:custGeom>
              <a:avLst/>
              <a:gdLst>
                <a:gd name="T0" fmla="*/ 11 w 29"/>
                <a:gd name="T1" fmla="*/ 50 h 50"/>
                <a:gd name="T2" fmla="*/ 13 w 29"/>
                <a:gd name="T3" fmla="*/ 0 h 50"/>
                <a:gd name="T4" fmla="*/ 11 w 29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0">
                  <a:moveTo>
                    <a:pt x="11" y="50"/>
                  </a:moveTo>
                  <a:cubicBezTo>
                    <a:pt x="0" y="32"/>
                    <a:pt x="0" y="18"/>
                    <a:pt x="13" y="0"/>
                  </a:cubicBezTo>
                  <a:cubicBezTo>
                    <a:pt x="29" y="14"/>
                    <a:pt x="29" y="36"/>
                    <a:pt x="11" y="5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7E1B0A15-A3D6-4576-8F60-2BDD5B8EA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165" y="2528711"/>
              <a:ext cx="117098" cy="197396"/>
            </a:xfrm>
            <a:custGeom>
              <a:avLst/>
              <a:gdLst>
                <a:gd name="T0" fmla="*/ 18 w 29"/>
                <a:gd name="T1" fmla="*/ 50 h 50"/>
                <a:gd name="T2" fmla="*/ 16 w 29"/>
                <a:gd name="T3" fmla="*/ 0 h 50"/>
                <a:gd name="T4" fmla="*/ 18 w 29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0">
                  <a:moveTo>
                    <a:pt x="18" y="50"/>
                  </a:moveTo>
                  <a:cubicBezTo>
                    <a:pt x="0" y="36"/>
                    <a:pt x="0" y="14"/>
                    <a:pt x="16" y="0"/>
                  </a:cubicBezTo>
                  <a:cubicBezTo>
                    <a:pt x="28" y="13"/>
                    <a:pt x="29" y="35"/>
                    <a:pt x="18" y="5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556A1AEC-EB0A-4EE6-8EC7-9C1915DB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5016" y="3080746"/>
              <a:ext cx="140518" cy="137174"/>
            </a:xfrm>
            <a:custGeom>
              <a:avLst/>
              <a:gdLst>
                <a:gd name="T0" fmla="*/ 35 w 35"/>
                <a:gd name="T1" fmla="*/ 34 h 35"/>
                <a:gd name="T2" fmla="*/ 3 w 35"/>
                <a:gd name="T3" fmla="*/ 1 h 35"/>
                <a:gd name="T4" fmla="*/ 35 w 35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5">
                  <a:moveTo>
                    <a:pt x="35" y="34"/>
                  </a:moveTo>
                  <a:cubicBezTo>
                    <a:pt x="15" y="35"/>
                    <a:pt x="0" y="24"/>
                    <a:pt x="3" y="1"/>
                  </a:cubicBezTo>
                  <a:cubicBezTo>
                    <a:pt x="17" y="0"/>
                    <a:pt x="35" y="18"/>
                    <a:pt x="35" y="3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6FD1FEC1-140E-4B90-8B01-051D1C9A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3434" y="2926845"/>
              <a:ext cx="113753" cy="173975"/>
            </a:xfrm>
            <a:custGeom>
              <a:avLst/>
              <a:gdLst>
                <a:gd name="T0" fmla="*/ 15 w 29"/>
                <a:gd name="T1" fmla="*/ 0 h 44"/>
                <a:gd name="T2" fmla="*/ 4 w 29"/>
                <a:gd name="T3" fmla="*/ 44 h 44"/>
                <a:gd name="T4" fmla="*/ 1 w 29"/>
                <a:gd name="T5" fmla="*/ 23 h 44"/>
                <a:gd name="T6" fmla="*/ 15 w 2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4">
                  <a:moveTo>
                    <a:pt x="15" y="0"/>
                  </a:moveTo>
                  <a:cubicBezTo>
                    <a:pt x="29" y="18"/>
                    <a:pt x="22" y="35"/>
                    <a:pt x="4" y="44"/>
                  </a:cubicBezTo>
                  <a:cubicBezTo>
                    <a:pt x="2" y="37"/>
                    <a:pt x="0" y="30"/>
                    <a:pt x="1" y="23"/>
                  </a:cubicBezTo>
                  <a:cubicBezTo>
                    <a:pt x="1" y="13"/>
                    <a:pt x="7" y="6"/>
                    <a:pt x="15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1" name="Freeform 25">
              <a:extLst>
                <a:ext uri="{FF2B5EF4-FFF2-40B4-BE49-F238E27FC236}">
                  <a16:creationId xmlns:a16="http://schemas.microsoft.com/office/drawing/2014/main" id="{39E8DD7C-2213-4411-AD7C-57F6A2E70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030" y="2809748"/>
              <a:ext cx="117098" cy="177322"/>
            </a:xfrm>
            <a:custGeom>
              <a:avLst/>
              <a:gdLst>
                <a:gd name="T0" fmla="*/ 18 w 30"/>
                <a:gd name="T1" fmla="*/ 45 h 45"/>
                <a:gd name="T2" fmla="*/ 19 w 30"/>
                <a:gd name="T3" fmla="*/ 0 h 45"/>
                <a:gd name="T4" fmla="*/ 18 w 30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5">
                  <a:moveTo>
                    <a:pt x="18" y="45"/>
                  </a:moveTo>
                  <a:cubicBezTo>
                    <a:pt x="4" y="33"/>
                    <a:pt x="0" y="14"/>
                    <a:pt x="19" y="0"/>
                  </a:cubicBezTo>
                  <a:cubicBezTo>
                    <a:pt x="30" y="9"/>
                    <a:pt x="30" y="34"/>
                    <a:pt x="18" y="45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419E3D16-5DF5-4FD5-8F7A-DC9F642B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0191" y="2679265"/>
              <a:ext cx="110406" cy="167284"/>
            </a:xfrm>
            <a:custGeom>
              <a:avLst/>
              <a:gdLst>
                <a:gd name="T0" fmla="*/ 21 w 28"/>
                <a:gd name="T1" fmla="*/ 0 h 43"/>
                <a:gd name="T2" fmla="*/ 9 w 28"/>
                <a:gd name="T3" fmla="*/ 43 h 43"/>
                <a:gd name="T4" fmla="*/ 3 w 28"/>
                <a:gd name="T5" fmla="*/ 18 h 43"/>
                <a:gd name="T6" fmla="*/ 21 w 28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3">
                  <a:moveTo>
                    <a:pt x="21" y="0"/>
                  </a:moveTo>
                  <a:cubicBezTo>
                    <a:pt x="28" y="15"/>
                    <a:pt x="25" y="29"/>
                    <a:pt x="9" y="43"/>
                  </a:cubicBezTo>
                  <a:cubicBezTo>
                    <a:pt x="4" y="35"/>
                    <a:pt x="0" y="27"/>
                    <a:pt x="3" y="18"/>
                  </a:cubicBezTo>
                  <a:cubicBezTo>
                    <a:pt x="6" y="8"/>
                    <a:pt x="13" y="3"/>
                    <a:pt x="21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Freeform 27">
              <a:extLst>
                <a:ext uri="{FF2B5EF4-FFF2-40B4-BE49-F238E27FC236}">
                  <a16:creationId xmlns:a16="http://schemas.microsoft.com/office/drawing/2014/main" id="{468C9086-21B4-45A9-88D0-4D1919343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783" y="2926845"/>
              <a:ext cx="110406" cy="173975"/>
            </a:xfrm>
            <a:custGeom>
              <a:avLst/>
              <a:gdLst>
                <a:gd name="T0" fmla="*/ 20 w 28"/>
                <a:gd name="T1" fmla="*/ 44 h 44"/>
                <a:gd name="T2" fmla="*/ 2 w 28"/>
                <a:gd name="T3" fmla="*/ 24 h 44"/>
                <a:gd name="T4" fmla="*/ 9 w 28"/>
                <a:gd name="T5" fmla="*/ 0 h 44"/>
                <a:gd name="T6" fmla="*/ 20 w 28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4">
                  <a:moveTo>
                    <a:pt x="20" y="44"/>
                  </a:moveTo>
                  <a:cubicBezTo>
                    <a:pt x="11" y="39"/>
                    <a:pt x="4" y="34"/>
                    <a:pt x="2" y="24"/>
                  </a:cubicBezTo>
                  <a:cubicBezTo>
                    <a:pt x="0" y="15"/>
                    <a:pt x="4" y="7"/>
                    <a:pt x="9" y="0"/>
                  </a:cubicBezTo>
                  <a:cubicBezTo>
                    <a:pt x="22" y="8"/>
                    <a:pt x="28" y="29"/>
                    <a:pt x="20" y="4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4" name="Freeform 28">
              <a:extLst>
                <a:ext uri="{FF2B5EF4-FFF2-40B4-BE49-F238E27FC236}">
                  <a16:creationId xmlns:a16="http://schemas.microsoft.com/office/drawing/2014/main" id="{2598AF37-91AD-467E-859C-FF018988D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0460" y="2809748"/>
              <a:ext cx="107062" cy="177322"/>
            </a:xfrm>
            <a:custGeom>
              <a:avLst/>
              <a:gdLst>
                <a:gd name="T0" fmla="*/ 8 w 27"/>
                <a:gd name="T1" fmla="*/ 0 h 45"/>
                <a:gd name="T2" fmla="*/ 9 w 27"/>
                <a:gd name="T3" fmla="*/ 45 h 45"/>
                <a:gd name="T4" fmla="*/ 0 w 27"/>
                <a:gd name="T5" fmla="*/ 22 h 45"/>
                <a:gd name="T6" fmla="*/ 8 w 27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5">
                  <a:moveTo>
                    <a:pt x="8" y="0"/>
                  </a:moveTo>
                  <a:cubicBezTo>
                    <a:pt x="27" y="13"/>
                    <a:pt x="25" y="32"/>
                    <a:pt x="9" y="45"/>
                  </a:cubicBezTo>
                  <a:cubicBezTo>
                    <a:pt x="4" y="38"/>
                    <a:pt x="1" y="31"/>
                    <a:pt x="0" y="22"/>
                  </a:cubicBezTo>
                  <a:cubicBezTo>
                    <a:pt x="0" y="14"/>
                    <a:pt x="3" y="7"/>
                    <a:pt x="8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818CEF28-E346-46E0-A0AB-5DE88A23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571" y="3020524"/>
              <a:ext cx="130480" cy="153901"/>
            </a:xfrm>
            <a:custGeom>
              <a:avLst/>
              <a:gdLst>
                <a:gd name="T0" fmla="*/ 3 w 33"/>
                <a:gd name="T1" fmla="*/ 39 h 39"/>
                <a:gd name="T2" fmla="*/ 25 w 33"/>
                <a:gd name="T3" fmla="*/ 0 h 39"/>
                <a:gd name="T4" fmla="*/ 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3" y="39"/>
                  </a:moveTo>
                  <a:cubicBezTo>
                    <a:pt x="0" y="23"/>
                    <a:pt x="10" y="4"/>
                    <a:pt x="25" y="0"/>
                  </a:cubicBezTo>
                  <a:cubicBezTo>
                    <a:pt x="33" y="17"/>
                    <a:pt x="27" y="35"/>
                    <a:pt x="3" y="39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F8EDDF31-D707-4527-BF29-42CE3E4E4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706" y="3084093"/>
              <a:ext cx="123789" cy="130482"/>
            </a:xfrm>
            <a:custGeom>
              <a:avLst/>
              <a:gdLst>
                <a:gd name="T0" fmla="*/ 0 w 32"/>
                <a:gd name="T1" fmla="*/ 33 h 33"/>
                <a:gd name="T2" fmla="*/ 32 w 32"/>
                <a:gd name="T3" fmla="*/ 0 h 33"/>
                <a:gd name="T4" fmla="*/ 26 w 32"/>
                <a:gd name="T5" fmla="*/ 24 h 33"/>
                <a:gd name="T6" fmla="*/ 0 w 32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3">
                  <a:moveTo>
                    <a:pt x="0" y="33"/>
                  </a:moveTo>
                  <a:cubicBezTo>
                    <a:pt x="4" y="12"/>
                    <a:pt x="14" y="2"/>
                    <a:pt x="32" y="0"/>
                  </a:cubicBezTo>
                  <a:cubicBezTo>
                    <a:pt x="32" y="9"/>
                    <a:pt x="32" y="17"/>
                    <a:pt x="26" y="24"/>
                  </a:cubicBezTo>
                  <a:cubicBezTo>
                    <a:pt x="19" y="32"/>
                    <a:pt x="10" y="33"/>
                    <a:pt x="0" y="3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7E0FE1BC-4825-4EFA-B826-A450704FC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1153" y="3017180"/>
              <a:ext cx="123789" cy="157248"/>
            </a:xfrm>
            <a:custGeom>
              <a:avLst/>
              <a:gdLst>
                <a:gd name="T0" fmla="*/ 10 w 32"/>
                <a:gd name="T1" fmla="*/ 0 h 40"/>
                <a:gd name="T2" fmla="*/ 27 w 32"/>
                <a:gd name="T3" fmla="*/ 15 h 40"/>
                <a:gd name="T4" fmla="*/ 31 w 32"/>
                <a:gd name="T5" fmla="*/ 40 h 40"/>
                <a:gd name="T6" fmla="*/ 10 w 3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0">
                  <a:moveTo>
                    <a:pt x="10" y="0"/>
                  </a:moveTo>
                  <a:cubicBezTo>
                    <a:pt x="17" y="4"/>
                    <a:pt x="23" y="8"/>
                    <a:pt x="27" y="15"/>
                  </a:cubicBezTo>
                  <a:cubicBezTo>
                    <a:pt x="31" y="23"/>
                    <a:pt x="32" y="31"/>
                    <a:pt x="31" y="40"/>
                  </a:cubicBezTo>
                  <a:cubicBezTo>
                    <a:pt x="12" y="39"/>
                    <a:pt x="0" y="17"/>
                    <a:pt x="10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3AB54AA0-86E6-4E37-BF51-9B1CA7BF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7335" y="2679265"/>
              <a:ext cx="117098" cy="167284"/>
            </a:xfrm>
            <a:custGeom>
              <a:avLst/>
              <a:gdLst>
                <a:gd name="T0" fmla="*/ 4 w 30"/>
                <a:gd name="T1" fmla="*/ 0 h 43"/>
                <a:gd name="T2" fmla="*/ 17 w 30"/>
                <a:gd name="T3" fmla="*/ 43 h 43"/>
                <a:gd name="T4" fmla="*/ 2 w 30"/>
                <a:gd name="T5" fmla="*/ 22 h 43"/>
                <a:gd name="T6" fmla="*/ 4 w 3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3">
                  <a:moveTo>
                    <a:pt x="4" y="0"/>
                  </a:moveTo>
                  <a:cubicBezTo>
                    <a:pt x="23" y="4"/>
                    <a:pt x="30" y="28"/>
                    <a:pt x="17" y="43"/>
                  </a:cubicBezTo>
                  <a:cubicBezTo>
                    <a:pt x="10" y="37"/>
                    <a:pt x="5" y="31"/>
                    <a:pt x="2" y="22"/>
                  </a:cubicBezTo>
                  <a:cubicBezTo>
                    <a:pt x="0" y="16"/>
                    <a:pt x="1" y="5"/>
                    <a:pt x="4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9" name="Freeform 33">
              <a:extLst>
                <a:ext uri="{FF2B5EF4-FFF2-40B4-BE49-F238E27FC236}">
                  <a16:creationId xmlns:a16="http://schemas.microsoft.com/office/drawing/2014/main" id="{492FEA44-176D-420B-8D26-15DA69F7F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894" y="2846549"/>
              <a:ext cx="93679" cy="93679"/>
            </a:xfrm>
            <a:custGeom>
              <a:avLst/>
              <a:gdLst>
                <a:gd name="T0" fmla="*/ 5 w 24"/>
                <a:gd name="T1" fmla="*/ 0 h 23"/>
                <a:gd name="T2" fmla="*/ 11 w 24"/>
                <a:gd name="T3" fmla="*/ 4 h 23"/>
                <a:gd name="T4" fmla="*/ 14 w 24"/>
                <a:gd name="T5" fmla="*/ 4 h 23"/>
                <a:gd name="T6" fmla="*/ 20 w 24"/>
                <a:gd name="T7" fmla="*/ 0 h 23"/>
                <a:gd name="T8" fmla="*/ 18 w 24"/>
                <a:gd name="T9" fmla="*/ 7 h 23"/>
                <a:gd name="T10" fmla="*/ 19 w 24"/>
                <a:gd name="T11" fmla="*/ 9 h 23"/>
                <a:gd name="T12" fmla="*/ 24 w 24"/>
                <a:gd name="T13" fmla="*/ 14 h 23"/>
                <a:gd name="T14" fmla="*/ 18 w 24"/>
                <a:gd name="T15" fmla="*/ 15 h 23"/>
                <a:gd name="T16" fmla="*/ 15 w 24"/>
                <a:gd name="T17" fmla="*/ 16 h 23"/>
                <a:gd name="T18" fmla="*/ 12 w 24"/>
                <a:gd name="T19" fmla="*/ 23 h 23"/>
                <a:gd name="T20" fmla="*/ 10 w 24"/>
                <a:gd name="T21" fmla="*/ 17 h 23"/>
                <a:gd name="T22" fmla="*/ 7 w 24"/>
                <a:gd name="T23" fmla="*/ 15 h 23"/>
                <a:gd name="T24" fmla="*/ 0 w 24"/>
                <a:gd name="T25" fmla="*/ 14 h 23"/>
                <a:gd name="T26" fmla="*/ 6 w 24"/>
                <a:gd name="T27" fmla="*/ 9 h 23"/>
                <a:gd name="T28" fmla="*/ 6 w 24"/>
                <a:gd name="T29" fmla="*/ 7 h 23"/>
                <a:gd name="T30" fmla="*/ 5 w 2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5" y="0"/>
                  </a:moveTo>
                  <a:cubicBezTo>
                    <a:pt x="7" y="1"/>
                    <a:pt x="9" y="3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cubicBezTo>
                    <a:pt x="16" y="3"/>
                    <a:pt x="17" y="1"/>
                    <a:pt x="20" y="0"/>
                  </a:cubicBezTo>
                  <a:cubicBezTo>
                    <a:pt x="19" y="3"/>
                    <a:pt x="19" y="5"/>
                    <a:pt x="18" y="7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21" y="11"/>
                    <a:pt x="22" y="12"/>
                    <a:pt x="24" y="14"/>
                  </a:cubicBezTo>
                  <a:cubicBezTo>
                    <a:pt x="22" y="14"/>
                    <a:pt x="20" y="14"/>
                    <a:pt x="18" y="15"/>
                  </a:cubicBezTo>
                  <a:cubicBezTo>
                    <a:pt x="16" y="15"/>
                    <a:pt x="16" y="15"/>
                    <a:pt x="15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2" y="20"/>
                    <a:pt x="11" y="18"/>
                    <a:pt x="10" y="17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4" y="11"/>
                    <a:pt x="6" y="9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68D51A0E-AD02-4C05-9CE9-F8B356B92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916" y="2846549"/>
              <a:ext cx="93679" cy="93679"/>
            </a:xfrm>
            <a:custGeom>
              <a:avLst/>
              <a:gdLst>
                <a:gd name="T0" fmla="*/ 24 w 24"/>
                <a:gd name="T1" fmla="*/ 14 h 23"/>
                <a:gd name="T2" fmla="*/ 17 w 24"/>
                <a:gd name="T3" fmla="*/ 14 h 23"/>
                <a:gd name="T4" fmla="*/ 14 w 24"/>
                <a:gd name="T5" fmla="*/ 17 h 23"/>
                <a:gd name="T6" fmla="*/ 12 w 24"/>
                <a:gd name="T7" fmla="*/ 23 h 23"/>
                <a:gd name="T8" fmla="*/ 9 w 24"/>
                <a:gd name="T9" fmla="*/ 16 h 23"/>
                <a:gd name="T10" fmla="*/ 7 w 24"/>
                <a:gd name="T11" fmla="*/ 15 h 23"/>
                <a:gd name="T12" fmla="*/ 0 w 24"/>
                <a:gd name="T13" fmla="*/ 14 h 23"/>
                <a:gd name="T14" fmla="*/ 5 w 24"/>
                <a:gd name="T15" fmla="*/ 9 h 23"/>
                <a:gd name="T16" fmla="*/ 6 w 24"/>
                <a:gd name="T17" fmla="*/ 7 h 23"/>
                <a:gd name="T18" fmla="*/ 4 w 24"/>
                <a:gd name="T19" fmla="*/ 0 h 23"/>
                <a:gd name="T20" fmla="*/ 10 w 24"/>
                <a:gd name="T21" fmla="*/ 4 h 23"/>
                <a:gd name="T22" fmla="*/ 13 w 24"/>
                <a:gd name="T23" fmla="*/ 4 h 23"/>
                <a:gd name="T24" fmla="*/ 19 w 24"/>
                <a:gd name="T25" fmla="*/ 0 h 23"/>
                <a:gd name="T26" fmla="*/ 18 w 24"/>
                <a:gd name="T27" fmla="*/ 6 h 23"/>
                <a:gd name="T28" fmla="*/ 19 w 24"/>
                <a:gd name="T29" fmla="*/ 10 h 23"/>
                <a:gd name="T30" fmla="*/ 24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cubicBezTo>
                    <a:pt x="21" y="14"/>
                    <a:pt x="19" y="15"/>
                    <a:pt x="17" y="14"/>
                  </a:cubicBezTo>
                  <a:cubicBezTo>
                    <a:pt x="16" y="14"/>
                    <a:pt x="15" y="15"/>
                    <a:pt x="14" y="17"/>
                  </a:cubicBezTo>
                  <a:cubicBezTo>
                    <a:pt x="14" y="19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4" y="14"/>
                    <a:pt x="2" y="14"/>
                    <a:pt x="0" y="14"/>
                  </a:cubicBezTo>
                  <a:cubicBezTo>
                    <a:pt x="2" y="12"/>
                    <a:pt x="3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7" y="1"/>
                    <a:pt x="9" y="2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8" y="2"/>
                    <a:pt x="18" y="4"/>
                    <a:pt x="18" y="6"/>
                  </a:cubicBezTo>
                  <a:cubicBezTo>
                    <a:pt x="17" y="8"/>
                    <a:pt x="17" y="9"/>
                    <a:pt x="19" y="10"/>
                  </a:cubicBezTo>
                  <a:cubicBezTo>
                    <a:pt x="20" y="11"/>
                    <a:pt x="22" y="12"/>
                    <a:pt x="24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C872648F-0C9A-44D5-8106-AFCB58AC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1843" y="2846549"/>
              <a:ext cx="97024" cy="93679"/>
            </a:xfrm>
            <a:custGeom>
              <a:avLst/>
              <a:gdLst>
                <a:gd name="T0" fmla="*/ 19 w 24"/>
                <a:gd name="T1" fmla="*/ 0 h 23"/>
                <a:gd name="T2" fmla="*/ 18 w 24"/>
                <a:gd name="T3" fmla="*/ 7 h 23"/>
                <a:gd name="T4" fmla="*/ 19 w 24"/>
                <a:gd name="T5" fmla="*/ 9 h 23"/>
                <a:gd name="T6" fmla="*/ 24 w 24"/>
                <a:gd name="T7" fmla="*/ 14 h 23"/>
                <a:gd name="T8" fmla="*/ 18 w 24"/>
                <a:gd name="T9" fmla="*/ 14 h 23"/>
                <a:gd name="T10" fmla="*/ 15 w 24"/>
                <a:gd name="T11" fmla="*/ 17 h 23"/>
                <a:gd name="T12" fmla="*/ 12 w 24"/>
                <a:gd name="T13" fmla="*/ 23 h 23"/>
                <a:gd name="T14" fmla="*/ 10 w 24"/>
                <a:gd name="T15" fmla="*/ 16 h 23"/>
                <a:gd name="T16" fmla="*/ 7 w 24"/>
                <a:gd name="T17" fmla="*/ 15 h 23"/>
                <a:gd name="T18" fmla="*/ 0 w 24"/>
                <a:gd name="T19" fmla="*/ 14 h 23"/>
                <a:gd name="T20" fmla="*/ 5 w 24"/>
                <a:gd name="T21" fmla="*/ 10 h 23"/>
                <a:gd name="T22" fmla="*/ 6 w 24"/>
                <a:gd name="T23" fmla="*/ 6 h 23"/>
                <a:gd name="T24" fmla="*/ 5 w 24"/>
                <a:gd name="T25" fmla="*/ 0 h 23"/>
                <a:gd name="T26" fmla="*/ 11 w 24"/>
                <a:gd name="T27" fmla="*/ 4 h 23"/>
                <a:gd name="T28" fmla="*/ 13 w 24"/>
                <a:gd name="T29" fmla="*/ 4 h 23"/>
                <a:gd name="T30" fmla="*/ 19 w 2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cubicBezTo>
                    <a:pt x="19" y="3"/>
                    <a:pt x="18" y="5"/>
                    <a:pt x="18" y="7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20" y="11"/>
                    <a:pt x="22" y="12"/>
                    <a:pt x="24" y="14"/>
                  </a:cubicBezTo>
                  <a:cubicBezTo>
                    <a:pt x="22" y="14"/>
                    <a:pt x="20" y="15"/>
                    <a:pt x="18" y="14"/>
                  </a:cubicBezTo>
                  <a:cubicBezTo>
                    <a:pt x="16" y="14"/>
                    <a:pt x="15" y="15"/>
                    <a:pt x="15" y="17"/>
                  </a:cubicBezTo>
                  <a:cubicBezTo>
                    <a:pt x="14" y="19"/>
                    <a:pt x="13" y="20"/>
                    <a:pt x="12" y="23"/>
                  </a:cubicBezTo>
                  <a:cubicBezTo>
                    <a:pt x="11" y="20"/>
                    <a:pt x="10" y="18"/>
                    <a:pt x="10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4" y="11"/>
                    <a:pt x="5" y="10"/>
                  </a:cubicBezTo>
                  <a:cubicBezTo>
                    <a:pt x="6" y="9"/>
                    <a:pt x="7" y="8"/>
                    <a:pt x="6" y="6"/>
                  </a:cubicBezTo>
                  <a:cubicBezTo>
                    <a:pt x="6" y="4"/>
                    <a:pt x="5" y="2"/>
                    <a:pt x="5" y="0"/>
                  </a:cubicBezTo>
                  <a:cubicBezTo>
                    <a:pt x="7" y="1"/>
                    <a:pt x="9" y="3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5" y="3"/>
                    <a:pt x="17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DDB136CF-6493-4593-9D7E-4AB51653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781" y="2846549"/>
              <a:ext cx="90332" cy="93679"/>
            </a:xfrm>
            <a:custGeom>
              <a:avLst/>
              <a:gdLst>
                <a:gd name="T0" fmla="*/ 19 w 23"/>
                <a:gd name="T1" fmla="*/ 0 h 23"/>
                <a:gd name="T2" fmla="*/ 17 w 23"/>
                <a:gd name="T3" fmla="*/ 7 h 23"/>
                <a:gd name="T4" fmla="*/ 18 w 23"/>
                <a:gd name="T5" fmla="*/ 9 h 23"/>
                <a:gd name="T6" fmla="*/ 23 w 23"/>
                <a:gd name="T7" fmla="*/ 14 h 23"/>
                <a:gd name="T8" fmla="*/ 16 w 23"/>
                <a:gd name="T9" fmla="*/ 15 h 23"/>
                <a:gd name="T10" fmla="*/ 14 w 23"/>
                <a:gd name="T11" fmla="*/ 16 h 23"/>
                <a:gd name="T12" fmla="*/ 11 w 23"/>
                <a:gd name="T13" fmla="*/ 23 h 23"/>
                <a:gd name="T14" fmla="*/ 9 w 23"/>
                <a:gd name="T15" fmla="*/ 17 h 23"/>
                <a:gd name="T16" fmla="*/ 6 w 23"/>
                <a:gd name="T17" fmla="*/ 14 h 23"/>
                <a:gd name="T18" fmla="*/ 0 w 23"/>
                <a:gd name="T19" fmla="*/ 14 h 23"/>
                <a:gd name="T20" fmla="*/ 5 w 23"/>
                <a:gd name="T21" fmla="*/ 9 h 23"/>
                <a:gd name="T22" fmla="*/ 6 w 23"/>
                <a:gd name="T23" fmla="*/ 7 h 23"/>
                <a:gd name="T24" fmla="*/ 4 w 23"/>
                <a:gd name="T25" fmla="*/ 0 h 23"/>
                <a:gd name="T26" fmla="*/ 10 w 23"/>
                <a:gd name="T27" fmla="*/ 4 h 23"/>
                <a:gd name="T28" fmla="*/ 13 w 23"/>
                <a:gd name="T29" fmla="*/ 4 h 23"/>
                <a:gd name="T30" fmla="*/ 19 w 23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3">
                  <a:moveTo>
                    <a:pt x="19" y="0"/>
                  </a:moveTo>
                  <a:cubicBezTo>
                    <a:pt x="18" y="3"/>
                    <a:pt x="18" y="5"/>
                    <a:pt x="17" y="7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20" y="11"/>
                    <a:pt x="21" y="12"/>
                    <a:pt x="23" y="14"/>
                  </a:cubicBezTo>
                  <a:cubicBezTo>
                    <a:pt x="21" y="14"/>
                    <a:pt x="19" y="14"/>
                    <a:pt x="16" y="15"/>
                  </a:cubicBezTo>
                  <a:cubicBezTo>
                    <a:pt x="15" y="15"/>
                    <a:pt x="15" y="15"/>
                    <a:pt x="14" y="16"/>
                  </a:cubicBezTo>
                  <a:cubicBezTo>
                    <a:pt x="13" y="18"/>
                    <a:pt x="12" y="20"/>
                    <a:pt x="11" y="23"/>
                  </a:cubicBezTo>
                  <a:cubicBezTo>
                    <a:pt x="11" y="20"/>
                    <a:pt x="10" y="19"/>
                    <a:pt x="9" y="17"/>
                  </a:cubicBezTo>
                  <a:cubicBezTo>
                    <a:pt x="8" y="15"/>
                    <a:pt x="8" y="14"/>
                    <a:pt x="6" y="14"/>
                  </a:cubicBezTo>
                  <a:cubicBezTo>
                    <a:pt x="4" y="15"/>
                    <a:pt x="2" y="14"/>
                    <a:pt x="0" y="14"/>
                  </a:cubicBezTo>
                  <a:cubicBezTo>
                    <a:pt x="2" y="12"/>
                    <a:pt x="3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6" y="1"/>
                    <a:pt x="8" y="2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984C12C0-6ED1-4498-99F7-2CC3C808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459" y="2846549"/>
              <a:ext cx="90332" cy="93679"/>
            </a:xfrm>
            <a:custGeom>
              <a:avLst/>
              <a:gdLst>
                <a:gd name="T0" fmla="*/ 0 w 23"/>
                <a:gd name="T1" fmla="*/ 14 h 23"/>
                <a:gd name="T2" fmla="*/ 5 w 23"/>
                <a:gd name="T3" fmla="*/ 9 h 23"/>
                <a:gd name="T4" fmla="*/ 6 w 23"/>
                <a:gd name="T5" fmla="*/ 7 h 23"/>
                <a:gd name="T6" fmla="*/ 4 w 23"/>
                <a:gd name="T7" fmla="*/ 0 h 23"/>
                <a:gd name="T8" fmla="*/ 10 w 23"/>
                <a:gd name="T9" fmla="*/ 4 h 23"/>
                <a:gd name="T10" fmla="*/ 13 w 23"/>
                <a:gd name="T11" fmla="*/ 4 h 23"/>
                <a:gd name="T12" fmla="*/ 19 w 23"/>
                <a:gd name="T13" fmla="*/ 0 h 23"/>
                <a:gd name="T14" fmla="*/ 17 w 23"/>
                <a:gd name="T15" fmla="*/ 7 h 23"/>
                <a:gd name="T16" fmla="*/ 18 w 23"/>
                <a:gd name="T17" fmla="*/ 9 h 23"/>
                <a:gd name="T18" fmla="*/ 23 w 23"/>
                <a:gd name="T19" fmla="*/ 14 h 23"/>
                <a:gd name="T20" fmla="*/ 17 w 23"/>
                <a:gd name="T21" fmla="*/ 15 h 23"/>
                <a:gd name="T22" fmla="*/ 14 w 23"/>
                <a:gd name="T23" fmla="*/ 16 h 23"/>
                <a:gd name="T24" fmla="*/ 12 w 23"/>
                <a:gd name="T25" fmla="*/ 23 h 23"/>
                <a:gd name="T26" fmla="*/ 9 w 23"/>
                <a:gd name="T27" fmla="*/ 17 h 23"/>
                <a:gd name="T28" fmla="*/ 6 w 23"/>
                <a:gd name="T29" fmla="*/ 14 h 23"/>
                <a:gd name="T30" fmla="*/ 0 w 23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3">
                  <a:moveTo>
                    <a:pt x="0" y="14"/>
                  </a:moveTo>
                  <a:cubicBezTo>
                    <a:pt x="2" y="12"/>
                    <a:pt x="3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7" y="1"/>
                    <a:pt x="8" y="2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17" y="8"/>
                    <a:pt x="18" y="9"/>
                    <a:pt x="18" y="9"/>
                  </a:cubicBezTo>
                  <a:cubicBezTo>
                    <a:pt x="20" y="11"/>
                    <a:pt x="21" y="12"/>
                    <a:pt x="23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5" y="15"/>
                    <a:pt x="15" y="15"/>
                    <a:pt x="14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9"/>
                    <a:pt x="9" y="17"/>
                  </a:cubicBezTo>
                  <a:cubicBezTo>
                    <a:pt x="9" y="15"/>
                    <a:pt x="8" y="14"/>
                    <a:pt x="6" y="14"/>
                  </a:cubicBezTo>
                  <a:cubicBezTo>
                    <a:pt x="4" y="15"/>
                    <a:pt x="2" y="14"/>
                    <a:pt x="0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4" name="Freeform 38">
              <a:extLst>
                <a:ext uri="{FF2B5EF4-FFF2-40B4-BE49-F238E27FC236}">
                  <a16:creationId xmlns:a16="http://schemas.microsoft.com/office/drawing/2014/main" id="{5E4BEE7C-0CB4-4EFC-93FB-D8E195DD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323" y="2846549"/>
              <a:ext cx="90332" cy="93679"/>
            </a:xfrm>
            <a:custGeom>
              <a:avLst/>
              <a:gdLst>
                <a:gd name="T0" fmla="*/ 11 w 23"/>
                <a:gd name="T1" fmla="*/ 23 h 23"/>
                <a:gd name="T2" fmla="*/ 9 w 23"/>
                <a:gd name="T3" fmla="*/ 17 h 23"/>
                <a:gd name="T4" fmla="*/ 6 w 23"/>
                <a:gd name="T5" fmla="*/ 14 h 23"/>
                <a:gd name="T6" fmla="*/ 0 w 23"/>
                <a:gd name="T7" fmla="*/ 14 h 23"/>
                <a:gd name="T8" fmla="*/ 4 w 23"/>
                <a:gd name="T9" fmla="*/ 10 h 23"/>
                <a:gd name="T10" fmla="*/ 5 w 23"/>
                <a:gd name="T11" fmla="*/ 6 h 23"/>
                <a:gd name="T12" fmla="*/ 4 w 23"/>
                <a:gd name="T13" fmla="*/ 0 h 23"/>
                <a:gd name="T14" fmla="*/ 10 w 23"/>
                <a:gd name="T15" fmla="*/ 4 h 23"/>
                <a:gd name="T16" fmla="*/ 13 w 23"/>
                <a:gd name="T17" fmla="*/ 4 h 23"/>
                <a:gd name="T18" fmla="*/ 19 w 23"/>
                <a:gd name="T19" fmla="*/ 0 h 23"/>
                <a:gd name="T20" fmla="*/ 17 w 23"/>
                <a:gd name="T21" fmla="*/ 7 h 23"/>
                <a:gd name="T22" fmla="*/ 18 w 23"/>
                <a:gd name="T23" fmla="*/ 9 h 23"/>
                <a:gd name="T24" fmla="*/ 23 w 23"/>
                <a:gd name="T25" fmla="*/ 14 h 23"/>
                <a:gd name="T26" fmla="*/ 17 w 23"/>
                <a:gd name="T27" fmla="*/ 14 h 23"/>
                <a:gd name="T28" fmla="*/ 14 w 23"/>
                <a:gd name="T29" fmla="*/ 17 h 23"/>
                <a:gd name="T30" fmla="*/ 11 w 23"/>
                <a:gd name="T3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10" y="20"/>
                    <a:pt x="10" y="18"/>
                    <a:pt x="9" y="17"/>
                  </a:cubicBezTo>
                  <a:cubicBezTo>
                    <a:pt x="8" y="15"/>
                    <a:pt x="8" y="15"/>
                    <a:pt x="6" y="14"/>
                  </a:cubicBezTo>
                  <a:cubicBezTo>
                    <a:pt x="4" y="14"/>
                    <a:pt x="2" y="14"/>
                    <a:pt x="0" y="14"/>
                  </a:cubicBezTo>
                  <a:cubicBezTo>
                    <a:pt x="1" y="12"/>
                    <a:pt x="3" y="11"/>
                    <a:pt x="4" y="10"/>
                  </a:cubicBezTo>
                  <a:cubicBezTo>
                    <a:pt x="6" y="9"/>
                    <a:pt x="6" y="8"/>
                    <a:pt x="5" y="6"/>
                  </a:cubicBezTo>
                  <a:cubicBezTo>
                    <a:pt x="5" y="4"/>
                    <a:pt x="5" y="2"/>
                    <a:pt x="4" y="0"/>
                  </a:cubicBezTo>
                  <a:cubicBezTo>
                    <a:pt x="6" y="1"/>
                    <a:pt x="8" y="3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3"/>
                    <a:pt x="16" y="1"/>
                    <a:pt x="19" y="0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20" y="11"/>
                    <a:pt x="21" y="12"/>
                    <a:pt x="23" y="14"/>
                  </a:cubicBezTo>
                  <a:cubicBezTo>
                    <a:pt x="21" y="14"/>
                    <a:pt x="19" y="15"/>
                    <a:pt x="17" y="14"/>
                  </a:cubicBezTo>
                  <a:cubicBezTo>
                    <a:pt x="15" y="14"/>
                    <a:pt x="14" y="15"/>
                    <a:pt x="14" y="17"/>
                  </a:cubicBezTo>
                  <a:cubicBezTo>
                    <a:pt x="13" y="19"/>
                    <a:pt x="12" y="20"/>
                    <a:pt x="11" y="2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2CB37FA5-CABA-4196-81B2-B96DA282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374" y="2846549"/>
              <a:ext cx="93679" cy="93679"/>
            </a:xfrm>
            <a:custGeom>
              <a:avLst/>
              <a:gdLst>
                <a:gd name="T0" fmla="*/ 24 w 24"/>
                <a:gd name="T1" fmla="*/ 14 h 23"/>
                <a:gd name="T2" fmla="*/ 17 w 24"/>
                <a:gd name="T3" fmla="*/ 15 h 23"/>
                <a:gd name="T4" fmla="*/ 14 w 24"/>
                <a:gd name="T5" fmla="*/ 16 h 23"/>
                <a:gd name="T6" fmla="*/ 12 w 24"/>
                <a:gd name="T7" fmla="*/ 23 h 23"/>
                <a:gd name="T8" fmla="*/ 9 w 24"/>
                <a:gd name="T9" fmla="*/ 16 h 23"/>
                <a:gd name="T10" fmla="*/ 7 w 24"/>
                <a:gd name="T11" fmla="*/ 15 h 23"/>
                <a:gd name="T12" fmla="*/ 0 w 24"/>
                <a:gd name="T13" fmla="*/ 14 h 23"/>
                <a:gd name="T14" fmla="*/ 5 w 24"/>
                <a:gd name="T15" fmla="*/ 9 h 23"/>
                <a:gd name="T16" fmla="*/ 6 w 24"/>
                <a:gd name="T17" fmla="*/ 7 h 23"/>
                <a:gd name="T18" fmla="*/ 4 w 24"/>
                <a:gd name="T19" fmla="*/ 0 h 23"/>
                <a:gd name="T20" fmla="*/ 11 w 24"/>
                <a:gd name="T21" fmla="*/ 4 h 23"/>
                <a:gd name="T22" fmla="*/ 13 w 24"/>
                <a:gd name="T23" fmla="*/ 4 h 23"/>
                <a:gd name="T24" fmla="*/ 19 w 24"/>
                <a:gd name="T25" fmla="*/ 0 h 23"/>
                <a:gd name="T26" fmla="*/ 17 w 24"/>
                <a:gd name="T27" fmla="*/ 7 h 23"/>
                <a:gd name="T28" fmla="*/ 18 w 24"/>
                <a:gd name="T29" fmla="*/ 9 h 23"/>
                <a:gd name="T30" fmla="*/ 24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3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7" y="1"/>
                    <a:pt x="9" y="3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3"/>
                    <a:pt x="17" y="1"/>
                    <a:pt x="19" y="0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20" y="11"/>
                    <a:pt x="22" y="12"/>
                    <a:pt x="24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3E9FBC57-A42A-430A-A366-10074AA99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052" y="2846549"/>
              <a:ext cx="93679" cy="93679"/>
            </a:xfrm>
            <a:custGeom>
              <a:avLst/>
              <a:gdLst>
                <a:gd name="T0" fmla="*/ 24 w 24"/>
                <a:gd name="T1" fmla="*/ 14 h 23"/>
                <a:gd name="T2" fmla="*/ 17 w 24"/>
                <a:gd name="T3" fmla="*/ 14 h 23"/>
                <a:gd name="T4" fmla="*/ 14 w 24"/>
                <a:gd name="T5" fmla="*/ 17 h 23"/>
                <a:gd name="T6" fmla="*/ 12 w 24"/>
                <a:gd name="T7" fmla="*/ 23 h 23"/>
                <a:gd name="T8" fmla="*/ 9 w 24"/>
                <a:gd name="T9" fmla="*/ 16 h 23"/>
                <a:gd name="T10" fmla="*/ 7 w 24"/>
                <a:gd name="T11" fmla="*/ 15 h 23"/>
                <a:gd name="T12" fmla="*/ 0 w 24"/>
                <a:gd name="T13" fmla="*/ 14 h 23"/>
                <a:gd name="T14" fmla="*/ 5 w 24"/>
                <a:gd name="T15" fmla="*/ 9 h 23"/>
                <a:gd name="T16" fmla="*/ 6 w 24"/>
                <a:gd name="T17" fmla="*/ 7 h 23"/>
                <a:gd name="T18" fmla="*/ 5 w 24"/>
                <a:gd name="T19" fmla="*/ 0 h 23"/>
                <a:gd name="T20" fmla="*/ 11 w 24"/>
                <a:gd name="T21" fmla="*/ 4 h 23"/>
                <a:gd name="T22" fmla="*/ 13 w 24"/>
                <a:gd name="T23" fmla="*/ 4 h 23"/>
                <a:gd name="T24" fmla="*/ 19 w 24"/>
                <a:gd name="T25" fmla="*/ 0 h 23"/>
                <a:gd name="T26" fmla="*/ 18 w 24"/>
                <a:gd name="T27" fmla="*/ 7 h 23"/>
                <a:gd name="T28" fmla="*/ 19 w 24"/>
                <a:gd name="T29" fmla="*/ 10 h 23"/>
                <a:gd name="T30" fmla="*/ 24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cubicBezTo>
                    <a:pt x="21" y="14"/>
                    <a:pt x="19" y="15"/>
                    <a:pt x="17" y="14"/>
                  </a:cubicBezTo>
                  <a:cubicBezTo>
                    <a:pt x="16" y="14"/>
                    <a:pt x="15" y="15"/>
                    <a:pt x="14" y="17"/>
                  </a:cubicBezTo>
                  <a:cubicBezTo>
                    <a:pt x="14" y="19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4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ubicBezTo>
                    <a:pt x="7" y="1"/>
                    <a:pt x="9" y="2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9" y="3"/>
                    <a:pt x="18" y="5"/>
                    <a:pt x="18" y="7"/>
                  </a:cubicBezTo>
                  <a:cubicBezTo>
                    <a:pt x="17" y="8"/>
                    <a:pt x="18" y="9"/>
                    <a:pt x="19" y="10"/>
                  </a:cubicBezTo>
                  <a:cubicBezTo>
                    <a:pt x="20" y="11"/>
                    <a:pt x="22" y="12"/>
                    <a:pt x="24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9D06EF43-2F28-404E-BC2A-669197184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301" y="2846549"/>
              <a:ext cx="93679" cy="93679"/>
            </a:xfrm>
            <a:custGeom>
              <a:avLst/>
              <a:gdLst>
                <a:gd name="T0" fmla="*/ 0 w 24"/>
                <a:gd name="T1" fmla="*/ 14 h 23"/>
                <a:gd name="T2" fmla="*/ 6 w 24"/>
                <a:gd name="T3" fmla="*/ 9 h 23"/>
                <a:gd name="T4" fmla="*/ 6 w 24"/>
                <a:gd name="T5" fmla="*/ 7 h 23"/>
                <a:gd name="T6" fmla="*/ 5 w 24"/>
                <a:gd name="T7" fmla="*/ 0 h 23"/>
                <a:gd name="T8" fmla="*/ 11 w 24"/>
                <a:gd name="T9" fmla="*/ 4 h 23"/>
                <a:gd name="T10" fmla="*/ 14 w 24"/>
                <a:gd name="T11" fmla="*/ 4 h 23"/>
                <a:gd name="T12" fmla="*/ 20 w 24"/>
                <a:gd name="T13" fmla="*/ 0 h 23"/>
                <a:gd name="T14" fmla="*/ 18 w 24"/>
                <a:gd name="T15" fmla="*/ 7 h 23"/>
                <a:gd name="T16" fmla="*/ 19 w 24"/>
                <a:gd name="T17" fmla="*/ 10 h 23"/>
                <a:gd name="T18" fmla="*/ 24 w 24"/>
                <a:gd name="T19" fmla="*/ 14 h 23"/>
                <a:gd name="T20" fmla="*/ 18 w 24"/>
                <a:gd name="T21" fmla="*/ 14 h 23"/>
                <a:gd name="T22" fmla="*/ 15 w 24"/>
                <a:gd name="T23" fmla="*/ 17 h 23"/>
                <a:gd name="T24" fmla="*/ 12 w 24"/>
                <a:gd name="T25" fmla="*/ 23 h 23"/>
                <a:gd name="T26" fmla="*/ 9 w 24"/>
                <a:gd name="T27" fmla="*/ 16 h 23"/>
                <a:gd name="T28" fmla="*/ 7 w 24"/>
                <a:gd name="T29" fmla="*/ 15 h 23"/>
                <a:gd name="T30" fmla="*/ 0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0" y="14"/>
                  </a:moveTo>
                  <a:cubicBezTo>
                    <a:pt x="2" y="12"/>
                    <a:pt x="4" y="11"/>
                    <a:pt x="6" y="9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ubicBezTo>
                    <a:pt x="7" y="1"/>
                    <a:pt x="9" y="2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cubicBezTo>
                    <a:pt x="15" y="2"/>
                    <a:pt x="17" y="1"/>
                    <a:pt x="20" y="0"/>
                  </a:cubicBezTo>
                  <a:cubicBezTo>
                    <a:pt x="19" y="2"/>
                    <a:pt x="19" y="5"/>
                    <a:pt x="18" y="7"/>
                  </a:cubicBezTo>
                  <a:cubicBezTo>
                    <a:pt x="18" y="8"/>
                    <a:pt x="18" y="9"/>
                    <a:pt x="19" y="10"/>
                  </a:cubicBezTo>
                  <a:cubicBezTo>
                    <a:pt x="21" y="11"/>
                    <a:pt x="22" y="12"/>
                    <a:pt x="24" y="14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5"/>
                    <a:pt x="15" y="17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DF9CDE8F-F0EC-43DB-9353-87B5C0E82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6165" y="2846549"/>
              <a:ext cx="97024" cy="93679"/>
            </a:xfrm>
            <a:custGeom>
              <a:avLst/>
              <a:gdLst>
                <a:gd name="T0" fmla="*/ 24 w 24"/>
                <a:gd name="T1" fmla="*/ 14 h 23"/>
                <a:gd name="T2" fmla="*/ 17 w 24"/>
                <a:gd name="T3" fmla="*/ 15 h 23"/>
                <a:gd name="T4" fmla="*/ 15 w 24"/>
                <a:gd name="T5" fmla="*/ 16 h 23"/>
                <a:gd name="T6" fmla="*/ 12 w 24"/>
                <a:gd name="T7" fmla="*/ 23 h 23"/>
                <a:gd name="T8" fmla="*/ 9 w 24"/>
                <a:gd name="T9" fmla="*/ 16 h 23"/>
                <a:gd name="T10" fmla="*/ 7 w 24"/>
                <a:gd name="T11" fmla="*/ 15 h 23"/>
                <a:gd name="T12" fmla="*/ 0 w 24"/>
                <a:gd name="T13" fmla="*/ 14 h 23"/>
                <a:gd name="T14" fmla="*/ 5 w 24"/>
                <a:gd name="T15" fmla="*/ 10 h 23"/>
                <a:gd name="T16" fmla="*/ 6 w 24"/>
                <a:gd name="T17" fmla="*/ 6 h 23"/>
                <a:gd name="T18" fmla="*/ 5 w 24"/>
                <a:gd name="T19" fmla="*/ 0 h 23"/>
                <a:gd name="T20" fmla="*/ 10 w 24"/>
                <a:gd name="T21" fmla="*/ 3 h 23"/>
                <a:gd name="T22" fmla="*/ 14 w 24"/>
                <a:gd name="T23" fmla="*/ 3 h 23"/>
                <a:gd name="T24" fmla="*/ 19 w 24"/>
                <a:gd name="T25" fmla="*/ 0 h 23"/>
                <a:gd name="T26" fmla="*/ 18 w 24"/>
                <a:gd name="T27" fmla="*/ 7 h 23"/>
                <a:gd name="T28" fmla="*/ 19 w 24"/>
                <a:gd name="T29" fmla="*/ 9 h 23"/>
                <a:gd name="T30" fmla="*/ 24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5" y="15"/>
                    <a:pt x="15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3" y="11"/>
                    <a:pt x="5" y="10"/>
                  </a:cubicBezTo>
                  <a:cubicBezTo>
                    <a:pt x="6" y="9"/>
                    <a:pt x="7" y="8"/>
                    <a:pt x="6" y="6"/>
                  </a:cubicBezTo>
                  <a:cubicBezTo>
                    <a:pt x="5" y="4"/>
                    <a:pt x="5" y="2"/>
                    <a:pt x="5" y="0"/>
                  </a:cubicBezTo>
                  <a:cubicBezTo>
                    <a:pt x="7" y="1"/>
                    <a:pt x="8" y="2"/>
                    <a:pt x="10" y="3"/>
                  </a:cubicBezTo>
                  <a:cubicBezTo>
                    <a:pt x="11" y="4"/>
                    <a:pt x="13" y="4"/>
                    <a:pt x="14" y="3"/>
                  </a:cubicBezTo>
                  <a:cubicBezTo>
                    <a:pt x="16" y="2"/>
                    <a:pt x="17" y="1"/>
                    <a:pt x="19" y="0"/>
                  </a:cubicBezTo>
                  <a:cubicBezTo>
                    <a:pt x="19" y="3"/>
                    <a:pt x="18" y="5"/>
                    <a:pt x="18" y="7"/>
                  </a:cubicBezTo>
                  <a:cubicBezTo>
                    <a:pt x="17" y="8"/>
                    <a:pt x="18" y="9"/>
                    <a:pt x="19" y="9"/>
                  </a:cubicBezTo>
                  <a:cubicBezTo>
                    <a:pt x="20" y="11"/>
                    <a:pt x="22" y="12"/>
                    <a:pt x="24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9" name="Freeform 43">
              <a:extLst>
                <a:ext uri="{FF2B5EF4-FFF2-40B4-BE49-F238E27FC236}">
                  <a16:creationId xmlns:a16="http://schemas.microsoft.com/office/drawing/2014/main" id="{761406BB-3C9B-4F86-9871-5DBC0377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4758" y="2846549"/>
              <a:ext cx="93679" cy="93679"/>
            </a:xfrm>
            <a:custGeom>
              <a:avLst/>
              <a:gdLst>
                <a:gd name="T0" fmla="*/ 5 w 24"/>
                <a:gd name="T1" fmla="*/ 0 h 23"/>
                <a:gd name="T2" fmla="*/ 10 w 24"/>
                <a:gd name="T3" fmla="*/ 4 h 23"/>
                <a:gd name="T4" fmla="*/ 13 w 24"/>
                <a:gd name="T5" fmla="*/ 4 h 23"/>
                <a:gd name="T6" fmla="*/ 19 w 24"/>
                <a:gd name="T7" fmla="*/ 0 h 23"/>
                <a:gd name="T8" fmla="*/ 18 w 24"/>
                <a:gd name="T9" fmla="*/ 7 h 23"/>
                <a:gd name="T10" fmla="*/ 19 w 24"/>
                <a:gd name="T11" fmla="*/ 10 h 23"/>
                <a:gd name="T12" fmla="*/ 24 w 24"/>
                <a:gd name="T13" fmla="*/ 14 h 23"/>
                <a:gd name="T14" fmla="*/ 17 w 24"/>
                <a:gd name="T15" fmla="*/ 15 h 23"/>
                <a:gd name="T16" fmla="*/ 14 w 24"/>
                <a:gd name="T17" fmla="*/ 16 h 23"/>
                <a:gd name="T18" fmla="*/ 12 w 24"/>
                <a:gd name="T19" fmla="*/ 23 h 23"/>
                <a:gd name="T20" fmla="*/ 9 w 24"/>
                <a:gd name="T21" fmla="*/ 16 h 23"/>
                <a:gd name="T22" fmla="*/ 7 w 24"/>
                <a:gd name="T23" fmla="*/ 15 h 23"/>
                <a:gd name="T24" fmla="*/ 0 w 24"/>
                <a:gd name="T25" fmla="*/ 14 h 23"/>
                <a:gd name="T26" fmla="*/ 5 w 24"/>
                <a:gd name="T27" fmla="*/ 9 h 23"/>
                <a:gd name="T28" fmla="*/ 6 w 24"/>
                <a:gd name="T29" fmla="*/ 7 h 23"/>
                <a:gd name="T30" fmla="*/ 5 w 2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5" y="0"/>
                  </a:moveTo>
                  <a:cubicBezTo>
                    <a:pt x="7" y="1"/>
                    <a:pt x="9" y="2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9" y="2"/>
                    <a:pt x="18" y="5"/>
                    <a:pt x="18" y="7"/>
                  </a:cubicBezTo>
                  <a:cubicBezTo>
                    <a:pt x="17" y="8"/>
                    <a:pt x="18" y="9"/>
                    <a:pt x="19" y="10"/>
                  </a:cubicBezTo>
                  <a:cubicBezTo>
                    <a:pt x="20" y="11"/>
                    <a:pt x="22" y="12"/>
                    <a:pt x="24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4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0" name="椭圆 59">
            <a:extLst>
              <a:ext uri="{FF2B5EF4-FFF2-40B4-BE49-F238E27FC236}">
                <a16:creationId xmlns:a16="http://schemas.microsoft.com/office/drawing/2014/main" id="{3B38BD71-BF40-4B12-9310-3F5667CDE961}"/>
              </a:ext>
            </a:extLst>
          </p:cNvPr>
          <p:cNvSpPr/>
          <p:nvPr/>
        </p:nvSpPr>
        <p:spPr>
          <a:xfrm>
            <a:off x="899846" y="1625040"/>
            <a:ext cx="2164545" cy="2164545"/>
          </a:xfrm>
          <a:prstGeom prst="ellipse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7000"/>
                </a:srgbClr>
              </a:gs>
              <a:gs pos="4000">
                <a:srgbClr val="EECA91">
                  <a:lumMod val="93000"/>
                  <a:alpha val="30000"/>
                </a:srgbClr>
              </a:gs>
              <a:gs pos="100000">
                <a:srgbClr val="EECA91">
                  <a:lumMod val="88000"/>
                  <a:alpha val="0"/>
                </a:srgbClr>
              </a:gs>
            </a:gsLst>
            <a:lin ang="5400000" scaled="1"/>
            <a:tileRect/>
          </a:gradFill>
          <a:ln>
            <a:gradFill>
              <a:gsLst>
                <a:gs pos="0">
                  <a:srgbClr val="ECCA92">
                    <a:alpha val="55000"/>
                  </a:srgbClr>
                </a:gs>
                <a:gs pos="100000">
                  <a:srgbClr val="ECCA92">
                    <a:alpha val="0"/>
                  </a:srgbClr>
                </a:gs>
              </a:gsLst>
              <a:lin ang="5400000" scaled="1"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A6611089-DC33-425C-B639-2E95CE6B4E2D}"/>
              </a:ext>
            </a:extLst>
          </p:cNvPr>
          <p:cNvSpPr/>
          <p:nvPr/>
        </p:nvSpPr>
        <p:spPr>
          <a:xfrm>
            <a:off x="1036305" y="1761499"/>
            <a:ext cx="1891626" cy="1891626"/>
          </a:xfrm>
          <a:prstGeom prst="ellipse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7000"/>
                </a:srgbClr>
              </a:gs>
              <a:gs pos="4000">
                <a:srgbClr val="EECA91">
                  <a:lumMod val="93000"/>
                  <a:alpha val="30000"/>
                </a:srgbClr>
              </a:gs>
              <a:gs pos="100000">
                <a:srgbClr val="EECA91">
                  <a:lumMod val="88000"/>
                  <a:alpha val="0"/>
                </a:srgbClr>
              </a:gs>
            </a:gsLst>
            <a:lin ang="5400000" scaled="1"/>
            <a:tileRect/>
          </a:gradFill>
          <a:ln>
            <a:gradFill>
              <a:gsLst>
                <a:gs pos="0">
                  <a:srgbClr val="ECCA92">
                    <a:alpha val="55000"/>
                  </a:srgbClr>
                </a:gs>
                <a:gs pos="47000">
                  <a:srgbClr val="ECCA92">
                    <a:alpha val="0"/>
                  </a:srgbClr>
                </a:gs>
              </a:gsLst>
              <a:lin ang="5400000" scaled="1"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AC527BD-4B0A-4FC9-9C3D-A8BBBA6A2CA8}"/>
              </a:ext>
            </a:extLst>
          </p:cNvPr>
          <p:cNvSpPr/>
          <p:nvPr/>
        </p:nvSpPr>
        <p:spPr>
          <a:xfrm>
            <a:off x="1175582" y="2114938"/>
            <a:ext cx="1359856" cy="83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256 </a:t>
            </a:r>
            <a:endParaRPr lang="zh-CN" altLang="en-US" b="1" dirty="0">
              <a:solidFill>
                <a:schemeClr val="bg1"/>
              </a:soli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6123405-95A5-42AC-8C59-7881A6B458C7}"/>
              </a:ext>
            </a:extLst>
          </p:cNvPr>
          <p:cNvSpPr/>
          <p:nvPr/>
        </p:nvSpPr>
        <p:spPr>
          <a:xfrm>
            <a:off x="2267784" y="2259683"/>
            <a:ext cx="2192378" cy="58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万</a:t>
            </a:r>
            <a:endParaRPr lang="en-US" altLang="zh-CN" sz="1400" b="1" dirty="0"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6000"/>
                    </a:srgbClr>
                  </a:gs>
                  <a:gs pos="87000">
                    <a:srgbClr val="E4B558">
                      <a:lumMod val="97000"/>
                    </a:srgbClr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  <a:p>
            <a:pPr marL="0" marR="0" lvl="0" indent="0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余件</a:t>
            </a:r>
            <a:endParaRPr lang="zh-CN" altLang="en-US" b="1" dirty="0">
              <a:solidFill>
                <a:schemeClr val="bg1"/>
              </a:soli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23C57DC-2D90-4640-9094-6B9A21C12311}"/>
              </a:ext>
            </a:extLst>
          </p:cNvPr>
          <p:cNvSpPr txBox="1"/>
          <p:nvPr/>
        </p:nvSpPr>
        <p:spPr>
          <a:xfrm>
            <a:off x="1217415" y="28715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累计卖出产品</a:t>
            </a: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A729D9FE-0EB9-40A0-82BB-4A5BE8199A42}"/>
              </a:ext>
            </a:extLst>
          </p:cNvPr>
          <p:cNvGrpSpPr/>
          <p:nvPr/>
        </p:nvGrpSpPr>
        <p:grpSpPr>
          <a:xfrm>
            <a:off x="3778799" y="3035135"/>
            <a:ext cx="2331934" cy="990320"/>
            <a:chOff x="8142981" y="2528711"/>
            <a:chExt cx="2331934" cy="990320"/>
          </a:xfrm>
        </p:grpSpPr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16B67E13-2007-4834-A2CC-CAB3345ED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2981" y="2528711"/>
              <a:ext cx="2331934" cy="990320"/>
            </a:xfrm>
            <a:custGeom>
              <a:avLst/>
              <a:gdLst>
                <a:gd name="T0" fmla="*/ 325 w 591"/>
                <a:gd name="T1" fmla="*/ 251 h 251"/>
                <a:gd name="T2" fmla="*/ 341 w 591"/>
                <a:gd name="T3" fmla="*/ 194 h 251"/>
                <a:gd name="T4" fmla="*/ 284 w 591"/>
                <a:gd name="T5" fmla="*/ 192 h 251"/>
                <a:gd name="T6" fmla="*/ 276 w 591"/>
                <a:gd name="T7" fmla="*/ 218 h 251"/>
                <a:gd name="T8" fmla="*/ 492 w 591"/>
                <a:gd name="T9" fmla="*/ 73 h 251"/>
                <a:gd name="T10" fmla="*/ 376 w 591"/>
                <a:gd name="T11" fmla="*/ 192 h 251"/>
                <a:gd name="T12" fmla="*/ 405 w 591"/>
                <a:gd name="T13" fmla="*/ 170 h 251"/>
                <a:gd name="T14" fmla="*/ 375 w 591"/>
                <a:gd name="T15" fmla="*/ 148 h 251"/>
                <a:gd name="T16" fmla="*/ 236 w 591"/>
                <a:gd name="T17" fmla="*/ 207 h 251"/>
                <a:gd name="T18" fmla="*/ 245 w 591"/>
                <a:gd name="T19" fmla="*/ 172 h 251"/>
                <a:gd name="T20" fmla="*/ 209 w 591"/>
                <a:gd name="T21" fmla="*/ 172 h 251"/>
                <a:gd name="T22" fmla="*/ 199 w 591"/>
                <a:gd name="T23" fmla="*/ 207 h 251"/>
                <a:gd name="T24" fmla="*/ 459 w 591"/>
                <a:gd name="T25" fmla="*/ 173 h 251"/>
                <a:gd name="T26" fmla="*/ 5 w 591"/>
                <a:gd name="T27" fmla="*/ 68 h 251"/>
                <a:gd name="T28" fmla="*/ 99 w 591"/>
                <a:gd name="T29" fmla="*/ 185 h 251"/>
                <a:gd name="T30" fmla="*/ 468 w 591"/>
                <a:gd name="T31" fmla="*/ 196 h 251"/>
                <a:gd name="T32" fmla="*/ 591 w 591"/>
                <a:gd name="T33" fmla="*/ 47 h 251"/>
                <a:gd name="T34" fmla="*/ 576 w 591"/>
                <a:gd name="T35" fmla="*/ 95 h 251"/>
                <a:gd name="T36" fmla="*/ 15 w 591"/>
                <a:gd name="T37" fmla="*/ 95 h 251"/>
                <a:gd name="T38" fmla="*/ 499 w 591"/>
                <a:gd name="T39" fmla="*/ 152 h 251"/>
                <a:gd name="T40" fmla="*/ 562 w 591"/>
                <a:gd name="T41" fmla="*/ 0 h 251"/>
                <a:gd name="T42" fmla="*/ 143 w 591"/>
                <a:gd name="T43" fmla="*/ 141 h 251"/>
                <a:gd name="T44" fmla="*/ 67 w 591"/>
                <a:gd name="T45" fmla="*/ 116 h 251"/>
                <a:gd name="T46" fmla="*/ 58 w 591"/>
                <a:gd name="T47" fmla="*/ 38 h 251"/>
                <a:gd name="T48" fmla="*/ 514 w 591"/>
                <a:gd name="T49" fmla="*/ 93 h 251"/>
                <a:gd name="T50" fmla="*/ 416 w 591"/>
                <a:gd name="T51" fmla="*/ 174 h 251"/>
                <a:gd name="T52" fmla="*/ 130 w 591"/>
                <a:gd name="T53" fmla="*/ 139 h 251"/>
                <a:gd name="T54" fmla="*/ 159 w 591"/>
                <a:gd name="T55" fmla="*/ 81 h 251"/>
                <a:gd name="T56" fmla="*/ 166 w 591"/>
                <a:gd name="T57" fmla="*/ 104 h 251"/>
                <a:gd name="T58" fmla="*/ 174 w 591"/>
                <a:gd name="T59" fmla="*/ 81 h 251"/>
                <a:gd name="T60" fmla="*/ 334 w 591"/>
                <a:gd name="T61" fmla="*/ 87 h 251"/>
                <a:gd name="T62" fmla="*/ 321 w 591"/>
                <a:gd name="T63" fmla="*/ 90 h 251"/>
                <a:gd name="T64" fmla="*/ 333 w 591"/>
                <a:gd name="T65" fmla="*/ 95 h 251"/>
                <a:gd name="T66" fmla="*/ 386 w 591"/>
                <a:gd name="T67" fmla="*/ 87 h 251"/>
                <a:gd name="T68" fmla="*/ 395 w 591"/>
                <a:gd name="T69" fmla="*/ 98 h 251"/>
                <a:gd name="T70" fmla="*/ 303 w 591"/>
                <a:gd name="T71" fmla="*/ 81 h 251"/>
                <a:gd name="T72" fmla="*/ 284 w 591"/>
                <a:gd name="T73" fmla="*/ 95 h 251"/>
                <a:gd name="T74" fmla="*/ 307 w 591"/>
                <a:gd name="T75" fmla="*/ 95 h 251"/>
                <a:gd name="T76" fmla="*/ 454 w 591"/>
                <a:gd name="T77" fmla="*/ 98 h 251"/>
                <a:gd name="T78" fmla="*/ 462 w 591"/>
                <a:gd name="T79" fmla="*/ 88 h 251"/>
                <a:gd name="T80" fmla="*/ 450 w 591"/>
                <a:gd name="T81" fmla="*/ 90 h 251"/>
                <a:gd name="T82" fmla="*/ 431 w 591"/>
                <a:gd name="T83" fmla="*/ 90 h 251"/>
                <a:gd name="T84" fmla="*/ 418 w 591"/>
                <a:gd name="T85" fmla="*/ 87 h 251"/>
                <a:gd name="T86" fmla="*/ 211 w 591"/>
                <a:gd name="T87" fmla="*/ 95 h 251"/>
                <a:gd name="T88" fmla="*/ 191 w 591"/>
                <a:gd name="T89" fmla="*/ 81 h 251"/>
                <a:gd name="T90" fmla="*/ 199 w 591"/>
                <a:gd name="T91" fmla="*/ 104 h 251"/>
                <a:gd name="T92" fmla="*/ 366 w 591"/>
                <a:gd name="T93" fmla="*/ 88 h 251"/>
                <a:gd name="T94" fmla="*/ 353 w 591"/>
                <a:gd name="T95" fmla="*/ 90 h 251"/>
                <a:gd name="T96" fmla="*/ 365 w 591"/>
                <a:gd name="T97" fmla="*/ 95 h 251"/>
                <a:gd name="T98" fmla="*/ 266 w 591"/>
                <a:gd name="T99" fmla="*/ 98 h 251"/>
                <a:gd name="T100" fmla="*/ 265 w 591"/>
                <a:gd name="T101" fmla="*/ 85 h 251"/>
                <a:gd name="T102" fmla="*/ 243 w 591"/>
                <a:gd name="T103" fmla="*/ 95 h 251"/>
                <a:gd name="T104" fmla="*/ 224 w 591"/>
                <a:gd name="T105" fmla="*/ 81 h 251"/>
                <a:gd name="T106" fmla="*/ 231 w 591"/>
                <a:gd name="T107" fmla="*/ 104 h 251"/>
                <a:gd name="T108" fmla="*/ 127 w 591"/>
                <a:gd name="T109" fmla="*/ 90 h 251"/>
                <a:gd name="T110" fmla="*/ 139 w 591"/>
                <a:gd name="T111" fmla="*/ 96 h 251"/>
                <a:gd name="T112" fmla="*/ 132 w 591"/>
                <a:gd name="T113" fmla="*/ 8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1" h="251">
                  <a:moveTo>
                    <a:pt x="265" y="251"/>
                  </a:moveTo>
                  <a:cubicBezTo>
                    <a:pt x="266" y="251"/>
                    <a:pt x="267" y="250"/>
                    <a:pt x="268" y="250"/>
                  </a:cubicBezTo>
                  <a:cubicBezTo>
                    <a:pt x="276" y="243"/>
                    <a:pt x="285" y="237"/>
                    <a:pt x="294" y="231"/>
                  </a:cubicBezTo>
                  <a:cubicBezTo>
                    <a:pt x="295" y="230"/>
                    <a:pt x="295" y="230"/>
                    <a:pt x="297" y="231"/>
                  </a:cubicBezTo>
                  <a:cubicBezTo>
                    <a:pt x="305" y="237"/>
                    <a:pt x="314" y="244"/>
                    <a:pt x="323" y="250"/>
                  </a:cubicBezTo>
                  <a:cubicBezTo>
                    <a:pt x="324" y="250"/>
                    <a:pt x="324" y="251"/>
                    <a:pt x="325" y="251"/>
                  </a:cubicBezTo>
                  <a:cubicBezTo>
                    <a:pt x="325" y="250"/>
                    <a:pt x="324" y="249"/>
                    <a:pt x="324" y="249"/>
                  </a:cubicBezTo>
                  <a:cubicBezTo>
                    <a:pt x="321" y="238"/>
                    <a:pt x="318" y="228"/>
                    <a:pt x="314" y="218"/>
                  </a:cubicBezTo>
                  <a:cubicBezTo>
                    <a:pt x="314" y="216"/>
                    <a:pt x="314" y="216"/>
                    <a:pt x="315" y="215"/>
                  </a:cubicBezTo>
                  <a:cubicBezTo>
                    <a:pt x="324" y="209"/>
                    <a:pt x="333" y="202"/>
                    <a:pt x="342" y="196"/>
                  </a:cubicBezTo>
                  <a:cubicBezTo>
                    <a:pt x="342" y="195"/>
                    <a:pt x="343" y="195"/>
                    <a:pt x="344" y="194"/>
                  </a:cubicBezTo>
                  <a:cubicBezTo>
                    <a:pt x="342" y="194"/>
                    <a:pt x="342" y="194"/>
                    <a:pt x="341" y="194"/>
                  </a:cubicBezTo>
                  <a:cubicBezTo>
                    <a:pt x="330" y="194"/>
                    <a:pt x="319" y="194"/>
                    <a:pt x="309" y="194"/>
                  </a:cubicBezTo>
                  <a:cubicBezTo>
                    <a:pt x="307" y="194"/>
                    <a:pt x="306" y="194"/>
                    <a:pt x="306" y="192"/>
                  </a:cubicBezTo>
                  <a:cubicBezTo>
                    <a:pt x="304" y="185"/>
                    <a:pt x="301" y="178"/>
                    <a:pt x="299" y="170"/>
                  </a:cubicBezTo>
                  <a:cubicBezTo>
                    <a:pt x="298" y="167"/>
                    <a:pt x="296" y="163"/>
                    <a:pt x="295" y="159"/>
                  </a:cubicBezTo>
                  <a:cubicBezTo>
                    <a:pt x="295" y="160"/>
                    <a:pt x="294" y="161"/>
                    <a:pt x="294" y="161"/>
                  </a:cubicBezTo>
                  <a:cubicBezTo>
                    <a:pt x="291" y="172"/>
                    <a:pt x="288" y="182"/>
                    <a:pt x="284" y="192"/>
                  </a:cubicBezTo>
                  <a:cubicBezTo>
                    <a:pt x="284" y="194"/>
                    <a:pt x="283" y="194"/>
                    <a:pt x="281" y="194"/>
                  </a:cubicBezTo>
                  <a:cubicBezTo>
                    <a:pt x="271" y="194"/>
                    <a:pt x="260" y="194"/>
                    <a:pt x="249" y="194"/>
                  </a:cubicBezTo>
                  <a:cubicBezTo>
                    <a:pt x="248" y="194"/>
                    <a:pt x="248" y="194"/>
                    <a:pt x="247" y="194"/>
                  </a:cubicBezTo>
                  <a:cubicBezTo>
                    <a:pt x="248" y="195"/>
                    <a:pt x="248" y="196"/>
                    <a:pt x="249" y="196"/>
                  </a:cubicBezTo>
                  <a:cubicBezTo>
                    <a:pt x="258" y="202"/>
                    <a:pt x="266" y="209"/>
                    <a:pt x="275" y="215"/>
                  </a:cubicBezTo>
                  <a:cubicBezTo>
                    <a:pt x="276" y="216"/>
                    <a:pt x="276" y="216"/>
                    <a:pt x="276" y="218"/>
                  </a:cubicBezTo>
                  <a:cubicBezTo>
                    <a:pt x="275" y="221"/>
                    <a:pt x="273" y="225"/>
                    <a:pt x="272" y="229"/>
                  </a:cubicBezTo>
                  <a:cubicBezTo>
                    <a:pt x="270" y="236"/>
                    <a:pt x="268" y="244"/>
                    <a:pt x="265" y="251"/>
                  </a:cubicBezTo>
                  <a:close/>
                  <a:moveTo>
                    <a:pt x="492" y="67"/>
                  </a:moveTo>
                  <a:cubicBezTo>
                    <a:pt x="361" y="67"/>
                    <a:pt x="230" y="67"/>
                    <a:pt x="98" y="67"/>
                  </a:cubicBezTo>
                  <a:cubicBezTo>
                    <a:pt x="98" y="69"/>
                    <a:pt x="98" y="71"/>
                    <a:pt x="98" y="73"/>
                  </a:cubicBezTo>
                  <a:cubicBezTo>
                    <a:pt x="230" y="73"/>
                    <a:pt x="361" y="73"/>
                    <a:pt x="492" y="73"/>
                  </a:cubicBezTo>
                  <a:cubicBezTo>
                    <a:pt x="492" y="71"/>
                    <a:pt x="492" y="69"/>
                    <a:pt x="492" y="67"/>
                  </a:cubicBezTo>
                  <a:close/>
                  <a:moveTo>
                    <a:pt x="346" y="170"/>
                  </a:moveTo>
                  <a:cubicBezTo>
                    <a:pt x="346" y="170"/>
                    <a:pt x="346" y="170"/>
                    <a:pt x="346" y="171"/>
                  </a:cubicBezTo>
                  <a:cubicBezTo>
                    <a:pt x="352" y="175"/>
                    <a:pt x="358" y="179"/>
                    <a:pt x="364" y="184"/>
                  </a:cubicBezTo>
                  <a:cubicBezTo>
                    <a:pt x="362" y="191"/>
                    <a:pt x="359" y="198"/>
                    <a:pt x="357" y="206"/>
                  </a:cubicBezTo>
                  <a:cubicBezTo>
                    <a:pt x="363" y="201"/>
                    <a:pt x="369" y="196"/>
                    <a:pt x="376" y="192"/>
                  </a:cubicBezTo>
                  <a:cubicBezTo>
                    <a:pt x="382" y="196"/>
                    <a:pt x="388" y="201"/>
                    <a:pt x="394" y="205"/>
                  </a:cubicBezTo>
                  <a:cubicBezTo>
                    <a:pt x="394" y="204"/>
                    <a:pt x="394" y="204"/>
                    <a:pt x="394" y="204"/>
                  </a:cubicBezTo>
                  <a:cubicBezTo>
                    <a:pt x="392" y="198"/>
                    <a:pt x="390" y="192"/>
                    <a:pt x="388" y="186"/>
                  </a:cubicBezTo>
                  <a:cubicBezTo>
                    <a:pt x="387" y="184"/>
                    <a:pt x="387" y="183"/>
                    <a:pt x="389" y="182"/>
                  </a:cubicBezTo>
                  <a:cubicBezTo>
                    <a:pt x="394" y="179"/>
                    <a:pt x="399" y="175"/>
                    <a:pt x="404" y="172"/>
                  </a:cubicBezTo>
                  <a:cubicBezTo>
                    <a:pt x="404" y="171"/>
                    <a:pt x="405" y="171"/>
                    <a:pt x="405" y="170"/>
                  </a:cubicBezTo>
                  <a:cubicBezTo>
                    <a:pt x="405" y="170"/>
                    <a:pt x="405" y="170"/>
                    <a:pt x="405" y="170"/>
                  </a:cubicBezTo>
                  <a:cubicBezTo>
                    <a:pt x="404" y="170"/>
                    <a:pt x="404" y="170"/>
                    <a:pt x="403" y="170"/>
                  </a:cubicBezTo>
                  <a:cubicBezTo>
                    <a:pt x="397" y="170"/>
                    <a:pt x="391" y="170"/>
                    <a:pt x="385" y="170"/>
                  </a:cubicBezTo>
                  <a:cubicBezTo>
                    <a:pt x="383" y="170"/>
                    <a:pt x="382" y="170"/>
                    <a:pt x="382" y="168"/>
                  </a:cubicBezTo>
                  <a:cubicBezTo>
                    <a:pt x="380" y="162"/>
                    <a:pt x="378" y="156"/>
                    <a:pt x="376" y="151"/>
                  </a:cubicBezTo>
                  <a:cubicBezTo>
                    <a:pt x="376" y="150"/>
                    <a:pt x="376" y="149"/>
                    <a:pt x="375" y="148"/>
                  </a:cubicBezTo>
                  <a:cubicBezTo>
                    <a:pt x="373" y="155"/>
                    <a:pt x="371" y="161"/>
                    <a:pt x="369" y="168"/>
                  </a:cubicBezTo>
                  <a:cubicBezTo>
                    <a:pt x="369" y="170"/>
                    <a:pt x="368" y="170"/>
                    <a:pt x="366" y="170"/>
                  </a:cubicBezTo>
                  <a:cubicBezTo>
                    <a:pt x="359" y="170"/>
                    <a:pt x="353" y="170"/>
                    <a:pt x="346" y="170"/>
                  </a:cubicBezTo>
                  <a:close/>
                  <a:moveTo>
                    <a:pt x="199" y="207"/>
                  </a:moveTo>
                  <a:cubicBezTo>
                    <a:pt x="206" y="202"/>
                    <a:pt x="212" y="198"/>
                    <a:pt x="218" y="194"/>
                  </a:cubicBezTo>
                  <a:cubicBezTo>
                    <a:pt x="224" y="198"/>
                    <a:pt x="230" y="202"/>
                    <a:pt x="236" y="207"/>
                  </a:cubicBezTo>
                  <a:cubicBezTo>
                    <a:pt x="236" y="206"/>
                    <a:pt x="236" y="205"/>
                    <a:pt x="235" y="205"/>
                  </a:cubicBezTo>
                  <a:cubicBezTo>
                    <a:pt x="234" y="199"/>
                    <a:pt x="232" y="193"/>
                    <a:pt x="230" y="187"/>
                  </a:cubicBezTo>
                  <a:cubicBezTo>
                    <a:pt x="229" y="186"/>
                    <a:pt x="229" y="185"/>
                    <a:pt x="230" y="184"/>
                  </a:cubicBezTo>
                  <a:cubicBezTo>
                    <a:pt x="236" y="181"/>
                    <a:pt x="241" y="177"/>
                    <a:pt x="246" y="173"/>
                  </a:cubicBezTo>
                  <a:cubicBezTo>
                    <a:pt x="246" y="173"/>
                    <a:pt x="247" y="173"/>
                    <a:pt x="247" y="172"/>
                  </a:cubicBezTo>
                  <a:cubicBezTo>
                    <a:pt x="246" y="172"/>
                    <a:pt x="246" y="172"/>
                    <a:pt x="245" y="172"/>
                  </a:cubicBezTo>
                  <a:cubicBezTo>
                    <a:pt x="239" y="172"/>
                    <a:pt x="233" y="172"/>
                    <a:pt x="227" y="172"/>
                  </a:cubicBezTo>
                  <a:cubicBezTo>
                    <a:pt x="225" y="172"/>
                    <a:pt x="225" y="171"/>
                    <a:pt x="224" y="170"/>
                  </a:cubicBezTo>
                  <a:cubicBezTo>
                    <a:pt x="222" y="164"/>
                    <a:pt x="220" y="158"/>
                    <a:pt x="218" y="152"/>
                  </a:cubicBezTo>
                  <a:cubicBezTo>
                    <a:pt x="218" y="152"/>
                    <a:pt x="218" y="151"/>
                    <a:pt x="218" y="150"/>
                  </a:cubicBezTo>
                  <a:cubicBezTo>
                    <a:pt x="215" y="157"/>
                    <a:pt x="213" y="163"/>
                    <a:pt x="211" y="170"/>
                  </a:cubicBezTo>
                  <a:cubicBezTo>
                    <a:pt x="211" y="171"/>
                    <a:pt x="210" y="172"/>
                    <a:pt x="209" y="172"/>
                  </a:cubicBezTo>
                  <a:cubicBezTo>
                    <a:pt x="202" y="172"/>
                    <a:pt x="196" y="172"/>
                    <a:pt x="190" y="172"/>
                  </a:cubicBezTo>
                  <a:cubicBezTo>
                    <a:pt x="190" y="172"/>
                    <a:pt x="189" y="172"/>
                    <a:pt x="188" y="172"/>
                  </a:cubicBezTo>
                  <a:cubicBezTo>
                    <a:pt x="194" y="176"/>
                    <a:pt x="199" y="180"/>
                    <a:pt x="205" y="184"/>
                  </a:cubicBezTo>
                  <a:cubicBezTo>
                    <a:pt x="206" y="185"/>
                    <a:pt x="206" y="186"/>
                    <a:pt x="206" y="187"/>
                  </a:cubicBezTo>
                  <a:cubicBezTo>
                    <a:pt x="205" y="187"/>
                    <a:pt x="205" y="188"/>
                    <a:pt x="205" y="188"/>
                  </a:cubicBezTo>
                  <a:cubicBezTo>
                    <a:pt x="203" y="194"/>
                    <a:pt x="201" y="201"/>
                    <a:pt x="199" y="207"/>
                  </a:cubicBezTo>
                  <a:close/>
                  <a:moveTo>
                    <a:pt x="459" y="173"/>
                  </a:moveTo>
                  <a:cubicBezTo>
                    <a:pt x="462" y="176"/>
                    <a:pt x="464" y="178"/>
                    <a:pt x="467" y="180"/>
                  </a:cubicBezTo>
                  <a:cubicBezTo>
                    <a:pt x="473" y="185"/>
                    <a:pt x="479" y="187"/>
                    <a:pt x="487" y="186"/>
                  </a:cubicBezTo>
                  <a:cubicBezTo>
                    <a:pt x="497" y="185"/>
                    <a:pt x="505" y="180"/>
                    <a:pt x="512" y="173"/>
                  </a:cubicBezTo>
                  <a:cubicBezTo>
                    <a:pt x="513" y="173"/>
                    <a:pt x="513" y="173"/>
                    <a:pt x="513" y="173"/>
                  </a:cubicBezTo>
                  <a:cubicBezTo>
                    <a:pt x="496" y="160"/>
                    <a:pt x="478" y="162"/>
                    <a:pt x="459" y="173"/>
                  </a:cubicBezTo>
                  <a:close/>
                  <a:moveTo>
                    <a:pt x="174" y="183"/>
                  </a:moveTo>
                  <a:cubicBezTo>
                    <a:pt x="157" y="175"/>
                    <a:pt x="129" y="183"/>
                    <a:pt x="122" y="197"/>
                  </a:cubicBezTo>
                  <a:cubicBezTo>
                    <a:pt x="131" y="201"/>
                    <a:pt x="140" y="204"/>
                    <a:pt x="150" y="203"/>
                  </a:cubicBezTo>
                  <a:cubicBezTo>
                    <a:pt x="162" y="201"/>
                    <a:pt x="169" y="194"/>
                    <a:pt x="174" y="183"/>
                  </a:cubicBezTo>
                  <a:close/>
                  <a:moveTo>
                    <a:pt x="0" y="47"/>
                  </a:moveTo>
                  <a:cubicBezTo>
                    <a:pt x="0" y="55"/>
                    <a:pt x="1" y="62"/>
                    <a:pt x="5" y="68"/>
                  </a:cubicBezTo>
                  <a:cubicBezTo>
                    <a:pt x="8" y="76"/>
                    <a:pt x="14" y="82"/>
                    <a:pt x="23" y="84"/>
                  </a:cubicBezTo>
                  <a:cubicBezTo>
                    <a:pt x="27" y="85"/>
                    <a:pt x="32" y="86"/>
                    <a:pt x="37" y="85"/>
                  </a:cubicBezTo>
                  <a:cubicBezTo>
                    <a:pt x="32" y="64"/>
                    <a:pt x="22" y="51"/>
                    <a:pt x="0" y="47"/>
                  </a:cubicBezTo>
                  <a:close/>
                  <a:moveTo>
                    <a:pt x="131" y="173"/>
                  </a:moveTo>
                  <a:cubicBezTo>
                    <a:pt x="114" y="161"/>
                    <a:pt x="91" y="161"/>
                    <a:pt x="78" y="173"/>
                  </a:cubicBezTo>
                  <a:cubicBezTo>
                    <a:pt x="84" y="179"/>
                    <a:pt x="91" y="183"/>
                    <a:pt x="99" y="185"/>
                  </a:cubicBezTo>
                  <a:cubicBezTo>
                    <a:pt x="105" y="187"/>
                    <a:pt x="111" y="187"/>
                    <a:pt x="116" y="184"/>
                  </a:cubicBezTo>
                  <a:cubicBezTo>
                    <a:pt x="122" y="182"/>
                    <a:pt x="127" y="178"/>
                    <a:pt x="131" y="173"/>
                  </a:cubicBezTo>
                  <a:close/>
                  <a:moveTo>
                    <a:pt x="417" y="183"/>
                  </a:moveTo>
                  <a:cubicBezTo>
                    <a:pt x="420" y="191"/>
                    <a:pt x="425" y="197"/>
                    <a:pt x="433" y="201"/>
                  </a:cubicBezTo>
                  <a:cubicBezTo>
                    <a:pt x="440" y="204"/>
                    <a:pt x="448" y="203"/>
                    <a:pt x="455" y="202"/>
                  </a:cubicBezTo>
                  <a:cubicBezTo>
                    <a:pt x="460" y="201"/>
                    <a:pt x="464" y="199"/>
                    <a:pt x="468" y="196"/>
                  </a:cubicBezTo>
                  <a:cubicBezTo>
                    <a:pt x="462" y="189"/>
                    <a:pt x="455" y="183"/>
                    <a:pt x="446" y="181"/>
                  </a:cubicBezTo>
                  <a:cubicBezTo>
                    <a:pt x="436" y="179"/>
                    <a:pt x="426" y="180"/>
                    <a:pt x="417" y="183"/>
                  </a:cubicBezTo>
                  <a:close/>
                  <a:moveTo>
                    <a:pt x="554" y="85"/>
                  </a:moveTo>
                  <a:cubicBezTo>
                    <a:pt x="566" y="86"/>
                    <a:pt x="576" y="83"/>
                    <a:pt x="583" y="73"/>
                  </a:cubicBezTo>
                  <a:cubicBezTo>
                    <a:pt x="587" y="68"/>
                    <a:pt x="590" y="61"/>
                    <a:pt x="590" y="54"/>
                  </a:cubicBezTo>
                  <a:cubicBezTo>
                    <a:pt x="591" y="52"/>
                    <a:pt x="591" y="50"/>
                    <a:pt x="591" y="47"/>
                  </a:cubicBezTo>
                  <a:cubicBezTo>
                    <a:pt x="569" y="51"/>
                    <a:pt x="559" y="64"/>
                    <a:pt x="554" y="85"/>
                  </a:cubicBezTo>
                  <a:close/>
                  <a:moveTo>
                    <a:pt x="576" y="95"/>
                  </a:moveTo>
                  <a:cubicBezTo>
                    <a:pt x="560" y="92"/>
                    <a:pt x="536" y="105"/>
                    <a:pt x="531" y="122"/>
                  </a:cubicBezTo>
                  <a:cubicBezTo>
                    <a:pt x="538" y="125"/>
                    <a:pt x="545" y="126"/>
                    <a:pt x="552" y="124"/>
                  </a:cubicBezTo>
                  <a:cubicBezTo>
                    <a:pt x="561" y="121"/>
                    <a:pt x="567" y="115"/>
                    <a:pt x="571" y="107"/>
                  </a:cubicBezTo>
                  <a:cubicBezTo>
                    <a:pt x="574" y="104"/>
                    <a:pt x="575" y="100"/>
                    <a:pt x="576" y="95"/>
                  </a:cubicBezTo>
                  <a:close/>
                  <a:moveTo>
                    <a:pt x="15" y="95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17" y="104"/>
                    <a:pt x="20" y="110"/>
                    <a:pt x="25" y="116"/>
                  </a:cubicBezTo>
                  <a:cubicBezTo>
                    <a:pt x="32" y="123"/>
                    <a:pt x="40" y="126"/>
                    <a:pt x="50" y="125"/>
                  </a:cubicBezTo>
                  <a:cubicBezTo>
                    <a:pt x="54" y="125"/>
                    <a:pt x="57" y="123"/>
                    <a:pt x="60" y="123"/>
                  </a:cubicBezTo>
                  <a:cubicBezTo>
                    <a:pt x="49" y="102"/>
                    <a:pt x="36" y="94"/>
                    <a:pt x="15" y="95"/>
                  </a:cubicBezTo>
                  <a:close/>
                  <a:moveTo>
                    <a:pt x="92" y="152"/>
                  </a:moveTo>
                  <a:cubicBezTo>
                    <a:pt x="84" y="144"/>
                    <a:pt x="75" y="137"/>
                    <a:pt x="63" y="135"/>
                  </a:cubicBezTo>
                  <a:cubicBezTo>
                    <a:pt x="56" y="134"/>
                    <a:pt x="48" y="135"/>
                    <a:pt x="41" y="138"/>
                  </a:cubicBezTo>
                  <a:cubicBezTo>
                    <a:pt x="46" y="146"/>
                    <a:pt x="52" y="152"/>
                    <a:pt x="60" y="157"/>
                  </a:cubicBezTo>
                  <a:cubicBezTo>
                    <a:pt x="70" y="162"/>
                    <a:pt x="83" y="160"/>
                    <a:pt x="92" y="152"/>
                  </a:cubicBezTo>
                  <a:close/>
                  <a:moveTo>
                    <a:pt x="499" y="152"/>
                  </a:moveTo>
                  <a:cubicBezTo>
                    <a:pt x="508" y="160"/>
                    <a:pt x="520" y="162"/>
                    <a:pt x="530" y="157"/>
                  </a:cubicBezTo>
                  <a:cubicBezTo>
                    <a:pt x="537" y="154"/>
                    <a:pt x="542" y="149"/>
                    <a:pt x="546" y="144"/>
                  </a:cubicBezTo>
                  <a:cubicBezTo>
                    <a:pt x="547" y="142"/>
                    <a:pt x="549" y="140"/>
                    <a:pt x="550" y="138"/>
                  </a:cubicBezTo>
                  <a:cubicBezTo>
                    <a:pt x="535" y="130"/>
                    <a:pt x="510" y="137"/>
                    <a:pt x="499" y="152"/>
                  </a:cubicBezTo>
                  <a:close/>
                  <a:moveTo>
                    <a:pt x="560" y="50"/>
                  </a:moveTo>
                  <a:cubicBezTo>
                    <a:pt x="578" y="36"/>
                    <a:pt x="578" y="14"/>
                    <a:pt x="562" y="0"/>
                  </a:cubicBezTo>
                  <a:cubicBezTo>
                    <a:pt x="549" y="18"/>
                    <a:pt x="549" y="32"/>
                    <a:pt x="560" y="50"/>
                  </a:cubicBezTo>
                  <a:close/>
                  <a:moveTo>
                    <a:pt x="31" y="50"/>
                  </a:moveTo>
                  <a:cubicBezTo>
                    <a:pt x="42" y="35"/>
                    <a:pt x="41" y="13"/>
                    <a:pt x="29" y="0"/>
                  </a:cubicBezTo>
                  <a:cubicBezTo>
                    <a:pt x="13" y="14"/>
                    <a:pt x="13" y="36"/>
                    <a:pt x="31" y="50"/>
                  </a:cubicBezTo>
                  <a:close/>
                  <a:moveTo>
                    <a:pt x="175" y="174"/>
                  </a:moveTo>
                  <a:cubicBezTo>
                    <a:pt x="175" y="158"/>
                    <a:pt x="157" y="140"/>
                    <a:pt x="143" y="141"/>
                  </a:cubicBezTo>
                  <a:cubicBezTo>
                    <a:pt x="140" y="164"/>
                    <a:pt x="155" y="175"/>
                    <a:pt x="175" y="174"/>
                  </a:cubicBezTo>
                  <a:close/>
                  <a:moveTo>
                    <a:pt x="504" y="101"/>
                  </a:moveTo>
                  <a:cubicBezTo>
                    <a:pt x="496" y="107"/>
                    <a:pt x="490" y="114"/>
                    <a:pt x="490" y="124"/>
                  </a:cubicBezTo>
                  <a:cubicBezTo>
                    <a:pt x="489" y="131"/>
                    <a:pt x="491" y="138"/>
                    <a:pt x="493" y="145"/>
                  </a:cubicBezTo>
                  <a:cubicBezTo>
                    <a:pt x="511" y="136"/>
                    <a:pt x="518" y="119"/>
                    <a:pt x="504" y="101"/>
                  </a:cubicBezTo>
                  <a:close/>
                  <a:moveTo>
                    <a:pt x="67" y="116"/>
                  </a:moveTo>
                  <a:cubicBezTo>
                    <a:pt x="79" y="105"/>
                    <a:pt x="79" y="80"/>
                    <a:pt x="68" y="71"/>
                  </a:cubicBezTo>
                  <a:cubicBezTo>
                    <a:pt x="49" y="85"/>
                    <a:pt x="53" y="104"/>
                    <a:pt x="67" y="116"/>
                  </a:cubicBezTo>
                  <a:close/>
                  <a:moveTo>
                    <a:pt x="58" y="38"/>
                  </a:moveTo>
                  <a:cubicBezTo>
                    <a:pt x="50" y="41"/>
                    <a:pt x="43" y="46"/>
                    <a:pt x="40" y="56"/>
                  </a:cubicBezTo>
                  <a:cubicBezTo>
                    <a:pt x="37" y="65"/>
                    <a:pt x="41" y="73"/>
                    <a:pt x="46" y="81"/>
                  </a:cubicBezTo>
                  <a:cubicBezTo>
                    <a:pt x="62" y="67"/>
                    <a:pt x="65" y="53"/>
                    <a:pt x="58" y="38"/>
                  </a:cubicBezTo>
                  <a:close/>
                  <a:moveTo>
                    <a:pt x="98" y="145"/>
                  </a:moveTo>
                  <a:cubicBezTo>
                    <a:pt x="106" y="130"/>
                    <a:pt x="100" y="109"/>
                    <a:pt x="87" y="101"/>
                  </a:cubicBezTo>
                  <a:cubicBezTo>
                    <a:pt x="82" y="108"/>
                    <a:pt x="78" y="116"/>
                    <a:pt x="80" y="125"/>
                  </a:cubicBezTo>
                  <a:cubicBezTo>
                    <a:pt x="82" y="135"/>
                    <a:pt x="89" y="140"/>
                    <a:pt x="98" y="145"/>
                  </a:cubicBezTo>
                  <a:close/>
                  <a:moveTo>
                    <a:pt x="522" y="71"/>
                  </a:moveTo>
                  <a:cubicBezTo>
                    <a:pt x="517" y="78"/>
                    <a:pt x="514" y="85"/>
                    <a:pt x="514" y="93"/>
                  </a:cubicBezTo>
                  <a:cubicBezTo>
                    <a:pt x="515" y="102"/>
                    <a:pt x="518" y="109"/>
                    <a:pt x="523" y="116"/>
                  </a:cubicBezTo>
                  <a:cubicBezTo>
                    <a:pt x="539" y="103"/>
                    <a:pt x="541" y="84"/>
                    <a:pt x="522" y="71"/>
                  </a:cubicBezTo>
                  <a:close/>
                  <a:moveTo>
                    <a:pt x="456" y="164"/>
                  </a:moveTo>
                  <a:cubicBezTo>
                    <a:pt x="480" y="160"/>
                    <a:pt x="486" y="142"/>
                    <a:pt x="478" y="125"/>
                  </a:cubicBezTo>
                  <a:cubicBezTo>
                    <a:pt x="463" y="129"/>
                    <a:pt x="453" y="148"/>
                    <a:pt x="456" y="164"/>
                  </a:cubicBezTo>
                  <a:close/>
                  <a:moveTo>
                    <a:pt x="416" y="174"/>
                  </a:moveTo>
                  <a:cubicBezTo>
                    <a:pt x="426" y="174"/>
                    <a:pt x="435" y="173"/>
                    <a:pt x="442" y="165"/>
                  </a:cubicBezTo>
                  <a:cubicBezTo>
                    <a:pt x="448" y="158"/>
                    <a:pt x="448" y="150"/>
                    <a:pt x="448" y="141"/>
                  </a:cubicBezTo>
                  <a:cubicBezTo>
                    <a:pt x="430" y="143"/>
                    <a:pt x="420" y="153"/>
                    <a:pt x="416" y="174"/>
                  </a:cubicBezTo>
                  <a:close/>
                  <a:moveTo>
                    <a:pt x="113" y="124"/>
                  </a:moveTo>
                  <a:cubicBezTo>
                    <a:pt x="103" y="141"/>
                    <a:pt x="115" y="163"/>
                    <a:pt x="134" y="164"/>
                  </a:cubicBezTo>
                  <a:cubicBezTo>
                    <a:pt x="135" y="155"/>
                    <a:pt x="134" y="147"/>
                    <a:pt x="130" y="139"/>
                  </a:cubicBezTo>
                  <a:cubicBezTo>
                    <a:pt x="126" y="132"/>
                    <a:pt x="120" y="128"/>
                    <a:pt x="113" y="124"/>
                  </a:cubicBezTo>
                  <a:close/>
                  <a:moveTo>
                    <a:pt x="532" y="38"/>
                  </a:moveTo>
                  <a:cubicBezTo>
                    <a:pt x="529" y="43"/>
                    <a:pt x="528" y="54"/>
                    <a:pt x="530" y="60"/>
                  </a:cubicBezTo>
                  <a:cubicBezTo>
                    <a:pt x="533" y="69"/>
                    <a:pt x="538" y="75"/>
                    <a:pt x="545" y="81"/>
                  </a:cubicBezTo>
                  <a:cubicBezTo>
                    <a:pt x="558" y="66"/>
                    <a:pt x="551" y="42"/>
                    <a:pt x="532" y="38"/>
                  </a:cubicBezTo>
                  <a:close/>
                  <a:moveTo>
                    <a:pt x="159" y="81"/>
                  </a:moveTo>
                  <a:cubicBezTo>
                    <a:pt x="159" y="84"/>
                    <a:pt x="160" y="86"/>
                    <a:pt x="160" y="88"/>
                  </a:cubicBezTo>
                  <a:cubicBezTo>
                    <a:pt x="161" y="89"/>
                    <a:pt x="160" y="90"/>
                    <a:pt x="160" y="90"/>
                  </a:cubicBezTo>
                  <a:cubicBezTo>
                    <a:pt x="158" y="92"/>
                    <a:pt x="156" y="93"/>
                    <a:pt x="154" y="95"/>
                  </a:cubicBezTo>
                  <a:cubicBezTo>
                    <a:pt x="157" y="95"/>
                    <a:pt x="159" y="95"/>
                    <a:pt x="161" y="96"/>
                  </a:cubicBezTo>
                  <a:cubicBezTo>
                    <a:pt x="162" y="96"/>
                    <a:pt x="163" y="96"/>
                    <a:pt x="164" y="98"/>
                  </a:cubicBezTo>
                  <a:cubicBezTo>
                    <a:pt x="165" y="99"/>
                    <a:pt x="166" y="101"/>
                    <a:pt x="166" y="104"/>
                  </a:cubicBezTo>
                  <a:cubicBezTo>
                    <a:pt x="167" y="101"/>
                    <a:pt x="168" y="99"/>
                    <a:pt x="169" y="97"/>
                  </a:cubicBezTo>
                  <a:cubicBezTo>
                    <a:pt x="170" y="96"/>
                    <a:pt x="170" y="96"/>
                    <a:pt x="172" y="96"/>
                  </a:cubicBezTo>
                  <a:cubicBezTo>
                    <a:pt x="174" y="95"/>
                    <a:pt x="176" y="95"/>
                    <a:pt x="178" y="95"/>
                  </a:cubicBezTo>
                  <a:cubicBezTo>
                    <a:pt x="176" y="93"/>
                    <a:pt x="175" y="92"/>
                    <a:pt x="173" y="90"/>
                  </a:cubicBezTo>
                  <a:cubicBezTo>
                    <a:pt x="172" y="90"/>
                    <a:pt x="172" y="89"/>
                    <a:pt x="172" y="88"/>
                  </a:cubicBezTo>
                  <a:cubicBezTo>
                    <a:pt x="173" y="86"/>
                    <a:pt x="173" y="84"/>
                    <a:pt x="174" y="81"/>
                  </a:cubicBezTo>
                  <a:cubicBezTo>
                    <a:pt x="171" y="82"/>
                    <a:pt x="170" y="84"/>
                    <a:pt x="168" y="85"/>
                  </a:cubicBezTo>
                  <a:cubicBezTo>
                    <a:pt x="167" y="85"/>
                    <a:pt x="166" y="85"/>
                    <a:pt x="165" y="85"/>
                  </a:cubicBezTo>
                  <a:cubicBezTo>
                    <a:pt x="163" y="84"/>
                    <a:pt x="161" y="82"/>
                    <a:pt x="159" y="81"/>
                  </a:cubicBezTo>
                  <a:close/>
                  <a:moveTo>
                    <a:pt x="340" y="95"/>
                  </a:moveTo>
                  <a:cubicBezTo>
                    <a:pt x="338" y="93"/>
                    <a:pt x="336" y="92"/>
                    <a:pt x="335" y="91"/>
                  </a:cubicBezTo>
                  <a:cubicBezTo>
                    <a:pt x="333" y="90"/>
                    <a:pt x="333" y="89"/>
                    <a:pt x="334" y="87"/>
                  </a:cubicBezTo>
                  <a:cubicBezTo>
                    <a:pt x="334" y="85"/>
                    <a:pt x="334" y="83"/>
                    <a:pt x="335" y="81"/>
                  </a:cubicBezTo>
                  <a:cubicBezTo>
                    <a:pt x="333" y="82"/>
                    <a:pt x="331" y="83"/>
                    <a:pt x="329" y="85"/>
                  </a:cubicBezTo>
                  <a:cubicBezTo>
                    <a:pt x="328" y="85"/>
                    <a:pt x="327" y="85"/>
                    <a:pt x="326" y="85"/>
                  </a:cubicBezTo>
                  <a:cubicBezTo>
                    <a:pt x="325" y="83"/>
                    <a:pt x="323" y="82"/>
                    <a:pt x="320" y="81"/>
                  </a:cubicBezTo>
                  <a:cubicBezTo>
                    <a:pt x="321" y="84"/>
                    <a:pt x="321" y="86"/>
                    <a:pt x="322" y="88"/>
                  </a:cubicBezTo>
                  <a:cubicBezTo>
                    <a:pt x="322" y="89"/>
                    <a:pt x="322" y="90"/>
                    <a:pt x="321" y="90"/>
                  </a:cubicBezTo>
                  <a:cubicBezTo>
                    <a:pt x="319" y="92"/>
                    <a:pt x="318" y="93"/>
                    <a:pt x="316" y="95"/>
                  </a:cubicBezTo>
                  <a:cubicBezTo>
                    <a:pt x="318" y="95"/>
                    <a:pt x="320" y="95"/>
                    <a:pt x="323" y="96"/>
                  </a:cubicBezTo>
                  <a:cubicBezTo>
                    <a:pt x="324" y="96"/>
                    <a:pt x="325" y="96"/>
                    <a:pt x="325" y="97"/>
                  </a:cubicBezTo>
                  <a:cubicBezTo>
                    <a:pt x="326" y="99"/>
                    <a:pt x="327" y="101"/>
                    <a:pt x="328" y="104"/>
                  </a:cubicBezTo>
                  <a:cubicBezTo>
                    <a:pt x="329" y="101"/>
                    <a:pt x="330" y="100"/>
                    <a:pt x="330" y="98"/>
                  </a:cubicBezTo>
                  <a:cubicBezTo>
                    <a:pt x="331" y="96"/>
                    <a:pt x="332" y="95"/>
                    <a:pt x="333" y="95"/>
                  </a:cubicBezTo>
                  <a:cubicBezTo>
                    <a:pt x="335" y="96"/>
                    <a:pt x="337" y="95"/>
                    <a:pt x="340" y="95"/>
                  </a:cubicBezTo>
                  <a:close/>
                  <a:moveTo>
                    <a:pt x="399" y="81"/>
                  </a:moveTo>
                  <a:cubicBezTo>
                    <a:pt x="397" y="82"/>
                    <a:pt x="395" y="84"/>
                    <a:pt x="393" y="85"/>
                  </a:cubicBezTo>
                  <a:cubicBezTo>
                    <a:pt x="393" y="85"/>
                    <a:pt x="392" y="85"/>
                    <a:pt x="391" y="85"/>
                  </a:cubicBezTo>
                  <a:cubicBezTo>
                    <a:pt x="389" y="84"/>
                    <a:pt x="387" y="82"/>
                    <a:pt x="385" y="81"/>
                  </a:cubicBezTo>
                  <a:cubicBezTo>
                    <a:pt x="385" y="83"/>
                    <a:pt x="386" y="85"/>
                    <a:pt x="386" y="87"/>
                  </a:cubicBezTo>
                  <a:cubicBezTo>
                    <a:pt x="387" y="89"/>
                    <a:pt x="386" y="90"/>
                    <a:pt x="385" y="91"/>
                  </a:cubicBezTo>
                  <a:cubicBezTo>
                    <a:pt x="384" y="92"/>
                    <a:pt x="382" y="93"/>
                    <a:pt x="380" y="95"/>
                  </a:cubicBezTo>
                  <a:cubicBezTo>
                    <a:pt x="383" y="95"/>
                    <a:pt x="385" y="95"/>
                    <a:pt x="387" y="96"/>
                  </a:cubicBezTo>
                  <a:cubicBezTo>
                    <a:pt x="388" y="96"/>
                    <a:pt x="389" y="96"/>
                    <a:pt x="390" y="97"/>
                  </a:cubicBezTo>
                  <a:cubicBezTo>
                    <a:pt x="390" y="99"/>
                    <a:pt x="391" y="101"/>
                    <a:pt x="392" y="104"/>
                  </a:cubicBezTo>
                  <a:cubicBezTo>
                    <a:pt x="393" y="101"/>
                    <a:pt x="394" y="100"/>
                    <a:pt x="395" y="98"/>
                  </a:cubicBezTo>
                  <a:cubicBezTo>
                    <a:pt x="395" y="96"/>
                    <a:pt x="396" y="95"/>
                    <a:pt x="398" y="95"/>
                  </a:cubicBezTo>
                  <a:cubicBezTo>
                    <a:pt x="400" y="96"/>
                    <a:pt x="402" y="95"/>
                    <a:pt x="404" y="95"/>
                  </a:cubicBezTo>
                  <a:cubicBezTo>
                    <a:pt x="402" y="93"/>
                    <a:pt x="400" y="92"/>
                    <a:pt x="399" y="90"/>
                  </a:cubicBezTo>
                  <a:cubicBezTo>
                    <a:pt x="398" y="90"/>
                    <a:pt x="398" y="89"/>
                    <a:pt x="398" y="88"/>
                  </a:cubicBezTo>
                  <a:cubicBezTo>
                    <a:pt x="398" y="86"/>
                    <a:pt x="399" y="84"/>
                    <a:pt x="399" y="81"/>
                  </a:cubicBezTo>
                  <a:close/>
                  <a:moveTo>
                    <a:pt x="303" y="81"/>
                  </a:moveTo>
                  <a:cubicBezTo>
                    <a:pt x="301" y="82"/>
                    <a:pt x="299" y="83"/>
                    <a:pt x="297" y="85"/>
                  </a:cubicBezTo>
                  <a:cubicBezTo>
                    <a:pt x="296" y="85"/>
                    <a:pt x="295" y="85"/>
                    <a:pt x="294" y="85"/>
                  </a:cubicBezTo>
                  <a:cubicBezTo>
                    <a:pt x="292" y="83"/>
                    <a:pt x="290" y="82"/>
                    <a:pt x="288" y="81"/>
                  </a:cubicBezTo>
                  <a:cubicBezTo>
                    <a:pt x="289" y="84"/>
                    <a:pt x="289" y="86"/>
                    <a:pt x="290" y="88"/>
                  </a:cubicBezTo>
                  <a:cubicBezTo>
                    <a:pt x="290" y="89"/>
                    <a:pt x="290" y="90"/>
                    <a:pt x="289" y="90"/>
                  </a:cubicBezTo>
                  <a:cubicBezTo>
                    <a:pt x="287" y="92"/>
                    <a:pt x="286" y="93"/>
                    <a:pt x="284" y="95"/>
                  </a:cubicBezTo>
                  <a:cubicBezTo>
                    <a:pt x="286" y="95"/>
                    <a:pt x="288" y="96"/>
                    <a:pt x="290" y="95"/>
                  </a:cubicBezTo>
                  <a:cubicBezTo>
                    <a:pt x="292" y="95"/>
                    <a:pt x="292" y="96"/>
                    <a:pt x="293" y="98"/>
                  </a:cubicBezTo>
                  <a:cubicBezTo>
                    <a:pt x="294" y="100"/>
                    <a:pt x="295" y="101"/>
                    <a:pt x="295" y="104"/>
                  </a:cubicBezTo>
                  <a:cubicBezTo>
                    <a:pt x="296" y="101"/>
                    <a:pt x="297" y="99"/>
                    <a:pt x="298" y="97"/>
                  </a:cubicBezTo>
                  <a:cubicBezTo>
                    <a:pt x="299" y="96"/>
                    <a:pt x="299" y="96"/>
                    <a:pt x="300" y="96"/>
                  </a:cubicBezTo>
                  <a:cubicBezTo>
                    <a:pt x="303" y="95"/>
                    <a:pt x="305" y="95"/>
                    <a:pt x="307" y="95"/>
                  </a:cubicBezTo>
                  <a:cubicBezTo>
                    <a:pt x="305" y="93"/>
                    <a:pt x="304" y="92"/>
                    <a:pt x="302" y="90"/>
                  </a:cubicBezTo>
                  <a:cubicBezTo>
                    <a:pt x="301" y="90"/>
                    <a:pt x="301" y="89"/>
                    <a:pt x="301" y="88"/>
                  </a:cubicBezTo>
                  <a:cubicBezTo>
                    <a:pt x="302" y="86"/>
                    <a:pt x="302" y="84"/>
                    <a:pt x="303" y="81"/>
                  </a:cubicBezTo>
                  <a:close/>
                  <a:moveTo>
                    <a:pt x="445" y="95"/>
                  </a:moveTo>
                  <a:cubicBezTo>
                    <a:pt x="447" y="95"/>
                    <a:pt x="449" y="96"/>
                    <a:pt x="451" y="95"/>
                  </a:cubicBezTo>
                  <a:cubicBezTo>
                    <a:pt x="453" y="95"/>
                    <a:pt x="454" y="96"/>
                    <a:pt x="454" y="98"/>
                  </a:cubicBezTo>
                  <a:cubicBezTo>
                    <a:pt x="455" y="100"/>
                    <a:pt x="456" y="101"/>
                    <a:pt x="457" y="104"/>
                  </a:cubicBezTo>
                  <a:cubicBezTo>
                    <a:pt x="458" y="101"/>
                    <a:pt x="459" y="99"/>
                    <a:pt x="459" y="97"/>
                  </a:cubicBezTo>
                  <a:cubicBezTo>
                    <a:pt x="460" y="96"/>
                    <a:pt x="460" y="96"/>
                    <a:pt x="462" y="96"/>
                  </a:cubicBezTo>
                  <a:cubicBezTo>
                    <a:pt x="464" y="95"/>
                    <a:pt x="466" y="95"/>
                    <a:pt x="468" y="95"/>
                  </a:cubicBezTo>
                  <a:cubicBezTo>
                    <a:pt x="466" y="93"/>
                    <a:pt x="465" y="92"/>
                    <a:pt x="463" y="90"/>
                  </a:cubicBezTo>
                  <a:cubicBezTo>
                    <a:pt x="463" y="90"/>
                    <a:pt x="462" y="89"/>
                    <a:pt x="462" y="88"/>
                  </a:cubicBezTo>
                  <a:cubicBezTo>
                    <a:pt x="463" y="86"/>
                    <a:pt x="463" y="84"/>
                    <a:pt x="464" y="81"/>
                  </a:cubicBezTo>
                  <a:cubicBezTo>
                    <a:pt x="462" y="82"/>
                    <a:pt x="460" y="83"/>
                    <a:pt x="458" y="85"/>
                  </a:cubicBezTo>
                  <a:cubicBezTo>
                    <a:pt x="457" y="85"/>
                    <a:pt x="456" y="85"/>
                    <a:pt x="455" y="85"/>
                  </a:cubicBezTo>
                  <a:cubicBezTo>
                    <a:pt x="453" y="83"/>
                    <a:pt x="452" y="82"/>
                    <a:pt x="449" y="81"/>
                  </a:cubicBezTo>
                  <a:cubicBezTo>
                    <a:pt x="450" y="84"/>
                    <a:pt x="450" y="86"/>
                    <a:pt x="451" y="88"/>
                  </a:cubicBezTo>
                  <a:cubicBezTo>
                    <a:pt x="451" y="89"/>
                    <a:pt x="451" y="90"/>
                    <a:pt x="450" y="90"/>
                  </a:cubicBezTo>
                  <a:cubicBezTo>
                    <a:pt x="448" y="92"/>
                    <a:pt x="447" y="93"/>
                    <a:pt x="445" y="95"/>
                  </a:cubicBezTo>
                  <a:close/>
                  <a:moveTo>
                    <a:pt x="424" y="104"/>
                  </a:moveTo>
                  <a:cubicBezTo>
                    <a:pt x="425" y="101"/>
                    <a:pt x="426" y="100"/>
                    <a:pt x="427" y="98"/>
                  </a:cubicBezTo>
                  <a:cubicBezTo>
                    <a:pt x="427" y="96"/>
                    <a:pt x="428" y="95"/>
                    <a:pt x="430" y="95"/>
                  </a:cubicBezTo>
                  <a:cubicBezTo>
                    <a:pt x="432" y="96"/>
                    <a:pt x="434" y="95"/>
                    <a:pt x="436" y="95"/>
                  </a:cubicBezTo>
                  <a:cubicBezTo>
                    <a:pt x="434" y="93"/>
                    <a:pt x="433" y="92"/>
                    <a:pt x="431" y="90"/>
                  </a:cubicBezTo>
                  <a:cubicBezTo>
                    <a:pt x="430" y="90"/>
                    <a:pt x="430" y="89"/>
                    <a:pt x="430" y="88"/>
                  </a:cubicBezTo>
                  <a:cubicBezTo>
                    <a:pt x="431" y="86"/>
                    <a:pt x="431" y="84"/>
                    <a:pt x="432" y="81"/>
                  </a:cubicBezTo>
                  <a:cubicBezTo>
                    <a:pt x="429" y="82"/>
                    <a:pt x="428" y="84"/>
                    <a:pt x="426" y="85"/>
                  </a:cubicBezTo>
                  <a:cubicBezTo>
                    <a:pt x="425" y="85"/>
                    <a:pt x="424" y="85"/>
                    <a:pt x="423" y="85"/>
                  </a:cubicBezTo>
                  <a:cubicBezTo>
                    <a:pt x="421" y="84"/>
                    <a:pt x="419" y="82"/>
                    <a:pt x="417" y="81"/>
                  </a:cubicBezTo>
                  <a:cubicBezTo>
                    <a:pt x="418" y="83"/>
                    <a:pt x="418" y="85"/>
                    <a:pt x="418" y="87"/>
                  </a:cubicBezTo>
                  <a:cubicBezTo>
                    <a:pt x="419" y="89"/>
                    <a:pt x="419" y="90"/>
                    <a:pt x="417" y="91"/>
                  </a:cubicBezTo>
                  <a:cubicBezTo>
                    <a:pt x="416" y="92"/>
                    <a:pt x="414" y="93"/>
                    <a:pt x="413" y="95"/>
                  </a:cubicBezTo>
                  <a:cubicBezTo>
                    <a:pt x="415" y="95"/>
                    <a:pt x="417" y="95"/>
                    <a:pt x="419" y="95"/>
                  </a:cubicBezTo>
                  <a:cubicBezTo>
                    <a:pt x="421" y="96"/>
                    <a:pt x="421" y="96"/>
                    <a:pt x="422" y="98"/>
                  </a:cubicBezTo>
                  <a:cubicBezTo>
                    <a:pt x="423" y="99"/>
                    <a:pt x="423" y="101"/>
                    <a:pt x="424" y="104"/>
                  </a:cubicBezTo>
                  <a:close/>
                  <a:moveTo>
                    <a:pt x="211" y="95"/>
                  </a:moveTo>
                  <a:cubicBezTo>
                    <a:pt x="209" y="93"/>
                    <a:pt x="207" y="92"/>
                    <a:pt x="205" y="90"/>
                  </a:cubicBezTo>
                  <a:cubicBezTo>
                    <a:pt x="204" y="90"/>
                    <a:pt x="204" y="89"/>
                    <a:pt x="204" y="88"/>
                  </a:cubicBezTo>
                  <a:cubicBezTo>
                    <a:pt x="205" y="86"/>
                    <a:pt x="205" y="84"/>
                    <a:pt x="206" y="81"/>
                  </a:cubicBezTo>
                  <a:cubicBezTo>
                    <a:pt x="204" y="82"/>
                    <a:pt x="202" y="84"/>
                    <a:pt x="200" y="85"/>
                  </a:cubicBezTo>
                  <a:cubicBezTo>
                    <a:pt x="199" y="85"/>
                    <a:pt x="198" y="85"/>
                    <a:pt x="198" y="85"/>
                  </a:cubicBezTo>
                  <a:cubicBezTo>
                    <a:pt x="196" y="84"/>
                    <a:pt x="194" y="82"/>
                    <a:pt x="191" y="81"/>
                  </a:cubicBezTo>
                  <a:cubicBezTo>
                    <a:pt x="192" y="84"/>
                    <a:pt x="192" y="86"/>
                    <a:pt x="193" y="88"/>
                  </a:cubicBezTo>
                  <a:cubicBezTo>
                    <a:pt x="193" y="89"/>
                    <a:pt x="193" y="90"/>
                    <a:pt x="192" y="90"/>
                  </a:cubicBezTo>
                  <a:cubicBezTo>
                    <a:pt x="190" y="92"/>
                    <a:pt x="189" y="93"/>
                    <a:pt x="187" y="95"/>
                  </a:cubicBezTo>
                  <a:cubicBezTo>
                    <a:pt x="190" y="95"/>
                    <a:pt x="192" y="95"/>
                    <a:pt x="194" y="96"/>
                  </a:cubicBezTo>
                  <a:cubicBezTo>
                    <a:pt x="195" y="96"/>
                    <a:pt x="196" y="96"/>
                    <a:pt x="196" y="97"/>
                  </a:cubicBezTo>
                  <a:cubicBezTo>
                    <a:pt x="197" y="99"/>
                    <a:pt x="198" y="101"/>
                    <a:pt x="199" y="104"/>
                  </a:cubicBezTo>
                  <a:cubicBezTo>
                    <a:pt x="200" y="101"/>
                    <a:pt x="201" y="99"/>
                    <a:pt x="201" y="97"/>
                  </a:cubicBezTo>
                  <a:cubicBezTo>
                    <a:pt x="202" y="96"/>
                    <a:pt x="203" y="96"/>
                    <a:pt x="204" y="96"/>
                  </a:cubicBezTo>
                  <a:cubicBezTo>
                    <a:pt x="206" y="95"/>
                    <a:pt x="208" y="95"/>
                    <a:pt x="211" y="95"/>
                  </a:cubicBezTo>
                  <a:close/>
                  <a:moveTo>
                    <a:pt x="372" y="95"/>
                  </a:moveTo>
                  <a:cubicBezTo>
                    <a:pt x="370" y="93"/>
                    <a:pt x="368" y="92"/>
                    <a:pt x="367" y="91"/>
                  </a:cubicBezTo>
                  <a:cubicBezTo>
                    <a:pt x="366" y="90"/>
                    <a:pt x="365" y="89"/>
                    <a:pt x="366" y="88"/>
                  </a:cubicBezTo>
                  <a:cubicBezTo>
                    <a:pt x="366" y="86"/>
                    <a:pt x="367" y="84"/>
                    <a:pt x="367" y="81"/>
                  </a:cubicBezTo>
                  <a:cubicBezTo>
                    <a:pt x="365" y="82"/>
                    <a:pt x="363" y="83"/>
                    <a:pt x="361" y="85"/>
                  </a:cubicBezTo>
                  <a:cubicBezTo>
                    <a:pt x="360" y="85"/>
                    <a:pt x="360" y="85"/>
                    <a:pt x="359" y="85"/>
                  </a:cubicBezTo>
                  <a:cubicBezTo>
                    <a:pt x="357" y="83"/>
                    <a:pt x="355" y="82"/>
                    <a:pt x="353" y="81"/>
                  </a:cubicBezTo>
                  <a:cubicBezTo>
                    <a:pt x="353" y="84"/>
                    <a:pt x="354" y="86"/>
                    <a:pt x="354" y="88"/>
                  </a:cubicBezTo>
                  <a:cubicBezTo>
                    <a:pt x="354" y="89"/>
                    <a:pt x="354" y="90"/>
                    <a:pt x="353" y="90"/>
                  </a:cubicBezTo>
                  <a:cubicBezTo>
                    <a:pt x="352" y="92"/>
                    <a:pt x="350" y="93"/>
                    <a:pt x="348" y="95"/>
                  </a:cubicBezTo>
                  <a:cubicBezTo>
                    <a:pt x="351" y="95"/>
                    <a:pt x="353" y="95"/>
                    <a:pt x="355" y="96"/>
                  </a:cubicBezTo>
                  <a:cubicBezTo>
                    <a:pt x="356" y="96"/>
                    <a:pt x="357" y="96"/>
                    <a:pt x="357" y="97"/>
                  </a:cubicBezTo>
                  <a:cubicBezTo>
                    <a:pt x="358" y="99"/>
                    <a:pt x="359" y="101"/>
                    <a:pt x="360" y="104"/>
                  </a:cubicBezTo>
                  <a:cubicBezTo>
                    <a:pt x="361" y="101"/>
                    <a:pt x="362" y="100"/>
                    <a:pt x="362" y="98"/>
                  </a:cubicBezTo>
                  <a:cubicBezTo>
                    <a:pt x="363" y="96"/>
                    <a:pt x="364" y="95"/>
                    <a:pt x="365" y="95"/>
                  </a:cubicBezTo>
                  <a:cubicBezTo>
                    <a:pt x="367" y="96"/>
                    <a:pt x="369" y="95"/>
                    <a:pt x="372" y="95"/>
                  </a:cubicBezTo>
                  <a:close/>
                  <a:moveTo>
                    <a:pt x="251" y="95"/>
                  </a:moveTo>
                  <a:cubicBezTo>
                    <a:pt x="254" y="95"/>
                    <a:pt x="256" y="95"/>
                    <a:pt x="258" y="96"/>
                  </a:cubicBezTo>
                  <a:cubicBezTo>
                    <a:pt x="259" y="96"/>
                    <a:pt x="260" y="96"/>
                    <a:pt x="260" y="97"/>
                  </a:cubicBezTo>
                  <a:cubicBezTo>
                    <a:pt x="261" y="99"/>
                    <a:pt x="262" y="101"/>
                    <a:pt x="263" y="104"/>
                  </a:cubicBezTo>
                  <a:cubicBezTo>
                    <a:pt x="264" y="101"/>
                    <a:pt x="265" y="99"/>
                    <a:pt x="266" y="98"/>
                  </a:cubicBezTo>
                  <a:cubicBezTo>
                    <a:pt x="266" y="96"/>
                    <a:pt x="267" y="95"/>
                    <a:pt x="269" y="95"/>
                  </a:cubicBezTo>
                  <a:cubicBezTo>
                    <a:pt x="271" y="95"/>
                    <a:pt x="273" y="95"/>
                    <a:pt x="275" y="95"/>
                  </a:cubicBezTo>
                  <a:cubicBezTo>
                    <a:pt x="273" y="93"/>
                    <a:pt x="272" y="92"/>
                    <a:pt x="270" y="91"/>
                  </a:cubicBezTo>
                  <a:cubicBezTo>
                    <a:pt x="269" y="90"/>
                    <a:pt x="269" y="89"/>
                    <a:pt x="269" y="88"/>
                  </a:cubicBezTo>
                  <a:cubicBezTo>
                    <a:pt x="270" y="86"/>
                    <a:pt x="270" y="83"/>
                    <a:pt x="271" y="81"/>
                  </a:cubicBezTo>
                  <a:cubicBezTo>
                    <a:pt x="268" y="82"/>
                    <a:pt x="266" y="83"/>
                    <a:pt x="265" y="85"/>
                  </a:cubicBezTo>
                  <a:cubicBezTo>
                    <a:pt x="264" y="85"/>
                    <a:pt x="263" y="85"/>
                    <a:pt x="262" y="85"/>
                  </a:cubicBezTo>
                  <a:cubicBezTo>
                    <a:pt x="260" y="83"/>
                    <a:pt x="258" y="82"/>
                    <a:pt x="256" y="81"/>
                  </a:cubicBezTo>
                  <a:cubicBezTo>
                    <a:pt x="256" y="84"/>
                    <a:pt x="257" y="86"/>
                    <a:pt x="257" y="88"/>
                  </a:cubicBezTo>
                  <a:cubicBezTo>
                    <a:pt x="258" y="89"/>
                    <a:pt x="257" y="90"/>
                    <a:pt x="257" y="90"/>
                  </a:cubicBezTo>
                  <a:cubicBezTo>
                    <a:pt x="255" y="92"/>
                    <a:pt x="253" y="93"/>
                    <a:pt x="251" y="95"/>
                  </a:cubicBezTo>
                  <a:close/>
                  <a:moveTo>
                    <a:pt x="243" y="95"/>
                  </a:moveTo>
                  <a:cubicBezTo>
                    <a:pt x="241" y="93"/>
                    <a:pt x="239" y="92"/>
                    <a:pt x="238" y="90"/>
                  </a:cubicBezTo>
                  <a:cubicBezTo>
                    <a:pt x="237" y="90"/>
                    <a:pt x="236" y="89"/>
                    <a:pt x="237" y="88"/>
                  </a:cubicBezTo>
                  <a:cubicBezTo>
                    <a:pt x="237" y="86"/>
                    <a:pt x="238" y="84"/>
                    <a:pt x="238" y="81"/>
                  </a:cubicBezTo>
                  <a:cubicBezTo>
                    <a:pt x="236" y="82"/>
                    <a:pt x="235" y="83"/>
                    <a:pt x="233" y="84"/>
                  </a:cubicBezTo>
                  <a:cubicBezTo>
                    <a:pt x="232" y="85"/>
                    <a:pt x="230" y="85"/>
                    <a:pt x="229" y="84"/>
                  </a:cubicBezTo>
                  <a:cubicBezTo>
                    <a:pt x="227" y="83"/>
                    <a:pt x="226" y="82"/>
                    <a:pt x="224" y="81"/>
                  </a:cubicBezTo>
                  <a:cubicBezTo>
                    <a:pt x="224" y="83"/>
                    <a:pt x="224" y="85"/>
                    <a:pt x="225" y="87"/>
                  </a:cubicBezTo>
                  <a:cubicBezTo>
                    <a:pt x="226" y="89"/>
                    <a:pt x="225" y="90"/>
                    <a:pt x="224" y="91"/>
                  </a:cubicBezTo>
                  <a:cubicBezTo>
                    <a:pt x="222" y="92"/>
                    <a:pt x="221" y="93"/>
                    <a:pt x="219" y="95"/>
                  </a:cubicBezTo>
                  <a:cubicBezTo>
                    <a:pt x="222" y="95"/>
                    <a:pt x="224" y="95"/>
                    <a:pt x="226" y="96"/>
                  </a:cubicBezTo>
                  <a:cubicBezTo>
                    <a:pt x="227" y="96"/>
                    <a:pt x="228" y="96"/>
                    <a:pt x="228" y="97"/>
                  </a:cubicBezTo>
                  <a:cubicBezTo>
                    <a:pt x="229" y="99"/>
                    <a:pt x="230" y="101"/>
                    <a:pt x="231" y="104"/>
                  </a:cubicBezTo>
                  <a:cubicBezTo>
                    <a:pt x="232" y="101"/>
                    <a:pt x="233" y="99"/>
                    <a:pt x="234" y="97"/>
                  </a:cubicBezTo>
                  <a:cubicBezTo>
                    <a:pt x="234" y="96"/>
                    <a:pt x="235" y="96"/>
                    <a:pt x="236" y="96"/>
                  </a:cubicBezTo>
                  <a:cubicBezTo>
                    <a:pt x="238" y="95"/>
                    <a:pt x="240" y="95"/>
                    <a:pt x="243" y="95"/>
                  </a:cubicBezTo>
                  <a:close/>
                  <a:moveTo>
                    <a:pt x="127" y="81"/>
                  </a:moveTo>
                  <a:cubicBezTo>
                    <a:pt x="127" y="84"/>
                    <a:pt x="128" y="86"/>
                    <a:pt x="128" y="88"/>
                  </a:cubicBezTo>
                  <a:cubicBezTo>
                    <a:pt x="128" y="89"/>
                    <a:pt x="128" y="90"/>
                    <a:pt x="127" y="90"/>
                  </a:cubicBezTo>
                  <a:cubicBezTo>
                    <a:pt x="126" y="92"/>
                    <a:pt x="124" y="93"/>
                    <a:pt x="122" y="95"/>
                  </a:cubicBezTo>
                  <a:cubicBezTo>
                    <a:pt x="125" y="95"/>
                    <a:pt x="127" y="95"/>
                    <a:pt x="129" y="96"/>
                  </a:cubicBezTo>
                  <a:cubicBezTo>
                    <a:pt x="130" y="96"/>
                    <a:pt x="131" y="96"/>
                    <a:pt x="131" y="97"/>
                  </a:cubicBezTo>
                  <a:cubicBezTo>
                    <a:pt x="132" y="99"/>
                    <a:pt x="133" y="101"/>
                    <a:pt x="134" y="104"/>
                  </a:cubicBezTo>
                  <a:cubicBezTo>
                    <a:pt x="135" y="101"/>
                    <a:pt x="136" y="99"/>
                    <a:pt x="136" y="97"/>
                  </a:cubicBezTo>
                  <a:cubicBezTo>
                    <a:pt x="137" y="96"/>
                    <a:pt x="138" y="96"/>
                    <a:pt x="139" y="96"/>
                  </a:cubicBezTo>
                  <a:cubicBezTo>
                    <a:pt x="141" y="95"/>
                    <a:pt x="143" y="95"/>
                    <a:pt x="146" y="95"/>
                  </a:cubicBezTo>
                  <a:cubicBezTo>
                    <a:pt x="144" y="93"/>
                    <a:pt x="142" y="92"/>
                    <a:pt x="141" y="91"/>
                  </a:cubicBezTo>
                  <a:cubicBezTo>
                    <a:pt x="140" y="90"/>
                    <a:pt x="139" y="89"/>
                    <a:pt x="140" y="88"/>
                  </a:cubicBezTo>
                  <a:cubicBezTo>
                    <a:pt x="140" y="86"/>
                    <a:pt x="141" y="83"/>
                    <a:pt x="141" y="81"/>
                  </a:cubicBezTo>
                  <a:cubicBezTo>
                    <a:pt x="139" y="82"/>
                    <a:pt x="137" y="83"/>
                    <a:pt x="135" y="85"/>
                  </a:cubicBezTo>
                  <a:cubicBezTo>
                    <a:pt x="134" y="85"/>
                    <a:pt x="133" y="85"/>
                    <a:pt x="132" y="85"/>
                  </a:cubicBezTo>
                  <a:cubicBezTo>
                    <a:pt x="131" y="83"/>
                    <a:pt x="129" y="82"/>
                    <a:pt x="127" y="81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C170E904-BBA9-4476-8BE2-2EC555801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6571" y="3154351"/>
              <a:ext cx="384752" cy="364680"/>
            </a:xfrm>
            <a:custGeom>
              <a:avLst/>
              <a:gdLst>
                <a:gd name="T0" fmla="*/ 18 w 97"/>
                <a:gd name="T1" fmla="*/ 92 h 92"/>
                <a:gd name="T2" fmla="*/ 25 w 97"/>
                <a:gd name="T3" fmla="*/ 70 h 92"/>
                <a:gd name="T4" fmla="*/ 29 w 97"/>
                <a:gd name="T5" fmla="*/ 59 h 92"/>
                <a:gd name="T6" fmla="*/ 28 w 97"/>
                <a:gd name="T7" fmla="*/ 56 h 92"/>
                <a:gd name="T8" fmla="*/ 2 w 97"/>
                <a:gd name="T9" fmla="*/ 37 h 92"/>
                <a:gd name="T10" fmla="*/ 0 w 97"/>
                <a:gd name="T11" fmla="*/ 35 h 92"/>
                <a:gd name="T12" fmla="*/ 2 w 97"/>
                <a:gd name="T13" fmla="*/ 35 h 92"/>
                <a:gd name="T14" fmla="*/ 34 w 97"/>
                <a:gd name="T15" fmla="*/ 35 h 92"/>
                <a:gd name="T16" fmla="*/ 37 w 97"/>
                <a:gd name="T17" fmla="*/ 33 h 92"/>
                <a:gd name="T18" fmla="*/ 47 w 97"/>
                <a:gd name="T19" fmla="*/ 2 h 92"/>
                <a:gd name="T20" fmla="*/ 48 w 97"/>
                <a:gd name="T21" fmla="*/ 0 h 92"/>
                <a:gd name="T22" fmla="*/ 52 w 97"/>
                <a:gd name="T23" fmla="*/ 11 h 92"/>
                <a:gd name="T24" fmla="*/ 59 w 97"/>
                <a:gd name="T25" fmla="*/ 33 h 92"/>
                <a:gd name="T26" fmla="*/ 62 w 97"/>
                <a:gd name="T27" fmla="*/ 35 h 92"/>
                <a:gd name="T28" fmla="*/ 94 w 97"/>
                <a:gd name="T29" fmla="*/ 35 h 92"/>
                <a:gd name="T30" fmla="*/ 97 w 97"/>
                <a:gd name="T31" fmla="*/ 35 h 92"/>
                <a:gd name="T32" fmla="*/ 95 w 97"/>
                <a:gd name="T33" fmla="*/ 37 h 92"/>
                <a:gd name="T34" fmla="*/ 68 w 97"/>
                <a:gd name="T35" fmla="*/ 56 h 92"/>
                <a:gd name="T36" fmla="*/ 67 w 97"/>
                <a:gd name="T37" fmla="*/ 59 h 92"/>
                <a:gd name="T38" fmla="*/ 77 w 97"/>
                <a:gd name="T39" fmla="*/ 90 h 92"/>
                <a:gd name="T40" fmla="*/ 78 w 97"/>
                <a:gd name="T41" fmla="*/ 92 h 92"/>
                <a:gd name="T42" fmla="*/ 76 w 97"/>
                <a:gd name="T43" fmla="*/ 91 h 92"/>
                <a:gd name="T44" fmla="*/ 50 w 97"/>
                <a:gd name="T45" fmla="*/ 72 h 92"/>
                <a:gd name="T46" fmla="*/ 47 w 97"/>
                <a:gd name="T47" fmla="*/ 72 h 92"/>
                <a:gd name="T48" fmla="*/ 21 w 97"/>
                <a:gd name="T49" fmla="*/ 91 h 92"/>
                <a:gd name="T50" fmla="*/ 18 w 97"/>
                <a:gd name="T5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92">
                  <a:moveTo>
                    <a:pt x="18" y="92"/>
                  </a:moveTo>
                  <a:cubicBezTo>
                    <a:pt x="21" y="85"/>
                    <a:pt x="23" y="77"/>
                    <a:pt x="25" y="70"/>
                  </a:cubicBezTo>
                  <a:cubicBezTo>
                    <a:pt x="26" y="66"/>
                    <a:pt x="28" y="62"/>
                    <a:pt x="29" y="59"/>
                  </a:cubicBezTo>
                  <a:cubicBezTo>
                    <a:pt x="29" y="57"/>
                    <a:pt x="29" y="57"/>
                    <a:pt x="28" y="56"/>
                  </a:cubicBezTo>
                  <a:cubicBezTo>
                    <a:pt x="19" y="50"/>
                    <a:pt x="11" y="43"/>
                    <a:pt x="2" y="37"/>
                  </a:cubicBezTo>
                  <a:cubicBezTo>
                    <a:pt x="1" y="37"/>
                    <a:pt x="1" y="36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13" y="35"/>
                    <a:pt x="24" y="35"/>
                    <a:pt x="34" y="35"/>
                  </a:cubicBezTo>
                  <a:cubicBezTo>
                    <a:pt x="36" y="35"/>
                    <a:pt x="37" y="35"/>
                    <a:pt x="37" y="33"/>
                  </a:cubicBezTo>
                  <a:cubicBezTo>
                    <a:pt x="41" y="23"/>
                    <a:pt x="44" y="13"/>
                    <a:pt x="47" y="2"/>
                  </a:cubicBezTo>
                  <a:cubicBezTo>
                    <a:pt x="47" y="2"/>
                    <a:pt x="48" y="1"/>
                    <a:pt x="48" y="0"/>
                  </a:cubicBezTo>
                  <a:cubicBezTo>
                    <a:pt x="49" y="4"/>
                    <a:pt x="51" y="8"/>
                    <a:pt x="52" y="11"/>
                  </a:cubicBezTo>
                  <a:cubicBezTo>
                    <a:pt x="54" y="19"/>
                    <a:pt x="57" y="26"/>
                    <a:pt x="59" y="33"/>
                  </a:cubicBezTo>
                  <a:cubicBezTo>
                    <a:pt x="59" y="35"/>
                    <a:pt x="60" y="35"/>
                    <a:pt x="62" y="35"/>
                  </a:cubicBezTo>
                  <a:cubicBezTo>
                    <a:pt x="72" y="35"/>
                    <a:pt x="83" y="35"/>
                    <a:pt x="94" y="35"/>
                  </a:cubicBezTo>
                  <a:cubicBezTo>
                    <a:pt x="95" y="35"/>
                    <a:pt x="95" y="35"/>
                    <a:pt x="97" y="35"/>
                  </a:cubicBezTo>
                  <a:cubicBezTo>
                    <a:pt x="96" y="36"/>
                    <a:pt x="95" y="36"/>
                    <a:pt x="95" y="37"/>
                  </a:cubicBezTo>
                  <a:cubicBezTo>
                    <a:pt x="86" y="43"/>
                    <a:pt x="77" y="50"/>
                    <a:pt x="68" y="56"/>
                  </a:cubicBezTo>
                  <a:cubicBezTo>
                    <a:pt x="67" y="57"/>
                    <a:pt x="67" y="57"/>
                    <a:pt x="67" y="59"/>
                  </a:cubicBezTo>
                  <a:cubicBezTo>
                    <a:pt x="71" y="69"/>
                    <a:pt x="74" y="79"/>
                    <a:pt x="77" y="90"/>
                  </a:cubicBezTo>
                  <a:cubicBezTo>
                    <a:pt x="77" y="90"/>
                    <a:pt x="78" y="91"/>
                    <a:pt x="78" y="92"/>
                  </a:cubicBezTo>
                  <a:cubicBezTo>
                    <a:pt x="77" y="92"/>
                    <a:pt x="77" y="91"/>
                    <a:pt x="76" y="91"/>
                  </a:cubicBezTo>
                  <a:cubicBezTo>
                    <a:pt x="67" y="85"/>
                    <a:pt x="58" y="78"/>
                    <a:pt x="50" y="72"/>
                  </a:cubicBezTo>
                  <a:cubicBezTo>
                    <a:pt x="48" y="71"/>
                    <a:pt x="48" y="71"/>
                    <a:pt x="47" y="72"/>
                  </a:cubicBezTo>
                  <a:cubicBezTo>
                    <a:pt x="38" y="78"/>
                    <a:pt x="29" y="84"/>
                    <a:pt x="21" y="91"/>
                  </a:cubicBezTo>
                  <a:cubicBezTo>
                    <a:pt x="20" y="91"/>
                    <a:pt x="19" y="92"/>
                    <a:pt x="18" y="9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82C8A406-EA19-44EB-AD85-5E0EF3BA3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079" y="2793018"/>
              <a:ext cx="1552393" cy="23421"/>
            </a:xfrm>
            <a:custGeom>
              <a:avLst/>
              <a:gdLst>
                <a:gd name="T0" fmla="*/ 394 w 394"/>
                <a:gd name="T1" fmla="*/ 0 h 6"/>
                <a:gd name="T2" fmla="*/ 394 w 394"/>
                <a:gd name="T3" fmla="*/ 6 h 6"/>
                <a:gd name="T4" fmla="*/ 0 w 394"/>
                <a:gd name="T5" fmla="*/ 6 h 6"/>
                <a:gd name="T6" fmla="*/ 0 w 394"/>
                <a:gd name="T7" fmla="*/ 0 h 6"/>
                <a:gd name="T8" fmla="*/ 394 w 39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6">
                  <a:moveTo>
                    <a:pt x="394" y="0"/>
                  </a:moveTo>
                  <a:cubicBezTo>
                    <a:pt x="394" y="2"/>
                    <a:pt x="394" y="4"/>
                    <a:pt x="394" y="6"/>
                  </a:cubicBezTo>
                  <a:cubicBezTo>
                    <a:pt x="263" y="6"/>
                    <a:pt x="132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32" y="0"/>
                    <a:pt x="263" y="0"/>
                    <a:pt x="394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0" name="Freeform 9">
              <a:extLst>
                <a:ext uri="{FF2B5EF4-FFF2-40B4-BE49-F238E27FC236}">
                  <a16:creationId xmlns:a16="http://schemas.microsoft.com/office/drawing/2014/main" id="{D3EA4E86-01E5-4257-ADAE-02BCA833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016" y="3110859"/>
              <a:ext cx="234197" cy="230853"/>
            </a:xfrm>
            <a:custGeom>
              <a:avLst/>
              <a:gdLst>
                <a:gd name="T0" fmla="*/ 0 w 59"/>
                <a:gd name="T1" fmla="*/ 22 h 58"/>
                <a:gd name="T2" fmla="*/ 20 w 59"/>
                <a:gd name="T3" fmla="*/ 22 h 58"/>
                <a:gd name="T4" fmla="*/ 23 w 59"/>
                <a:gd name="T5" fmla="*/ 20 h 58"/>
                <a:gd name="T6" fmla="*/ 29 w 59"/>
                <a:gd name="T7" fmla="*/ 0 h 58"/>
                <a:gd name="T8" fmla="*/ 30 w 59"/>
                <a:gd name="T9" fmla="*/ 3 h 58"/>
                <a:gd name="T10" fmla="*/ 36 w 59"/>
                <a:gd name="T11" fmla="*/ 20 h 58"/>
                <a:gd name="T12" fmla="*/ 39 w 59"/>
                <a:gd name="T13" fmla="*/ 22 h 58"/>
                <a:gd name="T14" fmla="*/ 57 w 59"/>
                <a:gd name="T15" fmla="*/ 22 h 58"/>
                <a:gd name="T16" fmla="*/ 59 w 59"/>
                <a:gd name="T17" fmla="*/ 22 h 58"/>
                <a:gd name="T18" fmla="*/ 59 w 59"/>
                <a:gd name="T19" fmla="*/ 22 h 58"/>
                <a:gd name="T20" fmla="*/ 58 w 59"/>
                <a:gd name="T21" fmla="*/ 24 h 58"/>
                <a:gd name="T22" fmla="*/ 43 w 59"/>
                <a:gd name="T23" fmla="*/ 34 h 58"/>
                <a:gd name="T24" fmla="*/ 42 w 59"/>
                <a:gd name="T25" fmla="*/ 38 h 58"/>
                <a:gd name="T26" fmla="*/ 48 w 59"/>
                <a:gd name="T27" fmla="*/ 56 h 58"/>
                <a:gd name="T28" fmla="*/ 48 w 59"/>
                <a:gd name="T29" fmla="*/ 57 h 58"/>
                <a:gd name="T30" fmla="*/ 30 w 59"/>
                <a:gd name="T31" fmla="*/ 44 h 58"/>
                <a:gd name="T32" fmla="*/ 11 w 59"/>
                <a:gd name="T33" fmla="*/ 58 h 58"/>
                <a:gd name="T34" fmla="*/ 18 w 59"/>
                <a:gd name="T35" fmla="*/ 36 h 58"/>
                <a:gd name="T36" fmla="*/ 0 w 59"/>
                <a:gd name="T37" fmla="*/ 23 h 58"/>
                <a:gd name="T38" fmla="*/ 0 w 59"/>
                <a:gd name="T3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8">
                  <a:moveTo>
                    <a:pt x="0" y="22"/>
                  </a:moveTo>
                  <a:cubicBezTo>
                    <a:pt x="7" y="22"/>
                    <a:pt x="13" y="22"/>
                    <a:pt x="20" y="22"/>
                  </a:cubicBezTo>
                  <a:cubicBezTo>
                    <a:pt x="22" y="22"/>
                    <a:pt x="23" y="22"/>
                    <a:pt x="23" y="20"/>
                  </a:cubicBezTo>
                  <a:cubicBezTo>
                    <a:pt x="25" y="13"/>
                    <a:pt x="27" y="7"/>
                    <a:pt x="29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32" y="8"/>
                    <a:pt x="34" y="14"/>
                    <a:pt x="36" y="20"/>
                  </a:cubicBezTo>
                  <a:cubicBezTo>
                    <a:pt x="36" y="22"/>
                    <a:pt x="37" y="22"/>
                    <a:pt x="39" y="22"/>
                  </a:cubicBezTo>
                  <a:cubicBezTo>
                    <a:pt x="45" y="22"/>
                    <a:pt x="51" y="22"/>
                    <a:pt x="57" y="22"/>
                  </a:cubicBezTo>
                  <a:cubicBezTo>
                    <a:pt x="58" y="22"/>
                    <a:pt x="58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3"/>
                    <a:pt x="58" y="23"/>
                    <a:pt x="58" y="24"/>
                  </a:cubicBezTo>
                  <a:cubicBezTo>
                    <a:pt x="53" y="27"/>
                    <a:pt x="48" y="31"/>
                    <a:pt x="43" y="34"/>
                  </a:cubicBezTo>
                  <a:cubicBezTo>
                    <a:pt x="41" y="35"/>
                    <a:pt x="41" y="36"/>
                    <a:pt x="42" y="38"/>
                  </a:cubicBezTo>
                  <a:cubicBezTo>
                    <a:pt x="44" y="44"/>
                    <a:pt x="46" y="50"/>
                    <a:pt x="48" y="56"/>
                  </a:cubicBezTo>
                  <a:cubicBezTo>
                    <a:pt x="48" y="56"/>
                    <a:pt x="48" y="56"/>
                    <a:pt x="48" y="57"/>
                  </a:cubicBezTo>
                  <a:cubicBezTo>
                    <a:pt x="42" y="53"/>
                    <a:pt x="36" y="48"/>
                    <a:pt x="30" y="44"/>
                  </a:cubicBezTo>
                  <a:cubicBezTo>
                    <a:pt x="23" y="48"/>
                    <a:pt x="17" y="53"/>
                    <a:pt x="11" y="58"/>
                  </a:cubicBezTo>
                  <a:cubicBezTo>
                    <a:pt x="13" y="50"/>
                    <a:pt x="16" y="43"/>
                    <a:pt x="18" y="36"/>
                  </a:cubicBezTo>
                  <a:cubicBezTo>
                    <a:pt x="12" y="31"/>
                    <a:pt x="6" y="27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8D0B2333-C831-4889-A0D4-0F6E1F8C1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721" y="3120895"/>
              <a:ext cx="230850" cy="224161"/>
            </a:xfrm>
            <a:custGeom>
              <a:avLst/>
              <a:gdLst>
                <a:gd name="T0" fmla="*/ 11 w 59"/>
                <a:gd name="T1" fmla="*/ 57 h 57"/>
                <a:gd name="T2" fmla="*/ 17 w 59"/>
                <a:gd name="T3" fmla="*/ 38 h 57"/>
                <a:gd name="T4" fmla="*/ 18 w 59"/>
                <a:gd name="T5" fmla="*/ 37 h 57"/>
                <a:gd name="T6" fmla="*/ 17 w 59"/>
                <a:gd name="T7" fmla="*/ 34 h 57"/>
                <a:gd name="T8" fmla="*/ 0 w 59"/>
                <a:gd name="T9" fmla="*/ 22 h 57"/>
                <a:gd name="T10" fmla="*/ 2 w 59"/>
                <a:gd name="T11" fmla="*/ 22 h 57"/>
                <a:gd name="T12" fmla="*/ 21 w 59"/>
                <a:gd name="T13" fmla="*/ 22 h 57"/>
                <a:gd name="T14" fmla="*/ 23 w 59"/>
                <a:gd name="T15" fmla="*/ 20 h 57"/>
                <a:gd name="T16" fmla="*/ 30 w 59"/>
                <a:gd name="T17" fmla="*/ 0 h 57"/>
                <a:gd name="T18" fmla="*/ 30 w 59"/>
                <a:gd name="T19" fmla="*/ 2 h 57"/>
                <a:gd name="T20" fmla="*/ 36 w 59"/>
                <a:gd name="T21" fmla="*/ 20 h 57"/>
                <a:gd name="T22" fmla="*/ 39 w 59"/>
                <a:gd name="T23" fmla="*/ 22 h 57"/>
                <a:gd name="T24" fmla="*/ 57 w 59"/>
                <a:gd name="T25" fmla="*/ 22 h 57"/>
                <a:gd name="T26" fmla="*/ 59 w 59"/>
                <a:gd name="T27" fmla="*/ 22 h 57"/>
                <a:gd name="T28" fmla="*/ 58 w 59"/>
                <a:gd name="T29" fmla="*/ 23 h 57"/>
                <a:gd name="T30" fmla="*/ 42 w 59"/>
                <a:gd name="T31" fmla="*/ 34 h 57"/>
                <a:gd name="T32" fmla="*/ 42 w 59"/>
                <a:gd name="T33" fmla="*/ 37 h 57"/>
                <a:gd name="T34" fmla="*/ 47 w 59"/>
                <a:gd name="T35" fmla="*/ 55 h 57"/>
                <a:gd name="T36" fmla="*/ 48 w 59"/>
                <a:gd name="T37" fmla="*/ 57 h 57"/>
                <a:gd name="T38" fmla="*/ 30 w 59"/>
                <a:gd name="T39" fmla="*/ 44 h 57"/>
                <a:gd name="T40" fmla="*/ 11 w 59"/>
                <a:gd name="T4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57">
                  <a:moveTo>
                    <a:pt x="11" y="57"/>
                  </a:moveTo>
                  <a:cubicBezTo>
                    <a:pt x="13" y="51"/>
                    <a:pt x="15" y="44"/>
                    <a:pt x="17" y="38"/>
                  </a:cubicBezTo>
                  <a:cubicBezTo>
                    <a:pt x="17" y="38"/>
                    <a:pt x="17" y="37"/>
                    <a:pt x="18" y="37"/>
                  </a:cubicBezTo>
                  <a:cubicBezTo>
                    <a:pt x="18" y="36"/>
                    <a:pt x="18" y="35"/>
                    <a:pt x="17" y="34"/>
                  </a:cubicBezTo>
                  <a:cubicBezTo>
                    <a:pt x="11" y="30"/>
                    <a:pt x="6" y="26"/>
                    <a:pt x="0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8" y="22"/>
                    <a:pt x="14" y="22"/>
                    <a:pt x="21" y="22"/>
                  </a:cubicBezTo>
                  <a:cubicBezTo>
                    <a:pt x="22" y="22"/>
                    <a:pt x="23" y="21"/>
                    <a:pt x="23" y="20"/>
                  </a:cubicBezTo>
                  <a:cubicBezTo>
                    <a:pt x="25" y="13"/>
                    <a:pt x="27" y="7"/>
                    <a:pt x="30" y="0"/>
                  </a:cubicBezTo>
                  <a:cubicBezTo>
                    <a:pt x="30" y="1"/>
                    <a:pt x="30" y="2"/>
                    <a:pt x="30" y="2"/>
                  </a:cubicBezTo>
                  <a:cubicBezTo>
                    <a:pt x="32" y="8"/>
                    <a:pt x="34" y="14"/>
                    <a:pt x="36" y="20"/>
                  </a:cubicBezTo>
                  <a:cubicBezTo>
                    <a:pt x="37" y="21"/>
                    <a:pt x="37" y="22"/>
                    <a:pt x="39" y="22"/>
                  </a:cubicBezTo>
                  <a:cubicBezTo>
                    <a:pt x="45" y="22"/>
                    <a:pt x="51" y="22"/>
                    <a:pt x="57" y="22"/>
                  </a:cubicBezTo>
                  <a:cubicBezTo>
                    <a:pt x="58" y="22"/>
                    <a:pt x="58" y="22"/>
                    <a:pt x="59" y="22"/>
                  </a:cubicBezTo>
                  <a:cubicBezTo>
                    <a:pt x="59" y="23"/>
                    <a:pt x="58" y="23"/>
                    <a:pt x="58" y="23"/>
                  </a:cubicBezTo>
                  <a:cubicBezTo>
                    <a:pt x="53" y="27"/>
                    <a:pt x="48" y="31"/>
                    <a:pt x="42" y="34"/>
                  </a:cubicBezTo>
                  <a:cubicBezTo>
                    <a:pt x="41" y="35"/>
                    <a:pt x="41" y="36"/>
                    <a:pt x="42" y="37"/>
                  </a:cubicBezTo>
                  <a:cubicBezTo>
                    <a:pt x="44" y="43"/>
                    <a:pt x="46" y="49"/>
                    <a:pt x="47" y="55"/>
                  </a:cubicBezTo>
                  <a:cubicBezTo>
                    <a:pt x="48" y="55"/>
                    <a:pt x="48" y="56"/>
                    <a:pt x="48" y="57"/>
                  </a:cubicBezTo>
                  <a:cubicBezTo>
                    <a:pt x="42" y="52"/>
                    <a:pt x="36" y="48"/>
                    <a:pt x="30" y="44"/>
                  </a:cubicBezTo>
                  <a:cubicBezTo>
                    <a:pt x="24" y="48"/>
                    <a:pt x="18" y="52"/>
                    <a:pt x="11" y="57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AE47BD7C-FD2C-4F8E-B0FF-725712A0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990" y="3161043"/>
              <a:ext cx="214123" cy="103717"/>
            </a:xfrm>
            <a:custGeom>
              <a:avLst/>
              <a:gdLst>
                <a:gd name="T0" fmla="*/ 0 w 54"/>
                <a:gd name="T1" fmla="*/ 13 h 27"/>
                <a:gd name="T2" fmla="*/ 54 w 54"/>
                <a:gd name="T3" fmla="*/ 13 h 27"/>
                <a:gd name="T4" fmla="*/ 53 w 54"/>
                <a:gd name="T5" fmla="*/ 13 h 27"/>
                <a:gd name="T6" fmla="*/ 28 w 54"/>
                <a:gd name="T7" fmla="*/ 26 h 27"/>
                <a:gd name="T8" fmla="*/ 8 w 54"/>
                <a:gd name="T9" fmla="*/ 20 h 27"/>
                <a:gd name="T10" fmla="*/ 0 w 54"/>
                <a:gd name="T1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7">
                  <a:moveTo>
                    <a:pt x="0" y="13"/>
                  </a:moveTo>
                  <a:cubicBezTo>
                    <a:pt x="19" y="2"/>
                    <a:pt x="37" y="0"/>
                    <a:pt x="54" y="13"/>
                  </a:cubicBezTo>
                  <a:cubicBezTo>
                    <a:pt x="54" y="13"/>
                    <a:pt x="54" y="13"/>
                    <a:pt x="53" y="13"/>
                  </a:cubicBezTo>
                  <a:cubicBezTo>
                    <a:pt x="46" y="20"/>
                    <a:pt x="38" y="25"/>
                    <a:pt x="28" y="26"/>
                  </a:cubicBezTo>
                  <a:cubicBezTo>
                    <a:pt x="20" y="27"/>
                    <a:pt x="14" y="25"/>
                    <a:pt x="8" y="20"/>
                  </a:cubicBezTo>
                  <a:cubicBezTo>
                    <a:pt x="5" y="18"/>
                    <a:pt x="3" y="16"/>
                    <a:pt x="0" y="1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93111BDF-62C7-47DD-83A1-53643328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4758" y="3217920"/>
              <a:ext cx="204085" cy="113753"/>
            </a:xfrm>
            <a:custGeom>
              <a:avLst/>
              <a:gdLst>
                <a:gd name="T0" fmla="*/ 52 w 52"/>
                <a:gd name="T1" fmla="*/ 8 h 29"/>
                <a:gd name="T2" fmla="*/ 28 w 52"/>
                <a:gd name="T3" fmla="*/ 28 h 29"/>
                <a:gd name="T4" fmla="*/ 0 w 52"/>
                <a:gd name="T5" fmla="*/ 22 h 29"/>
                <a:gd name="T6" fmla="*/ 52 w 52"/>
                <a:gd name="T7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9">
                  <a:moveTo>
                    <a:pt x="52" y="8"/>
                  </a:moveTo>
                  <a:cubicBezTo>
                    <a:pt x="47" y="19"/>
                    <a:pt x="40" y="26"/>
                    <a:pt x="28" y="28"/>
                  </a:cubicBezTo>
                  <a:cubicBezTo>
                    <a:pt x="18" y="29"/>
                    <a:pt x="9" y="26"/>
                    <a:pt x="0" y="22"/>
                  </a:cubicBezTo>
                  <a:cubicBezTo>
                    <a:pt x="7" y="8"/>
                    <a:pt x="35" y="0"/>
                    <a:pt x="52" y="8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0AF68454-C601-4A49-B687-25501812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981" y="2712722"/>
              <a:ext cx="147210" cy="153901"/>
            </a:xfrm>
            <a:custGeom>
              <a:avLst/>
              <a:gdLst>
                <a:gd name="T0" fmla="*/ 0 w 37"/>
                <a:gd name="T1" fmla="*/ 0 h 39"/>
                <a:gd name="T2" fmla="*/ 37 w 37"/>
                <a:gd name="T3" fmla="*/ 38 h 39"/>
                <a:gd name="T4" fmla="*/ 23 w 37"/>
                <a:gd name="T5" fmla="*/ 37 h 39"/>
                <a:gd name="T6" fmla="*/ 5 w 37"/>
                <a:gd name="T7" fmla="*/ 21 h 39"/>
                <a:gd name="T8" fmla="*/ 0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0" y="0"/>
                  </a:moveTo>
                  <a:cubicBezTo>
                    <a:pt x="22" y="4"/>
                    <a:pt x="32" y="17"/>
                    <a:pt x="37" y="38"/>
                  </a:cubicBezTo>
                  <a:cubicBezTo>
                    <a:pt x="32" y="39"/>
                    <a:pt x="27" y="38"/>
                    <a:pt x="23" y="37"/>
                  </a:cubicBezTo>
                  <a:cubicBezTo>
                    <a:pt x="14" y="35"/>
                    <a:pt x="8" y="29"/>
                    <a:pt x="5" y="21"/>
                  </a:cubicBezTo>
                  <a:cubicBezTo>
                    <a:pt x="1" y="15"/>
                    <a:pt x="0" y="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734EF73E-CEF6-4BB4-B98D-6EE62DDCE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783" y="3164389"/>
              <a:ext cx="210776" cy="100370"/>
            </a:xfrm>
            <a:custGeom>
              <a:avLst/>
              <a:gdLst>
                <a:gd name="T0" fmla="*/ 53 w 53"/>
                <a:gd name="T1" fmla="*/ 12 h 26"/>
                <a:gd name="T2" fmla="*/ 38 w 53"/>
                <a:gd name="T3" fmla="*/ 23 h 26"/>
                <a:gd name="T4" fmla="*/ 21 w 53"/>
                <a:gd name="T5" fmla="*/ 24 h 26"/>
                <a:gd name="T6" fmla="*/ 0 w 53"/>
                <a:gd name="T7" fmla="*/ 12 h 26"/>
                <a:gd name="T8" fmla="*/ 53 w 53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53" y="12"/>
                  </a:moveTo>
                  <a:cubicBezTo>
                    <a:pt x="49" y="17"/>
                    <a:pt x="44" y="21"/>
                    <a:pt x="38" y="23"/>
                  </a:cubicBezTo>
                  <a:cubicBezTo>
                    <a:pt x="33" y="26"/>
                    <a:pt x="27" y="26"/>
                    <a:pt x="21" y="24"/>
                  </a:cubicBezTo>
                  <a:cubicBezTo>
                    <a:pt x="13" y="22"/>
                    <a:pt x="6" y="18"/>
                    <a:pt x="0" y="12"/>
                  </a:cubicBezTo>
                  <a:cubicBezTo>
                    <a:pt x="13" y="0"/>
                    <a:pt x="36" y="0"/>
                    <a:pt x="53" y="1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2335F4E9-29B5-40EB-95B9-225CD9B0E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9053" y="3234648"/>
              <a:ext cx="200740" cy="97026"/>
            </a:xfrm>
            <a:custGeom>
              <a:avLst/>
              <a:gdLst>
                <a:gd name="T0" fmla="*/ 0 w 51"/>
                <a:gd name="T1" fmla="*/ 4 h 25"/>
                <a:gd name="T2" fmla="*/ 29 w 51"/>
                <a:gd name="T3" fmla="*/ 2 h 25"/>
                <a:gd name="T4" fmla="*/ 51 w 51"/>
                <a:gd name="T5" fmla="*/ 17 h 25"/>
                <a:gd name="T6" fmla="*/ 38 w 51"/>
                <a:gd name="T7" fmla="*/ 23 h 25"/>
                <a:gd name="T8" fmla="*/ 16 w 51"/>
                <a:gd name="T9" fmla="*/ 22 h 25"/>
                <a:gd name="T10" fmla="*/ 0 w 51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0" y="4"/>
                  </a:moveTo>
                  <a:cubicBezTo>
                    <a:pt x="9" y="1"/>
                    <a:pt x="19" y="0"/>
                    <a:pt x="29" y="2"/>
                  </a:cubicBezTo>
                  <a:cubicBezTo>
                    <a:pt x="38" y="4"/>
                    <a:pt x="45" y="10"/>
                    <a:pt x="51" y="17"/>
                  </a:cubicBezTo>
                  <a:cubicBezTo>
                    <a:pt x="47" y="20"/>
                    <a:pt x="43" y="22"/>
                    <a:pt x="38" y="23"/>
                  </a:cubicBezTo>
                  <a:cubicBezTo>
                    <a:pt x="31" y="24"/>
                    <a:pt x="23" y="25"/>
                    <a:pt x="16" y="22"/>
                  </a:cubicBezTo>
                  <a:cubicBezTo>
                    <a:pt x="8" y="18"/>
                    <a:pt x="3" y="12"/>
                    <a:pt x="0" y="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806BB4DF-E4DC-4F55-870D-3C22EBD08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052" y="2712722"/>
              <a:ext cx="143863" cy="153901"/>
            </a:xfrm>
            <a:custGeom>
              <a:avLst/>
              <a:gdLst>
                <a:gd name="T0" fmla="*/ 0 w 37"/>
                <a:gd name="T1" fmla="*/ 38 h 39"/>
                <a:gd name="T2" fmla="*/ 37 w 37"/>
                <a:gd name="T3" fmla="*/ 0 h 39"/>
                <a:gd name="T4" fmla="*/ 36 w 37"/>
                <a:gd name="T5" fmla="*/ 7 h 39"/>
                <a:gd name="T6" fmla="*/ 29 w 37"/>
                <a:gd name="T7" fmla="*/ 26 h 39"/>
                <a:gd name="T8" fmla="*/ 0 w 37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0" y="38"/>
                  </a:moveTo>
                  <a:cubicBezTo>
                    <a:pt x="5" y="17"/>
                    <a:pt x="15" y="4"/>
                    <a:pt x="37" y="0"/>
                  </a:cubicBezTo>
                  <a:cubicBezTo>
                    <a:pt x="37" y="3"/>
                    <a:pt x="37" y="5"/>
                    <a:pt x="36" y="7"/>
                  </a:cubicBezTo>
                  <a:cubicBezTo>
                    <a:pt x="36" y="14"/>
                    <a:pt x="33" y="21"/>
                    <a:pt x="29" y="26"/>
                  </a:cubicBezTo>
                  <a:cubicBezTo>
                    <a:pt x="22" y="36"/>
                    <a:pt x="12" y="39"/>
                    <a:pt x="0" y="38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A45A5DFC-67ED-4FDF-8311-35CD0A072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373" y="2890044"/>
              <a:ext cx="177320" cy="133827"/>
            </a:xfrm>
            <a:custGeom>
              <a:avLst/>
              <a:gdLst>
                <a:gd name="T0" fmla="*/ 45 w 45"/>
                <a:gd name="T1" fmla="*/ 3 h 34"/>
                <a:gd name="T2" fmla="*/ 40 w 45"/>
                <a:gd name="T3" fmla="*/ 15 h 34"/>
                <a:gd name="T4" fmla="*/ 21 w 45"/>
                <a:gd name="T5" fmla="*/ 32 h 34"/>
                <a:gd name="T6" fmla="*/ 0 w 45"/>
                <a:gd name="T7" fmla="*/ 30 h 34"/>
                <a:gd name="T8" fmla="*/ 45 w 45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5" y="3"/>
                  </a:moveTo>
                  <a:cubicBezTo>
                    <a:pt x="44" y="8"/>
                    <a:pt x="43" y="12"/>
                    <a:pt x="40" y="15"/>
                  </a:cubicBezTo>
                  <a:cubicBezTo>
                    <a:pt x="36" y="23"/>
                    <a:pt x="30" y="29"/>
                    <a:pt x="21" y="32"/>
                  </a:cubicBezTo>
                  <a:cubicBezTo>
                    <a:pt x="14" y="34"/>
                    <a:pt x="7" y="33"/>
                    <a:pt x="0" y="30"/>
                  </a:cubicBezTo>
                  <a:cubicBezTo>
                    <a:pt x="5" y="13"/>
                    <a:pt x="29" y="0"/>
                    <a:pt x="45" y="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12911AA2-2074-4904-93C5-C4F07B7E8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203" y="2900080"/>
              <a:ext cx="177320" cy="123791"/>
            </a:xfrm>
            <a:custGeom>
              <a:avLst/>
              <a:gdLst>
                <a:gd name="T0" fmla="*/ 0 w 45"/>
                <a:gd name="T1" fmla="*/ 1 h 32"/>
                <a:gd name="T2" fmla="*/ 45 w 45"/>
                <a:gd name="T3" fmla="*/ 29 h 32"/>
                <a:gd name="T4" fmla="*/ 35 w 45"/>
                <a:gd name="T5" fmla="*/ 31 h 32"/>
                <a:gd name="T6" fmla="*/ 10 w 45"/>
                <a:gd name="T7" fmla="*/ 22 h 32"/>
                <a:gd name="T8" fmla="*/ 0 w 45"/>
                <a:gd name="T9" fmla="*/ 2 h 32"/>
                <a:gd name="T10" fmla="*/ 0 w 45"/>
                <a:gd name="T1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0" y="1"/>
                  </a:moveTo>
                  <a:cubicBezTo>
                    <a:pt x="21" y="0"/>
                    <a:pt x="34" y="8"/>
                    <a:pt x="45" y="29"/>
                  </a:cubicBezTo>
                  <a:cubicBezTo>
                    <a:pt x="42" y="29"/>
                    <a:pt x="39" y="31"/>
                    <a:pt x="35" y="31"/>
                  </a:cubicBezTo>
                  <a:cubicBezTo>
                    <a:pt x="25" y="32"/>
                    <a:pt x="17" y="29"/>
                    <a:pt x="10" y="22"/>
                  </a:cubicBezTo>
                  <a:cubicBezTo>
                    <a:pt x="5" y="16"/>
                    <a:pt x="2" y="10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68C640C9-4223-41C9-87CE-0B00CC16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573" y="3057328"/>
              <a:ext cx="204085" cy="110408"/>
            </a:xfrm>
            <a:custGeom>
              <a:avLst/>
              <a:gdLst>
                <a:gd name="T0" fmla="*/ 51 w 51"/>
                <a:gd name="T1" fmla="*/ 18 h 28"/>
                <a:gd name="T2" fmla="*/ 19 w 51"/>
                <a:gd name="T3" fmla="*/ 23 h 28"/>
                <a:gd name="T4" fmla="*/ 0 w 51"/>
                <a:gd name="T5" fmla="*/ 4 h 28"/>
                <a:gd name="T6" fmla="*/ 22 w 51"/>
                <a:gd name="T7" fmla="*/ 1 h 28"/>
                <a:gd name="T8" fmla="*/ 51 w 51"/>
                <a:gd name="T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51" y="18"/>
                  </a:moveTo>
                  <a:cubicBezTo>
                    <a:pt x="42" y="26"/>
                    <a:pt x="29" y="28"/>
                    <a:pt x="19" y="23"/>
                  </a:cubicBezTo>
                  <a:cubicBezTo>
                    <a:pt x="11" y="18"/>
                    <a:pt x="5" y="12"/>
                    <a:pt x="0" y="4"/>
                  </a:cubicBezTo>
                  <a:cubicBezTo>
                    <a:pt x="7" y="1"/>
                    <a:pt x="15" y="0"/>
                    <a:pt x="22" y="1"/>
                  </a:cubicBezTo>
                  <a:cubicBezTo>
                    <a:pt x="34" y="3"/>
                    <a:pt x="43" y="10"/>
                    <a:pt x="51" y="18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7570BFBF-54DB-420A-81DE-3463A6021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582" y="3040598"/>
              <a:ext cx="200740" cy="127136"/>
            </a:xfrm>
            <a:custGeom>
              <a:avLst/>
              <a:gdLst>
                <a:gd name="T0" fmla="*/ 0 w 51"/>
                <a:gd name="T1" fmla="*/ 22 h 32"/>
                <a:gd name="T2" fmla="*/ 51 w 51"/>
                <a:gd name="T3" fmla="*/ 8 h 32"/>
                <a:gd name="T4" fmla="*/ 47 w 51"/>
                <a:gd name="T5" fmla="*/ 14 h 32"/>
                <a:gd name="T6" fmla="*/ 31 w 51"/>
                <a:gd name="T7" fmla="*/ 27 h 32"/>
                <a:gd name="T8" fmla="*/ 0 w 51"/>
                <a:gd name="T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2">
                  <a:moveTo>
                    <a:pt x="0" y="22"/>
                  </a:moveTo>
                  <a:cubicBezTo>
                    <a:pt x="11" y="7"/>
                    <a:pt x="36" y="0"/>
                    <a:pt x="51" y="8"/>
                  </a:cubicBezTo>
                  <a:cubicBezTo>
                    <a:pt x="50" y="10"/>
                    <a:pt x="48" y="12"/>
                    <a:pt x="47" y="14"/>
                  </a:cubicBezTo>
                  <a:cubicBezTo>
                    <a:pt x="43" y="19"/>
                    <a:pt x="38" y="24"/>
                    <a:pt x="31" y="27"/>
                  </a:cubicBezTo>
                  <a:cubicBezTo>
                    <a:pt x="21" y="32"/>
                    <a:pt x="9" y="30"/>
                    <a:pt x="0" y="2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2" name="Freeform 21">
              <a:extLst>
                <a:ext uri="{FF2B5EF4-FFF2-40B4-BE49-F238E27FC236}">
                  <a16:creationId xmlns:a16="http://schemas.microsoft.com/office/drawing/2014/main" id="{30764ABC-63D0-43D3-B8D7-27C07008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978" y="2528711"/>
              <a:ext cx="113753" cy="197396"/>
            </a:xfrm>
            <a:custGeom>
              <a:avLst/>
              <a:gdLst>
                <a:gd name="T0" fmla="*/ 11 w 29"/>
                <a:gd name="T1" fmla="*/ 50 h 50"/>
                <a:gd name="T2" fmla="*/ 13 w 29"/>
                <a:gd name="T3" fmla="*/ 0 h 50"/>
                <a:gd name="T4" fmla="*/ 11 w 29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0">
                  <a:moveTo>
                    <a:pt x="11" y="50"/>
                  </a:moveTo>
                  <a:cubicBezTo>
                    <a:pt x="0" y="32"/>
                    <a:pt x="0" y="18"/>
                    <a:pt x="13" y="0"/>
                  </a:cubicBezTo>
                  <a:cubicBezTo>
                    <a:pt x="29" y="14"/>
                    <a:pt x="29" y="36"/>
                    <a:pt x="11" y="5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8F80E618-E297-4F51-A736-3BA93A03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165" y="2528711"/>
              <a:ext cx="117098" cy="197396"/>
            </a:xfrm>
            <a:custGeom>
              <a:avLst/>
              <a:gdLst>
                <a:gd name="T0" fmla="*/ 18 w 29"/>
                <a:gd name="T1" fmla="*/ 50 h 50"/>
                <a:gd name="T2" fmla="*/ 16 w 29"/>
                <a:gd name="T3" fmla="*/ 0 h 50"/>
                <a:gd name="T4" fmla="*/ 18 w 29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0">
                  <a:moveTo>
                    <a:pt x="18" y="50"/>
                  </a:moveTo>
                  <a:cubicBezTo>
                    <a:pt x="0" y="36"/>
                    <a:pt x="0" y="14"/>
                    <a:pt x="16" y="0"/>
                  </a:cubicBezTo>
                  <a:cubicBezTo>
                    <a:pt x="28" y="13"/>
                    <a:pt x="29" y="35"/>
                    <a:pt x="18" y="5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23">
              <a:extLst>
                <a:ext uri="{FF2B5EF4-FFF2-40B4-BE49-F238E27FC236}">
                  <a16:creationId xmlns:a16="http://schemas.microsoft.com/office/drawing/2014/main" id="{270B73C7-2AE8-445F-822D-1EB359A5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5016" y="3080746"/>
              <a:ext cx="140518" cy="137174"/>
            </a:xfrm>
            <a:custGeom>
              <a:avLst/>
              <a:gdLst>
                <a:gd name="T0" fmla="*/ 35 w 35"/>
                <a:gd name="T1" fmla="*/ 34 h 35"/>
                <a:gd name="T2" fmla="*/ 3 w 35"/>
                <a:gd name="T3" fmla="*/ 1 h 35"/>
                <a:gd name="T4" fmla="*/ 35 w 35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5">
                  <a:moveTo>
                    <a:pt x="35" y="34"/>
                  </a:moveTo>
                  <a:cubicBezTo>
                    <a:pt x="15" y="35"/>
                    <a:pt x="0" y="24"/>
                    <a:pt x="3" y="1"/>
                  </a:cubicBezTo>
                  <a:cubicBezTo>
                    <a:pt x="17" y="0"/>
                    <a:pt x="35" y="18"/>
                    <a:pt x="35" y="3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24">
              <a:extLst>
                <a:ext uri="{FF2B5EF4-FFF2-40B4-BE49-F238E27FC236}">
                  <a16:creationId xmlns:a16="http://schemas.microsoft.com/office/drawing/2014/main" id="{9A887E4E-8880-43ED-9050-6F08F4775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3434" y="2926845"/>
              <a:ext cx="113753" cy="173975"/>
            </a:xfrm>
            <a:custGeom>
              <a:avLst/>
              <a:gdLst>
                <a:gd name="T0" fmla="*/ 15 w 29"/>
                <a:gd name="T1" fmla="*/ 0 h 44"/>
                <a:gd name="T2" fmla="*/ 4 w 29"/>
                <a:gd name="T3" fmla="*/ 44 h 44"/>
                <a:gd name="T4" fmla="*/ 1 w 29"/>
                <a:gd name="T5" fmla="*/ 23 h 44"/>
                <a:gd name="T6" fmla="*/ 15 w 2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4">
                  <a:moveTo>
                    <a:pt x="15" y="0"/>
                  </a:moveTo>
                  <a:cubicBezTo>
                    <a:pt x="29" y="18"/>
                    <a:pt x="22" y="35"/>
                    <a:pt x="4" y="44"/>
                  </a:cubicBezTo>
                  <a:cubicBezTo>
                    <a:pt x="2" y="37"/>
                    <a:pt x="0" y="30"/>
                    <a:pt x="1" y="23"/>
                  </a:cubicBezTo>
                  <a:cubicBezTo>
                    <a:pt x="1" y="13"/>
                    <a:pt x="7" y="6"/>
                    <a:pt x="15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25">
              <a:extLst>
                <a:ext uri="{FF2B5EF4-FFF2-40B4-BE49-F238E27FC236}">
                  <a16:creationId xmlns:a16="http://schemas.microsoft.com/office/drawing/2014/main" id="{1485B9D0-1C7A-48C1-86B4-3B36A649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030" y="2809748"/>
              <a:ext cx="117098" cy="177322"/>
            </a:xfrm>
            <a:custGeom>
              <a:avLst/>
              <a:gdLst>
                <a:gd name="T0" fmla="*/ 18 w 30"/>
                <a:gd name="T1" fmla="*/ 45 h 45"/>
                <a:gd name="T2" fmla="*/ 19 w 30"/>
                <a:gd name="T3" fmla="*/ 0 h 45"/>
                <a:gd name="T4" fmla="*/ 18 w 30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5">
                  <a:moveTo>
                    <a:pt x="18" y="45"/>
                  </a:moveTo>
                  <a:cubicBezTo>
                    <a:pt x="4" y="33"/>
                    <a:pt x="0" y="14"/>
                    <a:pt x="19" y="0"/>
                  </a:cubicBezTo>
                  <a:cubicBezTo>
                    <a:pt x="30" y="9"/>
                    <a:pt x="30" y="34"/>
                    <a:pt x="18" y="45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26">
              <a:extLst>
                <a:ext uri="{FF2B5EF4-FFF2-40B4-BE49-F238E27FC236}">
                  <a16:creationId xmlns:a16="http://schemas.microsoft.com/office/drawing/2014/main" id="{E24D6101-D706-4539-80CF-36AD262A7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0191" y="2679265"/>
              <a:ext cx="110406" cy="167284"/>
            </a:xfrm>
            <a:custGeom>
              <a:avLst/>
              <a:gdLst>
                <a:gd name="T0" fmla="*/ 21 w 28"/>
                <a:gd name="T1" fmla="*/ 0 h 43"/>
                <a:gd name="T2" fmla="*/ 9 w 28"/>
                <a:gd name="T3" fmla="*/ 43 h 43"/>
                <a:gd name="T4" fmla="*/ 3 w 28"/>
                <a:gd name="T5" fmla="*/ 18 h 43"/>
                <a:gd name="T6" fmla="*/ 21 w 28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3">
                  <a:moveTo>
                    <a:pt x="21" y="0"/>
                  </a:moveTo>
                  <a:cubicBezTo>
                    <a:pt x="28" y="15"/>
                    <a:pt x="25" y="29"/>
                    <a:pt x="9" y="43"/>
                  </a:cubicBezTo>
                  <a:cubicBezTo>
                    <a:pt x="4" y="35"/>
                    <a:pt x="0" y="27"/>
                    <a:pt x="3" y="18"/>
                  </a:cubicBezTo>
                  <a:cubicBezTo>
                    <a:pt x="6" y="8"/>
                    <a:pt x="13" y="3"/>
                    <a:pt x="21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27">
              <a:extLst>
                <a:ext uri="{FF2B5EF4-FFF2-40B4-BE49-F238E27FC236}">
                  <a16:creationId xmlns:a16="http://schemas.microsoft.com/office/drawing/2014/main" id="{3AB6759A-42DE-49C1-93AF-5D8121437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783" y="2926845"/>
              <a:ext cx="110406" cy="173975"/>
            </a:xfrm>
            <a:custGeom>
              <a:avLst/>
              <a:gdLst>
                <a:gd name="T0" fmla="*/ 20 w 28"/>
                <a:gd name="T1" fmla="*/ 44 h 44"/>
                <a:gd name="T2" fmla="*/ 2 w 28"/>
                <a:gd name="T3" fmla="*/ 24 h 44"/>
                <a:gd name="T4" fmla="*/ 9 w 28"/>
                <a:gd name="T5" fmla="*/ 0 h 44"/>
                <a:gd name="T6" fmla="*/ 20 w 28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4">
                  <a:moveTo>
                    <a:pt x="20" y="44"/>
                  </a:moveTo>
                  <a:cubicBezTo>
                    <a:pt x="11" y="39"/>
                    <a:pt x="4" y="34"/>
                    <a:pt x="2" y="24"/>
                  </a:cubicBezTo>
                  <a:cubicBezTo>
                    <a:pt x="0" y="15"/>
                    <a:pt x="4" y="7"/>
                    <a:pt x="9" y="0"/>
                  </a:cubicBezTo>
                  <a:cubicBezTo>
                    <a:pt x="22" y="8"/>
                    <a:pt x="28" y="29"/>
                    <a:pt x="20" y="4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28">
              <a:extLst>
                <a:ext uri="{FF2B5EF4-FFF2-40B4-BE49-F238E27FC236}">
                  <a16:creationId xmlns:a16="http://schemas.microsoft.com/office/drawing/2014/main" id="{E7111529-60A4-451D-A94E-99A39C57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0460" y="2809748"/>
              <a:ext cx="107062" cy="177322"/>
            </a:xfrm>
            <a:custGeom>
              <a:avLst/>
              <a:gdLst>
                <a:gd name="T0" fmla="*/ 8 w 27"/>
                <a:gd name="T1" fmla="*/ 0 h 45"/>
                <a:gd name="T2" fmla="*/ 9 w 27"/>
                <a:gd name="T3" fmla="*/ 45 h 45"/>
                <a:gd name="T4" fmla="*/ 0 w 27"/>
                <a:gd name="T5" fmla="*/ 22 h 45"/>
                <a:gd name="T6" fmla="*/ 8 w 27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5">
                  <a:moveTo>
                    <a:pt x="8" y="0"/>
                  </a:moveTo>
                  <a:cubicBezTo>
                    <a:pt x="27" y="13"/>
                    <a:pt x="25" y="32"/>
                    <a:pt x="9" y="45"/>
                  </a:cubicBezTo>
                  <a:cubicBezTo>
                    <a:pt x="4" y="38"/>
                    <a:pt x="1" y="31"/>
                    <a:pt x="0" y="22"/>
                  </a:cubicBezTo>
                  <a:cubicBezTo>
                    <a:pt x="0" y="14"/>
                    <a:pt x="3" y="7"/>
                    <a:pt x="8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CDF59E3D-510F-4D08-8AA7-D9A013DE2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571" y="3020524"/>
              <a:ext cx="130480" cy="153901"/>
            </a:xfrm>
            <a:custGeom>
              <a:avLst/>
              <a:gdLst>
                <a:gd name="T0" fmla="*/ 3 w 33"/>
                <a:gd name="T1" fmla="*/ 39 h 39"/>
                <a:gd name="T2" fmla="*/ 25 w 33"/>
                <a:gd name="T3" fmla="*/ 0 h 39"/>
                <a:gd name="T4" fmla="*/ 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3" y="39"/>
                  </a:moveTo>
                  <a:cubicBezTo>
                    <a:pt x="0" y="23"/>
                    <a:pt x="10" y="4"/>
                    <a:pt x="25" y="0"/>
                  </a:cubicBezTo>
                  <a:cubicBezTo>
                    <a:pt x="33" y="17"/>
                    <a:pt x="27" y="35"/>
                    <a:pt x="3" y="39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1" name="Freeform 30">
              <a:extLst>
                <a:ext uri="{FF2B5EF4-FFF2-40B4-BE49-F238E27FC236}">
                  <a16:creationId xmlns:a16="http://schemas.microsoft.com/office/drawing/2014/main" id="{8CC52736-A0D4-405C-8F9F-20AE4800A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706" y="3084093"/>
              <a:ext cx="123789" cy="130482"/>
            </a:xfrm>
            <a:custGeom>
              <a:avLst/>
              <a:gdLst>
                <a:gd name="T0" fmla="*/ 0 w 32"/>
                <a:gd name="T1" fmla="*/ 33 h 33"/>
                <a:gd name="T2" fmla="*/ 32 w 32"/>
                <a:gd name="T3" fmla="*/ 0 h 33"/>
                <a:gd name="T4" fmla="*/ 26 w 32"/>
                <a:gd name="T5" fmla="*/ 24 h 33"/>
                <a:gd name="T6" fmla="*/ 0 w 32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3">
                  <a:moveTo>
                    <a:pt x="0" y="33"/>
                  </a:moveTo>
                  <a:cubicBezTo>
                    <a:pt x="4" y="12"/>
                    <a:pt x="14" y="2"/>
                    <a:pt x="32" y="0"/>
                  </a:cubicBezTo>
                  <a:cubicBezTo>
                    <a:pt x="32" y="9"/>
                    <a:pt x="32" y="17"/>
                    <a:pt x="26" y="24"/>
                  </a:cubicBezTo>
                  <a:cubicBezTo>
                    <a:pt x="19" y="32"/>
                    <a:pt x="10" y="33"/>
                    <a:pt x="0" y="3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A92CD96C-0E33-427D-B90C-CE14D85D7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1153" y="3017180"/>
              <a:ext cx="123789" cy="157248"/>
            </a:xfrm>
            <a:custGeom>
              <a:avLst/>
              <a:gdLst>
                <a:gd name="T0" fmla="*/ 10 w 32"/>
                <a:gd name="T1" fmla="*/ 0 h 40"/>
                <a:gd name="T2" fmla="*/ 27 w 32"/>
                <a:gd name="T3" fmla="*/ 15 h 40"/>
                <a:gd name="T4" fmla="*/ 31 w 32"/>
                <a:gd name="T5" fmla="*/ 40 h 40"/>
                <a:gd name="T6" fmla="*/ 10 w 3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0">
                  <a:moveTo>
                    <a:pt x="10" y="0"/>
                  </a:moveTo>
                  <a:cubicBezTo>
                    <a:pt x="17" y="4"/>
                    <a:pt x="23" y="8"/>
                    <a:pt x="27" y="15"/>
                  </a:cubicBezTo>
                  <a:cubicBezTo>
                    <a:pt x="31" y="23"/>
                    <a:pt x="32" y="31"/>
                    <a:pt x="31" y="40"/>
                  </a:cubicBezTo>
                  <a:cubicBezTo>
                    <a:pt x="12" y="39"/>
                    <a:pt x="0" y="17"/>
                    <a:pt x="10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32">
              <a:extLst>
                <a:ext uri="{FF2B5EF4-FFF2-40B4-BE49-F238E27FC236}">
                  <a16:creationId xmlns:a16="http://schemas.microsoft.com/office/drawing/2014/main" id="{39A0113C-8063-48E2-B494-D75EBAB19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7335" y="2679265"/>
              <a:ext cx="117098" cy="167284"/>
            </a:xfrm>
            <a:custGeom>
              <a:avLst/>
              <a:gdLst>
                <a:gd name="T0" fmla="*/ 4 w 30"/>
                <a:gd name="T1" fmla="*/ 0 h 43"/>
                <a:gd name="T2" fmla="*/ 17 w 30"/>
                <a:gd name="T3" fmla="*/ 43 h 43"/>
                <a:gd name="T4" fmla="*/ 2 w 30"/>
                <a:gd name="T5" fmla="*/ 22 h 43"/>
                <a:gd name="T6" fmla="*/ 4 w 3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3">
                  <a:moveTo>
                    <a:pt x="4" y="0"/>
                  </a:moveTo>
                  <a:cubicBezTo>
                    <a:pt x="23" y="4"/>
                    <a:pt x="30" y="28"/>
                    <a:pt x="17" y="43"/>
                  </a:cubicBezTo>
                  <a:cubicBezTo>
                    <a:pt x="10" y="37"/>
                    <a:pt x="5" y="31"/>
                    <a:pt x="2" y="22"/>
                  </a:cubicBezTo>
                  <a:cubicBezTo>
                    <a:pt x="0" y="16"/>
                    <a:pt x="1" y="5"/>
                    <a:pt x="4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4" name="Freeform 33">
              <a:extLst>
                <a:ext uri="{FF2B5EF4-FFF2-40B4-BE49-F238E27FC236}">
                  <a16:creationId xmlns:a16="http://schemas.microsoft.com/office/drawing/2014/main" id="{082B6E8D-F1A0-4063-B586-9DCE544B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894" y="2846549"/>
              <a:ext cx="93679" cy="93679"/>
            </a:xfrm>
            <a:custGeom>
              <a:avLst/>
              <a:gdLst>
                <a:gd name="T0" fmla="*/ 5 w 24"/>
                <a:gd name="T1" fmla="*/ 0 h 23"/>
                <a:gd name="T2" fmla="*/ 11 w 24"/>
                <a:gd name="T3" fmla="*/ 4 h 23"/>
                <a:gd name="T4" fmla="*/ 14 w 24"/>
                <a:gd name="T5" fmla="*/ 4 h 23"/>
                <a:gd name="T6" fmla="*/ 20 w 24"/>
                <a:gd name="T7" fmla="*/ 0 h 23"/>
                <a:gd name="T8" fmla="*/ 18 w 24"/>
                <a:gd name="T9" fmla="*/ 7 h 23"/>
                <a:gd name="T10" fmla="*/ 19 w 24"/>
                <a:gd name="T11" fmla="*/ 9 h 23"/>
                <a:gd name="T12" fmla="*/ 24 w 24"/>
                <a:gd name="T13" fmla="*/ 14 h 23"/>
                <a:gd name="T14" fmla="*/ 18 w 24"/>
                <a:gd name="T15" fmla="*/ 15 h 23"/>
                <a:gd name="T16" fmla="*/ 15 w 24"/>
                <a:gd name="T17" fmla="*/ 16 h 23"/>
                <a:gd name="T18" fmla="*/ 12 w 24"/>
                <a:gd name="T19" fmla="*/ 23 h 23"/>
                <a:gd name="T20" fmla="*/ 10 w 24"/>
                <a:gd name="T21" fmla="*/ 17 h 23"/>
                <a:gd name="T22" fmla="*/ 7 w 24"/>
                <a:gd name="T23" fmla="*/ 15 h 23"/>
                <a:gd name="T24" fmla="*/ 0 w 24"/>
                <a:gd name="T25" fmla="*/ 14 h 23"/>
                <a:gd name="T26" fmla="*/ 6 w 24"/>
                <a:gd name="T27" fmla="*/ 9 h 23"/>
                <a:gd name="T28" fmla="*/ 6 w 24"/>
                <a:gd name="T29" fmla="*/ 7 h 23"/>
                <a:gd name="T30" fmla="*/ 5 w 2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5" y="0"/>
                  </a:moveTo>
                  <a:cubicBezTo>
                    <a:pt x="7" y="1"/>
                    <a:pt x="9" y="3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cubicBezTo>
                    <a:pt x="16" y="3"/>
                    <a:pt x="17" y="1"/>
                    <a:pt x="20" y="0"/>
                  </a:cubicBezTo>
                  <a:cubicBezTo>
                    <a:pt x="19" y="3"/>
                    <a:pt x="19" y="5"/>
                    <a:pt x="18" y="7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21" y="11"/>
                    <a:pt x="22" y="12"/>
                    <a:pt x="24" y="14"/>
                  </a:cubicBezTo>
                  <a:cubicBezTo>
                    <a:pt x="22" y="14"/>
                    <a:pt x="20" y="14"/>
                    <a:pt x="18" y="15"/>
                  </a:cubicBezTo>
                  <a:cubicBezTo>
                    <a:pt x="16" y="15"/>
                    <a:pt x="16" y="15"/>
                    <a:pt x="15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2" y="20"/>
                    <a:pt x="11" y="18"/>
                    <a:pt x="10" y="17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4" y="11"/>
                    <a:pt x="6" y="9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34">
              <a:extLst>
                <a:ext uri="{FF2B5EF4-FFF2-40B4-BE49-F238E27FC236}">
                  <a16:creationId xmlns:a16="http://schemas.microsoft.com/office/drawing/2014/main" id="{A1ECB16C-05A8-4292-AD90-A06CE28C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916" y="2846549"/>
              <a:ext cx="93679" cy="93679"/>
            </a:xfrm>
            <a:custGeom>
              <a:avLst/>
              <a:gdLst>
                <a:gd name="T0" fmla="*/ 24 w 24"/>
                <a:gd name="T1" fmla="*/ 14 h 23"/>
                <a:gd name="T2" fmla="*/ 17 w 24"/>
                <a:gd name="T3" fmla="*/ 14 h 23"/>
                <a:gd name="T4" fmla="*/ 14 w 24"/>
                <a:gd name="T5" fmla="*/ 17 h 23"/>
                <a:gd name="T6" fmla="*/ 12 w 24"/>
                <a:gd name="T7" fmla="*/ 23 h 23"/>
                <a:gd name="T8" fmla="*/ 9 w 24"/>
                <a:gd name="T9" fmla="*/ 16 h 23"/>
                <a:gd name="T10" fmla="*/ 7 w 24"/>
                <a:gd name="T11" fmla="*/ 15 h 23"/>
                <a:gd name="T12" fmla="*/ 0 w 24"/>
                <a:gd name="T13" fmla="*/ 14 h 23"/>
                <a:gd name="T14" fmla="*/ 5 w 24"/>
                <a:gd name="T15" fmla="*/ 9 h 23"/>
                <a:gd name="T16" fmla="*/ 6 w 24"/>
                <a:gd name="T17" fmla="*/ 7 h 23"/>
                <a:gd name="T18" fmla="*/ 4 w 24"/>
                <a:gd name="T19" fmla="*/ 0 h 23"/>
                <a:gd name="T20" fmla="*/ 10 w 24"/>
                <a:gd name="T21" fmla="*/ 4 h 23"/>
                <a:gd name="T22" fmla="*/ 13 w 24"/>
                <a:gd name="T23" fmla="*/ 4 h 23"/>
                <a:gd name="T24" fmla="*/ 19 w 24"/>
                <a:gd name="T25" fmla="*/ 0 h 23"/>
                <a:gd name="T26" fmla="*/ 18 w 24"/>
                <a:gd name="T27" fmla="*/ 6 h 23"/>
                <a:gd name="T28" fmla="*/ 19 w 24"/>
                <a:gd name="T29" fmla="*/ 10 h 23"/>
                <a:gd name="T30" fmla="*/ 24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cubicBezTo>
                    <a:pt x="21" y="14"/>
                    <a:pt x="19" y="15"/>
                    <a:pt x="17" y="14"/>
                  </a:cubicBezTo>
                  <a:cubicBezTo>
                    <a:pt x="16" y="14"/>
                    <a:pt x="15" y="15"/>
                    <a:pt x="14" y="17"/>
                  </a:cubicBezTo>
                  <a:cubicBezTo>
                    <a:pt x="14" y="19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4" y="14"/>
                    <a:pt x="2" y="14"/>
                    <a:pt x="0" y="14"/>
                  </a:cubicBezTo>
                  <a:cubicBezTo>
                    <a:pt x="2" y="12"/>
                    <a:pt x="3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7" y="1"/>
                    <a:pt x="9" y="2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8" y="2"/>
                    <a:pt x="18" y="4"/>
                    <a:pt x="18" y="6"/>
                  </a:cubicBezTo>
                  <a:cubicBezTo>
                    <a:pt x="17" y="8"/>
                    <a:pt x="17" y="9"/>
                    <a:pt x="19" y="10"/>
                  </a:cubicBezTo>
                  <a:cubicBezTo>
                    <a:pt x="20" y="11"/>
                    <a:pt x="22" y="12"/>
                    <a:pt x="24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35">
              <a:extLst>
                <a:ext uri="{FF2B5EF4-FFF2-40B4-BE49-F238E27FC236}">
                  <a16:creationId xmlns:a16="http://schemas.microsoft.com/office/drawing/2014/main" id="{CD9B2DAB-1F35-465B-939E-EFCC8461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1843" y="2846549"/>
              <a:ext cx="97024" cy="93679"/>
            </a:xfrm>
            <a:custGeom>
              <a:avLst/>
              <a:gdLst>
                <a:gd name="T0" fmla="*/ 19 w 24"/>
                <a:gd name="T1" fmla="*/ 0 h 23"/>
                <a:gd name="T2" fmla="*/ 18 w 24"/>
                <a:gd name="T3" fmla="*/ 7 h 23"/>
                <a:gd name="T4" fmla="*/ 19 w 24"/>
                <a:gd name="T5" fmla="*/ 9 h 23"/>
                <a:gd name="T6" fmla="*/ 24 w 24"/>
                <a:gd name="T7" fmla="*/ 14 h 23"/>
                <a:gd name="T8" fmla="*/ 18 w 24"/>
                <a:gd name="T9" fmla="*/ 14 h 23"/>
                <a:gd name="T10" fmla="*/ 15 w 24"/>
                <a:gd name="T11" fmla="*/ 17 h 23"/>
                <a:gd name="T12" fmla="*/ 12 w 24"/>
                <a:gd name="T13" fmla="*/ 23 h 23"/>
                <a:gd name="T14" fmla="*/ 10 w 24"/>
                <a:gd name="T15" fmla="*/ 16 h 23"/>
                <a:gd name="T16" fmla="*/ 7 w 24"/>
                <a:gd name="T17" fmla="*/ 15 h 23"/>
                <a:gd name="T18" fmla="*/ 0 w 24"/>
                <a:gd name="T19" fmla="*/ 14 h 23"/>
                <a:gd name="T20" fmla="*/ 5 w 24"/>
                <a:gd name="T21" fmla="*/ 10 h 23"/>
                <a:gd name="T22" fmla="*/ 6 w 24"/>
                <a:gd name="T23" fmla="*/ 6 h 23"/>
                <a:gd name="T24" fmla="*/ 5 w 24"/>
                <a:gd name="T25" fmla="*/ 0 h 23"/>
                <a:gd name="T26" fmla="*/ 11 w 24"/>
                <a:gd name="T27" fmla="*/ 4 h 23"/>
                <a:gd name="T28" fmla="*/ 13 w 24"/>
                <a:gd name="T29" fmla="*/ 4 h 23"/>
                <a:gd name="T30" fmla="*/ 19 w 2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cubicBezTo>
                    <a:pt x="19" y="3"/>
                    <a:pt x="18" y="5"/>
                    <a:pt x="18" y="7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20" y="11"/>
                    <a:pt x="22" y="12"/>
                    <a:pt x="24" y="14"/>
                  </a:cubicBezTo>
                  <a:cubicBezTo>
                    <a:pt x="22" y="14"/>
                    <a:pt x="20" y="15"/>
                    <a:pt x="18" y="14"/>
                  </a:cubicBezTo>
                  <a:cubicBezTo>
                    <a:pt x="16" y="14"/>
                    <a:pt x="15" y="15"/>
                    <a:pt x="15" y="17"/>
                  </a:cubicBezTo>
                  <a:cubicBezTo>
                    <a:pt x="14" y="19"/>
                    <a:pt x="13" y="20"/>
                    <a:pt x="12" y="23"/>
                  </a:cubicBezTo>
                  <a:cubicBezTo>
                    <a:pt x="11" y="20"/>
                    <a:pt x="10" y="18"/>
                    <a:pt x="10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4" y="11"/>
                    <a:pt x="5" y="10"/>
                  </a:cubicBezTo>
                  <a:cubicBezTo>
                    <a:pt x="6" y="9"/>
                    <a:pt x="7" y="8"/>
                    <a:pt x="6" y="6"/>
                  </a:cubicBezTo>
                  <a:cubicBezTo>
                    <a:pt x="6" y="4"/>
                    <a:pt x="5" y="2"/>
                    <a:pt x="5" y="0"/>
                  </a:cubicBezTo>
                  <a:cubicBezTo>
                    <a:pt x="7" y="1"/>
                    <a:pt x="9" y="3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5" y="3"/>
                    <a:pt x="17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36">
              <a:extLst>
                <a:ext uri="{FF2B5EF4-FFF2-40B4-BE49-F238E27FC236}">
                  <a16:creationId xmlns:a16="http://schemas.microsoft.com/office/drawing/2014/main" id="{020904B8-6074-48DC-A468-CB4DDC821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781" y="2846549"/>
              <a:ext cx="90332" cy="93679"/>
            </a:xfrm>
            <a:custGeom>
              <a:avLst/>
              <a:gdLst>
                <a:gd name="T0" fmla="*/ 19 w 23"/>
                <a:gd name="T1" fmla="*/ 0 h 23"/>
                <a:gd name="T2" fmla="*/ 17 w 23"/>
                <a:gd name="T3" fmla="*/ 7 h 23"/>
                <a:gd name="T4" fmla="*/ 18 w 23"/>
                <a:gd name="T5" fmla="*/ 9 h 23"/>
                <a:gd name="T6" fmla="*/ 23 w 23"/>
                <a:gd name="T7" fmla="*/ 14 h 23"/>
                <a:gd name="T8" fmla="*/ 16 w 23"/>
                <a:gd name="T9" fmla="*/ 15 h 23"/>
                <a:gd name="T10" fmla="*/ 14 w 23"/>
                <a:gd name="T11" fmla="*/ 16 h 23"/>
                <a:gd name="T12" fmla="*/ 11 w 23"/>
                <a:gd name="T13" fmla="*/ 23 h 23"/>
                <a:gd name="T14" fmla="*/ 9 w 23"/>
                <a:gd name="T15" fmla="*/ 17 h 23"/>
                <a:gd name="T16" fmla="*/ 6 w 23"/>
                <a:gd name="T17" fmla="*/ 14 h 23"/>
                <a:gd name="T18" fmla="*/ 0 w 23"/>
                <a:gd name="T19" fmla="*/ 14 h 23"/>
                <a:gd name="T20" fmla="*/ 5 w 23"/>
                <a:gd name="T21" fmla="*/ 9 h 23"/>
                <a:gd name="T22" fmla="*/ 6 w 23"/>
                <a:gd name="T23" fmla="*/ 7 h 23"/>
                <a:gd name="T24" fmla="*/ 4 w 23"/>
                <a:gd name="T25" fmla="*/ 0 h 23"/>
                <a:gd name="T26" fmla="*/ 10 w 23"/>
                <a:gd name="T27" fmla="*/ 4 h 23"/>
                <a:gd name="T28" fmla="*/ 13 w 23"/>
                <a:gd name="T29" fmla="*/ 4 h 23"/>
                <a:gd name="T30" fmla="*/ 19 w 23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3">
                  <a:moveTo>
                    <a:pt x="19" y="0"/>
                  </a:moveTo>
                  <a:cubicBezTo>
                    <a:pt x="18" y="3"/>
                    <a:pt x="18" y="5"/>
                    <a:pt x="17" y="7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20" y="11"/>
                    <a:pt x="21" y="12"/>
                    <a:pt x="23" y="14"/>
                  </a:cubicBezTo>
                  <a:cubicBezTo>
                    <a:pt x="21" y="14"/>
                    <a:pt x="19" y="14"/>
                    <a:pt x="16" y="15"/>
                  </a:cubicBezTo>
                  <a:cubicBezTo>
                    <a:pt x="15" y="15"/>
                    <a:pt x="15" y="15"/>
                    <a:pt x="14" y="16"/>
                  </a:cubicBezTo>
                  <a:cubicBezTo>
                    <a:pt x="13" y="18"/>
                    <a:pt x="12" y="20"/>
                    <a:pt x="11" y="23"/>
                  </a:cubicBezTo>
                  <a:cubicBezTo>
                    <a:pt x="11" y="20"/>
                    <a:pt x="10" y="19"/>
                    <a:pt x="9" y="17"/>
                  </a:cubicBezTo>
                  <a:cubicBezTo>
                    <a:pt x="8" y="15"/>
                    <a:pt x="8" y="14"/>
                    <a:pt x="6" y="14"/>
                  </a:cubicBezTo>
                  <a:cubicBezTo>
                    <a:pt x="4" y="15"/>
                    <a:pt x="2" y="14"/>
                    <a:pt x="0" y="14"/>
                  </a:cubicBezTo>
                  <a:cubicBezTo>
                    <a:pt x="2" y="12"/>
                    <a:pt x="3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6" y="1"/>
                    <a:pt x="8" y="2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37">
              <a:extLst>
                <a:ext uri="{FF2B5EF4-FFF2-40B4-BE49-F238E27FC236}">
                  <a16:creationId xmlns:a16="http://schemas.microsoft.com/office/drawing/2014/main" id="{F50C06B5-8B41-4A0B-B547-8BA763BA6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459" y="2846549"/>
              <a:ext cx="90332" cy="93679"/>
            </a:xfrm>
            <a:custGeom>
              <a:avLst/>
              <a:gdLst>
                <a:gd name="T0" fmla="*/ 0 w 23"/>
                <a:gd name="T1" fmla="*/ 14 h 23"/>
                <a:gd name="T2" fmla="*/ 5 w 23"/>
                <a:gd name="T3" fmla="*/ 9 h 23"/>
                <a:gd name="T4" fmla="*/ 6 w 23"/>
                <a:gd name="T5" fmla="*/ 7 h 23"/>
                <a:gd name="T6" fmla="*/ 4 w 23"/>
                <a:gd name="T7" fmla="*/ 0 h 23"/>
                <a:gd name="T8" fmla="*/ 10 w 23"/>
                <a:gd name="T9" fmla="*/ 4 h 23"/>
                <a:gd name="T10" fmla="*/ 13 w 23"/>
                <a:gd name="T11" fmla="*/ 4 h 23"/>
                <a:gd name="T12" fmla="*/ 19 w 23"/>
                <a:gd name="T13" fmla="*/ 0 h 23"/>
                <a:gd name="T14" fmla="*/ 17 w 23"/>
                <a:gd name="T15" fmla="*/ 7 h 23"/>
                <a:gd name="T16" fmla="*/ 18 w 23"/>
                <a:gd name="T17" fmla="*/ 9 h 23"/>
                <a:gd name="T18" fmla="*/ 23 w 23"/>
                <a:gd name="T19" fmla="*/ 14 h 23"/>
                <a:gd name="T20" fmla="*/ 17 w 23"/>
                <a:gd name="T21" fmla="*/ 15 h 23"/>
                <a:gd name="T22" fmla="*/ 14 w 23"/>
                <a:gd name="T23" fmla="*/ 16 h 23"/>
                <a:gd name="T24" fmla="*/ 12 w 23"/>
                <a:gd name="T25" fmla="*/ 23 h 23"/>
                <a:gd name="T26" fmla="*/ 9 w 23"/>
                <a:gd name="T27" fmla="*/ 17 h 23"/>
                <a:gd name="T28" fmla="*/ 6 w 23"/>
                <a:gd name="T29" fmla="*/ 14 h 23"/>
                <a:gd name="T30" fmla="*/ 0 w 23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3">
                  <a:moveTo>
                    <a:pt x="0" y="14"/>
                  </a:moveTo>
                  <a:cubicBezTo>
                    <a:pt x="2" y="12"/>
                    <a:pt x="3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7" y="1"/>
                    <a:pt x="8" y="2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17" y="8"/>
                    <a:pt x="18" y="9"/>
                    <a:pt x="18" y="9"/>
                  </a:cubicBezTo>
                  <a:cubicBezTo>
                    <a:pt x="20" y="11"/>
                    <a:pt x="21" y="12"/>
                    <a:pt x="23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5" y="15"/>
                    <a:pt x="15" y="15"/>
                    <a:pt x="14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9"/>
                    <a:pt x="9" y="17"/>
                  </a:cubicBezTo>
                  <a:cubicBezTo>
                    <a:pt x="9" y="15"/>
                    <a:pt x="8" y="14"/>
                    <a:pt x="6" y="14"/>
                  </a:cubicBezTo>
                  <a:cubicBezTo>
                    <a:pt x="4" y="15"/>
                    <a:pt x="2" y="14"/>
                    <a:pt x="0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8">
              <a:extLst>
                <a:ext uri="{FF2B5EF4-FFF2-40B4-BE49-F238E27FC236}">
                  <a16:creationId xmlns:a16="http://schemas.microsoft.com/office/drawing/2014/main" id="{031AB80F-D557-489F-B572-DA4CB3742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323" y="2846549"/>
              <a:ext cx="90332" cy="93679"/>
            </a:xfrm>
            <a:custGeom>
              <a:avLst/>
              <a:gdLst>
                <a:gd name="T0" fmla="*/ 11 w 23"/>
                <a:gd name="T1" fmla="*/ 23 h 23"/>
                <a:gd name="T2" fmla="*/ 9 w 23"/>
                <a:gd name="T3" fmla="*/ 17 h 23"/>
                <a:gd name="T4" fmla="*/ 6 w 23"/>
                <a:gd name="T5" fmla="*/ 14 h 23"/>
                <a:gd name="T6" fmla="*/ 0 w 23"/>
                <a:gd name="T7" fmla="*/ 14 h 23"/>
                <a:gd name="T8" fmla="*/ 4 w 23"/>
                <a:gd name="T9" fmla="*/ 10 h 23"/>
                <a:gd name="T10" fmla="*/ 5 w 23"/>
                <a:gd name="T11" fmla="*/ 6 h 23"/>
                <a:gd name="T12" fmla="*/ 4 w 23"/>
                <a:gd name="T13" fmla="*/ 0 h 23"/>
                <a:gd name="T14" fmla="*/ 10 w 23"/>
                <a:gd name="T15" fmla="*/ 4 h 23"/>
                <a:gd name="T16" fmla="*/ 13 w 23"/>
                <a:gd name="T17" fmla="*/ 4 h 23"/>
                <a:gd name="T18" fmla="*/ 19 w 23"/>
                <a:gd name="T19" fmla="*/ 0 h 23"/>
                <a:gd name="T20" fmla="*/ 17 w 23"/>
                <a:gd name="T21" fmla="*/ 7 h 23"/>
                <a:gd name="T22" fmla="*/ 18 w 23"/>
                <a:gd name="T23" fmla="*/ 9 h 23"/>
                <a:gd name="T24" fmla="*/ 23 w 23"/>
                <a:gd name="T25" fmla="*/ 14 h 23"/>
                <a:gd name="T26" fmla="*/ 17 w 23"/>
                <a:gd name="T27" fmla="*/ 14 h 23"/>
                <a:gd name="T28" fmla="*/ 14 w 23"/>
                <a:gd name="T29" fmla="*/ 17 h 23"/>
                <a:gd name="T30" fmla="*/ 11 w 23"/>
                <a:gd name="T3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10" y="20"/>
                    <a:pt x="10" y="18"/>
                    <a:pt x="9" y="17"/>
                  </a:cubicBezTo>
                  <a:cubicBezTo>
                    <a:pt x="8" y="15"/>
                    <a:pt x="8" y="15"/>
                    <a:pt x="6" y="14"/>
                  </a:cubicBezTo>
                  <a:cubicBezTo>
                    <a:pt x="4" y="14"/>
                    <a:pt x="2" y="14"/>
                    <a:pt x="0" y="14"/>
                  </a:cubicBezTo>
                  <a:cubicBezTo>
                    <a:pt x="1" y="12"/>
                    <a:pt x="3" y="11"/>
                    <a:pt x="4" y="10"/>
                  </a:cubicBezTo>
                  <a:cubicBezTo>
                    <a:pt x="6" y="9"/>
                    <a:pt x="6" y="8"/>
                    <a:pt x="5" y="6"/>
                  </a:cubicBezTo>
                  <a:cubicBezTo>
                    <a:pt x="5" y="4"/>
                    <a:pt x="5" y="2"/>
                    <a:pt x="4" y="0"/>
                  </a:cubicBezTo>
                  <a:cubicBezTo>
                    <a:pt x="6" y="1"/>
                    <a:pt x="8" y="3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3"/>
                    <a:pt x="16" y="1"/>
                    <a:pt x="19" y="0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20" y="11"/>
                    <a:pt x="21" y="12"/>
                    <a:pt x="23" y="14"/>
                  </a:cubicBezTo>
                  <a:cubicBezTo>
                    <a:pt x="21" y="14"/>
                    <a:pt x="19" y="15"/>
                    <a:pt x="17" y="14"/>
                  </a:cubicBezTo>
                  <a:cubicBezTo>
                    <a:pt x="15" y="14"/>
                    <a:pt x="14" y="15"/>
                    <a:pt x="14" y="17"/>
                  </a:cubicBezTo>
                  <a:cubicBezTo>
                    <a:pt x="13" y="19"/>
                    <a:pt x="12" y="20"/>
                    <a:pt x="11" y="2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39">
              <a:extLst>
                <a:ext uri="{FF2B5EF4-FFF2-40B4-BE49-F238E27FC236}">
                  <a16:creationId xmlns:a16="http://schemas.microsoft.com/office/drawing/2014/main" id="{3A596BD4-A121-44E7-8A73-F473B4DF6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374" y="2846549"/>
              <a:ext cx="93679" cy="93679"/>
            </a:xfrm>
            <a:custGeom>
              <a:avLst/>
              <a:gdLst>
                <a:gd name="T0" fmla="*/ 24 w 24"/>
                <a:gd name="T1" fmla="*/ 14 h 23"/>
                <a:gd name="T2" fmla="*/ 17 w 24"/>
                <a:gd name="T3" fmla="*/ 15 h 23"/>
                <a:gd name="T4" fmla="*/ 14 w 24"/>
                <a:gd name="T5" fmla="*/ 16 h 23"/>
                <a:gd name="T6" fmla="*/ 12 w 24"/>
                <a:gd name="T7" fmla="*/ 23 h 23"/>
                <a:gd name="T8" fmla="*/ 9 w 24"/>
                <a:gd name="T9" fmla="*/ 16 h 23"/>
                <a:gd name="T10" fmla="*/ 7 w 24"/>
                <a:gd name="T11" fmla="*/ 15 h 23"/>
                <a:gd name="T12" fmla="*/ 0 w 24"/>
                <a:gd name="T13" fmla="*/ 14 h 23"/>
                <a:gd name="T14" fmla="*/ 5 w 24"/>
                <a:gd name="T15" fmla="*/ 9 h 23"/>
                <a:gd name="T16" fmla="*/ 6 w 24"/>
                <a:gd name="T17" fmla="*/ 7 h 23"/>
                <a:gd name="T18" fmla="*/ 4 w 24"/>
                <a:gd name="T19" fmla="*/ 0 h 23"/>
                <a:gd name="T20" fmla="*/ 11 w 24"/>
                <a:gd name="T21" fmla="*/ 4 h 23"/>
                <a:gd name="T22" fmla="*/ 13 w 24"/>
                <a:gd name="T23" fmla="*/ 4 h 23"/>
                <a:gd name="T24" fmla="*/ 19 w 24"/>
                <a:gd name="T25" fmla="*/ 0 h 23"/>
                <a:gd name="T26" fmla="*/ 17 w 24"/>
                <a:gd name="T27" fmla="*/ 7 h 23"/>
                <a:gd name="T28" fmla="*/ 18 w 24"/>
                <a:gd name="T29" fmla="*/ 9 h 23"/>
                <a:gd name="T30" fmla="*/ 24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3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7" y="1"/>
                    <a:pt x="9" y="3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3"/>
                    <a:pt x="17" y="1"/>
                    <a:pt x="19" y="0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20" y="11"/>
                    <a:pt x="22" y="12"/>
                    <a:pt x="24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40">
              <a:extLst>
                <a:ext uri="{FF2B5EF4-FFF2-40B4-BE49-F238E27FC236}">
                  <a16:creationId xmlns:a16="http://schemas.microsoft.com/office/drawing/2014/main" id="{FFF7FE57-3EB6-4E3A-BA24-14C5BDC9B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052" y="2846549"/>
              <a:ext cx="93679" cy="93679"/>
            </a:xfrm>
            <a:custGeom>
              <a:avLst/>
              <a:gdLst>
                <a:gd name="T0" fmla="*/ 24 w 24"/>
                <a:gd name="T1" fmla="*/ 14 h 23"/>
                <a:gd name="T2" fmla="*/ 17 w 24"/>
                <a:gd name="T3" fmla="*/ 14 h 23"/>
                <a:gd name="T4" fmla="*/ 14 w 24"/>
                <a:gd name="T5" fmla="*/ 17 h 23"/>
                <a:gd name="T6" fmla="*/ 12 w 24"/>
                <a:gd name="T7" fmla="*/ 23 h 23"/>
                <a:gd name="T8" fmla="*/ 9 w 24"/>
                <a:gd name="T9" fmla="*/ 16 h 23"/>
                <a:gd name="T10" fmla="*/ 7 w 24"/>
                <a:gd name="T11" fmla="*/ 15 h 23"/>
                <a:gd name="T12" fmla="*/ 0 w 24"/>
                <a:gd name="T13" fmla="*/ 14 h 23"/>
                <a:gd name="T14" fmla="*/ 5 w 24"/>
                <a:gd name="T15" fmla="*/ 9 h 23"/>
                <a:gd name="T16" fmla="*/ 6 w 24"/>
                <a:gd name="T17" fmla="*/ 7 h 23"/>
                <a:gd name="T18" fmla="*/ 5 w 24"/>
                <a:gd name="T19" fmla="*/ 0 h 23"/>
                <a:gd name="T20" fmla="*/ 11 w 24"/>
                <a:gd name="T21" fmla="*/ 4 h 23"/>
                <a:gd name="T22" fmla="*/ 13 w 24"/>
                <a:gd name="T23" fmla="*/ 4 h 23"/>
                <a:gd name="T24" fmla="*/ 19 w 24"/>
                <a:gd name="T25" fmla="*/ 0 h 23"/>
                <a:gd name="T26" fmla="*/ 18 w 24"/>
                <a:gd name="T27" fmla="*/ 7 h 23"/>
                <a:gd name="T28" fmla="*/ 19 w 24"/>
                <a:gd name="T29" fmla="*/ 10 h 23"/>
                <a:gd name="T30" fmla="*/ 24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cubicBezTo>
                    <a:pt x="21" y="14"/>
                    <a:pt x="19" y="15"/>
                    <a:pt x="17" y="14"/>
                  </a:cubicBezTo>
                  <a:cubicBezTo>
                    <a:pt x="16" y="14"/>
                    <a:pt x="15" y="15"/>
                    <a:pt x="14" y="17"/>
                  </a:cubicBezTo>
                  <a:cubicBezTo>
                    <a:pt x="14" y="19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4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ubicBezTo>
                    <a:pt x="7" y="1"/>
                    <a:pt x="9" y="2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9" y="3"/>
                    <a:pt x="18" y="5"/>
                    <a:pt x="18" y="7"/>
                  </a:cubicBezTo>
                  <a:cubicBezTo>
                    <a:pt x="17" y="8"/>
                    <a:pt x="18" y="9"/>
                    <a:pt x="19" y="10"/>
                  </a:cubicBezTo>
                  <a:cubicBezTo>
                    <a:pt x="20" y="11"/>
                    <a:pt x="22" y="12"/>
                    <a:pt x="24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41">
              <a:extLst>
                <a:ext uri="{FF2B5EF4-FFF2-40B4-BE49-F238E27FC236}">
                  <a16:creationId xmlns:a16="http://schemas.microsoft.com/office/drawing/2014/main" id="{F7D968A0-1A14-444A-BD3A-F354AAA8F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301" y="2846549"/>
              <a:ext cx="93679" cy="93679"/>
            </a:xfrm>
            <a:custGeom>
              <a:avLst/>
              <a:gdLst>
                <a:gd name="T0" fmla="*/ 0 w 24"/>
                <a:gd name="T1" fmla="*/ 14 h 23"/>
                <a:gd name="T2" fmla="*/ 6 w 24"/>
                <a:gd name="T3" fmla="*/ 9 h 23"/>
                <a:gd name="T4" fmla="*/ 6 w 24"/>
                <a:gd name="T5" fmla="*/ 7 h 23"/>
                <a:gd name="T6" fmla="*/ 5 w 24"/>
                <a:gd name="T7" fmla="*/ 0 h 23"/>
                <a:gd name="T8" fmla="*/ 11 w 24"/>
                <a:gd name="T9" fmla="*/ 4 h 23"/>
                <a:gd name="T10" fmla="*/ 14 w 24"/>
                <a:gd name="T11" fmla="*/ 4 h 23"/>
                <a:gd name="T12" fmla="*/ 20 w 24"/>
                <a:gd name="T13" fmla="*/ 0 h 23"/>
                <a:gd name="T14" fmla="*/ 18 w 24"/>
                <a:gd name="T15" fmla="*/ 7 h 23"/>
                <a:gd name="T16" fmla="*/ 19 w 24"/>
                <a:gd name="T17" fmla="*/ 10 h 23"/>
                <a:gd name="T18" fmla="*/ 24 w 24"/>
                <a:gd name="T19" fmla="*/ 14 h 23"/>
                <a:gd name="T20" fmla="*/ 18 w 24"/>
                <a:gd name="T21" fmla="*/ 14 h 23"/>
                <a:gd name="T22" fmla="*/ 15 w 24"/>
                <a:gd name="T23" fmla="*/ 17 h 23"/>
                <a:gd name="T24" fmla="*/ 12 w 24"/>
                <a:gd name="T25" fmla="*/ 23 h 23"/>
                <a:gd name="T26" fmla="*/ 9 w 24"/>
                <a:gd name="T27" fmla="*/ 16 h 23"/>
                <a:gd name="T28" fmla="*/ 7 w 24"/>
                <a:gd name="T29" fmla="*/ 15 h 23"/>
                <a:gd name="T30" fmla="*/ 0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0" y="14"/>
                  </a:moveTo>
                  <a:cubicBezTo>
                    <a:pt x="2" y="12"/>
                    <a:pt x="4" y="11"/>
                    <a:pt x="6" y="9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ubicBezTo>
                    <a:pt x="7" y="1"/>
                    <a:pt x="9" y="2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cubicBezTo>
                    <a:pt x="15" y="2"/>
                    <a:pt x="17" y="1"/>
                    <a:pt x="20" y="0"/>
                  </a:cubicBezTo>
                  <a:cubicBezTo>
                    <a:pt x="19" y="2"/>
                    <a:pt x="19" y="5"/>
                    <a:pt x="18" y="7"/>
                  </a:cubicBezTo>
                  <a:cubicBezTo>
                    <a:pt x="18" y="8"/>
                    <a:pt x="18" y="9"/>
                    <a:pt x="19" y="10"/>
                  </a:cubicBezTo>
                  <a:cubicBezTo>
                    <a:pt x="21" y="11"/>
                    <a:pt x="22" y="12"/>
                    <a:pt x="24" y="14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5"/>
                    <a:pt x="15" y="17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42">
              <a:extLst>
                <a:ext uri="{FF2B5EF4-FFF2-40B4-BE49-F238E27FC236}">
                  <a16:creationId xmlns:a16="http://schemas.microsoft.com/office/drawing/2014/main" id="{685F63B8-02D3-4F5C-BB90-E0CFBE4E2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6165" y="2846549"/>
              <a:ext cx="97024" cy="93679"/>
            </a:xfrm>
            <a:custGeom>
              <a:avLst/>
              <a:gdLst>
                <a:gd name="T0" fmla="*/ 24 w 24"/>
                <a:gd name="T1" fmla="*/ 14 h 23"/>
                <a:gd name="T2" fmla="*/ 17 w 24"/>
                <a:gd name="T3" fmla="*/ 15 h 23"/>
                <a:gd name="T4" fmla="*/ 15 w 24"/>
                <a:gd name="T5" fmla="*/ 16 h 23"/>
                <a:gd name="T6" fmla="*/ 12 w 24"/>
                <a:gd name="T7" fmla="*/ 23 h 23"/>
                <a:gd name="T8" fmla="*/ 9 w 24"/>
                <a:gd name="T9" fmla="*/ 16 h 23"/>
                <a:gd name="T10" fmla="*/ 7 w 24"/>
                <a:gd name="T11" fmla="*/ 15 h 23"/>
                <a:gd name="T12" fmla="*/ 0 w 24"/>
                <a:gd name="T13" fmla="*/ 14 h 23"/>
                <a:gd name="T14" fmla="*/ 5 w 24"/>
                <a:gd name="T15" fmla="*/ 10 h 23"/>
                <a:gd name="T16" fmla="*/ 6 w 24"/>
                <a:gd name="T17" fmla="*/ 6 h 23"/>
                <a:gd name="T18" fmla="*/ 5 w 24"/>
                <a:gd name="T19" fmla="*/ 0 h 23"/>
                <a:gd name="T20" fmla="*/ 10 w 24"/>
                <a:gd name="T21" fmla="*/ 3 h 23"/>
                <a:gd name="T22" fmla="*/ 14 w 24"/>
                <a:gd name="T23" fmla="*/ 3 h 23"/>
                <a:gd name="T24" fmla="*/ 19 w 24"/>
                <a:gd name="T25" fmla="*/ 0 h 23"/>
                <a:gd name="T26" fmla="*/ 18 w 24"/>
                <a:gd name="T27" fmla="*/ 7 h 23"/>
                <a:gd name="T28" fmla="*/ 19 w 24"/>
                <a:gd name="T29" fmla="*/ 9 h 23"/>
                <a:gd name="T30" fmla="*/ 24 w 24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5" y="15"/>
                    <a:pt x="15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3" y="11"/>
                    <a:pt x="5" y="10"/>
                  </a:cubicBezTo>
                  <a:cubicBezTo>
                    <a:pt x="6" y="9"/>
                    <a:pt x="7" y="8"/>
                    <a:pt x="6" y="6"/>
                  </a:cubicBezTo>
                  <a:cubicBezTo>
                    <a:pt x="5" y="4"/>
                    <a:pt x="5" y="2"/>
                    <a:pt x="5" y="0"/>
                  </a:cubicBezTo>
                  <a:cubicBezTo>
                    <a:pt x="7" y="1"/>
                    <a:pt x="8" y="2"/>
                    <a:pt x="10" y="3"/>
                  </a:cubicBezTo>
                  <a:cubicBezTo>
                    <a:pt x="11" y="4"/>
                    <a:pt x="13" y="4"/>
                    <a:pt x="14" y="3"/>
                  </a:cubicBezTo>
                  <a:cubicBezTo>
                    <a:pt x="16" y="2"/>
                    <a:pt x="17" y="1"/>
                    <a:pt x="19" y="0"/>
                  </a:cubicBezTo>
                  <a:cubicBezTo>
                    <a:pt x="19" y="3"/>
                    <a:pt x="18" y="5"/>
                    <a:pt x="18" y="7"/>
                  </a:cubicBezTo>
                  <a:cubicBezTo>
                    <a:pt x="17" y="8"/>
                    <a:pt x="18" y="9"/>
                    <a:pt x="19" y="9"/>
                  </a:cubicBezTo>
                  <a:cubicBezTo>
                    <a:pt x="20" y="11"/>
                    <a:pt x="22" y="12"/>
                    <a:pt x="24" y="14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43">
              <a:extLst>
                <a:ext uri="{FF2B5EF4-FFF2-40B4-BE49-F238E27FC236}">
                  <a16:creationId xmlns:a16="http://schemas.microsoft.com/office/drawing/2014/main" id="{8EE8862A-A4D5-4674-AC86-4A6E338C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4758" y="2846549"/>
              <a:ext cx="93679" cy="93679"/>
            </a:xfrm>
            <a:custGeom>
              <a:avLst/>
              <a:gdLst>
                <a:gd name="T0" fmla="*/ 5 w 24"/>
                <a:gd name="T1" fmla="*/ 0 h 23"/>
                <a:gd name="T2" fmla="*/ 10 w 24"/>
                <a:gd name="T3" fmla="*/ 4 h 23"/>
                <a:gd name="T4" fmla="*/ 13 w 24"/>
                <a:gd name="T5" fmla="*/ 4 h 23"/>
                <a:gd name="T6" fmla="*/ 19 w 24"/>
                <a:gd name="T7" fmla="*/ 0 h 23"/>
                <a:gd name="T8" fmla="*/ 18 w 24"/>
                <a:gd name="T9" fmla="*/ 7 h 23"/>
                <a:gd name="T10" fmla="*/ 19 w 24"/>
                <a:gd name="T11" fmla="*/ 10 h 23"/>
                <a:gd name="T12" fmla="*/ 24 w 24"/>
                <a:gd name="T13" fmla="*/ 14 h 23"/>
                <a:gd name="T14" fmla="*/ 17 w 24"/>
                <a:gd name="T15" fmla="*/ 15 h 23"/>
                <a:gd name="T16" fmla="*/ 14 w 24"/>
                <a:gd name="T17" fmla="*/ 16 h 23"/>
                <a:gd name="T18" fmla="*/ 12 w 24"/>
                <a:gd name="T19" fmla="*/ 23 h 23"/>
                <a:gd name="T20" fmla="*/ 9 w 24"/>
                <a:gd name="T21" fmla="*/ 16 h 23"/>
                <a:gd name="T22" fmla="*/ 7 w 24"/>
                <a:gd name="T23" fmla="*/ 15 h 23"/>
                <a:gd name="T24" fmla="*/ 0 w 24"/>
                <a:gd name="T25" fmla="*/ 14 h 23"/>
                <a:gd name="T26" fmla="*/ 5 w 24"/>
                <a:gd name="T27" fmla="*/ 9 h 23"/>
                <a:gd name="T28" fmla="*/ 6 w 24"/>
                <a:gd name="T29" fmla="*/ 7 h 23"/>
                <a:gd name="T30" fmla="*/ 5 w 2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3">
                  <a:moveTo>
                    <a:pt x="5" y="0"/>
                  </a:moveTo>
                  <a:cubicBezTo>
                    <a:pt x="7" y="1"/>
                    <a:pt x="9" y="2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9" y="2"/>
                    <a:pt x="18" y="5"/>
                    <a:pt x="18" y="7"/>
                  </a:cubicBezTo>
                  <a:cubicBezTo>
                    <a:pt x="17" y="8"/>
                    <a:pt x="18" y="9"/>
                    <a:pt x="19" y="10"/>
                  </a:cubicBezTo>
                  <a:cubicBezTo>
                    <a:pt x="20" y="11"/>
                    <a:pt x="22" y="12"/>
                    <a:pt x="24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4" y="18"/>
                    <a:pt x="13" y="20"/>
                    <a:pt x="12" y="23"/>
                  </a:cubicBezTo>
                  <a:cubicBezTo>
                    <a:pt x="11" y="20"/>
                    <a:pt x="10" y="18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3" y="14"/>
                    <a:pt x="0" y="14"/>
                  </a:cubicBezTo>
                  <a:cubicBezTo>
                    <a:pt x="2" y="12"/>
                    <a:pt x="4" y="11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E5AE55"/>
                </a:gs>
                <a:gs pos="50000">
                  <a:srgbClr val="ECCA92">
                    <a:lumMod val="49000"/>
                    <a:lumOff val="51000"/>
                  </a:srgbClr>
                </a:gs>
                <a:gs pos="11000">
                  <a:srgbClr val="E5AE55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2" name="椭圆 131">
            <a:extLst>
              <a:ext uri="{FF2B5EF4-FFF2-40B4-BE49-F238E27FC236}">
                <a16:creationId xmlns:a16="http://schemas.microsoft.com/office/drawing/2014/main" id="{A7822FF4-090D-47CF-837E-B79038C01271}"/>
              </a:ext>
            </a:extLst>
          </p:cNvPr>
          <p:cNvSpPr/>
          <p:nvPr/>
        </p:nvSpPr>
        <p:spPr>
          <a:xfrm>
            <a:off x="3887532" y="1625040"/>
            <a:ext cx="2164545" cy="2164545"/>
          </a:xfrm>
          <a:prstGeom prst="ellipse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7000"/>
                </a:srgbClr>
              </a:gs>
              <a:gs pos="4000">
                <a:srgbClr val="EECA91">
                  <a:lumMod val="93000"/>
                  <a:alpha val="30000"/>
                </a:srgbClr>
              </a:gs>
              <a:gs pos="100000">
                <a:srgbClr val="EECA91">
                  <a:lumMod val="88000"/>
                  <a:alpha val="0"/>
                </a:srgbClr>
              </a:gs>
            </a:gsLst>
            <a:lin ang="5400000" scaled="1"/>
            <a:tileRect/>
          </a:gradFill>
          <a:ln>
            <a:gradFill>
              <a:gsLst>
                <a:gs pos="0">
                  <a:srgbClr val="ECCA92">
                    <a:alpha val="55000"/>
                  </a:srgbClr>
                </a:gs>
                <a:gs pos="100000">
                  <a:srgbClr val="ECCA92">
                    <a:alpha val="0"/>
                  </a:srgbClr>
                </a:gs>
              </a:gsLst>
              <a:lin ang="5400000" scaled="1"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F9C43F00-AB93-4978-95ED-F5B3BF342D19}"/>
              </a:ext>
            </a:extLst>
          </p:cNvPr>
          <p:cNvSpPr/>
          <p:nvPr/>
        </p:nvSpPr>
        <p:spPr>
          <a:xfrm>
            <a:off x="4023991" y="1761499"/>
            <a:ext cx="1891626" cy="1891626"/>
          </a:xfrm>
          <a:prstGeom prst="ellipse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7000"/>
                </a:srgbClr>
              </a:gs>
              <a:gs pos="4000">
                <a:srgbClr val="EECA91">
                  <a:lumMod val="93000"/>
                  <a:alpha val="30000"/>
                </a:srgbClr>
              </a:gs>
              <a:gs pos="100000">
                <a:srgbClr val="EECA91">
                  <a:lumMod val="88000"/>
                  <a:alpha val="0"/>
                </a:srgbClr>
              </a:gs>
            </a:gsLst>
            <a:lin ang="5400000" scaled="1"/>
            <a:tileRect/>
          </a:gradFill>
          <a:ln>
            <a:gradFill>
              <a:gsLst>
                <a:gs pos="0">
                  <a:srgbClr val="ECCA92">
                    <a:alpha val="55000"/>
                  </a:srgbClr>
                </a:gs>
                <a:gs pos="47000">
                  <a:srgbClr val="ECCA92">
                    <a:alpha val="0"/>
                  </a:srgbClr>
                </a:gs>
              </a:gsLst>
              <a:lin ang="5400000" scaled="1"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4E70F319-F192-46E8-8D75-5D4402CA6D77}"/>
              </a:ext>
            </a:extLst>
          </p:cNvPr>
          <p:cNvSpPr/>
          <p:nvPr/>
        </p:nvSpPr>
        <p:spPr>
          <a:xfrm>
            <a:off x="4067115" y="2114938"/>
            <a:ext cx="1707646" cy="83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1560 </a:t>
            </a:r>
            <a:endParaRPr lang="zh-CN" altLang="en-US" b="1" dirty="0">
              <a:solidFill>
                <a:schemeClr val="bg1"/>
              </a:soli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C055841F-36F7-43D9-8D1B-36B61CBC6733}"/>
              </a:ext>
            </a:extLst>
          </p:cNvPr>
          <p:cNvSpPr/>
          <p:nvPr/>
        </p:nvSpPr>
        <p:spPr>
          <a:xfrm>
            <a:off x="5450579" y="2521610"/>
            <a:ext cx="2192378" cy="32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万</a:t>
            </a:r>
            <a:endParaRPr lang="en-US" altLang="zh-CN" sz="1400" b="1" dirty="0"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6000"/>
                    </a:srgbClr>
                  </a:gs>
                  <a:gs pos="87000">
                    <a:srgbClr val="E4B558">
                      <a:lumMod val="97000"/>
                    </a:srgbClr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31DE6556-8CB3-464D-9616-98B4F4A74707}"/>
              </a:ext>
            </a:extLst>
          </p:cNvPr>
          <p:cNvSpPr txBox="1"/>
          <p:nvPr/>
        </p:nvSpPr>
        <p:spPr>
          <a:xfrm>
            <a:off x="4205101" y="28715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产生品牌溢价</a:t>
            </a:r>
          </a:p>
        </p:txBody>
      </p:sp>
      <p:sp>
        <p:nvSpPr>
          <p:cNvPr id="265" name="矩形 264">
            <a:extLst>
              <a:ext uri="{FF2B5EF4-FFF2-40B4-BE49-F238E27FC236}">
                <a16:creationId xmlns:a16="http://schemas.microsoft.com/office/drawing/2014/main" id="{D845E874-9995-4B19-9C46-E639F96B9966}"/>
              </a:ext>
            </a:extLst>
          </p:cNvPr>
          <p:cNvSpPr/>
          <p:nvPr/>
        </p:nvSpPr>
        <p:spPr>
          <a:xfrm>
            <a:off x="1012341" y="4546209"/>
            <a:ext cx="5134094" cy="1335004"/>
          </a:xfrm>
          <a:prstGeom prst="rect">
            <a:avLst/>
          </a:prstGeom>
          <a:gradFill flip="none" rotWithShape="1">
            <a:gsLst>
              <a:gs pos="0">
                <a:srgbClr val="EEDFC0">
                  <a:lumMod val="82000"/>
                  <a:lumOff val="18000"/>
                  <a:alpha val="36000"/>
                </a:srgbClr>
              </a:gs>
              <a:gs pos="75000">
                <a:srgbClr val="EECA91">
                  <a:lumMod val="88000"/>
                  <a:alpha val="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8000">
                  <a:srgbClr val="E0A966">
                    <a:alpha val="0"/>
                  </a:srgbClr>
                </a:gs>
                <a:gs pos="100000">
                  <a:srgbClr val="F5E4CF"/>
                </a:gs>
              </a:gsLst>
              <a:lin ang="10800000" scaled="1"/>
              <a:tileRect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66" name="矩形 265">
            <a:extLst>
              <a:ext uri="{FF2B5EF4-FFF2-40B4-BE49-F238E27FC236}">
                <a16:creationId xmlns:a16="http://schemas.microsoft.com/office/drawing/2014/main" id="{5A4FDD71-1F42-41B7-8EAA-4A6C55C6A3AF}"/>
              </a:ext>
            </a:extLst>
          </p:cNvPr>
          <p:cNvSpPr/>
          <p:nvPr/>
        </p:nvSpPr>
        <p:spPr>
          <a:xfrm>
            <a:off x="994216" y="4501676"/>
            <a:ext cx="45719" cy="1424071"/>
          </a:xfrm>
          <a:prstGeom prst="rect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</a:srgbClr>
              </a:gs>
              <a:gs pos="4000">
                <a:srgbClr val="EECA91">
                  <a:lumMod val="93000"/>
                </a:srgbClr>
              </a:gs>
              <a:gs pos="100000">
                <a:srgbClr val="EECA91">
                  <a:lumMod val="88000"/>
                </a:srgbClr>
              </a:gs>
            </a:gsLst>
            <a:lin ang="17400000" scaled="0"/>
            <a:tileRect/>
          </a:gradFill>
          <a:ln>
            <a:noFill/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67" name="文本框 266">
            <a:extLst>
              <a:ext uri="{FF2B5EF4-FFF2-40B4-BE49-F238E27FC236}">
                <a16:creationId xmlns:a16="http://schemas.microsoft.com/office/drawing/2014/main" id="{4C7BD86F-E1AA-4116-888D-0BAA1F300748}"/>
              </a:ext>
            </a:extLst>
          </p:cNvPr>
          <p:cNvSpPr txBox="1"/>
          <p:nvPr/>
        </p:nvSpPr>
        <p:spPr>
          <a:xfrm>
            <a:off x="1256850" y="4430547"/>
            <a:ext cx="4758824" cy="12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公司设计产品  </a:t>
            </a:r>
            <a:r>
              <a:rPr lang="en-US" altLang="zh-CN" sz="36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16</a:t>
            </a:r>
            <a:r>
              <a:rPr lang="zh-CN" altLang="en-US" sz="36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款</a:t>
            </a:r>
            <a:endParaRPr lang="en-US" altLang="zh-CN" sz="2800" b="1" dirty="0"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6000"/>
                    </a:srgbClr>
                  </a:gs>
                  <a:gs pos="87000">
                    <a:srgbClr val="E4B558">
                      <a:lumMod val="97000"/>
                    </a:srgbClr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特色包装，品牌高溢价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999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7146664-ECE8-4887-A726-7390A659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O2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发展与计划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产品发展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BDC98CBC-1588-441C-95E2-20AD73731BAA}"/>
              </a:ext>
            </a:extLst>
          </p:cNvPr>
          <p:cNvGrpSpPr/>
          <p:nvPr/>
        </p:nvGrpSpPr>
        <p:grpSpPr>
          <a:xfrm>
            <a:off x="753669" y="3739352"/>
            <a:ext cx="10684663" cy="2407534"/>
            <a:chOff x="753669" y="4247909"/>
            <a:chExt cx="10684663" cy="2407534"/>
          </a:xfrm>
        </p:grpSpPr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3578F51F-FFAE-42D8-BCA5-BA047F424954}"/>
                </a:ext>
              </a:extLst>
            </p:cNvPr>
            <p:cNvSpPr/>
            <p:nvPr/>
          </p:nvSpPr>
          <p:spPr>
            <a:xfrm>
              <a:off x="753669" y="4641448"/>
              <a:ext cx="10684663" cy="2013995"/>
            </a:xfrm>
            <a:custGeom>
              <a:avLst/>
              <a:gdLst>
                <a:gd name="connsiteX0" fmla="*/ 185195 w 10590835"/>
                <a:gd name="connsiteY0" fmla="*/ 2002421 h 2013995"/>
                <a:gd name="connsiteX1" fmla="*/ 0 w 10590835"/>
                <a:gd name="connsiteY1" fmla="*/ 2002421 h 2013995"/>
                <a:gd name="connsiteX2" fmla="*/ 0 w 10590835"/>
                <a:gd name="connsiteY2" fmla="*/ 0 h 2013995"/>
                <a:gd name="connsiteX3" fmla="*/ 10590835 w 10590835"/>
                <a:gd name="connsiteY3" fmla="*/ 0 h 2013995"/>
                <a:gd name="connsiteX4" fmla="*/ 10590835 w 10590835"/>
                <a:gd name="connsiteY4" fmla="*/ 2013995 h 2013995"/>
                <a:gd name="connsiteX5" fmla="*/ 10359342 w 10590835"/>
                <a:gd name="connsiteY5" fmla="*/ 2013995 h 2013995"/>
                <a:gd name="connsiteX0" fmla="*/ 238067 w 10590835"/>
                <a:gd name="connsiteY0" fmla="*/ 2002421 h 2013995"/>
                <a:gd name="connsiteX1" fmla="*/ 0 w 10590835"/>
                <a:gd name="connsiteY1" fmla="*/ 2002421 h 2013995"/>
                <a:gd name="connsiteX2" fmla="*/ 0 w 10590835"/>
                <a:gd name="connsiteY2" fmla="*/ 0 h 2013995"/>
                <a:gd name="connsiteX3" fmla="*/ 10590835 w 10590835"/>
                <a:gd name="connsiteY3" fmla="*/ 0 h 2013995"/>
                <a:gd name="connsiteX4" fmla="*/ 10590835 w 10590835"/>
                <a:gd name="connsiteY4" fmla="*/ 2013995 h 2013995"/>
                <a:gd name="connsiteX5" fmla="*/ 10359342 w 10590835"/>
                <a:gd name="connsiteY5" fmla="*/ 2013995 h 201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90835" h="2013995">
                  <a:moveTo>
                    <a:pt x="238067" y="2002421"/>
                  </a:moveTo>
                  <a:lnTo>
                    <a:pt x="0" y="2002421"/>
                  </a:lnTo>
                  <a:lnTo>
                    <a:pt x="0" y="0"/>
                  </a:lnTo>
                  <a:lnTo>
                    <a:pt x="10590835" y="0"/>
                  </a:lnTo>
                  <a:lnTo>
                    <a:pt x="10590835" y="2013995"/>
                  </a:lnTo>
                  <a:lnTo>
                    <a:pt x="10359342" y="2013995"/>
                  </a:lnTo>
                </a:path>
              </a:pathLst>
            </a:custGeom>
            <a:noFill/>
            <a:ln cap="rnd">
              <a:gradFill flip="none" rotWithShape="1">
                <a:gsLst>
                  <a:gs pos="50000">
                    <a:srgbClr val="ECCA92"/>
                  </a:gs>
                  <a:gs pos="0">
                    <a:srgbClr val="E5AE55"/>
                  </a:gs>
                  <a:gs pos="100000">
                    <a:srgbClr val="E5AE55"/>
                  </a:gs>
                </a:gsLst>
                <a:lin ang="2700000" scaled="1"/>
                <a:tileRect/>
              </a:gradFill>
              <a:round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4" name="直角三角形 103">
              <a:extLst>
                <a:ext uri="{FF2B5EF4-FFF2-40B4-BE49-F238E27FC236}">
                  <a16:creationId xmlns:a16="http://schemas.microsoft.com/office/drawing/2014/main" id="{5CC25F6A-0A4D-4EE2-A767-86E885E15166}"/>
                </a:ext>
              </a:extLst>
            </p:cNvPr>
            <p:cNvSpPr/>
            <p:nvPr/>
          </p:nvSpPr>
          <p:spPr>
            <a:xfrm>
              <a:off x="799488" y="6463665"/>
              <a:ext cx="136576" cy="136576"/>
            </a:xfrm>
            <a:prstGeom prst="rtTriangle">
              <a:avLst/>
            </a:prstGeom>
            <a:gradFill flip="none" rotWithShape="1">
              <a:gsLst>
                <a:gs pos="57000">
                  <a:srgbClr val="EEDFC0">
                    <a:lumMod val="82000"/>
                    <a:lumOff val="18000"/>
                  </a:srgbClr>
                </a:gs>
                <a:gs pos="4000">
                  <a:srgbClr val="EECA91">
                    <a:lumMod val="93000"/>
                  </a:srgbClr>
                </a:gs>
                <a:gs pos="100000">
                  <a:srgbClr val="EECA91">
                    <a:lumMod val="88000"/>
                  </a:srgbClr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5" name="直角三角形 104">
              <a:extLst>
                <a:ext uri="{FF2B5EF4-FFF2-40B4-BE49-F238E27FC236}">
                  <a16:creationId xmlns:a16="http://schemas.microsoft.com/office/drawing/2014/main" id="{31A1E9A1-42C9-4F53-B734-AC36CC24DAB5}"/>
                </a:ext>
              </a:extLst>
            </p:cNvPr>
            <p:cNvSpPr/>
            <p:nvPr/>
          </p:nvSpPr>
          <p:spPr>
            <a:xfrm flipH="1">
              <a:off x="11255936" y="6463665"/>
              <a:ext cx="136576" cy="136576"/>
            </a:xfrm>
            <a:prstGeom prst="rtTriangle">
              <a:avLst/>
            </a:prstGeom>
            <a:gradFill flip="none" rotWithShape="1">
              <a:gsLst>
                <a:gs pos="57000">
                  <a:srgbClr val="EEDFC0">
                    <a:lumMod val="82000"/>
                    <a:lumOff val="18000"/>
                  </a:srgbClr>
                </a:gs>
                <a:gs pos="4000">
                  <a:srgbClr val="EECA91">
                    <a:lumMod val="93000"/>
                  </a:srgbClr>
                </a:gs>
                <a:gs pos="100000">
                  <a:srgbClr val="EECA91">
                    <a:lumMod val="88000"/>
                  </a:srgbClr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6" name="梯形 105">
              <a:extLst>
                <a:ext uri="{FF2B5EF4-FFF2-40B4-BE49-F238E27FC236}">
                  <a16:creationId xmlns:a16="http://schemas.microsoft.com/office/drawing/2014/main" id="{CD05D2B5-DF0A-40B3-B4E7-E9415C71242F}"/>
                </a:ext>
              </a:extLst>
            </p:cNvPr>
            <p:cNvSpPr/>
            <p:nvPr/>
          </p:nvSpPr>
          <p:spPr>
            <a:xfrm>
              <a:off x="776579" y="4247909"/>
              <a:ext cx="10638843" cy="393538"/>
            </a:xfrm>
            <a:prstGeom prst="trapezoid">
              <a:avLst>
                <a:gd name="adj" fmla="val 548223"/>
              </a:avLst>
            </a:prstGeom>
            <a:gradFill flip="none" rotWithShape="1">
              <a:gsLst>
                <a:gs pos="0">
                  <a:srgbClr val="ECCA92">
                    <a:alpha val="41000"/>
                  </a:srgbClr>
                </a:gs>
                <a:gs pos="100000">
                  <a:srgbClr val="EECA91">
                    <a:lumMod val="88000"/>
                    <a:alpha val="0"/>
                  </a:srgbClr>
                </a:gs>
              </a:gsLst>
              <a:lin ang="16200000" scaled="1"/>
              <a:tileRect/>
            </a:gradFill>
            <a:ln>
              <a:gradFill>
                <a:gsLst>
                  <a:gs pos="8000">
                    <a:srgbClr val="E0A966">
                      <a:alpha val="0"/>
                    </a:srgbClr>
                  </a:gs>
                  <a:gs pos="100000">
                    <a:srgbClr val="ECCA92"/>
                  </a:gs>
                </a:gsLst>
                <a:lin ang="5400000" scaled="1"/>
              </a:gradFill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107" name="图片 106">
            <a:extLst>
              <a:ext uri="{FF2B5EF4-FFF2-40B4-BE49-F238E27FC236}">
                <a16:creationId xmlns:a16="http://schemas.microsoft.com/office/drawing/2014/main" id="{E181C777-062B-4201-A95B-CBE590400E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0420" y="3906037"/>
            <a:ext cx="11311161" cy="453707"/>
          </a:xfrm>
          <a:prstGeom prst="rect">
            <a:avLst/>
          </a:prstGeom>
          <a:effectLst/>
        </p:spPr>
      </p:pic>
      <p:sp>
        <p:nvSpPr>
          <p:cNvPr id="130" name="矩形 129">
            <a:extLst>
              <a:ext uri="{FF2B5EF4-FFF2-40B4-BE49-F238E27FC236}">
                <a16:creationId xmlns:a16="http://schemas.microsoft.com/office/drawing/2014/main" id="{F00D3099-C11A-4E00-A592-76311D4BA95C}"/>
              </a:ext>
            </a:extLst>
          </p:cNvPr>
          <p:cNvSpPr/>
          <p:nvPr/>
        </p:nvSpPr>
        <p:spPr>
          <a:xfrm>
            <a:off x="753669" y="4146892"/>
            <a:ext cx="10684662" cy="1944791"/>
          </a:xfrm>
          <a:prstGeom prst="rect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16000"/>
                </a:srgbClr>
              </a:gs>
              <a:gs pos="5000">
                <a:srgbClr val="EECA91">
                  <a:lumMod val="93000"/>
                  <a:alpha val="16000"/>
                </a:srgbClr>
              </a:gs>
              <a:gs pos="100000">
                <a:srgbClr val="EECA91">
                  <a:lumMod val="88000"/>
                  <a:alpha val="21000"/>
                </a:srgbClr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C1444EB7-9D2B-4F37-980D-DC382A91800C}"/>
              </a:ext>
            </a:extLst>
          </p:cNvPr>
          <p:cNvGrpSpPr/>
          <p:nvPr/>
        </p:nvGrpSpPr>
        <p:grpSpPr>
          <a:xfrm>
            <a:off x="2919668" y="3374838"/>
            <a:ext cx="6352665" cy="206881"/>
            <a:chOff x="2959057" y="3960241"/>
            <a:chExt cx="6352665" cy="206881"/>
          </a:xfrm>
        </p:grpSpPr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12622DFF-8C55-427E-91ED-1762226B0C6B}"/>
                </a:ext>
              </a:extLst>
            </p:cNvPr>
            <p:cNvGrpSpPr/>
            <p:nvPr/>
          </p:nvGrpSpPr>
          <p:grpSpPr>
            <a:xfrm>
              <a:off x="2959057" y="3960241"/>
              <a:ext cx="677110" cy="206881"/>
              <a:chOff x="2959057" y="3960241"/>
              <a:chExt cx="677110" cy="206881"/>
            </a:xfrm>
          </p:grpSpPr>
          <p:pic>
            <p:nvPicPr>
              <p:cNvPr id="185" name="图片 184">
                <a:extLst>
                  <a:ext uri="{FF2B5EF4-FFF2-40B4-BE49-F238E27FC236}">
                    <a16:creationId xmlns:a16="http://schemas.microsoft.com/office/drawing/2014/main" id="{790C1F3A-BF73-47BF-BAF1-36CD74F74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9057" y="3960241"/>
                <a:ext cx="205163" cy="206881"/>
              </a:xfrm>
              <a:prstGeom prst="rect">
                <a:avLst/>
              </a:prstGeom>
            </p:spPr>
          </p:pic>
          <p:pic>
            <p:nvPicPr>
              <p:cNvPr id="186" name="图片 185">
                <a:extLst>
                  <a:ext uri="{FF2B5EF4-FFF2-40B4-BE49-F238E27FC236}">
                    <a16:creationId xmlns:a16="http://schemas.microsoft.com/office/drawing/2014/main" id="{64FFF4F4-CA9D-409D-9B63-7EDCE78C0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5031" y="3960241"/>
                <a:ext cx="205163" cy="206881"/>
              </a:xfrm>
              <a:prstGeom prst="rect">
                <a:avLst/>
              </a:prstGeom>
            </p:spPr>
          </p:pic>
          <p:pic>
            <p:nvPicPr>
              <p:cNvPr id="187" name="图片 186">
                <a:extLst>
                  <a:ext uri="{FF2B5EF4-FFF2-40B4-BE49-F238E27FC236}">
                    <a16:creationId xmlns:a16="http://schemas.microsoft.com/office/drawing/2014/main" id="{B7B6C7D2-A196-42F8-B1D9-42027E3E8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1004" y="3960241"/>
                <a:ext cx="205163" cy="206881"/>
              </a:xfrm>
              <a:prstGeom prst="rect">
                <a:avLst/>
              </a:prstGeom>
            </p:spPr>
          </p:pic>
        </p:grpSp>
        <p:grpSp>
          <p:nvGrpSpPr>
            <p:cNvPr id="181" name="组合 180">
              <a:extLst>
                <a:ext uri="{FF2B5EF4-FFF2-40B4-BE49-F238E27FC236}">
                  <a16:creationId xmlns:a16="http://schemas.microsoft.com/office/drawing/2014/main" id="{DF287B4D-C5FD-4F10-B912-E27B6051FFBE}"/>
                </a:ext>
              </a:extLst>
            </p:cNvPr>
            <p:cNvGrpSpPr/>
            <p:nvPr/>
          </p:nvGrpSpPr>
          <p:grpSpPr>
            <a:xfrm flipH="1">
              <a:off x="8634612" y="3960241"/>
              <a:ext cx="677110" cy="206881"/>
              <a:chOff x="2959057" y="3960241"/>
              <a:chExt cx="677110" cy="206881"/>
            </a:xfrm>
          </p:grpSpPr>
          <p:pic>
            <p:nvPicPr>
              <p:cNvPr id="182" name="图片 181">
                <a:extLst>
                  <a:ext uri="{FF2B5EF4-FFF2-40B4-BE49-F238E27FC236}">
                    <a16:creationId xmlns:a16="http://schemas.microsoft.com/office/drawing/2014/main" id="{9D749B0C-D8FC-471A-BE8D-D9355ED8F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9057" y="3960241"/>
                <a:ext cx="205163" cy="206881"/>
              </a:xfrm>
              <a:prstGeom prst="rect">
                <a:avLst/>
              </a:prstGeom>
            </p:spPr>
          </p:pic>
          <p:pic>
            <p:nvPicPr>
              <p:cNvPr id="183" name="图片 182">
                <a:extLst>
                  <a:ext uri="{FF2B5EF4-FFF2-40B4-BE49-F238E27FC236}">
                    <a16:creationId xmlns:a16="http://schemas.microsoft.com/office/drawing/2014/main" id="{2D79855F-69E1-432B-82C8-F5CA44713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5031" y="3960241"/>
                <a:ext cx="205163" cy="206881"/>
              </a:xfrm>
              <a:prstGeom prst="rect">
                <a:avLst/>
              </a:prstGeom>
            </p:spPr>
          </p:pic>
          <p:pic>
            <p:nvPicPr>
              <p:cNvPr id="184" name="图片 183">
                <a:extLst>
                  <a:ext uri="{FF2B5EF4-FFF2-40B4-BE49-F238E27FC236}">
                    <a16:creationId xmlns:a16="http://schemas.microsoft.com/office/drawing/2014/main" id="{3DBDAFD8-D8AA-4B5D-8349-66601D430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1004" y="3960241"/>
                <a:ext cx="205163" cy="206881"/>
              </a:xfrm>
              <a:prstGeom prst="rect">
                <a:avLst/>
              </a:prstGeom>
            </p:spPr>
          </p:pic>
        </p:grpSp>
      </p:grpSp>
      <p:sp>
        <p:nvSpPr>
          <p:cNvPr id="188" name="文本框 187">
            <a:extLst>
              <a:ext uri="{FF2B5EF4-FFF2-40B4-BE49-F238E27FC236}">
                <a16:creationId xmlns:a16="http://schemas.microsoft.com/office/drawing/2014/main" id="{013F35A4-B39D-4496-AE40-82946F959889}"/>
              </a:ext>
            </a:extLst>
          </p:cNvPr>
          <p:cNvSpPr txBox="1"/>
          <p:nvPr/>
        </p:nvSpPr>
        <p:spPr>
          <a:xfrm>
            <a:off x="3613369" y="3208794"/>
            <a:ext cx="496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2021</a:t>
            </a:r>
            <a:r>
              <a:rPr lang="zh-CN" altLang="en-US" sz="2800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年   </a:t>
            </a:r>
            <a:r>
              <a:rPr lang="zh-CN" altLang="en-US" sz="2000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产品净利润   </a:t>
            </a:r>
            <a:r>
              <a:rPr lang="zh-CN" altLang="en-US" sz="2800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超</a:t>
            </a:r>
            <a:r>
              <a:rPr lang="en-US" altLang="zh-CN" sz="2800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100</a:t>
            </a:r>
            <a:r>
              <a:rPr lang="zh-CN" altLang="en-US" sz="2800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万元</a:t>
            </a:r>
          </a:p>
        </p:txBody>
      </p:sp>
      <p:sp>
        <p:nvSpPr>
          <p:cNvPr id="189" name="object 35">
            <a:extLst>
              <a:ext uri="{FF2B5EF4-FFF2-40B4-BE49-F238E27FC236}">
                <a16:creationId xmlns:a16="http://schemas.microsoft.com/office/drawing/2014/main" id="{C46ED5CD-0FB1-4668-AB3B-B082F0EB311F}"/>
              </a:ext>
            </a:extLst>
          </p:cNvPr>
          <p:cNvSpPr txBox="1"/>
          <p:nvPr/>
        </p:nvSpPr>
        <p:spPr>
          <a:xfrm>
            <a:off x="1329268" y="2029612"/>
            <a:ext cx="2407170" cy="59118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solidFill>
                  <a:schemeClr val="bg1">
                    <a:lumMod val="95000"/>
                  </a:schemeClr>
                </a:solidFill>
                <a:latin typeface="+mn-ea"/>
                <a:cs typeface="微软雅黑" panose="020B0503020204020204" pitchFamily="34" charset="-122"/>
              </a:rPr>
              <a:t>团队运营发展至今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设计产品包装</a:t>
            </a:r>
          </a:p>
        </p:txBody>
      </p:sp>
      <p:sp>
        <p:nvSpPr>
          <p:cNvPr id="190" name="object 37">
            <a:extLst>
              <a:ext uri="{FF2B5EF4-FFF2-40B4-BE49-F238E27FC236}">
                <a16:creationId xmlns:a16="http://schemas.microsoft.com/office/drawing/2014/main" id="{E78CC655-C502-4C44-9F38-BBEC395CF155}"/>
              </a:ext>
            </a:extLst>
          </p:cNvPr>
          <p:cNvSpPr/>
          <p:nvPr/>
        </p:nvSpPr>
        <p:spPr>
          <a:xfrm>
            <a:off x="3124592" y="1976952"/>
            <a:ext cx="659765" cy="659765"/>
          </a:xfrm>
          <a:custGeom>
            <a:avLst/>
            <a:gdLst/>
            <a:ahLst/>
            <a:cxnLst/>
            <a:rect l="l" t="t" r="r" b="b"/>
            <a:pathLst>
              <a:path w="659764" h="659764">
                <a:moveTo>
                  <a:pt x="329692" y="0"/>
                </a:moveTo>
                <a:lnTo>
                  <a:pt x="280964" y="3573"/>
                </a:lnTo>
                <a:lnTo>
                  <a:pt x="234460" y="13956"/>
                </a:lnTo>
                <a:lnTo>
                  <a:pt x="190687" y="30636"/>
                </a:lnTo>
                <a:lnTo>
                  <a:pt x="150156" y="53106"/>
                </a:lnTo>
                <a:lnTo>
                  <a:pt x="113375" y="80856"/>
                </a:lnTo>
                <a:lnTo>
                  <a:pt x="80856" y="113375"/>
                </a:lnTo>
                <a:lnTo>
                  <a:pt x="53106" y="150156"/>
                </a:lnTo>
                <a:lnTo>
                  <a:pt x="30636" y="190687"/>
                </a:lnTo>
                <a:lnTo>
                  <a:pt x="13956" y="234460"/>
                </a:lnTo>
                <a:lnTo>
                  <a:pt x="3573" y="280964"/>
                </a:lnTo>
                <a:lnTo>
                  <a:pt x="0" y="329691"/>
                </a:lnTo>
                <a:lnTo>
                  <a:pt x="3790" y="379862"/>
                </a:lnTo>
                <a:lnTo>
                  <a:pt x="14795" y="427688"/>
                </a:lnTo>
                <a:lnTo>
                  <a:pt x="32468" y="472584"/>
                </a:lnTo>
                <a:lnTo>
                  <a:pt x="56261" y="513968"/>
                </a:lnTo>
                <a:lnTo>
                  <a:pt x="81661" y="544702"/>
                </a:lnTo>
                <a:lnTo>
                  <a:pt x="66167" y="634111"/>
                </a:lnTo>
                <a:lnTo>
                  <a:pt x="147320" y="604138"/>
                </a:lnTo>
                <a:lnTo>
                  <a:pt x="201295" y="633476"/>
                </a:lnTo>
                <a:lnTo>
                  <a:pt x="231608" y="644542"/>
                </a:lnTo>
                <a:lnTo>
                  <a:pt x="263207" y="652668"/>
                </a:lnTo>
                <a:lnTo>
                  <a:pt x="295949" y="657675"/>
                </a:lnTo>
                <a:lnTo>
                  <a:pt x="329692" y="659383"/>
                </a:lnTo>
                <a:lnTo>
                  <a:pt x="378390" y="655807"/>
                </a:lnTo>
                <a:lnTo>
                  <a:pt x="424877" y="645417"/>
                </a:lnTo>
                <a:lnTo>
                  <a:pt x="468641" y="628726"/>
                </a:lnTo>
                <a:lnTo>
                  <a:pt x="509171" y="606245"/>
                </a:lnTo>
                <a:lnTo>
                  <a:pt x="545956" y="578484"/>
                </a:lnTo>
                <a:lnTo>
                  <a:pt x="578484" y="545956"/>
                </a:lnTo>
                <a:lnTo>
                  <a:pt x="606245" y="509171"/>
                </a:lnTo>
                <a:lnTo>
                  <a:pt x="628726" y="468641"/>
                </a:lnTo>
                <a:lnTo>
                  <a:pt x="645417" y="424877"/>
                </a:lnTo>
                <a:lnTo>
                  <a:pt x="655807" y="378390"/>
                </a:lnTo>
                <a:lnTo>
                  <a:pt x="659384" y="329691"/>
                </a:lnTo>
                <a:lnTo>
                  <a:pt x="655807" y="280964"/>
                </a:lnTo>
                <a:lnTo>
                  <a:pt x="645417" y="234460"/>
                </a:lnTo>
                <a:lnTo>
                  <a:pt x="628726" y="190687"/>
                </a:lnTo>
                <a:lnTo>
                  <a:pt x="606245" y="150156"/>
                </a:lnTo>
                <a:lnTo>
                  <a:pt x="578484" y="113375"/>
                </a:lnTo>
                <a:lnTo>
                  <a:pt x="545956" y="80856"/>
                </a:lnTo>
                <a:lnTo>
                  <a:pt x="509171" y="53106"/>
                </a:lnTo>
                <a:lnTo>
                  <a:pt x="468641" y="30636"/>
                </a:lnTo>
                <a:lnTo>
                  <a:pt x="424877" y="13956"/>
                </a:lnTo>
                <a:lnTo>
                  <a:pt x="378390" y="3573"/>
                </a:lnTo>
                <a:lnTo>
                  <a:pt x="329692" y="0"/>
                </a:lnTo>
                <a:close/>
              </a:path>
            </a:pathLst>
          </a:custGeom>
          <a:gradFill>
            <a:gsLst>
              <a:gs pos="0">
                <a:srgbClr val="EECA91"/>
              </a:gs>
              <a:gs pos="100000">
                <a:srgbClr val="E1B151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91" name="object 40">
            <a:extLst>
              <a:ext uri="{FF2B5EF4-FFF2-40B4-BE49-F238E27FC236}">
                <a16:creationId xmlns:a16="http://schemas.microsoft.com/office/drawing/2014/main" id="{3365981D-461B-4EBC-8E07-1658135A5B86}"/>
              </a:ext>
            </a:extLst>
          </p:cNvPr>
          <p:cNvSpPr txBox="1"/>
          <p:nvPr/>
        </p:nvSpPr>
        <p:spPr>
          <a:xfrm>
            <a:off x="3178440" y="2087924"/>
            <a:ext cx="553085" cy="3911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</a:rPr>
              <a:t>28</a:t>
            </a:r>
            <a:r>
              <a:rPr sz="1200" b="1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</a:rPr>
              <a:t>款</a:t>
            </a:r>
            <a:endParaRPr sz="1200" dirty="0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04" name="object 35">
            <a:extLst>
              <a:ext uri="{FF2B5EF4-FFF2-40B4-BE49-F238E27FC236}">
                <a16:creationId xmlns:a16="http://schemas.microsoft.com/office/drawing/2014/main" id="{2EA9930F-FD79-4E78-B989-024BE7557F2C}"/>
              </a:ext>
            </a:extLst>
          </p:cNvPr>
          <p:cNvSpPr txBox="1"/>
          <p:nvPr/>
        </p:nvSpPr>
        <p:spPr>
          <a:xfrm>
            <a:off x="4868455" y="2029612"/>
            <a:ext cx="2407170" cy="59118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solidFill>
                  <a:schemeClr val="bg1">
                    <a:lumMod val="95000"/>
                  </a:schemeClr>
                </a:solidFill>
                <a:latin typeface="+mn-ea"/>
                <a:cs typeface="微软雅黑" panose="020B0503020204020204" pitchFamily="34" charset="-122"/>
              </a:rPr>
              <a:t>团队运营发展至今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dirty="0" err="1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设计</a:t>
            </a:r>
            <a:r>
              <a:rPr lang="zh-CN" altLang="en-US" sz="20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新型产品</a:t>
            </a:r>
            <a:endParaRPr sz="2000" b="1" dirty="0"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6000"/>
                    </a:srgbClr>
                  </a:gs>
                  <a:gs pos="87000">
                    <a:srgbClr val="E4B558">
                      <a:lumMod val="97000"/>
                    </a:srgbClr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5" name="object 37">
            <a:extLst>
              <a:ext uri="{FF2B5EF4-FFF2-40B4-BE49-F238E27FC236}">
                <a16:creationId xmlns:a16="http://schemas.microsoft.com/office/drawing/2014/main" id="{FB12D628-85BF-45BC-B52C-39C3547B51A9}"/>
              </a:ext>
            </a:extLst>
          </p:cNvPr>
          <p:cNvSpPr/>
          <p:nvPr/>
        </p:nvSpPr>
        <p:spPr>
          <a:xfrm>
            <a:off x="6663779" y="1976952"/>
            <a:ext cx="659765" cy="659765"/>
          </a:xfrm>
          <a:custGeom>
            <a:avLst/>
            <a:gdLst/>
            <a:ahLst/>
            <a:cxnLst/>
            <a:rect l="l" t="t" r="r" b="b"/>
            <a:pathLst>
              <a:path w="659764" h="659764">
                <a:moveTo>
                  <a:pt x="329692" y="0"/>
                </a:moveTo>
                <a:lnTo>
                  <a:pt x="280964" y="3573"/>
                </a:lnTo>
                <a:lnTo>
                  <a:pt x="234460" y="13956"/>
                </a:lnTo>
                <a:lnTo>
                  <a:pt x="190687" y="30636"/>
                </a:lnTo>
                <a:lnTo>
                  <a:pt x="150156" y="53106"/>
                </a:lnTo>
                <a:lnTo>
                  <a:pt x="113375" y="80856"/>
                </a:lnTo>
                <a:lnTo>
                  <a:pt x="80856" y="113375"/>
                </a:lnTo>
                <a:lnTo>
                  <a:pt x="53106" y="150156"/>
                </a:lnTo>
                <a:lnTo>
                  <a:pt x="30636" y="190687"/>
                </a:lnTo>
                <a:lnTo>
                  <a:pt x="13956" y="234460"/>
                </a:lnTo>
                <a:lnTo>
                  <a:pt x="3573" y="280964"/>
                </a:lnTo>
                <a:lnTo>
                  <a:pt x="0" y="329691"/>
                </a:lnTo>
                <a:lnTo>
                  <a:pt x="3790" y="379862"/>
                </a:lnTo>
                <a:lnTo>
                  <a:pt x="14795" y="427688"/>
                </a:lnTo>
                <a:lnTo>
                  <a:pt x="32468" y="472584"/>
                </a:lnTo>
                <a:lnTo>
                  <a:pt x="56261" y="513968"/>
                </a:lnTo>
                <a:lnTo>
                  <a:pt x="81661" y="544702"/>
                </a:lnTo>
                <a:lnTo>
                  <a:pt x="66167" y="634111"/>
                </a:lnTo>
                <a:lnTo>
                  <a:pt x="147320" y="604138"/>
                </a:lnTo>
                <a:lnTo>
                  <a:pt x="201295" y="633476"/>
                </a:lnTo>
                <a:lnTo>
                  <a:pt x="231608" y="644542"/>
                </a:lnTo>
                <a:lnTo>
                  <a:pt x="263207" y="652668"/>
                </a:lnTo>
                <a:lnTo>
                  <a:pt x="295949" y="657675"/>
                </a:lnTo>
                <a:lnTo>
                  <a:pt x="329692" y="659383"/>
                </a:lnTo>
                <a:lnTo>
                  <a:pt x="378390" y="655807"/>
                </a:lnTo>
                <a:lnTo>
                  <a:pt x="424877" y="645417"/>
                </a:lnTo>
                <a:lnTo>
                  <a:pt x="468641" y="628726"/>
                </a:lnTo>
                <a:lnTo>
                  <a:pt x="509171" y="606245"/>
                </a:lnTo>
                <a:lnTo>
                  <a:pt x="545956" y="578484"/>
                </a:lnTo>
                <a:lnTo>
                  <a:pt x="578484" y="545956"/>
                </a:lnTo>
                <a:lnTo>
                  <a:pt x="606245" y="509171"/>
                </a:lnTo>
                <a:lnTo>
                  <a:pt x="628726" y="468641"/>
                </a:lnTo>
                <a:lnTo>
                  <a:pt x="645417" y="424877"/>
                </a:lnTo>
                <a:lnTo>
                  <a:pt x="655807" y="378390"/>
                </a:lnTo>
                <a:lnTo>
                  <a:pt x="659384" y="329691"/>
                </a:lnTo>
                <a:lnTo>
                  <a:pt x="655807" y="280964"/>
                </a:lnTo>
                <a:lnTo>
                  <a:pt x="645417" y="234460"/>
                </a:lnTo>
                <a:lnTo>
                  <a:pt x="628726" y="190687"/>
                </a:lnTo>
                <a:lnTo>
                  <a:pt x="606245" y="150156"/>
                </a:lnTo>
                <a:lnTo>
                  <a:pt x="578484" y="113375"/>
                </a:lnTo>
                <a:lnTo>
                  <a:pt x="545956" y="80856"/>
                </a:lnTo>
                <a:lnTo>
                  <a:pt x="509171" y="53106"/>
                </a:lnTo>
                <a:lnTo>
                  <a:pt x="468641" y="30636"/>
                </a:lnTo>
                <a:lnTo>
                  <a:pt x="424877" y="13956"/>
                </a:lnTo>
                <a:lnTo>
                  <a:pt x="378390" y="3573"/>
                </a:lnTo>
                <a:lnTo>
                  <a:pt x="329692" y="0"/>
                </a:lnTo>
                <a:close/>
              </a:path>
            </a:pathLst>
          </a:custGeom>
          <a:gradFill>
            <a:gsLst>
              <a:gs pos="0">
                <a:srgbClr val="EECA91"/>
              </a:gs>
              <a:gs pos="100000">
                <a:srgbClr val="E1B151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06" name="object 40">
            <a:extLst>
              <a:ext uri="{FF2B5EF4-FFF2-40B4-BE49-F238E27FC236}">
                <a16:creationId xmlns:a16="http://schemas.microsoft.com/office/drawing/2014/main" id="{3F4432B4-1B1F-4D02-9A6E-6878233EF49C}"/>
              </a:ext>
            </a:extLst>
          </p:cNvPr>
          <p:cNvSpPr txBox="1"/>
          <p:nvPr/>
        </p:nvSpPr>
        <p:spPr>
          <a:xfrm>
            <a:off x="6717627" y="2087924"/>
            <a:ext cx="553085" cy="3911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</a:rPr>
              <a:t>32</a:t>
            </a:r>
            <a:r>
              <a:rPr sz="1200" b="1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</a:rPr>
              <a:t>款</a:t>
            </a:r>
            <a:endParaRPr sz="1200" dirty="0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08" name="object 35">
            <a:extLst>
              <a:ext uri="{FF2B5EF4-FFF2-40B4-BE49-F238E27FC236}">
                <a16:creationId xmlns:a16="http://schemas.microsoft.com/office/drawing/2014/main" id="{F299E6BD-2F89-4AD5-8EEA-3AA345B77015}"/>
              </a:ext>
            </a:extLst>
          </p:cNvPr>
          <p:cNvSpPr txBox="1"/>
          <p:nvPr/>
        </p:nvSpPr>
        <p:spPr>
          <a:xfrm>
            <a:off x="8407642" y="2029612"/>
            <a:ext cx="2407170" cy="59118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solidFill>
                  <a:schemeClr val="bg1">
                    <a:lumMod val="95000"/>
                  </a:schemeClr>
                </a:solidFill>
                <a:latin typeface="+mn-ea"/>
                <a:cs typeface="微软雅黑" panose="020B0503020204020204" pitchFamily="34" charset="-122"/>
              </a:rPr>
              <a:t>团队运营发展至今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dirty="0" err="1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设计</a:t>
            </a:r>
            <a:r>
              <a:rPr lang="zh-CN" altLang="en-US" sz="20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包装外观</a:t>
            </a:r>
            <a:endParaRPr sz="2000" b="1" dirty="0"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6000"/>
                    </a:srgbClr>
                  </a:gs>
                  <a:gs pos="87000">
                    <a:srgbClr val="E4B558">
                      <a:lumMod val="97000"/>
                    </a:srgbClr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9" name="object 37">
            <a:extLst>
              <a:ext uri="{FF2B5EF4-FFF2-40B4-BE49-F238E27FC236}">
                <a16:creationId xmlns:a16="http://schemas.microsoft.com/office/drawing/2014/main" id="{C8C88357-6B7F-4BDB-9752-7FE8D6A209B6}"/>
              </a:ext>
            </a:extLst>
          </p:cNvPr>
          <p:cNvSpPr/>
          <p:nvPr/>
        </p:nvSpPr>
        <p:spPr>
          <a:xfrm>
            <a:off x="10202966" y="1976952"/>
            <a:ext cx="659765" cy="659765"/>
          </a:xfrm>
          <a:custGeom>
            <a:avLst/>
            <a:gdLst/>
            <a:ahLst/>
            <a:cxnLst/>
            <a:rect l="l" t="t" r="r" b="b"/>
            <a:pathLst>
              <a:path w="659764" h="659764">
                <a:moveTo>
                  <a:pt x="329692" y="0"/>
                </a:moveTo>
                <a:lnTo>
                  <a:pt x="280964" y="3573"/>
                </a:lnTo>
                <a:lnTo>
                  <a:pt x="234460" y="13956"/>
                </a:lnTo>
                <a:lnTo>
                  <a:pt x="190687" y="30636"/>
                </a:lnTo>
                <a:lnTo>
                  <a:pt x="150156" y="53106"/>
                </a:lnTo>
                <a:lnTo>
                  <a:pt x="113375" y="80856"/>
                </a:lnTo>
                <a:lnTo>
                  <a:pt x="80856" y="113375"/>
                </a:lnTo>
                <a:lnTo>
                  <a:pt x="53106" y="150156"/>
                </a:lnTo>
                <a:lnTo>
                  <a:pt x="30636" y="190687"/>
                </a:lnTo>
                <a:lnTo>
                  <a:pt x="13956" y="234460"/>
                </a:lnTo>
                <a:lnTo>
                  <a:pt x="3573" y="280964"/>
                </a:lnTo>
                <a:lnTo>
                  <a:pt x="0" y="329691"/>
                </a:lnTo>
                <a:lnTo>
                  <a:pt x="3790" y="379862"/>
                </a:lnTo>
                <a:lnTo>
                  <a:pt x="14795" y="427688"/>
                </a:lnTo>
                <a:lnTo>
                  <a:pt x="32468" y="472584"/>
                </a:lnTo>
                <a:lnTo>
                  <a:pt x="56261" y="513968"/>
                </a:lnTo>
                <a:lnTo>
                  <a:pt x="81661" y="544702"/>
                </a:lnTo>
                <a:lnTo>
                  <a:pt x="66167" y="634111"/>
                </a:lnTo>
                <a:lnTo>
                  <a:pt x="147320" y="604138"/>
                </a:lnTo>
                <a:lnTo>
                  <a:pt x="201295" y="633476"/>
                </a:lnTo>
                <a:lnTo>
                  <a:pt x="231608" y="644542"/>
                </a:lnTo>
                <a:lnTo>
                  <a:pt x="263207" y="652668"/>
                </a:lnTo>
                <a:lnTo>
                  <a:pt x="295949" y="657675"/>
                </a:lnTo>
                <a:lnTo>
                  <a:pt x="329692" y="659383"/>
                </a:lnTo>
                <a:lnTo>
                  <a:pt x="378390" y="655807"/>
                </a:lnTo>
                <a:lnTo>
                  <a:pt x="424877" y="645417"/>
                </a:lnTo>
                <a:lnTo>
                  <a:pt x="468641" y="628726"/>
                </a:lnTo>
                <a:lnTo>
                  <a:pt x="509171" y="606245"/>
                </a:lnTo>
                <a:lnTo>
                  <a:pt x="545956" y="578484"/>
                </a:lnTo>
                <a:lnTo>
                  <a:pt x="578484" y="545956"/>
                </a:lnTo>
                <a:lnTo>
                  <a:pt x="606245" y="509171"/>
                </a:lnTo>
                <a:lnTo>
                  <a:pt x="628726" y="468641"/>
                </a:lnTo>
                <a:lnTo>
                  <a:pt x="645417" y="424877"/>
                </a:lnTo>
                <a:lnTo>
                  <a:pt x="655807" y="378390"/>
                </a:lnTo>
                <a:lnTo>
                  <a:pt x="659384" y="329691"/>
                </a:lnTo>
                <a:lnTo>
                  <a:pt x="655807" y="280964"/>
                </a:lnTo>
                <a:lnTo>
                  <a:pt x="645417" y="234460"/>
                </a:lnTo>
                <a:lnTo>
                  <a:pt x="628726" y="190687"/>
                </a:lnTo>
                <a:lnTo>
                  <a:pt x="606245" y="150156"/>
                </a:lnTo>
                <a:lnTo>
                  <a:pt x="578484" y="113375"/>
                </a:lnTo>
                <a:lnTo>
                  <a:pt x="545956" y="80856"/>
                </a:lnTo>
                <a:lnTo>
                  <a:pt x="509171" y="53106"/>
                </a:lnTo>
                <a:lnTo>
                  <a:pt x="468641" y="30636"/>
                </a:lnTo>
                <a:lnTo>
                  <a:pt x="424877" y="13956"/>
                </a:lnTo>
                <a:lnTo>
                  <a:pt x="378390" y="3573"/>
                </a:lnTo>
                <a:lnTo>
                  <a:pt x="329692" y="0"/>
                </a:lnTo>
                <a:close/>
              </a:path>
            </a:pathLst>
          </a:custGeom>
          <a:gradFill>
            <a:gsLst>
              <a:gs pos="0">
                <a:srgbClr val="EECA91"/>
              </a:gs>
              <a:gs pos="100000">
                <a:srgbClr val="E1B151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10" name="object 40">
            <a:extLst>
              <a:ext uri="{FF2B5EF4-FFF2-40B4-BE49-F238E27FC236}">
                <a16:creationId xmlns:a16="http://schemas.microsoft.com/office/drawing/2014/main" id="{90F362E9-2CA1-4335-B32D-1413DAEF85ED}"/>
              </a:ext>
            </a:extLst>
          </p:cNvPr>
          <p:cNvSpPr txBox="1"/>
          <p:nvPr/>
        </p:nvSpPr>
        <p:spPr>
          <a:xfrm>
            <a:off x="10256814" y="2087924"/>
            <a:ext cx="553085" cy="382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</a:rPr>
              <a:t>15</a:t>
            </a:r>
            <a:r>
              <a:rPr sz="1200" b="1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</a:rPr>
              <a:t>款</a:t>
            </a:r>
            <a:endParaRPr sz="1200" dirty="0">
              <a:latin typeface="+mn-ea"/>
              <a:cs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25F4B07-AD20-4674-AAE0-02B479369983}"/>
              </a:ext>
            </a:extLst>
          </p:cNvPr>
          <p:cNvGrpSpPr/>
          <p:nvPr/>
        </p:nvGrpSpPr>
        <p:grpSpPr>
          <a:xfrm>
            <a:off x="1241337" y="4352743"/>
            <a:ext cx="9709327" cy="1574290"/>
            <a:chOff x="995681" y="4594971"/>
            <a:chExt cx="9709327" cy="1574290"/>
          </a:xfrm>
        </p:grpSpPr>
        <p:pic>
          <p:nvPicPr>
            <p:cNvPr id="218" name="图片 217">
              <a:extLst>
                <a:ext uri="{FF2B5EF4-FFF2-40B4-BE49-F238E27FC236}">
                  <a16:creationId xmlns:a16="http://schemas.microsoft.com/office/drawing/2014/main" id="{5EC540C7-0110-4BBC-B24C-531C81BBBA7E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8" r="3085" b="19409"/>
            <a:stretch/>
          </p:blipFill>
          <p:spPr>
            <a:xfrm>
              <a:off x="995681" y="4594971"/>
              <a:ext cx="2840735" cy="1574290"/>
            </a:xfrm>
            <a:prstGeom prst="rect">
              <a:avLst/>
            </a:prstGeom>
            <a:noFill/>
            <a:ln w="9525">
              <a:gradFill flip="none" rotWithShape="1">
                <a:gsLst>
                  <a:gs pos="50000">
                    <a:srgbClr val="F5E4CF"/>
                  </a:gs>
                  <a:gs pos="0">
                    <a:srgbClr val="ECCA92"/>
                  </a:gs>
                  <a:gs pos="100000">
                    <a:srgbClr val="ECCA92"/>
                  </a:gs>
                </a:gsLst>
                <a:lin ang="2700000" scaled="1"/>
                <a:tileRect/>
              </a:gradFill>
            </a:ln>
            <a:effectLst>
              <a:outerShdw blurRad="266700" dist="431800" dir="5400000" sx="79000" sy="79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9" name="图片 218">
              <a:extLst>
                <a:ext uri="{FF2B5EF4-FFF2-40B4-BE49-F238E27FC236}">
                  <a16:creationId xmlns:a16="http://schemas.microsoft.com/office/drawing/2014/main" id="{E4A0B0B0-CB0F-407A-9327-234027336F95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8" r="3085" b="19409"/>
            <a:stretch/>
          </p:blipFill>
          <p:spPr>
            <a:xfrm>
              <a:off x="4429977" y="4594971"/>
              <a:ext cx="2840735" cy="1574290"/>
            </a:xfrm>
            <a:prstGeom prst="rect">
              <a:avLst/>
            </a:prstGeom>
            <a:noFill/>
            <a:ln w="9525">
              <a:gradFill flip="none" rotWithShape="1">
                <a:gsLst>
                  <a:gs pos="50000">
                    <a:srgbClr val="F5E4CF"/>
                  </a:gs>
                  <a:gs pos="0">
                    <a:srgbClr val="ECCA92"/>
                  </a:gs>
                  <a:gs pos="100000">
                    <a:srgbClr val="ECCA92"/>
                  </a:gs>
                </a:gsLst>
                <a:lin ang="2700000" scaled="1"/>
                <a:tileRect/>
              </a:gradFill>
            </a:ln>
            <a:effectLst>
              <a:outerShdw blurRad="266700" dist="431800" dir="5400000" sx="79000" sy="79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0" name="图片 219">
              <a:extLst>
                <a:ext uri="{FF2B5EF4-FFF2-40B4-BE49-F238E27FC236}">
                  <a16:creationId xmlns:a16="http://schemas.microsoft.com/office/drawing/2014/main" id="{B2B82AA7-F9F7-43DA-9970-FF42045C9208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8" r="3085" b="19409"/>
            <a:stretch/>
          </p:blipFill>
          <p:spPr>
            <a:xfrm>
              <a:off x="7864273" y="4594971"/>
              <a:ext cx="2840735" cy="1574290"/>
            </a:xfrm>
            <a:prstGeom prst="rect">
              <a:avLst/>
            </a:prstGeom>
            <a:noFill/>
            <a:ln w="9525">
              <a:gradFill flip="none" rotWithShape="1">
                <a:gsLst>
                  <a:gs pos="50000">
                    <a:srgbClr val="F5E4CF"/>
                  </a:gs>
                  <a:gs pos="0">
                    <a:srgbClr val="ECCA92"/>
                  </a:gs>
                  <a:gs pos="100000">
                    <a:srgbClr val="ECCA92"/>
                  </a:gs>
                </a:gsLst>
                <a:lin ang="2700000" scaled="1"/>
                <a:tileRect/>
              </a:gradFill>
            </a:ln>
            <a:effectLst>
              <a:outerShdw blurRad="266700" dist="431800" dir="5400000" sx="79000" sy="79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3307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90000"/>
                <a:lumOff val="1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6CA6B8B9-4283-4E05-9429-0974F9D4E2F9}"/>
              </a:ext>
            </a:extLst>
          </p:cNvPr>
          <p:cNvGrpSpPr/>
          <p:nvPr/>
        </p:nvGrpSpPr>
        <p:grpSpPr>
          <a:xfrm>
            <a:off x="-2413752" y="-4128443"/>
            <a:ext cx="17019504" cy="13920942"/>
            <a:chOff x="-2413752" y="-4128443"/>
            <a:chExt cx="17019504" cy="13920942"/>
          </a:xfrm>
        </p:grpSpPr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704D663D-4C1B-498E-ABDE-43C04BBAEB5E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036F6F76-9DFF-43AF-A173-0012E2BA7E7C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E252AB55-6021-417F-8BE4-834C560C503D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8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3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D6A02E-5613-43AB-A211-6AB45D89D619}"/>
              </a:ext>
            </a:extLst>
          </p:cNvPr>
          <p:cNvGrpSpPr/>
          <p:nvPr/>
        </p:nvGrpSpPr>
        <p:grpSpPr>
          <a:xfrm flipV="1">
            <a:off x="5254101" y="1899136"/>
            <a:ext cx="13875798" cy="11252322"/>
            <a:chOff x="-2413752" y="-4128443"/>
            <a:chExt cx="17019504" cy="13920942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39D242F8-64AC-454E-B1F5-FE0D746FCE1B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F77EDED6-82E8-44A1-8584-9ED36F7F89E4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76A09035-6321-4479-9563-67C9230745B2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B1EA6DD-2614-4558-9087-20D6CF4CB09F}"/>
              </a:ext>
            </a:extLst>
          </p:cNvPr>
          <p:cNvGrpSpPr/>
          <p:nvPr/>
        </p:nvGrpSpPr>
        <p:grpSpPr>
          <a:xfrm flipV="1">
            <a:off x="-6955413" y="1860562"/>
            <a:ext cx="13875798" cy="11252322"/>
            <a:chOff x="-2413752" y="-4128443"/>
            <a:chExt cx="17019504" cy="13920942"/>
          </a:xfrm>
        </p:grpSpPr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5BC33014-3553-40FC-A579-9167460CCCBE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116962B2-DC3E-43CE-BF03-2D77E84F96DF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E78B3C4B-46BE-44F3-B906-8721791D7A71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CF7B6284-0C6C-487F-81E8-D39ED4B5B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30342"/>
          <a:stretch>
            <a:fillRect/>
          </a:stretch>
        </p:blipFill>
        <p:spPr>
          <a:xfrm>
            <a:off x="2775550" y="0"/>
            <a:ext cx="6640900" cy="6504360"/>
          </a:xfrm>
          <a:custGeom>
            <a:avLst/>
            <a:gdLst>
              <a:gd name="connsiteX0" fmla="*/ 0 w 6640900"/>
              <a:gd name="connsiteY0" fmla="*/ 0 h 6504360"/>
              <a:gd name="connsiteX1" fmla="*/ 6640900 w 6640900"/>
              <a:gd name="connsiteY1" fmla="*/ 0 h 6504360"/>
              <a:gd name="connsiteX2" fmla="*/ 6640900 w 6640900"/>
              <a:gd name="connsiteY2" fmla="*/ 6504360 h 6504360"/>
              <a:gd name="connsiteX3" fmla="*/ 0 w 6640900"/>
              <a:gd name="connsiteY3" fmla="*/ 6504360 h 650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900" h="6504360">
                <a:moveTo>
                  <a:pt x="0" y="0"/>
                </a:moveTo>
                <a:lnTo>
                  <a:pt x="6640900" y="0"/>
                </a:lnTo>
                <a:lnTo>
                  <a:pt x="6640900" y="6504360"/>
                </a:lnTo>
                <a:lnTo>
                  <a:pt x="0" y="6504360"/>
                </a:lnTo>
                <a:close/>
              </a:path>
            </a:pathLst>
          </a:cu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07C86EE9-3599-43E4-BD6A-DBEB9BB660D4}"/>
              </a:ext>
            </a:extLst>
          </p:cNvPr>
          <p:cNvSpPr/>
          <p:nvPr/>
        </p:nvSpPr>
        <p:spPr>
          <a:xfrm>
            <a:off x="1" y="2429835"/>
            <a:ext cx="12192000" cy="4428165"/>
          </a:xfrm>
          <a:prstGeom prst="rect">
            <a:avLst/>
          </a:prstGeom>
          <a:gradFill>
            <a:gsLst>
              <a:gs pos="0">
                <a:srgbClr val="D9AF5B">
                  <a:alpha val="21000"/>
                </a:srgbClr>
              </a:gs>
              <a:gs pos="65000">
                <a:srgbClr val="E0AF34">
                  <a:alpha val="0"/>
                </a:srgbClr>
              </a:gs>
            </a:gsLst>
            <a:lin ang="15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8EBA387-56B7-4731-9FB4-D5E287A91600}"/>
              </a:ext>
            </a:extLst>
          </p:cNvPr>
          <p:cNvSpPr/>
          <p:nvPr/>
        </p:nvSpPr>
        <p:spPr>
          <a:xfrm flipH="1">
            <a:off x="0" y="2429835"/>
            <a:ext cx="12316195" cy="4428165"/>
          </a:xfrm>
          <a:prstGeom prst="rect">
            <a:avLst/>
          </a:prstGeom>
          <a:gradFill>
            <a:gsLst>
              <a:gs pos="0">
                <a:srgbClr val="D9AF5B">
                  <a:alpha val="21000"/>
                </a:srgbClr>
              </a:gs>
              <a:gs pos="65000">
                <a:srgbClr val="E0AF34">
                  <a:alpha val="0"/>
                </a:srgbClr>
              </a:gs>
            </a:gsLst>
            <a:lin ang="15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4117EB7-7A56-482D-B518-6C7FC5AD39C6}"/>
              </a:ext>
            </a:extLst>
          </p:cNvPr>
          <p:cNvSpPr/>
          <p:nvPr/>
        </p:nvSpPr>
        <p:spPr>
          <a:xfrm>
            <a:off x="1703053" y="1331813"/>
            <a:ext cx="8785895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800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cs typeface="华文楷体" panose="02010600040101010101" charset="-122"/>
              </a:rPr>
              <a:t>03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5000"/>
                    </a:srgbClr>
                  </a:gs>
                  <a:gs pos="100000">
                    <a:srgbClr val="D9AF5B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+mj-ea"/>
              <a:ea typeface="+mj-ea"/>
              <a:cs typeface="华文楷体" panose="02010600040101010101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2CD15D4-4217-4738-9E4B-9C3C0999606A}"/>
              </a:ext>
            </a:extLst>
          </p:cNvPr>
          <p:cNvGrpSpPr/>
          <p:nvPr/>
        </p:nvGrpSpPr>
        <p:grpSpPr>
          <a:xfrm>
            <a:off x="2138762" y="3764614"/>
            <a:ext cx="7914476" cy="1165050"/>
            <a:chOff x="1396568" y="3979150"/>
            <a:chExt cx="7914476" cy="1329043"/>
          </a:xfrm>
        </p:grpSpPr>
        <p:pic>
          <p:nvPicPr>
            <p:cNvPr id="43" name="Picture 663">
              <a:extLst>
                <a:ext uri="{FF2B5EF4-FFF2-40B4-BE49-F238E27FC236}">
                  <a16:creationId xmlns:a16="http://schemas.microsoft.com/office/drawing/2014/main" id="{78792552-7B8A-4249-98A7-2CF91E223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96568" y="3979150"/>
              <a:ext cx="2329175" cy="1329043"/>
            </a:xfrm>
            <a:prstGeom prst="rect">
              <a:avLst/>
            </a:prstGeom>
          </p:spPr>
        </p:pic>
        <p:pic>
          <p:nvPicPr>
            <p:cNvPr id="44" name="Picture 663">
              <a:extLst>
                <a:ext uri="{FF2B5EF4-FFF2-40B4-BE49-F238E27FC236}">
                  <a16:creationId xmlns:a16="http://schemas.microsoft.com/office/drawing/2014/main" id="{1C59D4E4-10FC-4DB3-9132-CD64A9839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981869" y="3979150"/>
              <a:ext cx="2329175" cy="1329043"/>
            </a:xfrm>
            <a:prstGeom prst="rect">
              <a:avLst/>
            </a:prstGeom>
          </p:spPr>
        </p:pic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C57B87F-D629-4D80-B1F0-24CAA8A9A9F0}"/>
              </a:ext>
            </a:extLst>
          </p:cNvPr>
          <p:cNvSpPr txBox="1"/>
          <p:nvPr/>
        </p:nvSpPr>
        <p:spPr>
          <a:xfrm>
            <a:off x="3664715" y="3758118"/>
            <a:ext cx="4862571" cy="830997"/>
          </a:xfrm>
          <a:prstGeom prst="rect">
            <a:avLst/>
          </a:prstGeom>
          <a:noFill/>
          <a:effectLst>
            <a:outerShdw blurRad="50800" dist="139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前景与未来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FAE7867-0EBF-4842-BC4F-8D3BF8C0393C}"/>
              </a:ext>
            </a:extLst>
          </p:cNvPr>
          <p:cNvSpPr txBox="1"/>
          <p:nvPr/>
        </p:nvSpPr>
        <p:spPr>
          <a:xfrm>
            <a:off x="3664715" y="4582341"/>
            <a:ext cx="4862571" cy="307777"/>
          </a:xfrm>
          <a:prstGeom prst="rect">
            <a:avLst/>
          </a:prstGeom>
          <a:noFill/>
          <a:effectLst>
            <a:outerShdw blurRad="50800" dist="139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Prospect and Future</a:t>
            </a:r>
          </a:p>
        </p:txBody>
      </p:sp>
    </p:spTree>
    <p:extLst>
      <p:ext uri="{BB962C8B-B14F-4D97-AF65-F5344CB8AC3E}">
        <p14:creationId xmlns:p14="http://schemas.microsoft.com/office/powerpoint/2010/main" val="374826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7146664-ECE8-4887-A726-7390A659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O3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前景与未来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公司前景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A0323978-37CA-414B-8FB4-ECEF61DD1E39}"/>
              </a:ext>
            </a:extLst>
          </p:cNvPr>
          <p:cNvSpPr/>
          <p:nvPr/>
        </p:nvSpPr>
        <p:spPr>
          <a:xfrm>
            <a:off x="1173433" y="1723461"/>
            <a:ext cx="4292647" cy="447363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ECA91">
                  <a:alpha val="0"/>
                </a:srgbClr>
              </a:gs>
              <a:gs pos="100000">
                <a:srgbClr val="EEDFC0">
                  <a:alpha val="11000"/>
                </a:srgbClr>
              </a:gs>
            </a:gsLst>
            <a:lin ang="16200000" scaled="1"/>
            <a:tileRect/>
          </a:gradFill>
          <a:ln>
            <a:gradFill flip="none" rotWithShape="1">
              <a:gsLst>
                <a:gs pos="1000">
                  <a:srgbClr val="EECA91">
                    <a:alpha val="60000"/>
                  </a:srgbClr>
                </a:gs>
                <a:gs pos="100000">
                  <a:srgbClr val="E1B151">
                    <a:alpha val="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AD8C46EA-7647-4225-B54A-492FC6A1F31B}"/>
              </a:ext>
            </a:extLst>
          </p:cNvPr>
          <p:cNvSpPr/>
          <p:nvPr/>
        </p:nvSpPr>
        <p:spPr>
          <a:xfrm>
            <a:off x="1672747" y="2264179"/>
            <a:ext cx="1418571" cy="107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60</a:t>
            </a:r>
            <a:r>
              <a:rPr lang="en-US" altLang="zh-CN" sz="16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+</a:t>
            </a:r>
            <a:r>
              <a:rPr lang="zh-CN" altLang="en-US" sz="16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人</a:t>
            </a:r>
            <a:endParaRPr lang="zh-CN" altLang="en-US" sz="4800" b="1" dirty="0">
              <a:gradFill flip="none" rotWithShape="1">
                <a:gsLst>
                  <a:gs pos="41000">
                    <a:srgbClr val="EEDFC0">
                      <a:lumMod val="90000"/>
                      <a:lumOff val="10000"/>
                    </a:srgbClr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68B5BD7-8547-4C7F-B29F-30858E8C9D22}"/>
              </a:ext>
            </a:extLst>
          </p:cNvPr>
          <p:cNvSpPr/>
          <p:nvPr/>
        </p:nvSpPr>
        <p:spPr>
          <a:xfrm>
            <a:off x="1638709" y="1999154"/>
            <a:ext cx="35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公司落地 招贤纳士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99BA7131-6B00-4A80-BF10-092E5E6169C7}"/>
              </a:ext>
            </a:extLst>
          </p:cNvPr>
          <p:cNvCxnSpPr>
            <a:cxnSpLocks/>
          </p:cNvCxnSpPr>
          <p:nvPr/>
        </p:nvCxnSpPr>
        <p:spPr>
          <a:xfrm>
            <a:off x="3262250" y="2759274"/>
            <a:ext cx="0" cy="465772"/>
          </a:xfrm>
          <a:prstGeom prst="line">
            <a:avLst/>
          </a:prstGeom>
          <a:ln w="9525" cap="rnd">
            <a:gradFill>
              <a:gsLst>
                <a:gs pos="0">
                  <a:srgbClr val="EEDFC0"/>
                </a:gs>
                <a:gs pos="100000">
                  <a:srgbClr val="EECA91"/>
                </a:gs>
              </a:gsLst>
              <a:lin ang="5400000" scaled="1"/>
            </a:gradFill>
            <a:round/>
          </a:ln>
          <a:effectLst>
            <a:outerShdw blurRad="25400" dist="25400" dir="2700000" algn="tl" rotWithShape="0">
              <a:prstClr val="black">
                <a:alpha val="5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:a16="http://schemas.microsoft.com/office/drawing/2014/main" id="{29DA7111-BC55-4A12-976A-27F2AB538FEE}"/>
              </a:ext>
            </a:extLst>
          </p:cNvPr>
          <p:cNvSpPr/>
          <p:nvPr/>
        </p:nvSpPr>
        <p:spPr>
          <a:xfrm>
            <a:off x="1672746" y="4212996"/>
            <a:ext cx="1741614" cy="107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千</a:t>
            </a:r>
            <a:r>
              <a:rPr lang="zh-CN" altLang="en-US" sz="16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人就业</a:t>
            </a:r>
            <a:endParaRPr lang="zh-CN" altLang="en-US" sz="4800" b="1" dirty="0">
              <a:gradFill flip="none" rotWithShape="1">
                <a:gsLst>
                  <a:gs pos="41000">
                    <a:srgbClr val="EEDFC0">
                      <a:lumMod val="90000"/>
                      <a:lumOff val="10000"/>
                    </a:srgbClr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405A18DA-FDE6-4879-95EA-AE0D93602049}"/>
              </a:ext>
            </a:extLst>
          </p:cNvPr>
          <p:cNvSpPr/>
          <p:nvPr/>
        </p:nvSpPr>
        <p:spPr>
          <a:xfrm>
            <a:off x="1638709" y="3947971"/>
            <a:ext cx="35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助推行业 提供岗位</a:t>
            </a: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11BBE218-19EF-4FE9-ADE3-D2934BEA53D0}"/>
              </a:ext>
            </a:extLst>
          </p:cNvPr>
          <p:cNvGrpSpPr/>
          <p:nvPr/>
        </p:nvGrpSpPr>
        <p:grpSpPr>
          <a:xfrm>
            <a:off x="1097280" y="4046003"/>
            <a:ext cx="317275" cy="247835"/>
            <a:chOff x="1555844" y="3160013"/>
            <a:chExt cx="435055" cy="330545"/>
          </a:xfrm>
        </p:grpSpPr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1DB9A422-13F3-466F-9318-189CD8C9D193}"/>
                </a:ext>
              </a:extLst>
            </p:cNvPr>
            <p:cNvSpPr/>
            <p:nvPr/>
          </p:nvSpPr>
          <p:spPr>
            <a:xfrm flipH="1">
              <a:off x="1555844" y="3160013"/>
              <a:ext cx="435055" cy="259870"/>
            </a:xfrm>
            <a:custGeom>
              <a:avLst/>
              <a:gdLst>
                <a:gd name="connsiteX0" fmla="*/ 248004 w 839830"/>
                <a:gd name="connsiteY0" fmla="*/ 0 h 501652"/>
                <a:gd name="connsiteX1" fmla="*/ 839830 w 839830"/>
                <a:gd name="connsiteY1" fmla="*/ 0 h 501652"/>
                <a:gd name="connsiteX2" fmla="*/ 839830 w 839830"/>
                <a:gd name="connsiteY2" fmla="*/ 501651 h 501652"/>
                <a:gd name="connsiteX3" fmla="*/ 250826 w 839830"/>
                <a:gd name="connsiteY3" fmla="*/ 501651 h 501652"/>
                <a:gd name="connsiteX4" fmla="*/ 250825 w 839830"/>
                <a:gd name="connsiteY4" fmla="*/ 501652 h 501652"/>
                <a:gd name="connsiteX5" fmla="*/ 0 w 839830"/>
                <a:gd name="connsiteY5" fmla="*/ 501652 h 501652"/>
                <a:gd name="connsiteX6" fmla="*/ 248004 w 839830"/>
                <a:gd name="connsiteY6" fmla="*/ 253648 h 501652"/>
                <a:gd name="connsiteX7" fmla="*/ 248004 w 839830"/>
                <a:gd name="connsiteY7" fmla="*/ 248006 h 501652"/>
                <a:gd name="connsiteX8" fmla="*/ 0 w 839830"/>
                <a:gd name="connsiteY8" fmla="*/ 2 h 501652"/>
                <a:gd name="connsiteX9" fmla="*/ 248004 w 839830"/>
                <a:gd name="connsiteY9" fmla="*/ 2 h 5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830" h="501652">
                  <a:moveTo>
                    <a:pt x="248004" y="0"/>
                  </a:moveTo>
                  <a:lnTo>
                    <a:pt x="839830" y="0"/>
                  </a:lnTo>
                  <a:lnTo>
                    <a:pt x="839830" y="501651"/>
                  </a:lnTo>
                  <a:lnTo>
                    <a:pt x="250826" y="501651"/>
                  </a:lnTo>
                  <a:lnTo>
                    <a:pt x="250825" y="501652"/>
                  </a:lnTo>
                  <a:lnTo>
                    <a:pt x="0" y="501652"/>
                  </a:lnTo>
                  <a:lnTo>
                    <a:pt x="248004" y="253648"/>
                  </a:lnTo>
                  <a:lnTo>
                    <a:pt x="248004" y="248006"/>
                  </a:lnTo>
                  <a:lnTo>
                    <a:pt x="0" y="2"/>
                  </a:lnTo>
                  <a:lnTo>
                    <a:pt x="248004" y="2"/>
                  </a:lnTo>
                  <a:close/>
                </a:path>
              </a:pathLst>
            </a:custGeom>
            <a:gradFill flip="none" rotWithShape="1">
              <a:gsLst>
                <a:gs pos="60000">
                  <a:srgbClr val="EEDFC0">
                    <a:lumMod val="75000"/>
                    <a:lumOff val="25000"/>
                  </a:srgbClr>
                </a:gs>
                <a:gs pos="4000">
                  <a:srgbClr val="EECA91"/>
                </a:gs>
                <a:gs pos="100000">
                  <a:srgbClr val="E7C07D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8" name="直角三角形 77">
              <a:extLst>
                <a:ext uri="{FF2B5EF4-FFF2-40B4-BE49-F238E27FC236}">
                  <a16:creationId xmlns:a16="http://schemas.microsoft.com/office/drawing/2014/main" id="{0A646020-3F19-4B2A-B813-D22A1D016F0B}"/>
                </a:ext>
              </a:extLst>
            </p:cNvPr>
            <p:cNvSpPr/>
            <p:nvPr/>
          </p:nvSpPr>
          <p:spPr>
            <a:xfrm flipH="1" flipV="1">
              <a:off x="1575435" y="3419883"/>
              <a:ext cx="76894" cy="70675"/>
            </a:xfrm>
            <a:prstGeom prst="rtTriangle">
              <a:avLst/>
            </a:prstGeom>
            <a:solidFill>
              <a:srgbClr val="C4AF7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3E0698E0-DF4E-4300-95B0-26957D1D5A00}"/>
              </a:ext>
            </a:extLst>
          </p:cNvPr>
          <p:cNvCxnSpPr>
            <a:cxnSpLocks/>
          </p:cNvCxnSpPr>
          <p:nvPr/>
        </p:nvCxnSpPr>
        <p:spPr>
          <a:xfrm>
            <a:off x="3262250" y="4708090"/>
            <a:ext cx="0" cy="465772"/>
          </a:xfrm>
          <a:prstGeom prst="line">
            <a:avLst/>
          </a:prstGeom>
          <a:ln w="9525" cap="rnd">
            <a:gradFill>
              <a:gsLst>
                <a:gs pos="0">
                  <a:srgbClr val="EEDFC0"/>
                </a:gs>
                <a:gs pos="100000">
                  <a:srgbClr val="EECA91"/>
                </a:gs>
              </a:gsLst>
              <a:lin ang="5400000" scaled="1"/>
            </a:gradFill>
            <a:round/>
          </a:ln>
          <a:effectLst>
            <a:outerShdw blurRad="25400" dist="25400" dir="2700000" algn="tl" rotWithShape="0">
              <a:prstClr val="black">
                <a:alpha val="5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6AC5CDD7-8548-439A-8527-CE539AF2ABB5}"/>
              </a:ext>
            </a:extLst>
          </p:cNvPr>
          <p:cNvGrpSpPr/>
          <p:nvPr/>
        </p:nvGrpSpPr>
        <p:grpSpPr>
          <a:xfrm>
            <a:off x="1097280" y="2078619"/>
            <a:ext cx="317275" cy="247835"/>
            <a:chOff x="1555844" y="3160013"/>
            <a:chExt cx="435055" cy="330545"/>
          </a:xfrm>
        </p:grpSpPr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CA5EF9BC-FF95-41D1-AEEC-978FE30418A6}"/>
                </a:ext>
              </a:extLst>
            </p:cNvPr>
            <p:cNvSpPr/>
            <p:nvPr/>
          </p:nvSpPr>
          <p:spPr>
            <a:xfrm flipH="1">
              <a:off x="1555844" y="3160013"/>
              <a:ext cx="435055" cy="259870"/>
            </a:xfrm>
            <a:custGeom>
              <a:avLst/>
              <a:gdLst>
                <a:gd name="connsiteX0" fmla="*/ 248004 w 839830"/>
                <a:gd name="connsiteY0" fmla="*/ 0 h 501652"/>
                <a:gd name="connsiteX1" fmla="*/ 839830 w 839830"/>
                <a:gd name="connsiteY1" fmla="*/ 0 h 501652"/>
                <a:gd name="connsiteX2" fmla="*/ 839830 w 839830"/>
                <a:gd name="connsiteY2" fmla="*/ 501651 h 501652"/>
                <a:gd name="connsiteX3" fmla="*/ 250826 w 839830"/>
                <a:gd name="connsiteY3" fmla="*/ 501651 h 501652"/>
                <a:gd name="connsiteX4" fmla="*/ 250825 w 839830"/>
                <a:gd name="connsiteY4" fmla="*/ 501652 h 501652"/>
                <a:gd name="connsiteX5" fmla="*/ 0 w 839830"/>
                <a:gd name="connsiteY5" fmla="*/ 501652 h 501652"/>
                <a:gd name="connsiteX6" fmla="*/ 248004 w 839830"/>
                <a:gd name="connsiteY6" fmla="*/ 253648 h 501652"/>
                <a:gd name="connsiteX7" fmla="*/ 248004 w 839830"/>
                <a:gd name="connsiteY7" fmla="*/ 248006 h 501652"/>
                <a:gd name="connsiteX8" fmla="*/ 0 w 839830"/>
                <a:gd name="connsiteY8" fmla="*/ 2 h 501652"/>
                <a:gd name="connsiteX9" fmla="*/ 248004 w 839830"/>
                <a:gd name="connsiteY9" fmla="*/ 2 h 5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830" h="501652">
                  <a:moveTo>
                    <a:pt x="248004" y="0"/>
                  </a:moveTo>
                  <a:lnTo>
                    <a:pt x="839830" y="0"/>
                  </a:lnTo>
                  <a:lnTo>
                    <a:pt x="839830" y="501651"/>
                  </a:lnTo>
                  <a:lnTo>
                    <a:pt x="250826" y="501651"/>
                  </a:lnTo>
                  <a:lnTo>
                    <a:pt x="250825" y="501652"/>
                  </a:lnTo>
                  <a:lnTo>
                    <a:pt x="0" y="501652"/>
                  </a:lnTo>
                  <a:lnTo>
                    <a:pt x="248004" y="253648"/>
                  </a:lnTo>
                  <a:lnTo>
                    <a:pt x="248004" y="248006"/>
                  </a:lnTo>
                  <a:lnTo>
                    <a:pt x="0" y="2"/>
                  </a:lnTo>
                  <a:lnTo>
                    <a:pt x="248004" y="2"/>
                  </a:lnTo>
                  <a:close/>
                </a:path>
              </a:pathLst>
            </a:custGeom>
            <a:gradFill flip="none" rotWithShape="1">
              <a:gsLst>
                <a:gs pos="60000">
                  <a:srgbClr val="EEDFC0">
                    <a:lumMod val="75000"/>
                    <a:lumOff val="25000"/>
                  </a:srgbClr>
                </a:gs>
                <a:gs pos="4000">
                  <a:srgbClr val="EECA91"/>
                </a:gs>
                <a:gs pos="100000">
                  <a:srgbClr val="E7C07D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直角三角形 90">
              <a:extLst>
                <a:ext uri="{FF2B5EF4-FFF2-40B4-BE49-F238E27FC236}">
                  <a16:creationId xmlns:a16="http://schemas.microsoft.com/office/drawing/2014/main" id="{C8FB8BB8-13F5-47B3-A9E9-178BBA86B731}"/>
                </a:ext>
              </a:extLst>
            </p:cNvPr>
            <p:cNvSpPr/>
            <p:nvPr/>
          </p:nvSpPr>
          <p:spPr>
            <a:xfrm flipH="1" flipV="1">
              <a:off x="1575435" y="3419883"/>
              <a:ext cx="76894" cy="70675"/>
            </a:xfrm>
            <a:prstGeom prst="rtTriangle">
              <a:avLst/>
            </a:prstGeom>
            <a:solidFill>
              <a:srgbClr val="C4AF7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72" name="矩形 71">
            <a:extLst>
              <a:ext uri="{FF2B5EF4-FFF2-40B4-BE49-F238E27FC236}">
                <a16:creationId xmlns:a16="http://schemas.microsoft.com/office/drawing/2014/main" id="{AC79AB08-0772-446D-885F-F5331EE5F6EC}"/>
              </a:ext>
            </a:extLst>
          </p:cNvPr>
          <p:cNvSpPr/>
          <p:nvPr/>
        </p:nvSpPr>
        <p:spPr>
          <a:xfrm>
            <a:off x="3433183" y="2655579"/>
            <a:ext cx="2847004" cy="62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直接提供</a:t>
            </a:r>
            <a:endParaRPr lang="en-US" altLang="zh-CN" sz="1400" dirty="0">
              <a:solidFill>
                <a:schemeClr val="bg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优质就业岗位</a:t>
            </a:r>
            <a:endParaRPr lang="en-US" altLang="zh-CN" sz="1400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8DEDBED7-DD61-423A-AC69-694C7C7A1EA2}"/>
              </a:ext>
            </a:extLst>
          </p:cNvPr>
          <p:cNvSpPr/>
          <p:nvPr/>
        </p:nvSpPr>
        <p:spPr>
          <a:xfrm>
            <a:off x="3433183" y="4589419"/>
            <a:ext cx="2847004" cy="62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助推行业蓬勃发展</a:t>
            </a:r>
            <a:endParaRPr lang="en-US" altLang="zh-CN" sz="1400" dirty="0">
              <a:solidFill>
                <a:schemeClr val="bg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间接带动上千人就业</a:t>
            </a:r>
          </a:p>
        </p:txBody>
      </p: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D7D34DC0-CBEC-4C56-9506-176B112B9C00}"/>
              </a:ext>
            </a:extLst>
          </p:cNvPr>
          <p:cNvSpPr/>
          <p:nvPr/>
        </p:nvSpPr>
        <p:spPr>
          <a:xfrm>
            <a:off x="6380143" y="1723461"/>
            <a:ext cx="4292647" cy="447363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ECA91">
                  <a:alpha val="0"/>
                </a:srgbClr>
              </a:gs>
              <a:gs pos="100000">
                <a:srgbClr val="EEDFC0">
                  <a:alpha val="11000"/>
                </a:srgbClr>
              </a:gs>
            </a:gsLst>
            <a:lin ang="16200000" scaled="1"/>
            <a:tileRect/>
          </a:gradFill>
          <a:ln>
            <a:gradFill flip="none" rotWithShape="1">
              <a:gsLst>
                <a:gs pos="1000">
                  <a:srgbClr val="EECA91">
                    <a:alpha val="60000"/>
                  </a:srgbClr>
                </a:gs>
                <a:gs pos="100000">
                  <a:srgbClr val="E1B151">
                    <a:alpha val="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709CE51B-F36C-46B9-B453-FE2728094C0D}"/>
              </a:ext>
            </a:extLst>
          </p:cNvPr>
          <p:cNvSpPr/>
          <p:nvPr/>
        </p:nvSpPr>
        <p:spPr>
          <a:xfrm>
            <a:off x="6879457" y="2264179"/>
            <a:ext cx="1418571" cy="107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20</a:t>
            </a:r>
            <a:r>
              <a:rPr lang="en-US" altLang="zh-CN" sz="16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+</a:t>
            </a:r>
            <a:r>
              <a:rPr lang="zh-CN" altLang="en-US" sz="16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所</a:t>
            </a:r>
            <a:endParaRPr lang="zh-CN" altLang="en-US" sz="4800" b="1" dirty="0">
              <a:gradFill flip="none" rotWithShape="1">
                <a:gsLst>
                  <a:gs pos="41000">
                    <a:srgbClr val="EEDFC0">
                      <a:lumMod val="90000"/>
                      <a:lumOff val="10000"/>
                    </a:srgbClr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23081DDB-37EC-4290-A556-6333A223C2FF}"/>
              </a:ext>
            </a:extLst>
          </p:cNvPr>
          <p:cNvSpPr/>
          <p:nvPr/>
        </p:nvSpPr>
        <p:spPr>
          <a:xfrm>
            <a:off x="6845419" y="1999154"/>
            <a:ext cx="35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与高校合作 创新发展</a:t>
            </a:r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72DEC215-4AE5-44EE-A88D-2F3B465456F7}"/>
              </a:ext>
            </a:extLst>
          </p:cNvPr>
          <p:cNvCxnSpPr>
            <a:cxnSpLocks/>
          </p:cNvCxnSpPr>
          <p:nvPr/>
        </p:nvCxnSpPr>
        <p:spPr>
          <a:xfrm>
            <a:off x="8468960" y="2759274"/>
            <a:ext cx="0" cy="465772"/>
          </a:xfrm>
          <a:prstGeom prst="line">
            <a:avLst/>
          </a:prstGeom>
          <a:ln w="9525" cap="rnd">
            <a:gradFill>
              <a:gsLst>
                <a:gs pos="0">
                  <a:srgbClr val="EEDFC0"/>
                </a:gs>
                <a:gs pos="100000">
                  <a:srgbClr val="EECA91"/>
                </a:gs>
              </a:gsLst>
              <a:lin ang="5400000" scaled="1"/>
            </a:gradFill>
            <a:round/>
          </a:ln>
          <a:effectLst>
            <a:outerShdw blurRad="25400" dist="25400" dir="2700000" algn="tl" rotWithShape="0">
              <a:prstClr val="black">
                <a:alpha val="5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2B889F76-D600-4166-8790-CDA45B143598}"/>
              </a:ext>
            </a:extLst>
          </p:cNvPr>
          <p:cNvSpPr/>
          <p:nvPr/>
        </p:nvSpPr>
        <p:spPr>
          <a:xfrm>
            <a:off x="6879456" y="4212996"/>
            <a:ext cx="1741614" cy="107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百</a:t>
            </a:r>
            <a:r>
              <a:rPr lang="zh-CN" altLang="en-US" sz="1600" b="1" dirty="0">
                <a:gradFill flip="none" rotWithShape="1">
                  <a:gsLst>
                    <a:gs pos="41000">
                      <a:srgbClr val="EEDFC0">
                        <a:lumMod val="90000"/>
                        <a:lumOff val="10000"/>
                      </a:srgbClr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sym typeface="+mn-ea"/>
              </a:rPr>
              <a:t>人创业</a:t>
            </a:r>
            <a:endParaRPr lang="zh-CN" altLang="en-US" sz="4800" b="1" dirty="0">
              <a:gradFill flip="none" rotWithShape="1">
                <a:gsLst>
                  <a:gs pos="41000">
                    <a:srgbClr val="EEDFC0">
                      <a:lumMod val="90000"/>
                      <a:lumOff val="10000"/>
                    </a:srgbClr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0638F93-E496-44CB-91E5-6F38A2648230}"/>
              </a:ext>
            </a:extLst>
          </p:cNvPr>
          <p:cNvSpPr/>
          <p:nvPr/>
        </p:nvSpPr>
        <p:spPr>
          <a:xfrm>
            <a:off x="6845419" y="3947971"/>
            <a:ext cx="35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教育反哺 促进创业</a:t>
            </a: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1D9C84C2-5DA0-4E78-8526-B297F8EA4420}"/>
              </a:ext>
            </a:extLst>
          </p:cNvPr>
          <p:cNvGrpSpPr/>
          <p:nvPr/>
        </p:nvGrpSpPr>
        <p:grpSpPr>
          <a:xfrm>
            <a:off x="6303990" y="4046003"/>
            <a:ext cx="317275" cy="247835"/>
            <a:chOff x="1555844" y="3160013"/>
            <a:chExt cx="435055" cy="330545"/>
          </a:xfrm>
        </p:grpSpPr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5ED066BC-D080-4F8E-B741-6ABC4EC98FAD}"/>
                </a:ext>
              </a:extLst>
            </p:cNvPr>
            <p:cNvSpPr/>
            <p:nvPr/>
          </p:nvSpPr>
          <p:spPr>
            <a:xfrm flipH="1">
              <a:off x="1555844" y="3160013"/>
              <a:ext cx="435055" cy="259870"/>
            </a:xfrm>
            <a:custGeom>
              <a:avLst/>
              <a:gdLst>
                <a:gd name="connsiteX0" fmla="*/ 248004 w 839830"/>
                <a:gd name="connsiteY0" fmla="*/ 0 h 501652"/>
                <a:gd name="connsiteX1" fmla="*/ 839830 w 839830"/>
                <a:gd name="connsiteY1" fmla="*/ 0 h 501652"/>
                <a:gd name="connsiteX2" fmla="*/ 839830 w 839830"/>
                <a:gd name="connsiteY2" fmla="*/ 501651 h 501652"/>
                <a:gd name="connsiteX3" fmla="*/ 250826 w 839830"/>
                <a:gd name="connsiteY3" fmla="*/ 501651 h 501652"/>
                <a:gd name="connsiteX4" fmla="*/ 250825 w 839830"/>
                <a:gd name="connsiteY4" fmla="*/ 501652 h 501652"/>
                <a:gd name="connsiteX5" fmla="*/ 0 w 839830"/>
                <a:gd name="connsiteY5" fmla="*/ 501652 h 501652"/>
                <a:gd name="connsiteX6" fmla="*/ 248004 w 839830"/>
                <a:gd name="connsiteY6" fmla="*/ 253648 h 501652"/>
                <a:gd name="connsiteX7" fmla="*/ 248004 w 839830"/>
                <a:gd name="connsiteY7" fmla="*/ 248006 h 501652"/>
                <a:gd name="connsiteX8" fmla="*/ 0 w 839830"/>
                <a:gd name="connsiteY8" fmla="*/ 2 h 501652"/>
                <a:gd name="connsiteX9" fmla="*/ 248004 w 839830"/>
                <a:gd name="connsiteY9" fmla="*/ 2 h 5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830" h="501652">
                  <a:moveTo>
                    <a:pt x="248004" y="0"/>
                  </a:moveTo>
                  <a:lnTo>
                    <a:pt x="839830" y="0"/>
                  </a:lnTo>
                  <a:lnTo>
                    <a:pt x="839830" y="501651"/>
                  </a:lnTo>
                  <a:lnTo>
                    <a:pt x="250826" y="501651"/>
                  </a:lnTo>
                  <a:lnTo>
                    <a:pt x="250825" y="501652"/>
                  </a:lnTo>
                  <a:lnTo>
                    <a:pt x="0" y="501652"/>
                  </a:lnTo>
                  <a:lnTo>
                    <a:pt x="248004" y="253648"/>
                  </a:lnTo>
                  <a:lnTo>
                    <a:pt x="248004" y="248006"/>
                  </a:lnTo>
                  <a:lnTo>
                    <a:pt x="0" y="2"/>
                  </a:lnTo>
                  <a:lnTo>
                    <a:pt x="248004" y="2"/>
                  </a:lnTo>
                  <a:close/>
                </a:path>
              </a:pathLst>
            </a:custGeom>
            <a:gradFill flip="none" rotWithShape="1">
              <a:gsLst>
                <a:gs pos="60000">
                  <a:srgbClr val="EEDFC0">
                    <a:lumMod val="75000"/>
                    <a:lumOff val="25000"/>
                  </a:srgbClr>
                </a:gs>
                <a:gs pos="4000">
                  <a:srgbClr val="EECA91"/>
                </a:gs>
                <a:gs pos="100000">
                  <a:srgbClr val="E7C07D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直角三角形 112">
              <a:extLst>
                <a:ext uri="{FF2B5EF4-FFF2-40B4-BE49-F238E27FC236}">
                  <a16:creationId xmlns:a16="http://schemas.microsoft.com/office/drawing/2014/main" id="{D1D7F246-461A-4F1B-B6E0-AB52345EB690}"/>
                </a:ext>
              </a:extLst>
            </p:cNvPr>
            <p:cNvSpPr/>
            <p:nvPr/>
          </p:nvSpPr>
          <p:spPr>
            <a:xfrm flipH="1" flipV="1">
              <a:off x="1575435" y="3419883"/>
              <a:ext cx="76894" cy="70675"/>
            </a:xfrm>
            <a:prstGeom prst="rtTriangle">
              <a:avLst/>
            </a:prstGeom>
            <a:solidFill>
              <a:srgbClr val="C4AF7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E15FBA0A-FAB4-442D-8093-0E9C25FBA50F}"/>
              </a:ext>
            </a:extLst>
          </p:cNvPr>
          <p:cNvCxnSpPr>
            <a:cxnSpLocks/>
          </p:cNvCxnSpPr>
          <p:nvPr/>
        </p:nvCxnSpPr>
        <p:spPr>
          <a:xfrm>
            <a:off x="8468960" y="4708090"/>
            <a:ext cx="0" cy="465772"/>
          </a:xfrm>
          <a:prstGeom prst="line">
            <a:avLst/>
          </a:prstGeom>
          <a:ln w="9525" cap="rnd">
            <a:gradFill>
              <a:gsLst>
                <a:gs pos="0">
                  <a:srgbClr val="EEDFC0"/>
                </a:gs>
                <a:gs pos="100000">
                  <a:srgbClr val="EECA91"/>
                </a:gs>
              </a:gsLst>
              <a:lin ang="5400000" scaled="1"/>
            </a:gradFill>
            <a:round/>
          </a:ln>
          <a:effectLst>
            <a:outerShdw blurRad="25400" dist="25400" dir="2700000" algn="tl" rotWithShape="0">
              <a:prstClr val="black">
                <a:alpha val="5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DDF82BD3-A861-48D5-8262-0CE94BD785F3}"/>
              </a:ext>
            </a:extLst>
          </p:cNvPr>
          <p:cNvGrpSpPr/>
          <p:nvPr/>
        </p:nvGrpSpPr>
        <p:grpSpPr>
          <a:xfrm>
            <a:off x="6303990" y="2078619"/>
            <a:ext cx="317275" cy="247835"/>
            <a:chOff x="1555844" y="3160013"/>
            <a:chExt cx="435055" cy="330545"/>
          </a:xfrm>
        </p:grpSpPr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3B057F83-D553-4977-AA0E-B2CD75032C5B}"/>
                </a:ext>
              </a:extLst>
            </p:cNvPr>
            <p:cNvSpPr/>
            <p:nvPr/>
          </p:nvSpPr>
          <p:spPr>
            <a:xfrm flipH="1">
              <a:off x="1555844" y="3160013"/>
              <a:ext cx="435055" cy="259870"/>
            </a:xfrm>
            <a:custGeom>
              <a:avLst/>
              <a:gdLst>
                <a:gd name="connsiteX0" fmla="*/ 248004 w 839830"/>
                <a:gd name="connsiteY0" fmla="*/ 0 h 501652"/>
                <a:gd name="connsiteX1" fmla="*/ 839830 w 839830"/>
                <a:gd name="connsiteY1" fmla="*/ 0 h 501652"/>
                <a:gd name="connsiteX2" fmla="*/ 839830 w 839830"/>
                <a:gd name="connsiteY2" fmla="*/ 501651 h 501652"/>
                <a:gd name="connsiteX3" fmla="*/ 250826 w 839830"/>
                <a:gd name="connsiteY3" fmla="*/ 501651 h 501652"/>
                <a:gd name="connsiteX4" fmla="*/ 250825 w 839830"/>
                <a:gd name="connsiteY4" fmla="*/ 501652 h 501652"/>
                <a:gd name="connsiteX5" fmla="*/ 0 w 839830"/>
                <a:gd name="connsiteY5" fmla="*/ 501652 h 501652"/>
                <a:gd name="connsiteX6" fmla="*/ 248004 w 839830"/>
                <a:gd name="connsiteY6" fmla="*/ 253648 h 501652"/>
                <a:gd name="connsiteX7" fmla="*/ 248004 w 839830"/>
                <a:gd name="connsiteY7" fmla="*/ 248006 h 501652"/>
                <a:gd name="connsiteX8" fmla="*/ 0 w 839830"/>
                <a:gd name="connsiteY8" fmla="*/ 2 h 501652"/>
                <a:gd name="connsiteX9" fmla="*/ 248004 w 839830"/>
                <a:gd name="connsiteY9" fmla="*/ 2 h 5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830" h="501652">
                  <a:moveTo>
                    <a:pt x="248004" y="0"/>
                  </a:moveTo>
                  <a:lnTo>
                    <a:pt x="839830" y="0"/>
                  </a:lnTo>
                  <a:lnTo>
                    <a:pt x="839830" y="501651"/>
                  </a:lnTo>
                  <a:lnTo>
                    <a:pt x="250826" y="501651"/>
                  </a:lnTo>
                  <a:lnTo>
                    <a:pt x="250825" y="501652"/>
                  </a:lnTo>
                  <a:lnTo>
                    <a:pt x="0" y="501652"/>
                  </a:lnTo>
                  <a:lnTo>
                    <a:pt x="248004" y="253648"/>
                  </a:lnTo>
                  <a:lnTo>
                    <a:pt x="248004" y="248006"/>
                  </a:lnTo>
                  <a:lnTo>
                    <a:pt x="0" y="2"/>
                  </a:lnTo>
                  <a:lnTo>
                    <a:pt x="248004" y="2"/>
                  </a:lnTo>
                  <a:close/>
                </a:path>
              </a:pathLst>
            </a:custGeom>
            <a:gradFill flip="none" rotWithShape="1">
              <a:gsLst>
                <a:gs pos="60000">
                  <a:srgbClr val="EEDFC0">
                    <a:lumMod val="75000"/>
                    <a:lumOff val="25000"/>
                  </a:srgbClr>
                </a:gs>
                <a:gs pos="4000">
                  <a:srgbClr val="EECA91"/>
                </a:gs>
                <a:gs pos="100000">
                  <a:srgbClr val="E7C07D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直角三角形 116">
              <a:extLst>
                <a:ext uri="{FF2B5EF4-FFF2-40B4-BE49-F238E27FC236}">
                  <a16:creationId xmlns:a16="http://schemas.microsoft.com/office/drawing/2014/main" id="{4A77BAD4-9DB5-44FF-90F0-24A3A3961492}"/>
                </a:ext>
              </a:extLst>
            </p:cNvPr>
            <p:cNvSpPr/>
            <p:nvPr/>
          </p:nvSpPr>
          <p:spPr>
            <a:xfrm flipH="1" flipV="1">
              <a:off x="1575435" y="3419883"/>
              <a:ext cx="76894" cy="70675"/>
            </a:xfrm>
            <a:prstGeom prst="rtTriangle">
              <a:avLst/>
            </a:prstGeom>
            <a:solidFill>
              <a:srgbClr val="C4AF7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18" name="矩形 117">
            <a:extLst>
              <a:ext uri="{FF2B5EF4-FFF2-40B4-BE49-F238E27FC236}">
                <a16:creationId xmlns:a16="http://schemas.microsoft.com/office/drawing/2014/main" id="{8C45B451-57A5-43A6-A19B-85258AE49AF6}"/>
              </a:ext>
            </a:extLst>
          </p:cNvPr>
          <p:cNvSpPr/>
          <p:nvPr/>
        </p:nvSpPr>
        <p:spPr>
          <a:xfrm>
            <a:off x="8639893" y="2655579"/>
            <a:ext cx="2847004" cy="62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直接提供</a:t>
            </a:r>
            <a:endParaRPr lang="en-US" altLang="zh-CN" sz="1400" dirty="0">
              <a:solidFill>
                <a:schemeClr val="bg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优质就业岗位</a:t>
            </a:r>
            <a:endParaRPr lang="en-US" altLang="zh-CN" sz="1400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405E894D-B76D-4C7D-8B99-261D642225C8}"/>
              </a:ext>
            </a:extLst>
          </p:cNvPr>
          <p:cNvSpPr/>
          <p:nvPr/>
        </p:nvSpPr>
        <p:spPr>
          <a:xfrm>
            <a:off x="8639893" y="4589419"/>
            <a:ext cx="2847004" cy="62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助推行业蓬勃发展</a:t>
            </a:r>
            <a:endParaRPr lang="en-US" altLang="zh-CN" sz="1400" dirty="0">
              <a:solidFill>
                <a:schemeClr val="bg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间接带动上千人就业</a:t>
            </a:r>
          </a:p>
        </p:txBody>
      </p:sp>
    </p:spTree>
    <p:extLst>
      <p:ext uri="{BB962C8B-B14F-4D97-AF65-F5344CB8AC3E}">
        <p14:creationId xmlns:p14="http://schemas.microsoft.com/office/powerpoint/2010/main" val="38109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15856719-FAF7-451B-BDB3-809FE36834BF}"/>
              </a:ext>
            </a:extLst>
          </p:cNvPr>
          <p:cNvGrpSpPr/>
          <p:nvPr/>
        </p:nvGrpSpPr>
        <p:grpSpPr>
          <a:xfrm flipV="1">
            <a:off x="-4725000" y="1206083"/>
            <a:ext cx="9449997" cy="9447930"/>
            <a:chOff x="-2413752" y="-4128443"/>
            <a:chExt cx="17019504" cy="13920942"/>
          </a:xfrm>
        </p:grpSpPr>
        <p:sp>
          <p:nvSpPr>
            <p:cNvPr id="176" name="等腰三角形 175">
              <a:extLst>
                <a:ext uri="{FF2B5EF4-FFF2-40B4-BE49-F238E27FC236}">
                  <a16:creationId xmlns:a16="http://schemas.microsoft.com/office/drawing/2014/main" id="{8523A7D2-4F29-41FD-8F68-C8AD89B3D3B4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7" name="等腰三角形 176">
              <a:extLst>
                <a:ext uri="{FF2B5EF4-FFF2-40B4-BE49-F238E27FC236}">
                  <a16:creationId xmlns:a16="http://schemas.microsoft.com/office/drawing/2014/main" id="{F4DB4071-B1F7-46A3-9B24-E2002F33D48B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8" name="等腰三角形 177">
              <a:extLst>
                <a:ext uri="{FF2B5EF4-FFF2-40B4-BE49-F238E27FC236}">
                  <a16:creationId xmlns:a16="http://schemas.microsoft.com/office/drawing/2014/main" id="{BFCEC59C-E42D-4071-A9FB-87FE69FDB23E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E68F802E-C0C3-4BEF-954A-B85769A7C6F9}"/>
              </a:ext>
            </a:extLst>
          </p:cNvPr>
          <p:cNvGrpSpPr/>
          <p:nvPr/>
        </p:nvGrpSpPr>
        <p:grpSpPr>
          <a:xfrm flipH="1">
            <a:off x="7467001" y="-3569598"/>
            <a:ext cx="9449997" cy="9447930"/>
            <a:chOff x="-2413752" y="-4128443"/>
            <a:chExt cx="17019504" cy="13920942"/>
          </a:xfrm>
        </p:grpSpPr>
        <p:sp>
          <p:nvSpPr>
            <p:cNvPr id="180" name="等腰三角形 179">
              <a:extLst>
                <a:ext uri="{FF2B5EF4-FFF2-40B4-BE49-F238E27FC236}">
                  <a16:creationId xmlns:a16="http://schemas.microsoft.com/office/drawing/2014/main" id="{40F6054C-2B71-4C5D-A5B3-1DEB5FB48014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81" name="等腰三角形 180">
              <a:extLst>
                <a:ext uri="{FF2B5EF4-FFF2-40B4-BE49-F238E27FC236}">
                  <a16:creationId xmlns:a16="http://schemas.microsoft.com/office/drawing/2014/main" id="{6F98ACE0-ADEC-41F8-8DB9-EEC57D87FCA3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2" name="等腰三角形 181">
              <a:extLst>
                <a:ext uri="{FF2B5EF4-FFF2-40B4-BE49-F238E27FC236}">
                  <a16:creationId xmlns:a16="http://schemas.microsoft.com/office/drawing/2014/main" id="{29046D19-3268-4761-B19F-8CBB32B8BB81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7146664-ECE8-4887-A726-7390A659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O3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前景与未来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专家顾问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363A345C-C01A-44A2-962D-63CC789207E7}"/>
              </a:ext>
            </a:extLst>
          </p:cNvPr>
          <p:cNvSpPr/>
          <p:nvPr/>
        </p:nvSpPr>
        <p:spPr>
          <a:xfrm>
            <a:off x="1028200" y="1405747"/>
            <a:ext cx="4110840" cy="22138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gradFill flip="none" rotWithShape="1">
              <a:gsLst>
                <a:gs pos="50000">
                  <a:srgbClr val="E5AE55">
                    <a:alpha val="0"/>
                  </a:srgbClr>
                </a:gs>
                <a:gs pos="0">
                  <a:srgbClr val="F5E4CF">
                    <a:alpha val="45000"/>
                  </a:srgbClr>
                </a:gs>
                <a:gs pos="100000">
                  <a:srgbClr val="F5E4CF">
                    <a:alpha val="41000"/>
                  </a:srgb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BF5627-ECE2-488C-B7C3-D37FF3DD072B}"/>
              </a:ext>
            </a:extLst>
          </p:cNvPr>
          <p:cNvSpPr/>
          <p:nvPr/>
        </p:nvSpPr>
        <p:spPr>
          <a:xfrm>
            <a:off x="1028200" y="1405747"/>
            <a:ext cx="4110840" cy="2213894"/>
          </a:xfrm>
          <a:prstGeom prst="rect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0"/>
                </a:srgbClr>
              </a:gs>
              <a:gs pos="4000">
                <a:srgbClr val="EECA91">
                  <a:lumMod val="93000"/>
                  <a:alpha val="14000"/>
                </a:srgbClr>
              </a:gs>
              <a:gs pos="100000">
                <a:srgbClr val="EECA91">
                  <a:lumMod val="88000"/>
                  <a:alpha val="20000"/>
                </a:srgbClr>
              </a:gs>
            </a:gsLst>
            <a:lin ang="17400000" scaled="0"/>
            <a:tileRect/>
          </a:gradFill>
          <a:ln>
            <a:gradFill flip="none" rotWithShape="1">
              <a:gsLst>
                <a:gs pos="50000">
                  <a:srgbClr val="E5AE55">
                    <a:alpha val="26000"/>
                  </a:srgbClr>
                </a:gs>
                <a:gs pos="0">
                  <a:srgbClr val="F5E4CF">
                    <a:alpha val="45000"/>
                  </a:srgbClr>
                </a:gs>
                <a:gs pos="100000">
                  <a:srgbClr val="F5E4CF">
                    <a:alpha val="41000"/>
                  </a:srgbClr>
                </a:gs>
              </a:gsLst>
              <a:lin ang="2700000" scaled="1"/>
              <a:tileRect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C23B1A6-E9D6-42D9-928E-231C6DF5394E}"/>
              </a:ext>
            </a:extLst>
          </p:cNvPr>
          <p:cNvGrpSpPr/>
          <p:nvPr/>
        </p:nvGrpSpPr>
        <p:grpSpPr>
          <a:xfrm>
            <a:off x="1194799" y="1743759"/>
            <a:ext cx="1918269" cy="697076"/>
            <a:chOff x="1026099" y="2000161"/>
            <a:chExt cx="1430040" cy="697076"/>
          </a:xfrm>
        </p:grpSpPr>
        <p:sp>
          <p:nvSpPr>
            <p:cNvPr id="46" name="Freeform 1525">
              <a:extLst>
                <a:ext uri="{FF2B5EF4-FFF2-40B4-BE49-F238E27FC236}">
                  <a16:creationId xmlns:a16="http://schemas.microsoft.com/office/drawing/2014/main" id="{A6EC5AA4-FAB4-454C-9E41-1BCD6581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231" y="2598276"/>
              <a:ext cx="700339" cy="98961"/>
            </a:xfrm>
            <a:custGeom>
              <a:avLst/>
              <a:gdLst>
                <a:gd name="T0" fmla="*/ 2624 w 2624"/>
                <a:gd name="T1" fmla="*/ 351 h 371"/>
                <a:gd name="T2" fmla="*/ 2236 w 2624"/>
                <a:gd name="T3" fmla="*/ 308 h 371"/>
                <a:gd name="T4" fmla="*/ 1726 w 2624"/>
                <a:gd name="T5" fmla="*/ 135 h 371"/>
                <a:gd name="T6" fmla="*/ 1408 w 2624"/>
                <a:gd name="T7" fmla="*/ 140 h 371"/>
                <a:gd name="T8" fmla="*/ 1668 w 2624"/>
                <a:gd name="T9" fmla="*/ 329 h 371"/>
                <a:gd name="T10" fmla="*/ 1515 w 2624"/>
                <a:gd name="T11" fmla="*/ 309 h 371"/>
                <a:gd name="T12" fmla="*/ 1352 w 2624"/>
                <a:gd name="T13" fmla="*/ 186 h 371"/>
                <a:gd name="T14" fmla="*/ 1282 w 2624"/>
                <a:gd name="T15" fmla="*/ 186 h 371"/>
                <a:gd name="T16" fmla="*/ 1118 w 2624"/>
                <a:gd name="T17" fmla="*/ 308 h 371"/>
                <a:gd name="T18" fmla="*/ 965 w 2624"/>
                <a:gd name="T19" fmla="*/ 331 h 371"/>
                <a:gd name="T20" fmla="*/ 1224 w 2624"/>
                <a:gd name="T21" fmla="*/ 140 h 371"/>
                <a:gd name="T22" fmla="*/ 908 w 2624"/>
                <a:gd name="T23" fmla="*/ 135 h 371"/>
                <a:gd name="T24" fmla="*/ 327 w 2624"/>
                <a:gd name="T25" fmla="*/ 323 h 371"/>
                <a:gd name="T26" fmla="*/ 0 w 2624"/>
                <a:gd name="T27" fmla="*/ 361 h 371"/>
                <a:gd name="T28" fmla="*/ 7 w 2624"/>
                <a:gd name="T29" fmla="*/ 345 h 371"/>
                <a:gd name="T30" fmla="*/ 639 w 2624"/>
                <a:gd name="T31" fmla="*/ 75 h 371"/>
                <a:gd name="T32" fmla="*/ 1276 w 2624"/>
                <a:gd name="T33" fmla="*/ 90 h 371"/>
                <a:gd name="T34" fmla="*/ 1359 w 2624"/>
                <a:gd name="T35" fmla="*/ 89 h 371"/>
                <a:gd name="T36" fmla="*/ 2158 w 2624"/>
                <a:gd name="T37" fmla="*/ 131 h 371"/>
                <a:gd name="T38" fmla="*/ 2605 w 2624"/>
                <a:gd name="T39" fmla="*/ 338 h 371"/>
                <a:gd name="T40" fmla="*/ 2624 w 2624"/>
                <a:gd name="T41" fmla="*/ 35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4" h="371">
                  <a:moveTo>
                    <a:pt x="2624" y="351"/>
                  </a:moveTo>
                  <a:cubicBezTo>
                    <a:pt x="2489" y="370"/>
                    <a:pt x="2360" y="346"/>
                    <a:pt x="2236" y="308"/>
                  </a:cubicBezTo>
                  <a:cubicBezTo>
                    <a:pt x="2065" y="255"/>
                    <a:pt x="1896" y="192"/>
                    <a:pt x="1726" y="135"/>
                  </a:cubicBezTo>
                  <a:cubicBezTo>
                    <a:pt x="1620" y="99"/>
                    <a:pt x="1515" y="110"/>
                    <a:pt x="1408" y="140"/>
                  </a:cubicBezTo>
                  <a:cubicBezTo>
                    <a:pt x="1498" y="199"/>
                    <a:pt x="1595" y="245"/>
                    <a:pt x="1668" y="329"/>
                  </a:cubicBezTo>
                  <a:cubicBezTo>
                    <a:pt x="1582" y="371"/>
                    <a:pt x="1577" y="366"/>
                    <a:pt x="1515" y="309"/>
                  </a:cubicBezTo>
                  <a:cubicBezTo>
                    <a:pt x="1465" y="262"/>
                    <a:pt x="1409" y="222"/>
                    <a:pt x="1352" y="186"/>
                  </a:cubicBezTo>
                  <a:cubicBezTo>
                    <a:pt x="1335" y="175"/>
                    <a:pt x="1299" y="175"/>
                    <a:pt x="1282" y="186"/>
                  </a:cubicBezTo>
                  <a:cubicBezTo>
                    <a:pt x="1225" y="222"/>
                    <a:pt x="1168" y="262"/>
                    <a:pt x="1118" y="308"/>
                  </a:cubicBezTo>
                  <a:cubicBezTo>
                    <a:pt x="1054" y="367"/>
                    <a:pt x="1057" y="371"/>
                    <a:pt x="965" y="331"/>
                  </a:cubicBezTo>
                  <a:cubicBezTo>
                    <a:pt x="1035" y="244"/>
                    <a:pt x="1135" y="201"/>
                    <a:pt x="1224" y="140"/>
                  </a:cubicBezTo>
                  <a:cubicBezTo>
                    <a:pt x="1118" y="110"/>
                    <a:pt x="1014" y="100"/>
                    <a:pt x="908" y="135"/>
                  </a:cubicBezTo>
                  <a:cubicBezTo>
                    <a:pt x="715" y="198"/>
                    <a:pt x="522" y="264"/>
                    <a:pt x="327" y="323"/>
                  </a:cubicBezTo>
                  <a:cubicBezTo>
                    <a:pt x="223" y="354"/>
                    <a:pt x="114" y="370"/>
                    <a:pt x="0" y="361"/>
                  </a:cubicBezTo>
                  <a:cubicBezTo>
                    <a:pt x="3" y="353"/>
                    <a:pt x="4" y="346"/>
                    <a:pt x="7" y="345"/>
                  </a:cubicBezTo>
                  <a:cubicBezTo>
                    <a:pt x="217" y="254"/>
                    <a:pt x="424" y="152"/>
                    <a:pt x="639" y="75"/>
                  </a:cubicBezTo>
                  <a:cubicBezTo>
                    <a:pt x="849" y="0"/>
                    <a:pt x="1065" y="30"/>
                    <a:pt x="1276" y="90"/>
                  </a:cubicBezTo>
                  <a:cubicBezTo>
                    <a:pt x="1302" y="98"/>
                    <a:pt x="1334" y="97"/>
                    <a:pt x="1359" y="89"/>
                  </a:cubicBezTo>
                  <a:cubicBezTo>
                    <a:pt x="1631" y="8"/>
                    <a:pt x="1897" y="15"/>
                    <a:pt x="2158" y="131"/>
                  </a:cubicBezTo>
                  <a:cubicBezTo>
                    <a:pt x="2308" y="198"/>
                    <a:pt x="2456" y="269"/>
                    <a:pt x="2605" y="338"/>
                  </a:cubicBezTo>
                  <a:cubicBezTo>
                    <a:pt x="2612" y="341"/>
                    <a:pt x="2618" y="347"/>
                    <a:pt x="2624" y="3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526">
              <a:extLst>
                <a:ext uri="{FF2B5EF4-FFF2-40B4-BE49-F238E27FC236}">
                  <a16:creationId xmlns:a16="http://schemas.microsoft.com/office/drawing/2014/main" id="{59330599-7F1B-458A-82D4-968C6590A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040" y="2587401"/>
              <a:ext cx="218584" cy="108748"/>
            </a:xfrm>
            <a:custGeom>
              <a:avLst/>
              <a:gdLst>
                <a:gd name="T0" fmla="*/ 459 w 818"/>
                <a:gd name="T1" fmla="*/ 111 h 407"/>
                <a:gd name="T2" fmla="*/ 396 w 818"/>
                <a:gd name="T3" fmla="*/ 59 h 407"/>
                <a:gd name="T4" fmla="*/ 343 w 818"/>
                <a:gd name="T5" fmla="*/ 0 h 407"/>
                <a:gd name="T6" fmla="*/ 818 w 818"/>
                <a:gd name="T7" fmla="*/ 180 h 407"/>
                <a:gd name="T8" fmla="*/ 0 w 818"/>
                <a:gd name="T9" fmla="*/ 228 h 407"/>
                <a:gd name="T10" fmla="*/ 459 w 818"/>
                <a:gd name="T11" fmla="*/ 11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8" h="407">
                  <a:moveTo>
                    <a:pt x="459" y="111"/>
                  </a:moveTo>
                  <a:cubicBezTo>
                    <a:pt x="435" y="91"/>
                    <a:pt x="414" y="76"/>
                    <a:pt x="396" y="59"/>
                  </a:cubicBezTo>
                  <a:cubicBezTo>
                    <a:pt x="379" y="43"/>
                    <a:pt x="365" y="24"/>
                    <a:pt x="343" y="0"/>
                  </a:cubicBezTo>
                  <a:cubicBezTo>
                    <a:pt x="508" y="63"/>
                    <a:pt x="663" y="121"/>
                    <a:pt x="818" y="180"/>
                  </a:cubicBezTo>
                  <a:cubicBezTo>
                    <a:pt x="634" y="361"/>
                    <a:pt x="286" y="407"/>
                    <a:pt x="0" y="228"/>
                  </a:cubicBezTo>
                  <a:cubicBezTo>
                    <a:pt x="171" y="232"/>
                    <a:pt x="322" y="205"/>
                    <a:pt x="459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527">
              <a:extLst>
                <a:ext uri="{FF2B5EF4-FFF2-40B4-BE49-F238E27FC236}">
                  <a16:creationId xmlns:a16="http://schemas.microsoft.com/office/drawing/2014/main" id="{3A787A48-38B7-4145-9865-7A6FE8929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721" y="2588489"/>
              <a:ext cx="214234" cy="105486"/>
            </a:xfrm>
            <a:custGeom>
              <a:avLst/>
              <a:gdLst>
                <a:gd name="T0" fmla="*/ 0 w 803"/>
                <a:gd name="T1" fmla="*/ 174 h 395"/>
                <a:gd name="T2" fmla="*/ 462 w 803"/>
                <a:gd name="T3" fmla="*/ 0 h 395"/>
                <a:gd name="T4" fmla="*/ 471 w 803"/>
                <a:gd name="T5" fmla="*/ 6 h 395"/>
                <a:gd name="T6" fmla="*/ 363 w 803"/>
                <a:gd name="T7" fmla="*/ 109 h 395"/>
                <a:gd name="T8" fmla="*/ 803 w 803"/>
                <a:gd name="T9" fmla="*/ 221 h 395"/>
                <a:gd name="T10" fmla="*/ 0 w 803"/>
                <a:gd name="T11" fmla="*/ 1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3" h="395">
                  <a:moveTo>
                    <a:pt x="0" y="174"/>
                  </a:moveTo>
                  <a:cubicBezTo>
                    <a:pt x="154" y="116"/>
                    <a:pt x="308" y="58"/>
                    <a:pt x="462" y="0"/>
                  </a:cubicBezTo>
                  <a:cubicBezTo>
                    <a:pt x="465" y="2"/>
                    <a:pt x="468" y="4"/>
                    <a:pt x="471" y="6"/>
                  </a:cubicBezTo>
                  <a:cubicBezTo>
                    <a:pt x="436" y="39"/>
                    <a:pt x="401" y="73"/>
                    <a:pt x="363" y="109"/>
                  </a:cubicBezTo>
                  <a:cubicBezTo>
                    <a:pt x="496" y="198"/>
                    <a:pt x="643" y="228"/>
                    <a:pt x="803" y="221"/>
                  </a:cubicBezTo>
                  <a:cubicBezTo>
                    <a:pt x="649" y="395"/>
                    <a:pt x="148" y="362"/>
                    <a:pt x="0" y="17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528">
              <a:extLst>
                <a:ext uri="{FF2B5EF4-FFF2-40B4-BE49-F238E27FC236}">
                  <a16:creationId xmlns:a16="http://schemas.microsoft.com/office/drawing/2014/main" id="{3361AEAB-4AA7-418C-8EC2-A357335A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804" y="2443854"/>
              <a:ext cx="120711" cy="123973"/>
            </a:xfrm>
            <a:custGeom>
              <a:avLst/>
              <a:gdLst>
                <a:gd name="T0" fmla="*/ 453 w 453"/>
                <a:gd name="T1" fmla="*/ 121 h 466"/>
                <a:gd name="T2" fmla="*/ 163 w 453"/>
                <a:gd name="T3" fmla="*/ 448 h 466"/>
                <a:gd name="T4" fmla="*/ 47 w 453"/>
                <a:gd name="T5" fmla="*/ 465 h 466"/>
                <a:gd name="T6" fmla="*/ 11 w 453"/>
                <a:gd name="T7" fmla="*/ 437 h 466"/>
                <a:gd name="T8" fmla="*/ 115 w 453"/>
                <a:gd name="T9" fmla="*/ 6 h 466"/>
                <a:gd name="T10" fmla="*/ 128 w 453"/>
                <a:gd name="T11" fmla="*/ 0 h 466"/>
                <a:gd name="T12" fmla="*/ 137 w 453"/>
                <a:gd name="T13" fmla="*/ 279 h 466"/>
                <a:gd name="T14" fmla="*/ 316 w 453"/>
                <a:gd name="T15" fmla="*/ 235 h 466"/>
                <a:gd name="T16" fmla="*/ 453 w 453"/>
                <a:gd name="T17" fmla="*/ 12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66">
                  <a:moveTo>
                    <a:pt x="453" y="121"/>
                  </a:moveTo>
                  <a:cubicBezTo>
                    <a:pt x="437" y="281"/>
                    <a:pt x="325" y="407"/>
                    <a:pt x="163" y="448"/>
                  </a:cubicBezTo>
                  <a:cubicBezTo>
                    <a:pt x="125" y="457"/>
                    <a:pt x="86" y="463"/>
                    <a:pt x="47" y="465"/>
                  </a:cubicBezTo>
                  <a:cubicBezTo>
                    <a:pt x="35" y="466"/>
                    <a:pt x="11" y="448"/>
                    <a:pt x="11" y="437"/>
                  </a:cubicBezTo>
                  <a:cubicBezTo>
                    <a:pt x="0" y="283"/>
                    <a:pt x="30" y="137"/>
                    <a:pt x="115" y="6"/>
                  </a:cubicBezTo>
                  <a:cubicBezTo>
                    <a:pt x="116" y="3"/>
                    <a:pt x="121" y="3"/>
                    <a:pt x="128" y="0"/>
                  </a:cubicBezTo>
                  <a:cubicBezTo>
                    <a:pt x="161" y="91"/>
                    <a:pt x="142" y="184"/>
                    <a:pt x="137" y="279"/>
                  </a:cubicBezTo>
                  <a:cubicBezTo>
                    <a:pt x="205" y="286"/>
                    <a:pt x="265" y="271"/>
                    <a:pt x="316" y="235"/>
                  </a:cubicBezTo>
                  <a:cubicBezTo>
                    <a:pt x="364" y="202"/>
                    <a:pt x="406" y="160"/>
                    <a:pt x="453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0" name="Freeform 1529">
              <a:extLst>
                <a:ext uri="{FF2B5EF4-FFF2-40B4-BE49-F238E27FC236}">
                  <a16:creationId xmlns:a16="http://schemas.microsoft.com/office/drawing/2014/main" id="{C3466524-4FEA-46ED-8008-44B3CA4D7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286" y="2443854"/>
              <a:ext cx="118536" cy="129410"/>
            </a:xfrm>
            <a:custGeom>
              <a:avLst/>
              <a:gdLst>
                <a:gd name="T0" fmla="*/ 333 w 444"/>
                <a:gd name="T1" fmla="*/ 0 h 486"/>
                <a:gd name="T2" fmla="*/ 428 w 444"/>
                <a:gd name="T3" fmla="*/ 221 h 486"/>
                <a:gd name="T4" fmla="*/ 444 w 444"/>
                <a:gd name="T5" fmla="*/ 430 h 486"/>
                <a:gd name="T6" fmla="*/ 414 w 444"/>
                <a:gd name="T7" fmla="*/ 465 h 486"/>
                <a:gd name="T8" fmla="*/ 1 w 444"/>
                <a:gd name="T9" fmla="*/ 144 h 486"/>
                <a:gd name="T10" fmla="*/ 1 w 444"/>
                <a:gd name="T11" fmla="*/ 123 h 486"/>
                <a:gd name="T12" fmla="*/ 143 w 444"/>
                <a:gd name="T13" fmla="*/ 238 h 486"/>
                <a:gd name="T14" fmla="*/ 315 w 444"/>
                <a:gd name="T15" fmla="*/ 280 h 486"/>
                <a:gd name="T16" fmla="*/ 315 w 444"/>
                <a:gd name="T17" fmla="*/ 2 h 486"/>
                <a:gd name="T18" fmla="*/ 333 w 44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486">
                  <a:moveTo>
                    <a:pt x="333" y="0"/>
                  </a:moveTo>
                  <a:cubicBezTo>
                    <a:pt x="384" y="65"/>
                    <a:pt x="414" y="141"/>
                    <a:pt x="428" y="221"/>
                  </a:cubicBezTo>
                  <a:cubicBezTo>
                    <a:pt x="440" y="289"/>
                    <a:pt x="441" y="360"/>
                    <a:pt x="444" y="430"/>
                  </a:cubicBezTo>
                  <a:cubicBezTo>
                    <a:pt x="444" y="442"/>
                    <a:pt x="426" y="464"/>
                    <a:pt x="414" y="465"/>
                  </a:cubicBezTo>
                  <a:cubicBezTo>
                    <a:pt x="232" y="486"/>
                    <a:pt x="29" y="326"/>
                    <a:pt x="1" y="144"/>
                  </a:cubicBezTo>
                  <a:cubicBezTo>
                    <a:pt x="0" y="138"/>
                    <a:pt x="1" y="131"/>
                    <a:pt x="1" y="123"/>
                  </a:cubicBezTo>
                  <a:cubicBezTo>
                    <a:pt x="50" y="163"/>
                    <a:pt x="94" y="204"/>
                    <a:pt x="143" y="238"/>
                  </a:cubicBezTo>
                  <a:cubicBezTo>
                    <a:pt x="193" y="272"/>
                    <a:pt x="251" y="285"/>
                    <a:pt x="315" y="280"/>
                  </a:cubicBezTo>
                  <a:cubicBezTo>
                    <a:pt x="315" y="185"/>
                    <a:pt x="315" y="94"/>
                    <a:pt x="315" y="2"/>
                  </a:cubicBezTo>
                  <a:cubicBezTo>
                    <a:pt x="321" y="2"/>
                    <a:pt x="327" y="1"/>
                    <a:pt x="33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1530">
              <a:extLst>
                <a:ext uri="{FF2B5EF4-FFF2-40B4-BE49-F238E27FC236}">
                  <a16:creationId xmlns:a16="http://schemas.microsoft.com/office/drawing/2014/main" id="{2D4294C2-5BF0-47D6-A74B-E45EDF39F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105" y="2528677"/>
              <a:ext cx="143004" cy="114186"/>
            </a:xfrm>
            <a:custGeom>
              <a:avLst/>
              <a:gdLst>
                <a:gd name="T0" fmla="*/ 0 w 537"/>
                <a:gd name="T1" fmla="*/ 293 h 429"/>
                <a:gd name="T2" fmla="*/ 262 w 537"/>
                <a:gd name="T3" fmla="*/ 0 h 429"/>
                <a:gd name="T4" fmla="*/ 245 w 537"/>
                <a:gd name="T5" fmla="*/ 223 h 429"/>
                <a:gd name="T6" fmla="*/ 389 w 537"/>
                <a:gd name="T7" fmla="*/ 240 h 429"/>
                <a:gd name="T8" fmla="*/ 537 w 537"/>
                <a:gd name="T9" fmla="*/ 230 h 429"/>
                <a:gd name="T10" fmla="*/ 0 w 537"/>
                <a:gd name="T11" fmla="*/ 29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29">
                  <a:moveTo>
                    <a:pt x="0" y="293"/>
                  </a:moveTo>
                  <a:cubicBezTo>
                    <a:pt x="38" y="209"/>
                    <a:pt x="185" y="45"/>
                    <a:pt x="262" y="0"/>
                  </a:cubicBezTo>
                  <a:cubicBezTo>
                    <a:pt x="286" y="45"/>
                    <a:pt x="284" y="82"/>
                    <a:pt x="245" y="223"/>
                  </a:cubicBezTo>
                  <a:cubicBezTo>
                    <a:pt x="294" y="229"/>
                    <a:pt x="341" y="239"/>
                    <a:pt x="389" y="240"/>
                  </a:cubicBezTo>
                  <a:cubicBezTo>
                    <a:pt x="438" y="242"/>
                    <a:pt x="487" y="234"/>
                    <a:pt x="537" y="230"/>
                  </a:cubicBezTo>
                  <a:cubicBezTo>
                    <a:pt x="455" y="396"/>
                    <a:pt x="166" y="429"/>
                    <a:pt x="0" y="2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1531">
              <a:extLst>
                <a:ext uri="{FF2B5EF4-FFF2-40B4-BE49-F238E27FC236}">
                  <a16:creationId xmlns:a16="http://schemas.microsoft.com/office/drawing/2014/main" id="{AF2A9DF7-6136-4279-9BA5-E6A5BC3B7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60" y="2527046"/>
              <a:ext cx="145179" cy="115817"/>
            </a:xfrm>
            <a:custGeom>
              <a:avLst/>
              <a:gdLst>
                <a:gd name="T0" fmla="*/ 279 w 543"/>
                <a:gd name="T1" fmla="*/ 0 h 434"/>
                <a:gd name="T2" fmla="*/ 543 w 543"/>
                <a:gd name="T3" fmla="*/ 292 h 434"/>
                <a:gd name="T4" fmla="*/ 0 w 543"/>
                <a:gd name="T5" fmla="*/ 235 h 434"/>
                <a:gd name="T6" fmla="*/ 149 w 543"/>
                <a:gd name="T7" fmla="*/ 246 h 434"/>
                <a:gd name="T8" fmla="*/ 288 w 543"/>
                <a:gd name="T9" fmla="*/ 230 h 434"/>
                <a:gd name="T10" fmla="*/ 259 w 543"/>
                <a:gd name="T11" fmla="*/ 7 h 434"/>
                <a:gd name="T12" fmla="*/ 279 w 543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434">
                  <a:moveTo>
                    <a:pt x="279" y="0"/>
                  </a:moveTo>
                  <a:cubicBezTo>
                    <a:pt x="381" y="85"/>
                    <a:pt x="475" y="177"/>
                    <a:pt x="543" y="292"/>
                  </a:cubicBezTo>
                  <a:cubicBezTo>
                    <a:pt x="407" y="434"/>
                    <a:pt x="109" y="404"/>
                    <a:pt x="0" y="235"/>
                  </a:cubicBezTo>
                  <a:cubicBezTo>
                    <a:pt x="53" y="239"/>
                    <a:pt x="101" y="247"/>
                    <a:pt x="149" y="246"/>
                  </a:cubicBezTo>
                  <a:cubicBezTo>
                    <a:pt x="198" y="245"/>
                    <a:pt x="246" y="235"/>
                    <a:pt x="288" y="230"/>
                  </a:cubicBezTo>
                  <a:cubicBezTo>
                    <a:pt x="277" y="148"/>
                    <a:pt x="268" y="77"/>
                    <a:pt x="259" y="7"/>
                  </a:cubicBezTo>
                  <a:cubicBezTo>
                    <a:pt x="266" y="5"/>
                    <a:pt x="272" y="3"/>
                    <a:pt x="2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1532">
              <a:extLst>
                <a:ext uri="{FF2B5EF4-FFF2-40B4-BE49-F238E27FC236}">
                  <a16:creationId xmlns:a16="http://schemas.microsoft.com/office/drawing/2014/main" id="{05B69C20-7E56-44F2-858A-3191C1BA8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099" y="2343262"/>
              <a:ext cx="94067" cy="138654"/>
            </a:xfrm>
            <a:custGeom>
              <a:avLst/>
              <a:gdLst>
                <a:gd name="T0" fmla="*/ 239 w 352"/>
                <a:gd name="T1" fmla="*/ 238 h 520"/>
                <a:gd name="T2" fmla="*/ 282 w 352"/>
                <a:gd name="T3" fmla="*/ 0 h 520"/>
                <a:gd name="T4" fmla="*/ 302 w 352"/>
                <a:gd name="T5" fmla="*/ 520 h 520"/>
                <a:gd name="T6" fmla="*/ 30 w 352"/>
                <a:gd name="T7" fmla="*/ 25 h 520"/>
                <a:gd name="T8" fmla="*/ 239 w 352"/>
                <a:gd name="T9" fmla="*/ 2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20">
                  <a:moveTo>
                    <a:pt x="239" y="238"/>
                  </a:moveTo>
                  <a:cubicBezTo>
                    <a:pt x="255" y="154"/>
                    <a:pt x="268" y="77"/>
                    <a:pt x="282" y="0"/>
                  </a:cubicBezTo>
                  <a:cubicBezTo>
                    <a:pt x="346" y="172"/>
                    <a:pt x="352" y="344"/>
                    <a:pt x="302" y="520"/>
                  </a:cubicBezTo>
                  <a:cubicBezTo>
                    <a:pt x="164" y="494"/>
                    <a:pt x="0" y="273"/>
                    <a:pt x="30" y="25"/>
                  </a:cubicBezTo>
                  <a:cubicBezTo>
                    <a:pt x="79" y="123"/>
                    <a:pt x="138" y="195"/>
                    <a:pt x="239" y="2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1533">
              <a:extLst>
                <a:ext uri="{FF2B5EF4-FFF2-40B4-BE49-F238E27FC236}">
                  <a16:creationId xmlns:a16="http://schemas.microsoft.com/office/drawing/2014/main" id="{71C2DE33-6B5E-41BC-9673-E5788683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634" y="2343805"/>
              <a:ext cx="99505" cy="139742"/>
            </a:xfrm>
            <a:custGeom>
              <a:avLst/>
              <a:gdLst>
                <a:gd name="T0" fmla="*/ 70 w 374"/>
                <a:gd name="T1" fmla="*/ 0 h 522"/>
                <a:gd name="T2" fmla="*/ 112 w 374"/>
                <a:gd name="T3" fmla="*/ 233 h 522"/>
                <a:gd name="T4" fmla="*/ 317 w 374"/>
                <a:gd name="T5" fmla="*/ 34 h 522"/>
                <a:gd name="T6" fmla="*/ 54 w 374"/>
                <a:gd name="T7" fmla="*/ 522 h 522"/>
                <a:gd name="T8" fmla="*/ 70 w 374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22">
                  <a:moveTo>
                    <a:pt x="70" y="0"/>
                  </a:moveTo>
                  <a:cubicBezTo>
                    <a:pt x="84" y="75"/>
                    <a:pt x="98" y="151"/>
                    <a:pt x="112" y="233"/>
                  </a:cubicBezTo>
                  <a:cubicBezTo>
                    <a:pt x="213" y="195"/>
                    <a:pt x="270" y="122"/>
                    <a:pt x="317" y="34"/>
                  </a:cubicBezTo>
                  <a:cubicBezTo>
                    <a:pt x="374" y="190"/>
                    <a:pt x="230" y="457"/>
                    <a:pt x="54" y="522"/>
                  </a:cubicBezTo>
                  <a:cubicBezTo>
                    <a:pt x="0" y="345"/>
                    <a:pt x="7" y="172"/>
                    <a:pt x="7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1534">
              <a:extLst>
                <a:ext uri="{FF2B5EF4-FFF2-40B4-BE49-F238E27FC236}">
                  <a16:creationId xmlns:a16="http://schemas.microsoft.com/office/drawing/2014/main" id="{57F4DE23-9227-46CB-88FB-4F537B26E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859" y="2235601"/>
              <a:ext cx="79386" cy="122885"/>
            </a:xfrm>
            <a:custGeom>
              <a:avLst/>
              <a:gdLst>
                <a:gd name="T0" fmla="*/ 4 w 298"/>
                <a:gd name="T1" fmla="*/ 30 h 461"/>
                <a:gd name="T2" fmla="*/ 144 w 298"/>
                <a:gd name="T3" fmla="*/ 208 h 461"/>
                <a:gd name="T4" fmla="*/ 269 w 298"/>
                <a:gd name="T5" fmla="*/ 0 h 461"/>
                <a:gd name="T6" fmla="*/ 141 w 298"/>
                <a:gd name="T7" fmla="*/ 461 h 461"/>
                <a:gd name="T8" fmla="*/ 4 w 298"/>
                <a:gd name="T9" fmla="*/ 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61">
                  <a:moveTo>
                    <a:pt x="4" y="30"/>
                  </a:moveTo>
                  <a:cubicBezTo>
                    <a:pt x="55" y="95"/>
                    <a:pt x="98" y="149"/>
                    <a:pt x="144" y="208"/>
                  </a:cubicBezTo>
                  <a:cubicBezTo>
                    <a:pt x="213" y="152"/>
                    <a:pt x="229" y="71"/>
                    <a:pt x="269" y="0"/>
                  </a:cubicBezTo>
                  <a:cubicBezTo>
                    <a:pt x="298" y="118"/>
                    <a:pt x="223" y="403"/>
                    <a:pt x="141" y="461"/>
                  </a:cubicBezTo>
                  <a:cubicBezTo>
                    <a:pt x="68" y="371"/>
                    <a:pt x="0" y="166"/>
                    <a:pt x="4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1535">
              <a:extLst>
                <a:ext uri="{FF2B5EF4-FFF2-40B4-BE49-F238E27FC236}">
                  <a16:creationId xmlns:a16="http://schemas.microsoft.com/office/drawing/2014/main" id="{53961F17-83F0-4788-B051-BA62F0B35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86" y="2235057"/>
              <a:ext cx="81561" cy="123973"/>
            </a:xfrm>
            <a:custGeom>
              <a:avLst/>
              <a:gdLst>
                <a:gd name="T0" fmla="*/ 152 w 305"/>
                <a:gd name="T1" fmla="*/ 466 h 466"/>
                <a:gd name="T2" fmla="*/ 22 w 305"/>
                <a:gd name="T3" fmla="*/ 0 h 466"/>
                <a:gd name="T4" fmla="*/ 148 w 305"/>
                <a:gd name="T5" fmla="*/ 209 h 466"/>
                <a:gd name="T6" fmla="*/ 281 w 305"/>
                <a:gd name="T7" fmla="*/ 41 h 466"/>
                <a:gd name="T8" fmla="*/ 152 w 305"/>
                <a:gd name="T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466">
                  <a:moveTo>
                    <a:pt x="152" y="466"/>
                  </a:moveTo>
                  <a:cubicBezTo>
                    <a:pt x="64" y="376"/>
                    <a:pt x="0" y="147"/>
                    <a:pt x="22" y="0"/>
                  </a:cubicBezTo>
                  <a:cubicBezTo>
                    <a:pt x="64" y="72"/>
                    <a:pt x="79" y="154"/>
                    <a:pt x="148" y="209"/>
                  </a:cubicBezTo>
                  <a:cubicBezTo>
                    <a:pt x="194" y="151"/>
                    <a:pt x="237" y="97"/>
                    <a:pt x="281" y="41"/>
                  </a:cubicBezTo>
                  <a:cubicBezTo>
                    <a:pt x="305" y="120"/>
                    <a:pt x="233" y="353"/>
                    <a:pt x="152" y="4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1536">
              <a:extLst>
                <a:ext uri="{FF2B5EF4-FFF2-40B4-BE49-F238E27FC236}">
                  <a16:creationId xmlns:a16="http://schemas.microsoft.com/office/drawing/2014/main" id="{28EE165C-102B-4B81-8A4B-CB59BA20C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61" y="2046379"/>
              <a:ext cx="90805" cy="119623"/>
            </a:xfrm>
            <a:custGeom>
              <a:avLst/>
              <a:gdLst>
                <a:gd name="T0" fmla="*/ 50 w 342"/>
                <a:gd name="T1" fmla="*/ 448 h 448"/>
                <a:gd name="T2" fmla="*/ 116 w 342"/>
                <a:gd name="T3" fmla="*/ 0 h 448"/>
                <a:gd name="T4" fmla="*/ 116 w 342"/>
                <a:gd name="T5" fmla="*/ 280 h 448"/>
                <a:gd name="T6" fmla="*/ 342 w 342"/>
                <a:gd name="T7" fmla="*/ 140 h 448"/>
                <a:gd name="T8" fmla="*/ 50 w 342"/>
                <a:gd name="T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448">
                  <a:moveTo>
                    <a:pt x="50" y="448"/>
                  </a:moveTo>
                  <a:cubicBezTo>
                    <a:pt x="0" y="286"/>
                    <a:pt x="12" y="137"/>
                    <a:pt x="116" y="0"/>
                  </a:cubicBezTo>
                  <a:cubicBezTo>
                    <a:pt x="116" y="90"/>
                    <a:pt x="116" y="180"/>
                    <a:pt x="116" y="280"/>
                  </a:cubicBezTo>
                  <a:cubicBezTo>
                    <a:pt x="195" y="231"/>
                    <a:pt x="263" y="189"/>
                    <a:pt x="342" y="140"/>
                  </a:cubicBezTo>
                  <a:cubicBezTo>
                    <a:pt x="324" y="233"/>
                    <a:pt x="161" y="399"/>
                    <a:pt x="50" y="4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1537">
              <a:extLst>
                <a:ext uri="{FF2B5EF4-FFF2-40B4-BE49-F238E27FC236}">
                  <a16:creationId xmlns:a16="http://schemas.microsoft.com/office/drawing/2014/main" id="{854E4DE0-6DAB-4BC5-9A6B-67BB99DD4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72" y="2046923"/>
              <a:ext cx="94067" cy="120167"/>
            </a:xfrm>
            <a:custGeom>
              <a:avLst/>
              <a:gdLst>
                <a:gd name="T0" fmla="*/ 241 w 353"/>
                <a:gd name="T1" fmla="*/ 0 h 449"/>
                <a:gd name="T2" fmla="*/ 302 w 353"/>
                <a:gd name="T3" fmla="*/ 449 h 449"/>
                <a:gd name="T4" fmla="*/ 0 w 353"/>
                <a:gd name="T5" fmla="*/ 152 h 449"/>
                <a:gd name="T6" fmla="*/ 227 w 353"/>
                <a:gd name="T7" fmla="*/ 275 h 449"/>
                <a:gd name="T8" fmla="*/ 241 w 353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449">
                  <a:moveTo>
                    <a:pt x="241" y="0"/>
                  </a:moveTo>
                  <a:cubicBezTo>
                    <a:pt x="341" y="137"/>
                    <a:pt x="353" y="285"/>
                    <a:pt x="302" y="449"/>
                  </a:cubicBezTo>
                  <a:cubicBezTo>
                    <a:pt x="175" y="378"/>
                    <a:pt x="82" y="280"/>
                    <a:pt x="0" y="152"/>
                  </a:cubicBezTo>
                  <a:cubicBezTo>
                    <a:pt x="97" y="168"/>
                    <a:pt x="154" y="231"/>
                    <a:pt x="227" y="275"/>
                  </a:cubicBezTo>
                  <a:cubicBezTo>
                    <a:pt x="264" y="182"/>
                    <a:pt x="244" y="91"/>
                    <a:pt x="2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538">
              <a:extLst>
                <a:ext uri="{FF2B5EF4-FFF2-40B4-BE49-F238E27FC236}">
                  <a16:creationId xmlns:a16="http://schemas.microsoft.com/office/drawing/2014/main" id="{2EA25D56-6143-40CB-B997-C6F12CD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916" y="2117065"/>
              <a:ext cx="82105" cy="132129"/>
            </a:xfrm>
            <a:custGeom>
              <a:avLst/>
              <a:gdLst>
                <a:gd name="T0" fmla="*/ 221 w 306"/>
                <a:gd name="T1" fmla="*/ 0 h 494"/>
                <a:gd name="T2" fmla="*/ 222 w 306"/>
                <a:gd name="T3" fmla="*/ 494 h 494"/>
                <a:gd name="T4" fmla="*/ 0 w 306"/>
                <a:gd name="T5" fmla="*/ 208 h 494"/>
                <a:gd name="T6" fmla="*/ 12 w 306"/>
                <a:gd name="T7" fmla="*/ 193 h 494"/>
                <a:gd name="T8" fmla="*/ 191 w 306"/>
                <a:gd name="T9" fmla="*/ 328 h 494"/>
                <a:gd name="T10" fmla="*/ 221 w 306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94">
                  <a:moveTo>
                    <a:pt x="221" y="0"/>
                  </a:moveTo>
                  <a:cubicBezTo>
                    <a:pt x="306" y="116"/>
                    <a:pt x="305" y="358"/>
                    <a:pt x="222" y="494"/>
                  </a:cubicBezTo>
                  <a:cubicBezTo>
                    <a:pt x="115" y="423"/>
                    <a:pt x="42" y="328"/>
                    <a:pt x="0" y="208"/>
                  </a:cubicBezTo>
                  <a:cubicBezTo>
                    <a:pt x="4" y="203"/>
                    <a:pt x="8" y="198"/>
                    <a:pt x="12" y="193"/>
                  </a:cubicBezTo>
                  <a:cubicBezTo>
                    <a:pt x="70" y="237"/>
                    <a:pt x="128" y="281"/>
                    <a:pt x="191" y="328"/>
                  </a:cubicBezTo>
                  <a:cubicBezTo>
                    <a:pt x="242" y="227"/>
                    <a:pt x="228" y="118"/>
                    <a:pt x="2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539">
              <a:extLst>
                <a:ext uri="{FF2B5EF4-FFF2-40B4-BE49-F238E27FC236}">
                  <a16:creationId xmlns:a16="http://schemas.microsoft.com/office/drawing/2014/main" id="{84BC5BC2-DFCE-4D37-AC8E-5862B104A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36" y="2118153"/>
              <a:ext cx="81018" cy="129954"/>
            </a:xfrm>
            <a:custGeom>
              <a:avLst/>
              <a:gdLst>
                <a:gd name="T0" fmla="*/ 111 w 304"/>
                <a:gd name="T1" fmla="*/ 332 h 486"/>
                <a:gd name="T2" fmla="*/ 299 w 304"/>
                <a:gd name="T3" fmla="*/ 184 h 486"/>
                <a:gd name="T4" fmla="*/ 88 w 304"/>
                <a:gd name="T5" fmla="*/ 486 h 486"/>
                <a:gd name="T6" fmla="*/ 81 w 304"/>
                <a:gd name="T7" fmla="*/ 0 h 486"/>
                <a:gd name="T8" fmla="*/ 82 w 304"/>
                <a:gd name="T9" fmla="*/ 168 h 486"/>
                <a:gd name="T10" fmla="*/ 111 w 304"/>
                <a:gd name="T11" fmla="*/ 33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86">
                  <a:moveTo>
                    <a:pt x="111" y="332"/>
                  </a:moveTo>
                  <a:cubicBezTo>
                    <a:pt x="180" y="278"/>
                    <a:pt x="236" y="234"/>
                    <a:pt x="299" y="184"/>
                  </a:cubicBezTo>
                  <a:cubicBezTo>
                    <a:pt x="304" y="274"/>
                    <a:pt x="196" y="422"/>
                    <a:pt x="88" y="486"/>
                  </a:cubicBezTo>
                  <a:cubicBezTo>
                    <a:pt x="5" y="392"/>
                    <a:pt x="0" y="130"/>
                    <a:pt x="81" y="0"/>
                  </a:cubicBezTo>
                  <a:cubicBezTo>
                    <a:pt x="81" y="59"/>
                    <a:pt x="78" y="114"/>
                    <a:pt x="82" y="168"/>
                  </a:cubicBezTo>
                  <a:cubicBezTo>
                    <a:pt x="87" y="221"/>
                    <a:pt x="101" y="273"/>
                    <a:pt x="111" y="3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Freeform 1540">
              <a:extLst>
                <a:ext uri="{FF2B5EF4-FFF2-40B4-BE49-F238E27FC236}">
                  <a16:creationId xmlns:a16="http://schemas.microsoft.com/office/drawing/2014/main" id="{88EB845F-C50F-4367-A0C6-7557BDA68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510" y="2000705"/>
              <a:ext cx="69055" cy="84824"/>
            </a:xfrm>
            <a:custGeom>
              <a:avLst/>
              <a:gdLst>
                <a:gd name="T0" fmla="*/ 258 w 258"/>
                <a:gd name="T1" fmla="*/ 318 h 318"/>
                <a:gd name="T2" fmla="*/ 0 w 258"/>
                <a:gd name="T3" fmla="*/ 3 h 318"/>
                <a:gd name="T4" fmla="*/ 258 w 25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318">
                  <a:moveTo>
                    <a:pt x="258" y="318"/>
                  </a:moveTo>
                  <a:cubicBezTo>
                    <a:pt x="128" y="242"/>
                    <a:pt x="52" y="135"/>
                    <a:pt x="0" y="3"/>
                  </a:cubicBezTo>
                  <a:cubicBezTo>
                    <a:pt x="139" y="0"/>
                    <a:pt x="258" y="167"/>
                    <a:pt x="258" y="3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2" name="Freeform 1541">
              <a:extLst>
                <a:ext uri="{FF2B5EF4-FFF2-40B4-BE49-F238E27FC236}">
                  <a16:creationId xmlns:a16="http://schemas.microsoft.com/office/drawing/2014/main" id="{089E4856-8FE0-4DA5-AEC9-E43FB5BCA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72" y="2000161"/>
              <a:ext cx="72861" cy="84824"/>
            </a:xfrm>
            <a:custGeom>
              <a:avLst/>
              <a:gdLst>
                <a:gd name="T0" fmla="*/ 272 w 272"/>
                <a:gd name="T1" fmla="*/ 4 h 318"/>
                <a:gd name="T2" fmla="*/ 17 w 272"/>
                <a:gd name="T3" fmla="*/ 318 h 318"/>
                <a:gd name="T4" fmla="*/ 272 w 272"/>
                <a:gd name="T5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318">
                  <a:moveTo>
                    <a:pt x="272" y="4"/>
                  </a:moveTo>
                  <a:cubicBezTo>
                    <a:pt x="220" y="138"/>
                    <a:pt x="142" y="243"/>
                    <a:pt x="17" y="318"/>
                  </a:cubicBezTo>
                  <a:cubicBezTo>
                    <a:pt x="0" y="204"/>
                    <a:pt x="121" y="0"/>
                    <a:pt x="272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9BC4C238-E3D8-4BA9-BE37-6D7A1B2E91EF}"/>
              </a:ext>
            </a:extLst>
          </p:cNvPr>
          <p:cNvSpPr txBox="1"/>
          <p:nvPr/>
        </p:nvSpPr>
        <p:spPr>
          <a:xfrm>
            <a:off x="1312783" y="1556326"/>
            <a:ext cx="17281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张院士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E703809-874D-44AA-85AA-0A69E430AF15}"/>
              </a:ext>
            </a:extLst>
          </p:cNvPr>
          <p:cNvSpPr txBox="1"/>
          <p:nvPr/>
        </p:nvSpPr>
        <p:spPr>
          <a:xfrm>
            <a:off x="1036477" y="2005359"/>
            <a:ext cx="22808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中国工程院院士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43DD5C0-7711-44CC-B705-3505A0E9B258}"/>
              </a:ext>
            </a:extLst>
          </p:cNvPr>
          <p:cNvSpPr txBox="1"/>
          <p:nvPr/>
        </p:nvSpPr>
        <p:spPr>
          <a:xfrm>
            <a:off x="1231268" y="2644311"/>
            <a:ext cx="3474672" cy="72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      继续提供生产技术的支持，为产品高质量产销售提供了解决思路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A1868EB0-F22F-4756-9C82-4553F86646C7}"/>
              </a:ext>
            </a:extLst>
          </p:cNvPr>
          <p:cNvSpPr/>
          <p:nvPr/>
        </p:nvSpPr>
        <p:spPr>
          <a:xfrm>
            <a:off x="5737360" y="1405747"/>
            <a:ext cx="4110840" cy="22138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gradFill flip="none" rotWithShape="1">
              <a:gsLst>
                <a:gs pos="50000">
                  <a:srgbClr val="E5AE55">
                    <a:alpha val="0"/>
                  </a:srgbClr>
                </a:gs>
                <a:gs pos="0">
                  <a:srgbClr val="F5E4CF">
                    <a:alpha val="45000"/>
                  </a:srgbClr>
                </a:gs>
                <a:gs pos="100000">
                  <a:srgbClr val="F5E4CF">
                    <a:alpha val="41000"/>
                  </a:srgb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E33A2B0E-6A79-407C-A532-B6B74CA1072F}"/>
              </a:ext>
            </a:extLst>
          </p:cNvPr>
          <p:cNvSpPr/>
          <p:nvPr/>
        </p:nvSpPr>
        <p:spPr>
          <a:xfrm>
            <a:off x="5737360" y="1405747"/>
            <a:ext cx="4110840" cy="2213894"/>
          </a:xfrm>
          <a:prstGeom prst="rect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0"/>
                </a:srgbClr>
              </a:gs>
              <a:gs pos="4000">
                <a:srgbClr val="EECA91">
                  <a:lumMod val="93000"/>
                  <a:alpha val="14000"/>
                </a:srgbClr>
              </a:gs>
              <a:gs pos="100000">
                <a:srgbClr val="EECA91">
                  <a:lumMod val="88000"/>
                  <a:alpha val="20000"/>
                </a:srgbClr>
              </a:gs>
            </a:gsLst>
            <a:lin ang="17400000" scaled="0"/>
            <a:tileRect/>
          </a:gradFill>
          <a:ln>
            <a:gradFill flip="none" rotWithShape="1">
              <a:gsLst>
                <a:gs pos="50000">
                  <a:srgbClr val="E5AE55">
                    <a:alpha val="26000"/>
                  </a:srgbClr>
                </a:gs>
                <a:gs pos="0">
                  <a:srgbClr val="F5E4CF">
                    <a:alpha val="45000"/>
                  </a:srgbClr>
                </a:gs>
                <a:gs pos="100000">
                  <a:srgbClr val="F5E4CF">
                    <a:alpha val="41000"/>
                  </a:srgbClr>
                </a:gs>
              </a:gsLst>
              <a:lin ang="2700000" scaled="1"/>
              <a:tileRect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1AD1ACC-120B-4D7A-B89B-2FC0A9FDBC39}"/>
              </a:ext>
            </a:extLst>
          </p:cNvPr>
          <p:cNvGrpSpPr/>
          <p:nvPr/>
        </p:nvGrpSpPr>
        <p:grpSpPr>
          <a:xfrm>
            <a:off x="5903959" y="1743759"/>
            <a:ext cx="1918269" cy="697076"/>
            <a:chOff x="1026099" y="2000161"/>
            <a:chExt cx="1430040" cy="697076"/>
          </a:xfrm>
        </p:grpSpPr>
        <p:sp>
          <p:nvSpPr>
            <p:cNvPr id="93" name="Freeform 1525">
              <a:extLst>
                <a:ext uri="{FF2B5EF4-FFF2-40B4-BE49-F238E27FC236}">
                  <a16:creationId xmlns:a16="http://schemas.microsoft.com/office/drawing/2014/main" id="{A1B5F04C-E336-4D61-8848-A64BBA979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231" y="2598276"/>
              <a:ext cx="700339" cy="98961"/>
            </a:xfrm>
            <a:custGeom>
              <a:avLst/>
              <a:gdLst>
                <a:gd name="T0" fmla="*/ 2624 w 2624"/>
                <a:gd name="T1" fmla="*/ 351 h 371"/>
                <a:gd name="T2" fmla="*/ 2236 w 2624"/>
                <a:gd name="T3" fmla="*/ 308 h 371"/>
                <a:gd name="T4" fmla="*/ 1726 w 2624"/>
                <a:gd name="T5" fmla="*/ 135 h 371"/>
                <a:gd name="T6" fmla="*/ 1408 w 2624"/>
                <a:gd name="T7" fmla="*/ 140 h 371"/>
                <a:gd name="T8" fmla="*/ 1668 w 2624"/>
                <a:gd name="T9" fmla="*/ 329 h 371"/>
                <a:gd name="T10" fmla="*/ 1515 w 2624"/>
                <a:gd name="T11" fmla="*/ 309 h 371"/>
                <a:gd name="T12" fmla="*/ 1352 w 2624"/>
                <a:gd name="T13" fmla="*/ 186 h 371"/>
                <a:gd name="T14" fmla="*/ 1282 w 2624"/>
                <a:gd name="T15" fmla="*/ 186 h 371"/>
                <a:gd name="T16" fmla="*/ 1118 w 2624"/>
                <a:gd name="T17" fmla="*/ 308 h 371"/>
                <a:gd name="T18" fmla="*/ 965 w 2624"/>
                <a:gd name="T19" fmla="*/ 331 h 371"/>
                <a:gd name="T20" fmla="*/ 1224 w 2624"/>
                <a:gd name="T21" fmla="*/ 140 h 371"/>
                <a:gd name="T22" fmla="*/ 908 w 2624"/>
                <a:gd name="T23" fmla="*/ 135 h 371"/>
                <a:gd name="T24" fmla="*/ 327 w 2624"/>
                <a:gd name="T25" fmla="*/ 323 h 371"/>
                <a:gd name="T26" fmla="*/ 0 w 2624"/>
                <a:gd name="T27" fmla="*/ 361 h 371"/>
                <a:gd name="T28" fmla="*/ 7 w 2624"/>
                <a:gd name="T29" fmla="*/ 345 h 371"/>
                <a:gd name="T30" fmla="*/ 639 w 2624"/>
                <a:gd name="T31" fmla="*/ 75 h 371"/>
                <a:gd name="T32" fmla="*/ 1276 w 2624"/>
                <a:gd name="T33" fmla="*/ 90 h 371"/>
                <a:gd name="T34" fmla="*/ 1359 w 2624"/>
                <a:gd name="T35" fmla="*/ 89 h 371"/>
                <a:gd name="T36" fmla="*/ 2158 w 2624"/>
                <a:gd name="T37" fmla="*/ 131 h 371"/>
                <a:gd name="T38" fmla="*/ 2605 w 2624"/>
                <a:gd name="T39" fmla="*/ 338 h 371"/>
                <a:gd name="T40" fmla="*/ 2624 w 2624"/>
                <a:gd name="T41" fmla="*/ 35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4" h="371">
                  <a:moveTo>
                    <a:pt x="2624" y="351"/>
                  </a:moveTo>
                  <a:cubicBezTo>
                    <a:pt x="2489" y="370"/>
                    <a:pt x="2360" y="346"/>
                    <a:pt x="2236" y="308"/>
                  </a:cubicBezTo>
                  <a:cubicBezTo>
                    <a:pt x="2065" y="255"/>
                    <a:pt x="1896" y="192"/>
                    <a:pt x="1726" y="135"/>
                  </a:cubicBezTo>
                  <a:cubicBezTo>
                    <a:pt x="1620" y="99"/>
                    <a:pt x="1515" y="110"/>
                    <a:pt x="1408" y="140"/>
                  </a:cubicBezTo>
                  <a:cubicBezTo>
                    <a:pt x="1498" y="199"/>
                    <a:pt x="1595" y="245"/>
                    <a:pt x="1668" y="329"/>
                  </a:cubicBezTo>
                  <a:cubicBezTo>
                    <a:pt x="1582" y="371"/>
                    <a:pt x="1577" y="366"/>
                    <a:pt x="1515" y="309"/>
                  </a:cubicBezTo>
                  <a:cubicBezTo>
                    <a:pt x="1465" y="262"/>
                    <a:pt x="1409" y="222"/>
                    <a:pt x="1352" y="186"/>
                  </a:cubicBezTo>
                  <a:cubicBezTo>
                    <a:pt x="1335" y="175"/>
                    <a:pt x="1299" y="175"/>
                    <a:pt x="1282" y="186"/>
                  </a:cubicBezTo>
                  <a:cubicBezTo>
                    <a:pt x="1225" y="222"/>
                    <a:pt x="1168" y="262"/>
                    <a:pt x="1118" y="308"/>
                  </a:cubicBezTo>
                  <a:cubicBezTo>
                    <a:pt x="1054" y="367"/>
                    <a:pt x="1057" y="371"/>
                    <a:pt x="965" y="331"/>
                  </a:cubicBezTo>
                  <a:cubicBezTo>
                    <a:pt x="1035" y="244"/>
                    <a:pt x="1135" y="201"/>
                    <a:pt x="1224" y="140"/>
                  </a:cubicBezTo>
                  <a:cubicBezTo>
                    <a:pt x="1118" y="110"/>
                    <a:pt x="1014" y="100"/>
                    <a:pt x="908" y="135"/>
                  </a:cubicBezTo>
                  <a:cubicBezTo>
                    <a:pt x="715" y="198"/>
                    <a:pt x="522" y="264"/>
                    <a:pt x="327" y="323"/>
                  </a:cubicBezTo>
                  <a:cubicBezTo>
                    <a:pt x="223" y="354"/>
                    <a:pt x="114" y="370"/>
                    <a:pt x="0" y="361"/>
                  </a:cubicBezTo>
                  <a:cubicBezTo>
                    <a:pt x="3" y="353"/>
                    <a:pt x="4" y="346"/>
                    <a:pt x="7" y="345"/>
                  </a:cubicBezTo>
                  <a:cubicBezTo>
                    <a:pt x="217" y="254"/>
                    <a:pt x="424" y="152"/>
                    <a:pt x="639" y="75"/>
                  </a:cubicBezTo>
                  <a:cubicBezTo>
                    <a:pt x="849" y="0"/>
                    <a:pt x="1065" y="30"/>
                    <a:pt x="1276" y="90"/>
                  </a:cubicBezTo>
                  <a:cubicBezTo>
                    <a:pt x="1302" y="98"/>
                    <a:pt x="1334" y="97"/>
                    <a:pt x="1359" y="89"/>
                  </a:cubicBezTo>
                  <a:cubicBezTo>
                    <a:pt x="1631" y="8"/>
                    <a:pt x="1897" y="15"/>
                    <a:pt x="2158" y="131"/>
                  </a:cubicBezTo>
                  <a:cubicBezTo>
                    <a:pt x="2308" y="198"/>
                    <a:pt x="2456" y="269"/>
                    <a:pt x="2605" y="338"/>
                  </a:cubicBezTo>
                  <a:cubicBezTo>
                    <a:pt x="2612" y="341"/>
                    <a:pt x="2618" y="347"/>
                    <a:pt x="2624" y="3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4" name="Freeform 1526">
              <a:extLst>
                <a:ext uri="{FF2B5EF4-FFF2-40B4-BE49-F238E27FC236}">
                  <a16:creationId xmlns:a16="http://schemas.microsoft.com/office/drawing/2014/main" id="{74EDA2A4-3FD9-4AC7-B0D0-D80F8ADE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040" y="2587401"/>
              <a:ext cx="218584" cy="108748"/>
            </a:xfrm>
            <a:custGeom>
              <a:avLst/>
              <a:gdLst>
                <a:gd name="T0" fmla="*/ 459 w 818"/>
                <a:gd name="T1" fmla="*/ 111 h 407"/>
                <a:gd name="T2" fmla="*/ 396 w 818"/>
                <a:gd name="T3" fmla="*/ 59 h 407"/>
                <a:gd name="T4" fmla="*/ 343 w 818"/>
                <a:gd name="T5" fmla="*/ 0 h 407"/>
                <a:gd name="T6" fmla="*/ 818 w 818"/>
                <a:gd name="T7" fmla="*/ 180 h 407"/>
                <a:gd name="T8" fmla="*/ 0 w 818"/>
                <a:gd name="T9" fmla="*/ 228 h 407"/>
                <a:gd name="T10" fmla="*/ 459 w 818"/>
                <a:gd name="T11" fmla="*/ 11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8" h="407">
                  <a:moveTo>
                    <a:pt x="459" y="111"/>
                  </a:moveTo>
                  <a:cubicBezTo>
                    <a:pt x="435" y="91"/>
                    <a:pt x="414" y="76"/>
                    <a:pt x="396" y="59"/>
                  </a:cubicBezTo>
                  <a:cubicBezTo>
                    <a:pt x="379" y="43"/>
                    <a:pt x="365" y="24"/>
                    <a:pt x="343" y="0"/>
                  </a:cubicBezTo>
                  <a:cubicBezTo>
                    <a:pt x="508" y="63"/>
                    <a:pt x="663" y="121"/>
                    <a:pt x="818" y="180"/>
                  </a:cubicBezTo>
                  <a:cubicBezTo>
                    <a:pt x="634" y="361"/>
                    <a:pt x="286" y="407"/>
                    <a:pt x="0" y="228"/>
                  </a:cubicBezTo>
                  <a:cubicBezTo>
                    <a:pt x="171" y="232"/>
                    <a:pt x="322" y="205"/>
                    <a:pt x="459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5" name="Freeform 1527">
              <a:extLst>
                <a:ext uri="{FF2B5EF4-FFF2-40B4-BE49-F238E27FC236}">
                  <a16:creationId xmlns:a16="http://schemas.microsoft.com/office/drawing/2014/main" id="{AEE8D010-1087-43E1-B92C-1B64D254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721" y="2588489"/>
              <a:ext cx="214234" cy="105486"/>
            </a:xfrm>
            <a:custGeom>
              <a:avLst/>
              <a:gdLst>
                <a:gd name="T0" fmla="*/ 0 w 803"/>
                <a:gd name="T1" fmla="*/ 174 h 395"/>
                <a:gd name="T2" fmla="*/ 462 w 803"/>
                <a:gd name="T3" fmla="*/ 0 h 395"/>
                <a:gd name="T4" fmla="*/ 471 w 803"/>
                <a:gd name="T5" fmla="*/ 6 h 395"/>
                <a:gd name="T6" fmla="*/ 363 w 803"/>
                <a:gd name="T7" fmla="*/ 109 h 395"/>
                <a:gd name="T8" fmla="*/ 803 w 803"/>
                <a:gd name="T9" fmla="*/ 221 h 395"/>
                <a:gd name="T10" fmla="*/ 0 w 803"/>
                <a:gd name="T11" fmla="*/ 1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3" h="395">
                  <a:moveTo>
                    <a:pt x="0" y="174"/>
                  </a:moveTo>
                  <a:cubicBezTo>
                    <a:pt x="154" y="116"/>
                    <a:pt x="308" y="58"/>
                    <a:pt x="462" y="0"/>
                  </a:cubicBezTo>
                  <a:cubicBezTo>
                    <a:pt x="465" y="2"/>
                    <a:pt x="468" y="4"/>
                    <a:pt x="471" y="6"/>
                  </a:cubicBezTo>
                  <a:cubicBezTo>
                    <a:pt x="436" y="39"/>
                    <a:pt x="401" y="73"/>
                    <a:pt x="363" y="109"/>
                  </a:cubicBezTo>
                  <a:cubicBezTo>
                    <a:pt x="496" y="198"/>
                    <a:pt x="643" y="228"/>
                    <a:pt x="803" y="221"/>
                  </a:cubicBezTo>
                  <a:cubicBezTo>
                    <a:pt x="649" y="395"/>
                    <a:pt x="148" y="362"/>
                    <a:pt x="0" y="17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6" name="Freeform 1528">
              <a:extLst>
                <a:ext uri="{FF2B5EF4-FFF2-40B4-BE49-F238E27FC236}">
                  <a16:creationId xmlns:a16="http://schemas.microsoft.com/office/drawing/2014/main" id="{EF3D834A-6CCA-4C94-90B7-F5FFDD75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804" y="2443854"/>
              <a:ext cx="120711" cy="123973"/>
            </a:xfrm>
            <a:custGeom>
              <a:avLst/>
              <a:gdLst>
                <a:gd name="T0" fmla="*/ 453 w 453"/>
                <a:gd name="T1" fmla="*/ 121 h 466"/>
                <a:gd name="T2" fmla="*/ 163 w 453"/>
                <a:gd name="T3" fmla="*/ 448 h 466"/>
                <a:gd name="T4" fmla="*/ 47 w 453"/>
                <a:gd name="T5" fmla="*/ 465 h 466"/>
                <a:gd name="T6" fmla="*/ 11 w 453"/>
                <a:gd name="T7" fmla="*/ 437 h 466"/>
                <a:gd name="T8" fmla="*/ 115 w 453"/>
                <a:gd name="T9" fmla="*/ 6 h 466"/>
                <a:gd name="T10" fmla="*/ 128 w 453"/>
                <a:gd name="T11" fmla="*/ 0 h 466"/>
                <a:gd name="T12" fmla="*/ 137 w 453"/>
                <a:gd name="T13" fmla="*/ 279 h 466"/>
                <a:gd name="T14" fmla="*/ 316 w 453"/>
                <a:gd name="T15" fmla="*/ 235 h 466"/>
                <a:gd name="T16" fmla="*/ 453 w 453"/>
                <a:gd name="T17" fmla="*/ 12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66">
                  <a:moveTo>
                    <a:pt x="453" y="121"/>
                  </a:moveTo>
                  <a:cubicBezTo>
                    <a:pt x="437" y="281"/>
                    <a:pt x="325" y="407"/>
                    <a:pt x="163" y="448"/>
                  </a:cubicBezTo>
                  <a:cubicBezTo>
                    <a:pt x="125" y="457"/>
                    <a:pt x="86" y="463"/>
                    <a:pt x="47" y="465"/>
                  </a:cubicBezTo>
                  <a:cubicBezTo>
                    <a:pt x="35" y="466"/>
                    <a:pt x="11" y="448"/>
                    <a:pt x="11" y="437"/>
                  </a:cubicBezTo>
                  <a:cubicBezTo>
                    <a:pt x="0" y="283"/>
                    <a:pt x="30" y="137"/>
                    <a:pt x="115" y="6"/>
                  </a:cubicBezTo>
                  <a:cubicBezTo>
                    <a:pt x="116" y="3"/>
                    <a:pt x="121" y="3"/>
                    <a:pt x="128" y="0"/>
                  </a:cubicBezTo>
                  <a:cubicBezTo>
                    <a:pt x="161" y="91"/>
                    <a:pt x="142" y="184"/>
                    <a:pt x="137" y="279"/>
                  </a:cubicBezTo>
                  <a:cubicBezTo>
                    <a:pt x="205" y="286"/>
                    <a:pt x="265" y="271"/>
                    <a:pt x="316" y="235"/>
                  </a:cubicBezTo>
                  <a:cubicBezTo>
                    <a:pt x="364" y="202"/>
                    <a:pt x="406" y="160"/>
                    <a:pt x="453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7" name="Freeform 1529">
              <a:extLst>
                <a:ext uri="{FF2B5EF4-FFF2-40B4-BE49-F238E27FC236}">
                  <a16:creationId xmlns:a16="http://schemas.microsoft.com/office/drawing/2014/main" id="{0D2178AA-6755-465B-8521-DE4F0A426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286" y="2443854"/>
              <a:ext cx="118536" cy="129410"/>
            </a:xfrm>
            <a:custGeom>
              <a:avLst/>
              <a:gdLst>
                <a:gd name="T0" fmla="*/ 333 w 444"/>
                <a:gd name="T1" fmla="*/ 0 h 486"/>
                <a:gd name="T2" fmla="*/ 428 w 444"/>
                <a:gd name="T3" fmla="*/ 221 h 486"/>
                <a:gd name="T4" fmla="*/ 444 w 444"/>
                <a:gd name="T5" fmla="*/ 430 h 486"/>
                <a:gd name="T6" fmla="*/ 414 w 444"/>
                <a:gd name="T7" fmla="*/ 465 h 486"/>
                <a:gd name="T8" fmla="*/ 1 w 444"/>
                <a:gd name="T9" fmla="*/ 144 h 486"/>
                <a:gd name="T10" fmla="*/ 1 w 444"/>
                <a:gd name="T11" fmla="*/ 123 h 486"/>
                <a:gd name="T12" fmla="*/ 143 w 444"/>
                <a:gd name="T13" fmla="*/ 238 h 486"/>
                <a:gd name="T14" fmla="*/ 315 w 444"/>
                <a:gd name="T15" fmla="*/ 280 h 486"/>
                <a:gd name="T16" fmla="*/ 315 w 444"/>
                <a:gd name="T17" fmla="*/ 2 h 486"/>
                <a:gd name="T18" fmla="*/ 333 w 44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486">
                  <a:moveTo>
                    <a:pt x="333" y="0"/>
                  </a:moveTo>
                  <a:cubicBezTo>
                    <a:pt x="384" y="65"/>
                    <a:pt x="414" y="141"/>
                    <a:pt x="428" y="221"/>
                  </a:cubicBezTo>
                  <a:cubicBezTo>
                    <a:pt x="440" y="289"/>
                    <a:pt x="441" y="360"/>
                    <a:pt x="444" y="430"/>
                  </a:cubicBezTo>
                  <a:cubicBezTo>
                    <a:pt x="444" y="442"/>
                    <a:pt x="426" y="464"/>
                    <a:pt x="414" y="465"/>
                  </a:cubicBezTo>
                  <a:cubicBezTo>
                    <a:pt x="232" y="486"/>
                    <a:pt x="29" y="326"/>
                    <a:pt x="1" y="144"/>
                  </a:cubicBezTo>
                  <a:cubicBezTo>
                    <a:pt x="0" y="138"/>
                    <a:pt x="1" y="131"/>
                    <a:pt x="1" y="123"/>
                  </a:cubicBezTo>
                  <a:cubicBezTo>
                    <a:pt x="50" y="163"/>
                    <a:pt x="94" y="204"/>
                    <a:pt x="143" y="238"/>
                  </a:cubicBezTo>
                  <a:cubicBezTo>
                    <a:pt x="193" y="272"/>
                    <a:pt x="251" y="285"/>
                    <a:pt x="315" y="280"/>
                  </a:cubicBezTo>
                  <a:cubicBezTo>
                    <a:pt x="315" y="185"/>
                    <a:pt x="315" y="94"/>
                    <a:pt x="315" y="2"/>
                  </a:cubicBezTo>
                  <a:cubicBezTo>
                    <a:pt x="321" y="2"/>
                    <a:pt x="327" y="1"/>
                    <a:pt x="33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8" name="Freeform 1530">
              <a:extLst>
                <a:ext uri="{FF2B5EF4-FFF2-40B4-BE49-F238E27FC236}">
                  <a16:creationId xmlns:a16="http://schemas.microsoft.com/office/drawing/2014/main" id="{E92DC1FC-BD00-4CA7-A08C-38697B5E1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105" y="2528677"/>
              <a:ext cx="143004" cy="114186"/>
            </a:xfrm>
            <a:custGeom>
              <a:avLst/>
              <a:gdLst>
                <a:gd name="T0" fmla="*/ 0 w 537"/>
                <a:gd name="T1" fmla="*/ 293 h 429"/>
                <a:gd name="T2" fmla="*/ 262 w 537"/>
                <a:gd name="T3" fmla="*/ 0 h 429"/>
                <a:gd name="T4" fmla="*/ 245 w 537"/>
                <a:gd name="T5" fmla="*/ 223 h 429"/>
                <a:gd name="T6" fmla="*/ 389 w 537"/>
                <a:gd name="T7" fmla="*/ 240 h 429"/>
                <a:gd name="T8" fmla="*/ 537 w 537"/>
                <a:gd name="T9" fmla="*/ 230 h 429"/>
                <a:gd name="T10" fmla="*/ 0 w 537"/>
                <a:gd name="T11" fmla="*/ 29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29">
                  <a:moveTo>
                    <a:pt x="0" y="293"/>
                  </a:moveTo>
                  <a:cubicBezTo>
                    <a:pt x="38" y="209"/>
                    <a:pt x="185" y="45"/>
                    <a:pt x="262" y="0"/>
                  </a:cubicBezTo>
                  <a:cubicBezTo>
                    <a:pt x="286" y="45"/>
                    <a:pt x="284" y="82"/>
                    <a:pt x="245" y="223"/>
                  </a:cubicBezTo>
                  <a:cubicBezTo>
                    <a:pt x="294" y="229"/>
                    <a:pt x="341" y="239"/>
                    <a:pt x="389" y="240"/>
                  </a:cubicBezTo>
                  <a:cubicBezTo>
                    <a:pt x="438" y="242"/>
                    <a:pt x="487" y="234"/>
                    <a:pt x="537" y="230"/>
                  </a:cubicBezTo>
                  <a:cubicBezTo>
                    <a:pt x="455" y="396"/>
                    <a:pt x="166" y="429"/>
                    <a:pt x="0" y="2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2" name="Freeform 1531">
              <a:extLst>
                <a:ext uri="{FF2B5EF4-FFF2-40B4-BE49-F238E27FC236}">
                  <a16:creationId xmlns:a16="http://schemas.microsoft.com/office/drawing/2014/main" id="{A99B9120-293B-495A-B207-ADDDA064A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60" y="2527046"/>
              <a:ext cx="145179" cy="115817"/>
            </a:xfrm>
            <a:custGeom>
              <a:avLst/>
              <a:gdLst>
                <a:gd name="T0" fmla="*/ 279 w 543"/>
                <a:gd name="T1" fmla="*/ 0 h 434"/>
                <a:gd name="T2" fmla="*/ 543 w 543"/>
                <a:gd name="T3" fmla="*/ 292 h 434"/>
                <a:gd name="T4" fmla="*/ 0 w 543"/>
                <a:gd name="T5" fmla="*/ 235 h 434"/>
                <a:gd name="T6" fmla="*/ 149 w 543"/>
                <a:gd name="T7" fmla="*/ 246 h 434"/>
                <a:gd name="T8" fmla="*/ 288 w 543"/>
                <a:gd name="T9" fmla="*/ 230 h 434"/>
                <a:gd name="T10" fmla="*/ 259 w 543"/>
                <a:gd name="T11" fmla="*/ 7 h 434"/>
                <a:gd name="T12" fmla="*/ 279 w 543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434">
                  <a:moveTo>
                    <a:pt x="279" y="0"/>
                  </a:moveTo>
                  <a:cubicBezTo>
                    <a:pt x="381" y="85"/>
                    <a:pt x="475" y="177"/>
                    <a:pt x="543" y="292"/>
                  </a:cubicBezTo>
                  <a:cubicBezTo>
                    <a:pt x="407" y="434"/>
                    <a:pt x="109" y="404"/>
                    <a:pt x="0" y="235"/>
                  </a:cubicBezTo>
                  <a:cubicBezTo>
                    <a:pt x="53" y="239"/>
                    <a:pt x="101" y="247"/>
                    <a:pt x="149" y="246"/>
                  </a:cubicBezTo>
                  <a:cubicBezTo>
                    <a:pt x="198" y="245"/>
                    <a:pt x="246" y="235"/>
                    <a:pt x="288" y="230"/>
                  </a:cubicBezTo>
                  <a:cubicBezTo>
                    <a:pt x="277" y="148"/>
                    <a:pt x="268" y="77"/>
                    <a:pt x="259" y="7"/>
                  </a:cubicBezTo>
                  <a:cubicBezTo>
                    <a:pt x="266" y="5"/>
                    <a:pt x="272" y="3"/>
                    <a:pt x="2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3" name="Freeform 1532">
              <a:extLst>
                <a:ext uri="{FF2B5EF4-FFF2-40B4-BE49-F238E27FC236}">
                  <a16:creationId xmlns:a16="http://schemas.microsoft.com/office/drawing/2014/main" id="{76B5A422-8998-4932-9DD0-63786130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099" y="2343262"/>
              <a:ext cx="94067" cy="138654"/>
            </a:xfrm>
            <a:custGeom>
              <a:avLst/>
              <a:gdLst>
                <a:gd name="T0" fmla="*/ 239 w 352"/>
                <a:gd name="T1" fmla="*/ 238 h 520"/>
                <a:gd name="T2" fmla="*/ 282 w 352"/>
                <a:gd name="T3" fmla="*/ 0 h 520"/>
                <a:gd name="T4" fmla="*/ 302 w 352"/>
                <a:gd name="T5" fmla="*/ 520 h 520"/>
                <a:gd name="T6" fmla="*/ 30 w 352"/>
                <a:gd name="T7" fmla="*/ 25 h 520"/>
                <a:gd name="T8" fmla="*/ 239 w 352"/>
                <a:gd name="T9" fmla="*/ 2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20">
                  <a:moveTo>
                    <a:pt x="239" y="238"/>
                  </a:moveTo>
                  <a:cubicBezTo>
                    <a:pt x="255" y="154"/>
                    <a:pt x="268" y="77"/>
                    <a:pt x="282" y="0"/>
                  </a:cubicBezTo>
                  <a:cubicBezTo>
                    <a:pt x="346" y="172"/>
                    <a:pt x="352" y="344"/>
                    <a:pt x="302" y="520"/>
                  </a:cubicBezTo>
                  <a:cubicBezTo>
                    <a:pt x="164" y="494"/>
                    <a:pt x="0" y="273"/>
                    <a:pt x="30" y="25"/>
                  </a:cubicBezTo>
                  <a:cubicBezTo>
                    <a:pt x="79" y="123"/>
                    <a:pt x="138" y="195"/>
                    <a:pt x="239" y="2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4" name="Freeform 1533">
              <a:extLst>
                <a:ext uri="{FF2B5EF4-FFF2-40B4-BE49-F238E27FC236}">
                  <a16:creationId xmlns:a16="http://schemas.microsoft.com/office/drawing/2014/main" id="{5D08CBF5-682B-4E5B-87EF-F3C4AC4FE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634" y="2343805"/>
              <a:ext cx="99505" cy="139742"/>
            </a:xfrm>
            <a:custGeom>
              <a:avLst/>
              <a:gdLst>
                <a:gd name="T0" fmla="*/ 70 w 374"/>
                <a:gd name="T1" fmla="*/ 0 h 522"/>
                <a:gd name="T2" fmla="*/ 112 w 374"/>
                <a:gd name="T3" fmla="*/ 233 h 522"/>
                <a:gd name="T4" fmla="*/ 317 w 374"/>
                <a:gd name="T5" fmla="*/ 34 h 522"/>
                <a:gd name="T6" fmla="*/ 54 w 374"/>
                <a:gd name="T7" fmla="*/ 522 h 522"/>
                <a:gd name="T8" fmla="*/ 70 w 374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22">
                  <a:moveTo>
                    <a:pt x="70" y="0"/>
                  </a:moveTo>
                  <a:cubicBezTo>
                    <a:pt x="84" y="75"/>
                    <a:pt x="98" y="151"/>
                    <a:pt x="112" y="233"/>
                  </a:cubicBezTo>
                  <a:cubicBezTo>
                    <a:pt x="213" y="195"/>
                    <a:pt x="270" y="122"/>
                    <a:pt x="317" y="34"/>
                  </a:cubicBezTo>
                  <a:cubicBezTo>
                    <a:pt x="374" y="190"/>
                    <a:pt x="230" y="457"/>
                    <a:pt x="54" y="522"/>
                  </a:cubicBezTo>
                  <a:cubicBezTo>
                    <a:pt x="0" y="345"/>
                    <a:pt x="7" y="172"/>
                    <a:pt x="7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5" name="Freeform 1534">
              <a:extLst>
                <a:ext uri="{FF2B5EF4-FFF2-40B4-BE49-F238E27FC236}">
                  <a16:creationId xmlns:a16="http://schemas.microsoft.com/office/drawing/2014/main" id="{0A3C9782-0B77-4C5F-8D39-3AD2887BA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859" y="2235601"/>
              <a:ext cx="79386" cy="122885"/>
            </a:xfrm>
            <a:custGeom>
              <a:avLst/>
              <a:gdLst>
                <a:gd name="T0" fmla="*/ 4 w 298"/>
                <a:gd name="T1" fmla="*/ 30 h 461"/>
                <a:gd name="T2" fmla="*/ 144 w 298"/>
                <a:gd name="T3" fmla="*/ 208 h 461"/>
                <a:gd name="T4" fmla="*/ 269 w 298"/>
                <a:gd name="T5" fmla="*/ 0 h 461"/>
                <a:gd name="T6" fmla="*/ 141 w 298"/>
                <a:gd name="T7" fmla="*/ 461 h 461"/>
                <a:gd name="T8" fmla="*/ 4 w 298"/>
                <a:gd name="T9" fmla="*/ 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61">
                  <a:moveTo>
                    <a:pt x="4" y="30"/>
                  </a:moveTo>
                  <a:cubicBezTo>
                    <a:pt x="55" y="95"/>
                    <a:pt x="98" y="149"/>
                    <a:pt x="144" y="208"/>
                  </a:cubicBezTo>
                  <a:cubicBezTo>
                    <a:pt x="213" y="152"/>
                    <a:pt x="229" y="71"/>
                    <a:pt x="269" y="0"/>
                  </a:cubicBezTo>
                  <a:cubicBezTo>
                    <a:pt x="298" y="118"/>
                    <a:pt x="223" y="403"/>
                    <a:pt x="141" y="461"/>
                  </a:cubicBezTo>
                  <a:cubicBezTo>
                    <a:pt x="68" y="371"/>
                    <a:pt x="0" y="166"/>
                    <a:pt x="4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6" name="Freeform 1535">
              <a:extLst>
                <a:ext uri="{FF2B5EF4-FFF2-40B4-BE49-F238E27FC236}">
                  <a16:creationId xmlns:a16="http://schemas.microsoft.com/office/drawing/2014/main" id="{F4D586F3-B1DC-4533-B49F-59381B683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86" y="2235057"/>
              <a:ext cx="81561" cy="123973"/>
            </a:xfrm>
            <a:custGeom>
              <a:avLst/>
              <a:gdLst>
                <a:gd name="T0" fmla="*/ 152 w 305"/>
                <a:gd name="T1" fmla="*/ 466 h 466"/>
                <a:gd name="T2" fmla="*/ 22 w 305"/>
                <a:gd name="T3" fmla="*/ 0 h 466"/>
                <a:gd name="T4" fmla="*/ 148 w 305"/>
                <a:gd name="T5" fmla="*/ 209 h 466"/>
                <a:gd name="T6" fmla="*/ 281 w 305"/>
                <a:gd name="T7" fmla="*/ 41 h 466"/>
                <a:gd name="T8" fmla="*/ 152 w 305"/>
                <a:gd name="T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466">
                  <a:moveTo>
                    <a:pt x="152" y="466"/>
                  </a:moveTo>
                  <a:cubicBezTo>
                    <a:pt x="64" y="376"/>
                    <a:pt x="0" y="147"/>
                    <a:pt x="22" y="0"/>
                  </a:cubicBezTo>
                  <a:cubicBezTo>
                    <a:pt x="64" y="72"/>
                    <a:pt x="79" y="154"/>
                    <a:pt x="148" y="209"/>
                  </a:cubicBezTo>
                  <a:cubicBezTo>
                    <a:pt x="194" y="151"/>
                    <a:pt x="237" y="97"/>
                    <a:pt x="281" y="41"/>
                  </a:cubicBezTo>
                  <a:cubicBezTo>
                    <a:pt x="305" y="120"/>
                    <a:pt x="233" y="353"/>
                    <a:pt x="152" y="4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7" name="Freeform 1536">
              <a:extLst>
                <a:ext uri="{FF2B5EF4-FFF2-40B4-BE49-F238E27FC236}">
                  <a16:creationId xmlns:a16="http://schemas.microsoft.com/office/drawing/2014/main" id="{1080B911-663B-4C8C-8868-2F296B7C0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61" y="2046379"/>
              <a:ext cx="90805" cy="119623"/>
            </a:xfrm>
            <a:custGeom>
              <a:avLst/>
              <a:gdLst>
                <a:gd name="T0" fmla="*/ 50 w 342"/>
                <a:gd name="T1" fmla="*/ 448 h 448"/>
                <a:gd name="T2" fmla="*/ 116 w 342"/>
                <a:gd name="T3" fmla="*/ 0 h 448"/>
                <a:gd name="T4" fmla="*/ 116 w 342"/>
                <a:gd name="T5" fmla="*/ 280 h 448"/>
                <a:gd name="T6" fmla="*/ 342 w 342"/>
                <a:gd name="T7" fmla="*/ 140 h 448"/>
                <a:gd name="T8" fmla="*/ 50 w 342"/>
                <a:gd name="T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448">
                  <a:moveTo>
                    <a:pt x="50" y="448"/>
                  </a:moveTo>
                  <a:cubicBezTo>
                    <a:pt x="0" y="286"/>
                    <a:pt x="12" y="137"/>
                    <a:pt x="116" y="0"/>
                  </a:cubicBezTo>
                  <a:cubicBezTo>
                    <a:pt x="116" y="90"/>
                    <a:pt x="116" y="180"/>
                    <a:pt x="116" y="280"/>
                  </a:cubicBezTo>
                  <a:cubicBezTo>
                    <a:pt x="195" y="231"/>
                    <a:pt x="263" y="189"/>
                    <a:pt x="342" y="140"/>
                  </a:cubicBezTo>
                  <a:cubicBezTo>
                    <a:pt x="324" y="233"/>
                    <a:pt x="161" y="399"/>
                    <a:pt x="50" y="4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1537">
              <a:extLst>
                <a:ext uri="{FF2B5EF4-FFF2-40B4-BE49-F238E27FC236}">
                  <a16:creationId xmlns:a16="http://schemas.microsoft.com/office/drawing/2014/main" id="{B7C324BE-311F-4048-94F1-470911E6F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72" y="2046923"/>
              <a:ext cx="94067" cy="120167"/>
            </a:xfrm>
            <a:custGeom>
              <a:avLst/>
              <a:gdLst>
                <a:gd name="T0" fmla="*/ 241 w 353"/>
                <a:gd name="T1" fmla="*/ 0 h 449"/>
                <a:gd name="T2" fmla="*/ 302 w 353"/>
                <a:gd name="T3" fmla="*/ 449 h 449"/>
                <a:gd name="T4" fmla="*/ 0 w 353"/>
                <a:gd name="T5" fmla="*/ 152 h 449"/>
                <a:gd name="T6" fmla="*/ 227 w 353"/>
                <a:gd name="T7" fmla="*/ 275 h 449"/>
                <a:gd name="T8" fmla="*/ 241 w 353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449">
                  <a:moveTo>
                    <a:pt x="241" y="0"/>
                  </a:moveTo>
                  <a:cubicBezTo>
                    <a:pt x="341" y="137"/>
                    <a:pt x="353" y="285"/>
                    <a:pt x="302" y="449"/>
                  </a:cubicBezTo>
                  <a:cubicBezTo>
                    <a:pt x="175" y="378"/>
                    <a:pt x="82" y="280"/>
                    <a:pt x="0" y="152"/>
                  </a:cubicBezTo>
                  <a:cubicBezTo>
                    <a:pt x="97" y="168"/>
                    <a:pt x="154" y="231"/>
                    <a:pt x="227" y="275"/>
                  </a:cubicBezTo>
                  <a:cubicBezTo>
                    <a:pt x="264" y="182"/>
                    <a:pt x="244" y="91"/>
                    <a:pt x="2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1538">
              <a:extLst>
                <a:ext uri="{FF2B5EF4-FFF2-40B4-BE49-F238E27FC236}">
                  <a16:creationId xmlns:a16="http://schemas.microsoft.com/office/drawing/2014/main" id="{FE31D1D1-F5FB-4822-8F25-0DF34506F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916" y="2117065"/>
              <a:ext cx="82105" cy="132129"/>
            </a:xfrm>
            <a:custGeom>
              <a:avLst/>
              <a:gdLst>
                <a:gd name="T0" fmla="*/ 221 w 306"/>
                <a:gd name="T1" fmla="*/ 0 h 494"/>
                <a:gd name="T2" fmla="*/ 222 w 306"/>
                <a:gd name="T3" fmla="*/ 494 h 494"/>
                <a:gd name="T4" fmla="*/ 0 w 306"/>
                <a:gd name="T5" fmla="*/ 208 h 494"/>
                <a:gd name="T6" fmla="*/ 12 w 306"/>
                <a:gd name="T7" fmla="*/ 193 h 494"/>
                <a:gd name="T8" fmla="*/ 191 w 306"/>
                <a:gd name="T9" fmla="*/ 328 h 494"/>
                <a:gd name="T10" fmla="*/ 221 w 306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94">
                  <a:moveTo>
                    <a:pt x="221" y="0"/>
                  </a:moveTo>
                  <a:cubicBezTo>
                    <a:pt x="306" y="116"/>
                    <a:pt x="305" y="358"/>
                    <a:pt x="222" y="494"/>
                  </a:cubicBezTo>
                  <a:cubicBezTo>
                    <a:pt x="115" y="423"/>
                    <a:pt x="42" y="328"/>
                    <a:pt x="0" y="208"/>
                  </a:cubicBezTo>
                  <a:cubicBezTo>
                    <a:pt x="4" y="203"/>
                    <a:pt x="8" y="198"/>
                    <a:pt x="12" y="193"/>
                  </a:cubicBezTo>
                  <a:cubicBezTo>
                    <a:pt x="70" y="237"/>
                    <a:pt x="128" y="281"/>
                    <a:pt x="191" y="328"/>
                  </a:cubicBezTo>
                  <a:cubicBezTo>
                    <a:pt x="242" y="227"/>
                    <a:pt x="228" y="118"/>
                    <a:pt x="2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1539">
              <a:extLst>
                <a:ext uri="{FF2B5EF4-FFF2-40B4-BE49-F238E27FC236}">
                  <a16:creationId xmlns:a16="http://schemas.microsoft.com/office/drawing/2014/main" id="{8ECCAB78-1B53-45A6-8B90-D173F726D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36" y="2118153"/>
              <a:ext cx="81018" cy="129954"/>
            </a:xfrm>
            <a:custGeom>
              <a:avLst/>
              <a:gdLst>
                <a:gd name="T0" fmla="*/ 111 w 304"/>
                <a:gd name="T1" fmla="*/ 332 h 486"/>
                <a:gd name="T2" fmla="*/ 299 w 304"/>
                <a:gd name="T3" fmla="*/ 184 h 486"/>
                <a:gd name="T4" fmla="*/ 88 w 304"/>
                <a:gd name="T5" fmla="*/ 486 h 486"/>
                <a:gd name="T6" fmla="*/ 81 w 304"/>
                <a:gd name="T7" fmla="*/ 0 h 486"/>
                <a:gd name="T8" fmla="*/ 82 w 304"/>
                <a:gd name="T9" fmla="*/ 168 h 486"/>
                <a:gd name="T10" fmla="*/ 111 w 304"/>
                <a:gd name="T11" fmla="*/ 33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86">
                  <a:moveTo>
                    <a:pt x="111" y="332"/>
                  </a:moveTo>
                  <a:cubicBezTo>
                    <a:pt x="180" y="278"/>
                    <a:pt x="236" y="234"/>
                    <a:pt x="299" y="184"/>
                  </a:cubicBezTo>
                  <a:cubicBezTo>
                    <a:pt x="304" y="274"/>
                    <a:pt x="196" y="422"/>
                    <a:pt x="88" y="486"/>
                  </a:cubicBezTo>
                  <a:cubicBezTo>
                    <a:pt x="5" y="392"/>
                    <a:pt x="0" y="130"/>
                    <a:pt x="81" y="0"/>
                  </a:cubicBezTo>
                  <a:cubicBezTo>
                    <a:pt x="81" y="59"/>
                    <a:pt x="78" y="114"/>
                    <a:pt x="82" y="168"/>
                  </a:cubicBezTo>
                  <a:cubicBezTo>
                    <a:pt x="87" y="221"/>
                    <a:pt x="101" y="273"/>
                    <a:pt x="111" y="3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3" name="Freeform 1540">
              <a:extLst>
                <a:ext uri="{FF2B5EF4-FFF2-40B4-BE49-F238E27FC236}">
                  <a16:creationId xmlns:a16="http://schemas.microsoft.com/office/drawing/2014/main" id="{D2E7D0A2-38EB-4EB9-8D77-16742C466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510" y="2000705"/>
              <a:ext cx="69055" cy="84824"/>
            </a:xfrm>
            <a:custGeom>
              <a:avLst/>
              <a:gdLst>
                <a:gd name="T0" fmla="*/ 258 w 258"/>
                <a:gd name="T1" fmla="*/ 318 h 318"/>
                <a:gd name="T2" fmla="*/ 0 w 258"/>
                <a:gd name="T3" fmla="*/ 3 h 318"/>
                <a:gd name="T4" fmla="*/ 258 w 25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318">
                  <a:moveTo>
                    <a:pt x="258" y="318"/>
                  </a:moveTo>
                  <a:cubicBezTo>
                    <a:pt x="128" y="242"/>
                    <a:pt x="52" y="135"/>
                    <a:pt x="0" y="3"/>
                  </a:cubicBezTo>
                  <a:cubicBezTo>
                    <a:pt x="139" y="0"/>
                    <a:pt x="258" y="167"/>
                    <a:pt x="258" y="3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4" name="Freeform 1541">
              <a:extLst>
                <a:ext uri="{FF2B5EF4-FFF2-40B4-BE49-F238E27FC236}">
                  <a16:creationId xmlns:a16="http://schemas.microsoft.com/office/drawing/2014/main" id="{A6CD8F60-DEEE-4701-816F-E83EEA7BB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72" y="2000161"/>
              <a:ext cx="72861" cy="84824"/>
            </a:xfrm>
            <a:custGeom>
              <a:avLst/>
              <a:gdLst>
                <a:gd name="T0" fmla="*/ 272 w 272"/>
                <a:gd name="T1" fmla="*/ 4 h 318"/>
                <a:gd name="T2" fmla="*/ 17 w 272"/>
                <a:gd name="T3" fmla="*/ 318 h 318"/>
                <a:gd name="T4" fmla="*/ 272 w 272"/>
                <a:gd name="T5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318">
                  <a:moveTo>
                    <a:pt x="272" y="4"/>
                  </a:moveTo>
                  <a:cubicBezTo>
                    <a:pt x="220" y="138"/>
                    <a:pt x="142" y="243"/>
                    <a:pt x="17" y="318"/>
                  </a:cubicBezTo>
                  <a:cubicBezTo>
                    <a:pt x="0" y="204"/>
                    <a:pt x="121" y="0"/>
                    <a:pt x="272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AA1371B4-7BE8-49A4-AF66-DF3B30CB8660}"/>
              </a:ext>
            </a:extLst>
          </p:cNvPr>
          <p:cNvSpPr txBox="1"/>
          <p:nvPr/>
        </p:nvSpPr>
        <p:spPr>
          <a:xfrm>
            <a:off x="6021943" y="1556326"/>
            <a:ext cx="17281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王书记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CFDA31E1-007E-4A19-9B90-8FB8CD4432D7}"/>
              </a:ext>
            </a:extLst>
          </p:cNvPr>
          <p:cNvSpPr txBox="1"/>
          <p:nvPr/>
        </p:nvSpPr>
        <p:spPr>
          <a:xfrm>
            <a:off x="5745637" y="2005359"/>
            <a:ext cx="22808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企业党委书记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6CDD21E8-AE8A-4E73-992B-A263E56C84D6}"/>
              </a:ext>
            </a:extLst>
          </p:cNvPr>
          <p:cNvSpPr txBox="1"/>
          <p:nvPr/>
        </p:nvSpPr>
        <p:spPr>
          <a:xfrm>
            <a:off x="5940428" y="2644311"/>
            <a:ext cx="3474672" cy="72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      继续提供生产技术的支持，为产品高质量产销售提供了解决思路</a:t>
            </a: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8D286EDD-375B-4305-83AC-380639543274}"/>
              </a:ext>
            </a:extLst>
          </p:cNvPr>
          <p:cNvSpPr/>
          <p:nvPr/>
        </p:nvSpPr>
        <p:spPr>
          <a:xfrm>
            <a:off x="2343801" y="3929808"/>
            <a:ext cx="4110840" cy="22138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gradFill flip="none" rotWithShape="1">
              <a:gsLst>
                <a:gs pos="50000">
                  <a:srgbClr val="E5AE55">
                    <a:alpha val="0"/>
                  </a:srgbClr>
                </a:gs>
                <a:gs pos="0">
                  <a:srgbClr val="F5E4CF">
                    <a:alpha val="45000"/>
                  </a:srgbClr>
                </a:gs>
                <a:gs pos="100000">
                  <a:srgbClr val="F5E4CF">
                    <a:alpha val="41000"/>
                  </a:srgb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063713D4-6B2A-490F-A9A7-FE6D8D3C9358}"/>
              </a:ext>
            </a:extLst>
          </p:cNvPr>
          <p:cNvSpPr/>
          <p:nvPr/>
        </p:nvSpPr>
        <p:spPr>
          <a:xfrm>
            <a:off x="2343801" y="3929808"/>
            <a:ext cx="4110840" cy="2213894"/>
          </a:xfrm>
          <a:prstGeom prst="rect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0"/>
                </a:srgbClr>
              </a:gs>
              <a:gs pos="4000">
                <a:srgbClr val="EECA91">
                  <a:lumMod val="93000"/>
                  <a:alpha val="14000"/>
                </a:srgbClr>
              </a:gs>
              <a:gs pos="100000">
                <a:srgbClr val="EECA91">
                  <a:lumMod val="88000"/>
                  <a:alpha val="20000"/>
                </a:srgbClr>
              </a:gs>
            </a:gsLst>
            <a:lin ang="17400000" scaled="0"/>
            <a:tileRect/>
          </a:gradFill>
          <a:ln>
            <a:gradFill flip="none" rotWithShape="1">
              <a:gsLst>
                <a:gs pos="50000">
                  <a:srgbClr val="E5AE55">
                    <a:alpha val="26000"/>
                  </a:srgbClr>
                </a:gs>
                <a:gs pos="0">
                  <a:srgbClr val="F5E4CF">
                    <a:alpha val="45000"/>
                  </a:srgbClr>
                </a:gs>
                <a:gs pos="100000">
                  <a:srgbClr val="F5E4CF">
                    <a:alpha val="41000"/>
                  </a:srgbClr>
                </a:gs>
              </a:gsLst>
              <a:lin ang="2700000" scaled="1"/>
              <a:tileRect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920C61E5-58D6-484F-888F-490BF6FBDD15}"/>
              </a:ext>
            </a:extLst>
          </p:cNvPr>
          <p:cNvGrpSpPr/>
          <p:nvPr/>
        </p:nvGrpSpPr>
        <p:grpSpPr>
          <a:xfrm>
            <a:off x="2510400" y="4267820"/>
            <a:ext cx="1918269" cy="697076"/>
            <a:chOff x="1026099" y="2000161"/>
            <a:chExt cx="1430040" cy="697076"/>
          </a:xfrm>
        </p:grpSpPr>
        <p:sp>
          <p:nvSpPr>
            <p:cNvPr id="133" name="Freeform 1525">
              <a:extLst>
                <a:ext uri="{FF2B5EF4-FFF2-40B4-BE49-F238E27FC236}">
                  <a16:creationId xmlns:a16="http://schemas.microsoft.com/office/drawing/2014/main" id="{8A88ED2A-6C3A-49A4-9A00-04428A9A0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231" y="2598276"/>
              <a:ext cx="700339" cy="98961"/>
            </a:xfrm>
            <a:custGeom>
              <a:avLst/>
              <a:gdLst>
                <a:gd name="T0" fmla="*/ 2624 w 2624"/>
                <a:gd name="T1" fmla="*/ 351 h 371"/>
                <a:gd name="T2" fmla="*/ 2236 w 2624"/>
                <a:gd name="T3" fmla="*/ 308 h 371"/>
                <a:gd name="T4" fmla="*/ 1726 w 2624"/>
                <a:gd name="T5" fmla="*/ 135 h 371"/>
                <a:gd name="T6" fmla="*/ 1408 w 2624"/>
                <a:gd name="T7" fmla="*/ 140 h 371"/>
                <a:gd name="T8" fmla="*/ 1668 w 2624"/>
                <a:gd name="T9" fmla="*/ 329 h 371"/>
                <a:gd name="T10" fmla="*/ 1515 w 2624"/>
                <a:gd name="T11" fmla="*/ 309 h 371"/>
                <a:gd name="T12" fmla="*/ 1352 w 2624"/>
                <a:gd name="T13" fmla="*/ 186 h 371"/>
                <a:gd name="T14" fmla="*/ 1282 w 2624"/>
                <a:gd name="T15" fmla="*/ 186 h 371"/>
                <a:gd name="T16" fmla="*/ 1118 w 2624"/>
                <a:gd name="T17" fmla="*/ 308 h 371"/>
                <a:gd name="T18" fmla="*/ 965 w 2624"/>
                <a:gd name="T19" fmla="*/ 331 h 371"/>
                <a:gd name="T20" fmla="*/ 1224 w 2624"/>
                <a:gd name="T21" fmla="*/ 140 h 371"/>
                <a:gd name="T22" fmla="*/ 908 w 2624"/>
                <a:gd name="T23" fmla="*/ 135 h 371"/>
                <a:gd name="T24" fmla="*/ 327 w 2624"/>
                <a:gd name="T25" fmla="*/ 323 h 371"/>
                <a:gd name="T26" fmla="*/ 0 w 2624"/>
                <a:gd name="T27" fmla="*/ 361 h 371"/>
                <a:gd name="T28" fmla="*/ 7 w 2624"/>
                <a:gd name="T29" fmla="*/ 345 h 371"/>
                <a:gd name="T30" fmla="*/ 639 w 2624"/>
                <a:gd name="T31" fmla="*/ 75 h 371"/>
                <a:gd name="T32" fmla="*/ 1276 w 2624"/>
                <a:gd name="T33" fmla="*/ 90 h 371"/>
                <a:gd name="T34" fmla="*/ 1359 w 2624"/>
                <a:gd name="T35" fmla="*/ 89 h 371"/>
                <a:gd name="T36" fmla="*/ 2158 w 2624"/>
                <a:gd name="T37" fmla="*/ 131 h 371"/>
                <a:gd name="T38" fmla="*/ 2605 w 2624"/>
                <a:gd name="T39" fmla="*/ 338 h 371"/>
                <a:gd name="T40" fmla="*/ 2624 w 2624"/>
                <a:gd name="T41" fmla="*/ 35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4" h="371">
                  <a:moveTo>
                    <a:pt x="2624" y="351"/>
                  </a:moveTo>
                  <a:cubicBezTo>
                    <a:pt x="2489" y="370"/>
                    <a:pt x="2360" y="346"/>
                    <a:pt x="2236" y="308"/>
                  </a:cubicBezTo>
                  <a:cubicBezTo>
                    <a:pt x="2065" y="255"/>
                    <a:pt x="1896" y="192"/>
                    <a:pt x="1726" y="135"/>
                  </a:cubicBezTo>
                  <a:cubicBezTo>
                    <a:pt x="1620" y="99"/>
                    <a:pt x="1515" y="110"/>
                    <a:pt x="1408" y="140"/>
                  </a:cubicBezTo>
                  <a:cubicBezTo>
                    <a:pt x="1498" y="199"/>
                    <a:pt x="1595" y="245"/>
                    <a:pt x="1668" y="329"/>
                  </a:cubicBezTo>
                  <a:cubicBezTo>
                    <a:pt x="1582" y="371"/>
                    <a:pt x="1577" y="366"/>
                    <a:pt x="1515" y="309"/>
                  </a:cubicBezTo>
                  <a:cubicBezTo>
                    <a:pt x="1465" y="262"/>
                    <a:pt x="1409" y="222"/>
                    <a:pt x="1352" y="186"/>
                  </a:cubicBezTo>
                  <a:cubicBezTo>
                    <a:pt x="1335" y="175"/>
                    <a:pt x="1299" y="175"/>
                    <a:pt x="1282" y="186"/>
                  </a:cubicBezTo>
                  <a:cubicBezTo>
                    <a:pt x="1225" y="222"/>
                    <a:pt x="1168" y="262"/>
                    <a:pt x="1118" y="308"/>
                  </a:cubicBezTo>
                  <a:cubicBezTo>
                    <a:pt x="1054" y="367"/>
                    <a:pt x="1057" y="371"/>
                    <a:pt x="965" y="331"/>
                  </a:cubicBezTo>
                  <a:cubicBezTo>
                    <a:pt x="1035" y="244"/>
                    <a:pt x="1135" y="201"/>
                    <a:pt x="1224" y="140"/>
                  </a:cubicBezTo>
                  <a:cubicBezTo>
                    <a:pt x="1118" y="110"/>
                    <a:pt x="1014" y="100"/>
                    <a:pt x="908" y="135"/>
                  </a:cubicBezTo>
                  <a:cubicBezTo>
                    <a:pt x="715" y="198"/>
                    <a:pt x="522" y="264"/>
                    <a:pt x="327" y="323"/>
                  </a:cubicBezTo>
                  <a:cubicBezTo>
                    <a:pt x="223" y="354"/>
                    <a:pt x="114" y="370"/>
                    <a:pt x="0" y="361"/>
                  </a:cubicBezTo>
                  <a:cubicBezTo>
                    <a:pt x="3" y="353"/>
                    <a:pt x="4" y="346"/>
                    <a:pt x="7" y="345"/>
                  </a:cubicBezTo>
                  <a:cubicBezTo>
                    <a:pt x="217" y="254"/>
                    <a:pt x="424" y="152"/>
                    <a:pt x="639" y="75"/>
                  </a:cubicBezTo>
                  <a:cubicBezTo>
                    <a:pt x="849" y="0"/>
                    <a:pt x="1065" y="30"/>
                    <a:pt x="1276" y="90"/>
                  </a:cubicBezTo>
                  <a:cubicBezTo>
                    <a:pt x="1302" y="98"/>
                    <a:pt x="1334" y="97"/>
                    <a:pt x="1359" y="89"/>
                  </a:cubicBezTo>
                  <a:cubicBezTo>
                    <a:pt x="1631" y="8"/>
                    <a:pt x="1897" y="15"/>
                    <a:pt x="2158" y="131"/>
                  </a:cubicBezTo>
                  <a:cubicBezTo>
                    <a:pt x="2308" y="198"/>
                    <a:pt x="2456" y="269"/>
                    <a:pt x="2605" y="338"/>
                  </a:cubicBezTo>
                  <a:cubicBezTo>
                    <a:pt x="2612" y="341"/>
                    <a:pt x="2618" y="347"/>
                    <a:pt x="2624" y="3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4" name="Freeform 1526">
              <a:extLst>
                <a:ext uri="{FF2B5EF4-FFF2-40B4-BE49-F238E27FC236}">
                  <a16:creationId xmlns:a16="http://schemas.microsoft.com/office/drawing/2014/main" id="{E7F5ED5E-1384-42E7-9C92-817D775D2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040" y="2587401"/>
              <a:ext cx="218584" cy="108748"/>
            </a:xfrm>
            <a:custGeom>
              <a:avLst/>
              <a:gdLst>
                <a:gd name="T0" fmla="*/ 459 w 818"/>
                <a:gd name="T1" fmla="*/ 111 h 407"/>
                <a:gd name="T2" fmla="*/ 396 w 818"/>
                <a:gd name="T3" fmla="*/ 59 h 407"/>
                <a:gd name="T4" fmla="*/ 343 w 818"/>
                <a:gd name="T5" fmla="*/ 0 h 407"/>
                <a:gd name="T6" fmla="*/ 818 w 818"/>
                <a:gd name="T7" fmla="*/ 180 h 407"/>
                <a:gd name="T8" fmla="*/ 0 w 818"/>
                <a:gd name="T9" fmla="*/ 228 h 407"/>
                <a:gd name="T10" fmla="*/ 459 w 818"/>
                <a:gd name="T11" fmla="*/ 11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8" h="407">
                  <a:moveTo>
                    <a:pt x="459" y="111"/>
                  </a:moveTo>
                  <a:cubicBezTo>
                    <a:pt x="435" y="91"/>
                    <a:pt x="414" y="76"/>
                    <a:pt x="396" y="59"/>
                  </a:cubicBezTo>
                  <a:cubicBezTo>
                    <a:pt x="379" y="43"/>
                    <a:pt x="365" y="24"/>
                    <a:pt x="343" y="0"/>
                  </a:cubicBezTo>
                  <a:cubicBezTo>
                    <a:pt x="508" y="63"/>
                    <a:pt x="663" y="121"/>
                    <a:pt x="818" y="180"/>
                  </a:cubicBezTo>
                  <a:cubicBezTo>
                    <a:pt x="634" y="361"/>
                    <a:pt x="286" y="407"/>
                    <a:pt x="0" y="228"/>
                  </a:cubicBezTo>
                  <a:cubicBezTo>
                    <a:pt x="171" y="232"/>
                    <a:pt x="322" y="205"/>
                    <a:pt x="459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1527">
              <a:extLst>
                <a:ext uri="{FF2B5EF4-FFF2-40B4-BE49-F238E27FC236}">
                  <a16:creationId xmlns:a16="http://schemas.microsoft.com/office/drawing/2014/main" id="{F501294E-8C49-4F9D-8B45-C4FECD213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721" y="2588489"/>
              <a:ext cx="214234" cy="105486"/>
            </a:xfrm>
            <a:custGeom>
              <a:avLst/>
              <a:gdLst>
                <a:gd name="T0" fmla="*/ 0 w 803"/>
                <a:gd name="T1" fmla="*/ 174 h 395"/>
                <a:gd name="T2" fmla="*/ 462 w 803"/>
                <a:gd name="T3" fmla="*/ 0 h 395"/>
                <a:gd name="T4" fmla="*/ 471 w 803"/>
                <a:gd name="T5" fmla="*/ 6 h 395"/>
                <a:gd name="T6" fmla="*/ 363 w 803"/>
                <a:gd name="T7" fmla="*/ 109 h 395"/>
                <a:gd name="T8" fmla="*/ 803 w 803"/>
                <a:gd name="T9" fmla="*/ 221 h 395"/>
                <a:gd name="T10" fmla="*/ 0 w 803"/>
                <a:gd name="T11" fmla="*/ 1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3" h="395">
                  <a:moveTo>
                    <a:pt x="0" y="174"/>
                  </a:moveTo>
                  <a:cubicBezTo>
                    <a:pt x="154" y="116"/>
                    <a:pt x="308" y="58"/>
                    <a:pt x="462" y="0"/>
                  </a:cubicBezTo>
                  <a:cubicBezTo>
                    <a:pt x="465" y="2"/>
                    <a:pt x="468" y="4"/>
                    <a:pt x="471" y="6"/>
                  </a:cubicBezTo>
                  <a:cubicBezTo>
                    <a:pt x="436" y="39"/>
                    <a:pt x="401" y="73"/>
                    <a:pt x="363" y="109"/>
                  </a:cubicBezTo>
                  <a:cubicBezTo>
                    <a:pt x="496" y="198"/>
                    <a:pt x="643" y="228"/>
                    <a:pt x="803" y="221"/>
                  </a:cubicBezTo>
                  <a:cubicBezTo>
                    <a:pt x="649" y="395"/>
                    <a:pt x="148" y="362"/>
                    <a:pt x="0" y="17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6" name="Freeform 1528">
              <a:extLst>
                <a:ext uri="{FF2B5EF4-FFF2-40B4-BE49-F238E27FC236}">
                  <a16:creationId xmlns:a16="http://schemas.microsoft.com/office/drawing/2014/main" id="{A80FB5E3-AAFD-4CE4-8987-8E8D07AA1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804" y="2443854"/>
              <a:ext cx="120711" cy="123973"/>
            </a:xfrm>
            <a:custGeom>
              <a:avLst/>
              <a:gdLst>
                <a:gd name="T0" fmla="*/ 453 w 453"/>
                <a:gd name="T1" fmla="*/ 121 h 466"/>
                <a:gd name="T2" fmla="*/ 163 w 453"/>
                <a:gd name="T3" fmla="*/ 448 h 466"/>
                <a:gd name="T4" fmla="*/ 47 w 453"/>
                <a:gd name="T5" fmla="*/ 465 h 466"/>
                <a:gd name="T6" fmla="*/ 11 w 453"/>
                <a:gd name="T7" fmla="*/ 437 h 466"/>
                <a:gd name="T8" fmla="*/ 115 w 453"/>
                <a:gd name="T9" fmla="*/ 6 h 466"/>
                <a:gd name="T10" fmla="*/ 128 w 453"/>
                <a:gd name="T11" fmla="*/ 0 h 466"/>
                <a:gd name="T12" fmla="*/ 137 w 453"/>
                <a:gd name="T13" fmla="*/ 279 h 466"/>
                <a:gd name="T14" fmla="*/ 316 w 453"/>
                <a:gd name="T15" fmla="*/ 235 h 466"/>
                <a:gd name="T16" fmla="*/ 453 w 453"/>
                <a:gd name="T17" fmla="*/ 12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66">
                  <a:moveTo>
                    <a:pt x="453" y="121"/>
                  </a:moveTo>
                  <a:cubicBezTo>
                    <a:pt x="437" y="281"/>
                    <a:pt x="325" y="407"/>
                    <a:pt x="163" y="448"/>
                  </a:cubicBezTo>
                  <a:cubicBezTo>
                    <a:pt x="125" y="457"/>
                    <a:pt x="86" y="463"/>
                    <a:pt x="47" y="465"/>
                  </a:cubicBezTo>
                  <a:cubicBezTo>
                    <a:pt x="35" y="466"/>
                    <a:pt x="11" y="448"/>
                    <a:pt x="11" y="437"/>
                  </a:cubicBezTo>
                  <a:cubicBezTo>
                    <a:pt x="0" y="283"/>
                    <a:pt x="30" y="137"/>
                    <a:pt x="115" y="6"/>
                  </a:cubicBezTo>
                  <a:cubicBezTo>
                    <a:pt x="116" y="3"/>
                    <a:pt x="121" y="3"/>
                    <a:pt x="128" y="0"/>
                  </a:cubicBezTo>
                  <a:cubicBezTo>
                    <a:pt x="161" y="91"/>
                    <a:pt x="142" y="184"/>
                    <a:pt x="137" y="279"/>
                  </a:cubicBezTo>
                  <a:cubicBezTo>
                    <a:pt x="205" y="286"/>
                    <a:pt x="265" y="271"/>
                    <a:pt x="316" y="235"/>
                  </a:cubicBezTo>
                  <a:cubicBezTo>
                    <a:pt x="364" y="202"/>
                    <a:pt x="406" y="160"/>
                    <a:pt x="453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7" name="Freeform 1529">
              <a:extLst>
                <a:ext uri="{FF2B5EF4-FFF2-40B4-BE49-F238E27FC236}">
                  <a16:creationId xmlns:a16="http://schemas.microsoft.com/office/drawing/2014/main" id="{D7E9E1A5-7FCA-4CDC-A1AC-D3F96AA1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286" y="2443854"/>
              <a:ext cx="118536" cy="129410"/>
            </a:xfrm>
            <a:custGeom>
              <a:avLst/>
              <a:gdLst>
                <a:gd name="T0" fmla="*/ 333 w 444"/>
                <a:gd name="T1" fmla="*/ 0 h 486"/>
                <a:gd name="T2" fmla="*/ 428 w 444"/>
                <a:gd name="T3" fmla="*/ 221 h 486"/>
                <a:gd name="T4" fmla="*/ 444 w 444"/>
                <a:gd name="T5" fmla="*/ 430 h 486"/>
                <a:gd name="T6" fmla="*/ 414 w 444"/>
                <a:gd name="T7" fmla="*/ 465 h 486"/>
                <a:gd name="T8" fmla="*/ 1 w 444"/>
                <a:gd name="T9" fmla="*/ 144 h 486"/>
                <a:gd name="T10" fmla="*/ 1 w 444"/>
                <a:gd name="T11" fmla="*/ 123 h 486"/>
                <a:gd name="T12" fmla="*/ 143 w 444"/>
                <a:gd name="T13" fmla="*/ 238 h 486"/>
                <a:gd name="T14" fmla="*/ 315 w 444"/>
                <a:gd name="T15" fmla="*/ 280 h 486"/>
                <a:gd name="T16" fmla="*/ 315 w 444"/>
                <a:gd name="T17" fmla="*/ 2 h 486"/>
                <a:gd name="T18" fmla="*/ 333 w 44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486">
                  <a:moveTo>
                    <a:pt x="333" y="0"/>
                  </a:moveTo>
                  <a:cubicBezTo>
                    <a:pt x="384" y="65"/>
                    <a:pt x="414" y="141"/>
                    <a:pt x="428" y="221"/>
                  </a:cubicBezTo>
                  <a:cubicBezTo>
                    <a:pt x="440" y="289"/>
                    <a:pt x="441" y="360"/>
                    <a:pt x="444" y="430"/>
                  </a:cubicBezTo>
                  <a:cubicBezTo>
                    <a:pt x="444" y="442"/>
                    <a:pt x="426" y="464"/>
                    <a:pt x="414" y="465"/>
                  </a:cubicBezTo>
                  <a:cubicBezTo>
                    <a:pt x="232" y="486"/>
                    <a:pt x="29" y="326"/>
                    <a:pt x="1" y="144"/>
                  </a:cubicBezTo>
                  <a:cubicBezTo>
                    <a:pt x="0" y="138"/>
                    <a:pt x="1" y="131"/>
                    <a:pt x="1" y="123"/>
                  </a:cubicBezTo>
                  <a:cubicBezTo>
                    <a:pt x="50" y="163"/>
                    <a:pt x="94" y="204"/>
                    <a:pt x="143" y="238"/>
                  </a:cubicBezTo>
                  <a:cubicBezTo>
                    <a:pt x="193" y="272"/>
                    <a:pt x="251" y="285"/>
                    <a:pt x="315" y="280"/>
                  </a:cubicBezTo>
                  <a:cubicBezTo>
                    <a:pt x="315" y="185"/>
                    <a:pt x="315" y="94"/>
                    <a:pt x="315" y="2"/>
                  </a:cubicBezTo>
                  <a:cubicBezTo>
                    <a:pt x="321" y="2"/>
                    <a:pt x="327" y="1"/>
                    <a:pt x="33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8" name="Freeform 1530">
              <a:extLst>
                <a:ext uri="{FF2B5EF4-FFF2-40B4-BE49-F238E27FC236}">
                  <a16:creationId xmlns:a16="http://schemas.microsoft.com/office/drawing/2014/main" id="{E1C5F957-6D70-4259-8BF2-EF1E05006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105" y="2528677"/>
              <a:ext cx="143004" cy="114186"/>
            </a:xfrm>
            <a:custGeom>
              <a:avLst/>
              <a:gdLst>
                <a:gd name="T0" fmla="*/ 0 w 537"/>
                <a:gd name="T1" fmla="*/ 293 h 429"/>
                <a:gd name="T2" fmla="*/ 262 w 537"/>
                <a:gd name="T3" fmla="*/ 0 h 429"/>
                <a:gd name="T4" fmla="*/ 245 w 537"/>
                <a:gd name="T5" fmla="*/ 223 h 429"/>
                <a:gd name="T6" fmla="*/ 389 w 537"/>
                <a:gd name="T7" fmla="*/ 240 h 429"/>
                <a:gd name="T8" fmla="*/ 537 w 537"/>
                <a:gd name="T9" fmla="*/ 230 h 429"/>
                <a:gd name="T10" fmla="*/ 0 w 537"/>
                <a:gd name="T11" fmla="*/ 29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29">
                  <a:moveTo>
                    <a:pt x="0" y="293"/>
                  </a:moveTo>
                  <a:cubicBezTo>
                    <a:pt x="38" y="209"/>
                    <a:pt x="185" y="45"/>
                    <a:pt x="262" y="0"/>
                  </a:cubicBezTo>
                  <a:cubicBezTo>
                    <a:pt x="286" y="45"/>
                    <a:pt x="284" y="82"/>
                    <a:pt x="245" y="223"/>
                  </a:cubicBezTo>
                  <a:cubicBezTo>
                    <a:pt x="294" y="229"/>
                    <a:pt x="341" y="239"/>
                    <a:pt x="389" y="240"/>
                  </a:cubicBezTo>
                  <a:cubicBezTo>
                    <a:pt x="438" y="242"/>
                    <a:pt x="487" y="234"/>
                    <a:pt x="537" y="230"/>
                  </a:cubicBezTo>
                  <a:cubicBezTo>
                    <a:pt x="455" y="396"/>
                    <a:pt x="166" y="429"/>
                    <a:pt x="0" y="2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9" name="Freeform 1531">
              <a:extLst>
                <a:ext uri="{FF2B5EF4-FFF2-40B4-BE49-F238E27FC236}">
                  <a16:creationId xmlns:a16="http://schemas.microsoft.com/office/drawing/2014/main" id="{62F4A25D-E01F-4DB0-8322-C8D19CF9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60" y="2527046"/>
              <a:ext cx="145179" cy="115817"/>
            </a:xfrm>
            <a:custGeom>
              <a:avLst/>
              <a:gdLst>
                <a:gd name="T0" fmla="*/ 279 w 543"/>
                <a:gd name="T1" fmla="*/ 0 h 434"/>
                <a:gd name="T2" fmla="*/ 543 w 543"/>
                <a:gd name="T3" fmla="*/ 292 h 434"/>
                <a:gd name="T4" fmla="*/ 0 w 543"/>
                <a:gd name="T5" fmla="*/ 235 h 434"/>
                <a:gd name="T6" fmla="*/ 149 w 543"/>
                <a:gd name="T7" fmla="*/ 246 h 434"/>
                <a:gd name="T8" fmla="*/ 288 w 543"/>
                <a:gd name="T9" fmla="*/ 230 h 434"/>
                <a:gd name="T10" fmla="*/ 259 w 543"/>
                <a:gd name="T11" fmla="*/ 7 h 434"/>
                <a:gd name="T12" fmla="*/ 279 w 543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434">
                  <a:moveTo>
                    <a:pt x="279" y="0"/>
                  </a:moveTo>
                  <a:cubicBezTo>
                    <a:pt x="381" y="85"/>
                    <a:pt x="475" y="177"/>
                    <a:pt x="543" y="292"/>
                  </a:cubicBezTo>
                  <a:cubicBezTo>
                    <a:pt x="407" y="434"/>
                    <a:pt x="109" y="404"/>
                    <a:pt x="0" y="235"/>
                  </a:cubicBezTo>
                  <a:cubicBezTo>
                    <a:pt x="53" y="239"/>
                    <a:pt x="101" y="247"/>
                    <a:pt x="149" y="246"/>
                  </a:cubicBezTo>
                  <a:cubicBezTo>
                    <a:pt x="198" y="245"/>
                    <a:pt x="246" y="235"/>
                    <a:pt x="288" y="230"/>
                  </a:cubicBezTo>
                  <a:cubicBezTo>
                    <a:pt x="277" y="148"/>
                    <a:pt x="268" y="77"/>
                    <a:pt x="259" y="7"/>
                  </a:cubicBezTo>
                  <a:cubicBezTo>
                    <a:pt x="266" y="5"/>
                    <a:pt x="272" y="3"/>
                    <a:pt x="2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0" name="Freeform 1532">
              <a:extLst>
                <a:ext uri="{FF2B5EF4-FFF2-40B4-BE49-F238E27FC236}">
                  <a16:creationId xmlns:a16="http://schemas.microsoft.com/office/drawing/2014/main" id="{E3022012-05DD-4859-B95F-2C81D2958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099" y="2343262"/>
              <a:ext cx="94067" cy="138654"/>
            </a:xfrm>
            <a:custGeom>
              <a:avLst/>
              <a:gdLst>
                <a:gd name="T0" fmla="*/ 239 w 352"/>
                <a:gd name="T1" fmla="*/ 238 h 520"/>
                <a:gd name="T2" fmla="*/ 282 w 352"/>
                <a:gd name="T3" fmla="*/ 0 h 520"/>
                <a:gd name="T4" fmla="*/ 302 w 352"/>
                <a:gd name="T5" fmla="*/ 520 h 520"/>
                <a:gd name="T6" fmla="*/ 30 w 352"/>
                <a:gd name="T7" fmla="*/ 25 h 520"/>
                <a:gd name="T8" fmla="*/ 239 w 352"/>
                <a:gd name="T9" fmla="*/ 2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20">
                  <a:moveTo>
                    <a:pt x="239" y="238"/>
                  </a:moveTo>
                  <a:cubicBezTo>
                    <a:pt x="255" y="154"/>
                    <a:pt x="268" y="77"/>
                    <a:pt x="282" y="0"/>
                  </a:cubicBezTo>
                  <a:cubicBezTo>
                    <a:pt x="346" y="172"/>
                    <a:pt x="352" y="344"/>
                    <a:pt x="302" y="520"/>
                  </a:cubicBezTo>
                  <a:cubicBezTo>
                    <a:pt x="164" y="494"/>
                    <a:pt x="0" y="273"/>
                    <a:pt x="30" y="25"/>
                  </a:cubicBezTo>
                  <a:cubicBezTo>
                    <a:pt x="79" y="123"/>
                    <a:pt x="138" y="195"/>
                    <a:pt x="239" y="2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1" name="Freeform 1533">
              <a:extLst>
                <a:ext uri="{FF2B5EF4-FFF2-40B4-BE49-F238E27FC236}">
                  <a16:creationId xmlns:a16="http://schemas.microsoft.com/office/drawing/2014/main" id="{90FB2F53-FABD-4B54-87BC-10F6C622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634" y="2343805"/>
              <a:ext cx="99505" cy="139742"/>
            </a:xfrm>
            <a:custGeom>
              <a:avLst/>
              <a:gdLst>
                <a:gd name="T0" fmla="*/ 70 w 374"/>
                <a:gd name="T1" fmla="*/ 0 h 522"/>
                <a:gd name="T2" fmla="*/ 112 w 374"/>
                <a:gd name="T3" fmla="*/ 233 h 522"/>
                <a:gd name="T4" fmla="*/ 317 w 374"/>
                <a:gd name="T5" fmla="*/ 34 h 522"/>
                <a:gd name="T6" fmla="*/ 54 w 374"/>
                <a:gd name="T7" fmla="*/ 522 h 522"/>
                <a:gd name="T8" fmla="*/ 70 w 374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22">
                  <a:moveTo>
                    <a:pt x="70" y="0"/>
                  </a:moveTo>
                  <a:cubicBezTo>
                    <a:pt x="84" y="75"/>
                    <a:pt x="98" y="151"/>
                    <a:pt x="112" y="233"/>
                  </a:cubicBezTo>
                  <a:cubicBezTo>
                    <a:pt x="213" y="195"/>
                    <a:pt x="270" y="122"/>
                    <a:pt x="317" y="34"/>
                  </a:cubicBezTo>
                  <a:cubicBezTo>
                    <a:pt x="374" y="190"/>
                    <a:pt x="230" y="457"/>
                    <a:pt x="54" y="522"/>
                  </a:cubicBezTo>
                  <a:cubicBezTo>
                    <a:pt x="0" y="345"/>
                    <a:pt x="7" y="172"/>
                    <a:pt x="7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2" name="Freeform 1534">
              <a:extLst>
                <a:ext uri="{FF2B5EF4-FFF2-40B4-BE49-F238E27FC236}">
                  <a16:creationId xmlns:a16="http://schemas.microsoft.com/office/drawing/2014/main" id="{F56E5D39-3618-49F5-A307-7F7564DC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859" y="2235601"/>
              <a:ext cx="79386" cy="122885"/>
            </a:xfrm>
            <a:custGeom>
              <a:avLst/>
              <a:gdLst>
                <a:gd name="T0" fmla="*/ 4 w 298"/>
                <a:gd name="T1" fmla="*/ 30 h 461"/>
                <a:gd name="T2" fmla="*/ 144 w 298"/>
                <a:gd name="T3" fmla="*/ 208 h 461"/>
                <a:gd name="T4" fmla="*/ 269 w 298"/>
                <a:gd name="T5" fmla="*/ 0 h 461"/>
                <a:gd name="T6" fmla="*/ 141 w 298"/>
                <a:gd name="T7" fmla="*/ 461 h 461"/>
                <a:gd name="T8" fmla="*/ 4 w 298"/>
                <a:gd name="T9" fmla="*/ 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61">
                  <a:moveTo>
                    <a:pt x="4" y="30"/>
                  </a:moveTo>
                  <a:cubicBezTo>
                    <a:pt x="55" y="95"/>
                    <a:pt x="98" y="149"/>
                    <a:pt x="144" y="208"/>
                  </a:cubicBezTo>
                  <a:cubicBezTo>
                    <a:pt x="213" y="152"/>
                    <a:pt x="229" y="71"/>
                    <a:pt x="269" y="0"/>
                  </a:cubicBezTo>
                  <a:cubicBezTo>
                    <a:pt x="298" y="118"/>
                    <a:pt x="223" y="403"/>
                    <a:pt x="141" y="461"/>
                  </a:cubicBezTo>
                  <a:cubicBezTo>
                    <a:pt x="68" y="371"/>
                    <a:pt x="0" y="166"/>
                    <a:pt x="4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3" name="Freeform 1535">
              <a:extLst>
                <a:ext uri="{FF2B5EF4-FFF2-40B4-BE49-F238E27FC236}">
                  <a16:creationId xmlns:a16="http://schemas.microsoft.com/office/drawing/2014/main" id="{7F34FC41-ECC6-4748-A3A9-389B9095B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86" y="2235057"/>
              <a:ext cx="81561" cy="123973"/>
            </a:xfrm>
            <a:custGeom>
              <a:avLst/>
              <a:gdLst>
                <a:gd name="T0" fmla="*/ 152 w 305"/>
                <a:gd name="T1" fmla="*/ 466 h 466"/>
                <a:gd name="T2" fmla="*/ 22 w 305"/>
                <a:gd name="T3" fmla="*/ 0 h 466"/>
                <a:gd name="T4" fmla="*/ 148 w 305"/>
                <a:gd name="T5" fmla="*/ 209 h 466"/>
                <a:gd name="T6" fmla="*/ 281 w 305"/>
                <a:gd name="T7" fmla="*/ 41 h 466"/>
                <a:gd name="T8" fmla="*/ 152 w 305"/>
                <a:gd name="T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466">
                  <a:moveTo>
                    <a:pt x="152" y="466"/>
                  </a:moveTo>
                  <a:cubicBezTo>
                    <a:pt x="64" y="376"/>
                    <a:pt x="0" y="147"/>
                    <a:pt x="22" y="0"/>
                  </a:cubicBezTo>
                  <a:cubicBezTo>
                    <a:pt x="64" y="72"/>
                    <a:pt x="79" y="154"/>
                    <a:pt x="148" y="209"/>
                  </a:cubicBezTo>
                  <a:cubicBezTo>
                    <a:pt x="194" y="151"/>
                    <a:pt x="237" y="97"/>
                    <a:pt x="281" y="41"/>
                  </a:cubicBezTo>
                  <a:cubicBezTo>
                    <a:pt x="305" y="120"/>
                    <a:pt x="233" y="353"/>
                    <a:pt x="152" y="4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4" name="Freeform 1536">
              <a:extLst>
                <a:ext uri="{FF2B5EF4-FFF2-40B4-BE49-F238E27FC236}">
                  <a16:creationId xmlns:a16="http://schemas.microsoft.com/office/drawing/2014/main" id="{4F648066-CB1A-4651-A875-D637F88F9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61" y="2046379"/>
              <a:ext cx="90805" cy="119623"/>
            </a:xfrm>
            <a:custGeom>
              <a:avLst/>
              <a:gdLst>
                <a:gd name="T0" fmla="*/ 50 w 342"/>
                <a:gd name="T1" fmla="*/ 448 h 448"/>
                <a:gd name="T2" fmla="*/ 116 w 342"/>
                <a:gd name="T3" fmla="*/ 0 h 448"/>
                <a:gd name="T4" fmla="*/ 116 w 342"/>
                <a:gd name="T5" fmla="*/ 280 h 448"/>
                <a:gd name="T6" fmla="*/ 342 w 342"/>
                <a:gd name="T7" fmla="*/ 140 h 448"/>
                <a:gd name="T8" fmla="*/ 50 w 342"/>
                <a:gd name="T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448">
                  <a:moveTo>
                    <a:pt x="50" y="448"/>
                  </a:moveTo>
                  <a:cubicBezTo>
                    <a:pt x="0" y="286"/>
                    <a:pt x="12" y="137"/>
                    <a:pt x="116" y="0"/>
                  </a:cubicBezTo>
                  <a:cubicBezTo>
                    <a:pt x="116" y="90"/>
                    <a:pt x="116" y="180"/>
                    <a:pt x="116" y="280"/>
                  </a:cubicBezTo>
                  <a:cubicBezTo>
                    <a:pt x="195" y="231"/>
                    <a:pt x="263" y="189"/>
                    <a:pt x="342" y="140"/>
                  </a:cubicBezTo>
                  <a:cubicBezTo>
                    <a:pt x="324" y="233"/>
                    <a:pt x="161" y="399"/>
                    <a:pt x="50" y="4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5" name="Freeform 1537">
              <a:extLst>
                <a:ext uri="{FF2B5EF4-FFF2-40B4-BE49-F238E27FC236}">
                  <a16:creationId xmlns:a16="http://schemas.microsoft.com/office/drawing/2014/main" id="{A2BB1BBB-3502-4861-AC3C-6924B3241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72" y="2046923"/>
              <a:ext cx="94067" cy="120167"/>
            </a:xfrm>
            <a:custGeom>
              <a:avLst/>
              <a:gdLst>
                <a:gd name="T0" fmla="*/ 241 w 353"/>
                <a:gd name="T1" fmla="*/ 0 h 449"/>
                <a:gd name="T2" fmla="*/ 302 w 353"/>
                <a:gd name="T3" fmla="*/ 449 h 449"/>
                <a:gd name="T4" fmla="*/ 0 w 353"/>
                <a:gd name="T5" fmla="*/ 152 h 449"/>
                <a:gd name="T6" fmla="*/ 227 w 353"/>
                <a:gd name="T7" fmla="*/ 275 h 449"/>
                <a:gd name="T8" fmla="*/ 241 w 353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449">
                  <a:moveTo>
                    <a:pt x="241" y="0"/>
                  </a:moveTo>
                  <a:cubicBezTo>
                    <a:pt x="341" y="137"/>
                    <a:pt x="353" y="285"/>
                    <a:pt x="302" y="449"/>
                  </a:cubicBezTo>
                  <a:cubicBezTo>
                    <a:pt x="175" y="378"/>
                    <a:pt x="82" y="280"/>
                    <a:pt x="0" y="152"/>
                  </a:cubicBezTo>
                  <a:cubicBezTo>
                    <a:pt x="97" y="168"/>
                    <a:pt x="154" y="231"/>
                    <a:pt x="227" y="275"/>
                  </a:cubicBezTo>
                  <a:cubicBezTo>
                    <a:pt x="264" y="182"/>
                    <a:pt x="244" y="91"/>
                    <a:pt x="2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6" name="Freeform 1538">
              <a:extLst>
                <a:ext uri="{FF2B5EF4-FFF2-40B4-BE49-F238E27FC236}">
                  <a16:creationId xmlns:a16="http://schemas.microsoft.com/office/drawing/2014/main" id="{E6ED69A0-2E37-42F4-93BF-044FC1C8B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916" y="2117065"/>
              <a:ext cx="82105" cy="132129"/>
            </a:xfrm>
            <a:custGeom>
              <a:avLst/>
              <a:gdLst>
                <a:gd name="T0" fmla="*/ 221 w 306"/>
                <a:gd name="T1" fmla="*/ 0 h 494"/>
                <a:gd name="T2" fmla="*/ 222 w 306"/>
                <a:gd name="T3" fmla="*/ 494 h 494"/>
                <a:gd name="T4" fmla="*/ 0 w 306"/>
                <a:gd name="T5" fmla="*/ 208 h 494"/>
                <a:gd name="T6" fmla="*/ 12 w 306"/>
                <a:gd name="T7" fmla="*/ 193 h 494"/>
                <a:gd name="T8" fmla="*/ 191 w 306"/>
                <a:gd name="T9" fmla="*/ 328 h 494"/>
                <a:gd name="T10" fmla="*/ 221 w 306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94">
                  <a:moveTo>
                    <a:pt x="221" y="0"/>
                  </a:moveTo>
                  <a:cubicBezTo>
                    <a:pt x="306" y="116"/>
                    <a:pt x="305" y="358"/>
                    <a:pt x="222" y="494"/>
                  </a:cubicBezTo>
                  <a:cubicBezTo>
                    <a:pt x="115" y="423"/>
                    <a:pt x="42" y="328"/>
                    <a:pt x="0" y="208"/>
                  </a:cubicBezTo>
                  <a:cubicBezTo>
                    <a:pt x="4" y="203"/>
                    <a:pt x="8" y="198"/>
                    <a:pt x="12" y="193"/>
                  </a:cubicBezTo>
                  <a:cubicBezTo>
                    <a:pt x="70" y="237"/>
                    <a:pt x="128" y="281"/>
                    <a:pt x="191" y="328"/>
                  </a:cubicBezTo>
                  <a:cubicBezTo>
                    <a:pt x="242" y="227"/>
                    <a:pt x="228" y="118"/>
                    <a:pt x="2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7" name="Freeform 1539">
              <a:extLst>
                <a:ext uri="{FF2B5EF4-FFF2-40B4-BE49-F238E27FC236}">
                  <a16:creationId xmlns:a16="http://schemas.microsoft.com/office/drawing/2014/main" id="{4CCC6139-3ACC-4508-97AE-F4549EF6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36" y="2118153"/>
              <a:ext cx="81018" cy="129954"/>
            </a:xfrm>
            <a:custGeom>
              <a:avLst/>
              <a:gdLst>
                <a:gd name="T0" fmla="*/ 111 w 304"/>
                <a:gd name="T1" fmla="*/ 332 h 486"/>
                <a:gd name="T2" fmla="*/ 299 w 304"/>
                <a:gd name="T3" fmla="*/ 184 h 486"/>
                <a:gd name="T4" fmla="*/ 88 w 304"/>
                <a:gd name="T5" fmla="*/ 486 h 486"/>
                <a:gd name="T6" fmla="*/ 81 w 304"/>
                <a:gd name="T7" fmla="*/ 0 h 486"/>
                <a:gd name="T8" fmla="*/ 82 w 304"/>
                <a:gd name="T9" fmla="*/ 168 h 486"/>
                <a:gd name="T10" fmla="*/ 111 w 304"/>
                <a:gd name="T11" fmla="*/ 33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86">
                  <a:moveTo>
                    <a:pt x="111" y="332"/>
                  </a:moveTo>
                  <a:cubicBezTo>
                    <a:pt x="180" y="278"/>
                    <a:pt x="236" y="234"/>
                    <a:pt x="299" y="184"/>
                  </a:cubicBezTo>
                  <a:cubicBezTo>
                    <a:pt x="304" y="274"/>
                    <a:pt x="196" y="422"/>
                    <a:pt x="88" y="486"/>
                  </a:cubicBezTo>
                  <a:cubicBezTo>
                    <a:pt x="5" y="392"/>
                    <a:pt x="0" y="130"/>
                    <a:pt x="81" y="0"/>
                  </a:cubicBezTo>
                  <a:cubicBezTo>
                    <a:pt x="81" y="59"/>
                    <a:pt x="78" y="114"/>
                    <a:pt x="82" y="168"/>
                  </a:cubicBezTo>
                  <a:cubicBezTo>
                    <a:pt x="87" y="221"/>
                    <a:pt x="101" y="273"/>
                    <a:pt x="111" y="3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8" name="Freeform 1540">
              <a:extLst>
                <a:ext uri="{FF2B5EF4-FFF2-40B4-BE49-F238E27FC236}">
                  <a16:creationId xmlns:a16="http://schemas.microsoft.com/office/drawing/2014/main" id="{2707A406-6984-4CDF-94A0-C3ECB9B6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510" y="2000705"/>
              <a:ext cx="69055" cy="84824"/>
            </a:xfrm>
            <a:custGeom>
              <a:avLst/>
              <a:gdLst>
                <a:gd name="T0" fmla="*/ 258 w 258"/>
                <a:gd name="T1" fmla="*/ 318 h 318"/>
                <a:gd name="T2" fmla="*/ 0 w 258"/>
                <a:gd name="T3" fmla="*/ 3 h 318"/>
                <a:gd name="T4" fmla="*/ 258 w 25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318">
                  <a:moveTo>
                    <a:pt x="258" y="318"/>
                  </a:moveTo>
                  <a:cubicBezTo>
                    <a:pt x="128" y="242"/>
                    <a:pt x="52" y="135"/>
                    <a:pt x="0" y="3"/>
                  </a:cubicBezTo>
                  <a:cubicBezTo>
                    <a:pt x="139" y="0"/>
                    <a:pt x="258" y="167"/>
                    <a:pt x="258" y="3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1541">
              <a:extLst>
                <a:ext uri="{FF2B5EF4-FFF2-40B4-BE49-F238E27FC236}">
                  <a16:creationId xmlns:a16="http://schemas.microsoft.com/office/drawing/2014/main" id="{4E6EBCA0-32A2-4BB7-86F4-FEE7B510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72" y="2000161"/>
              <a:ext cx="72861" cy="84824"/>
            </a:xfrm>
            <a:custGeom>
              <a:avLst/>
              <a:gdLst>
                <a:gd name="T0" fmla="*/ 272 w 272"/>
                <a:gd name="T1" fmla="*/ 4 h 318"/>
                <a:gd name="T2" fmla="*/ 17 w 272"/>
                <a:gd name="T3" fmla="*/ 318 h 318"/>
                <a:gd name="T4" fmla="*/ 272 w 272"/>
                <a:gd name="T5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318">
                  <a:moveTo>
                    <a:pt x="272" y="4"/>
                  </a:moveTo>
                  <a:cubicBezTo>
                    <a:pt x="220" y="138"/>
                    <a:pt x="142" y="243"/>
                    <a:pt x="17" y="318"/>
                  </a:cubicBezTo>
                  <a:cubicBezTo>
                    <a:pt x="0" y="204"/>
                    <a:pt x="121" y="0"/>
                    <a:pt x="272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CCC34987-1788-4F35-ABBE-BF6A7778A9BD}"/>
              </a:ext>
            </a:extLst>
          </p:cNvPr>
          <p:cNvSpPr txBox="1"/>
          <p:nvPr/>
        </p:nvSpPr>
        <p:spPr>
          <a:xfrm>
            <a:off x="2628384" y="4080387"/>
            <a:ext cx="17281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李院士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405C8AD8-113F-42F1-9DDC-B6931E52C474}"/>
              </a:ext>
            </a:extLst>
          </p:cNvPr>
          <p:cNvSpPr txBox="1"/>
          <p:nvPr/>
        </p:nvSpPr>
        <p:spPr>
          <a:xfrm>
            <a:off x="2352078" y="4529420"/>
            <a:ext cx="22808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中国工程院院士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A2612774-9EE9-4FC9-9C76-AE4F7F87D3BA}"/>
              </a:ext>
            </a:extLst>
          </p:cNvPr>
          <p:cNvSpPr txBox="1"/>
          <p:nvPr/>
        </p:nvSpPr>
        <p:spPr>
          <a:xfrm>
            <a:off x="2546869" y="5168372"/>
            <a:ext cx="3474672" cy="72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      继续提供生产技术的支持，为产品高质量产销售提供了解决思路</a:t>
            </a: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B796793E-D728-4908-B154-361EE1E5895B}"/>
              </a:ext>
            </a:extLst>
          </p:cNvPr>
          <p:cNvSpPr/>
          <p:nvPr/>
        </p:nvSpPr>
        <p:spPr>
          <a:xfrm>
            <a:off x="7052961" y="3929808"/>
            <a:ext cx="4110840" cy="22138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gradFill flip="none" rotWithShape="1">
              <a:gsLst>
                <a:gs pos="50000">
                  <a:srgbClr val="E5AE55">
                    <a:alpha val="0"/>
                  </a:srgbClr>
                </a:gs>
                <a:gs pos="0">
                  <a:srgbClr val="F5E4CF">
                    <a:alpha val="45000"/>
                  </a:srgbClr>
                </a:gs>
                <a:gs pos="100000">
                  <a:srgbClr val="F5E4CF">
                    <a:alpha val="41000"/>
                  </a:srgb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C7B3F69E-F31D-4713-94A2-6A5BC887DF32}"/>
              </a:ext>
            </a:extLst>
          </p:cNvPr>
          <p:cNvSpPr/>
          <p:nvPr/>
        </p:nvSpPr>
        <p:spPr>
          <a:xfrm>
            <a:off x="7052961" y="3929808"/>
            <a:ext cx="4110840" cy="2213894"/>
          </a:xfrm>
          <a:prstGeom prst="rect">
            <a:avLst/>
          </a:prstGeom>
          <a:gradFill flip="none" rotWithShape="1">
            <a:gsLst>
              <a:gs pos="57000">
                <a:srgbClr val="EEDFC0">
                  <a:lumMod val="82000"/>
                  <a:lumOff val="18000"/>
                  <a:alpha val="0"/>
                </a:srgbClr>
              </a:gs>
              <a:gs pos="4000">
                <a:srgbClr val="EECA91">
                  <a:lumMod val="93000"/>
                  <a:alpha val="14000"/>
                </a:srgbClr>
              </a:gs>
              <a:gs pos="100000">
                <a:srgbClr val="EECA91">
                  <a:lumMod val="88000"/>
                  <a:alpha val="20000"/>
                </a:srgbClr>
              </a:gs>
            </a:gsLst>
            <a:lin ang="17400000" scaled="0"/>
            <a:tileRect/>
          </a:gradFill>
          <a:ln>
            <a:gradFill flip="none" rotWithShape="1">
              <a:gsLst>
                <a:gs pos="50000">
                  <a:srgbClr val="E5AE55">
                    <a:alpha val="26000"/>
                  </a:srgbClr>
                </a:gs>
                <a:gs pos="0">
                  <a:srgbClr val="F5E4CF">
                    <a:alpha val="45000"/>
                  </a:srgbClr>
                </a:gs>
                <a:gs pos="100000">
                  <a:srgbClr val="F5E4CF">
                    <a:alpha val="41000"/>
                  </a:srgbClr>
                </a:gs>
              </a:gsLst>
              <a:lin ang="2700000" scaled="1"/>
              <a:tileRect/>
            </a:gradFill>
          </a:ln>
          <a:effectLst>
            <a:outerShdw blurRad="3683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EAB0A94-AB3D-42FA-84A1-69D2AEE1A9B5}"/>
              </a:ext>
            </a:extLst>
          </p:cNvPr>
          <p:cNvGrpSpPr/>
          <p:nvPr/>
        </p:nvGrpSpPr>
        <p:grpSpPr>
          <a:xfrm>
            <a:off x="7219560" y="4267820"/>
            <a:ext cx="1918269" cy="697076"/>
            <a:chOff x="1026099" y="2000161"/>
            <a:chExt cx="1430040" cy="697076"/>
          </a:xfrm>
        </p:grpSpPr>
        <p:sp>
          <p:nvSpPr>
            <p:cNvPr id="158" name="Freeform 1525">
              <a:extLst>
                <a:ext uri="{FF2B5EF4-FFF2-40B4-BE49-F238E27FC236}">
                  <a16:creationId xmlns:a16="http://schemas.microsoft.com/office/drawing/2014/main" id="{163AF2FA-BAFB-4036-8B63-93C827345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231" y="2598276"/>
              <a:ext cx="700339" cy="98961"/>
            </a:xfrm>
            <a:custGeom>
              <a:avLst/>
              <a:gdLst>
                <a:gd name="T0" fmla="*/ 2624 w 2624"/>
                <a:gd name="T1" fmla="*/ 351 h 371"/>
                <a:gd name="T2" fmla="*/ 2236 w 2624"/>
                <a:gd name="T3" fmla="*/ 308 h 371"/>
                <a:gd name="T4" fmla="*/ 1726 w 2624"/>
                <a:gd name="T5" fmla="*/ 135 h 371"/>
                <a:gd name="T6" fmla="*/ 1408 w 2624"/>
                <a:gd name="T7" fmla="*/ 140 h 371"/>
                <a:gd name="T8" fmla="*/ 1668 w 2624"/>
                <a:gd name="T9" fmla="*/ 329 h 371"/>
                <a:gd name="T10" fmla="*/ 1515 w 2624"/>
                <a:gd name="T11" fmla="*/ 309 h 371"/>
                <a:gd name="T12" fmla="*/ 1352 w 2624"/>
                <a:gd name="T13" fmla="*/ 186 h 371"/>
                <a:gd name="T14" fmla="*/ 1282 w 2624"/>
                <a:gd name="T15" fmla="*/ 186 h 371"/>
                <a:gd name="T16" fmla="*/ 1118 w 2624"/>
                <a:gd name="T17" fmla="*/ 308 h 371"/>
                <a:gd name="T18" fmla="*/ 965 w 2624"/>
                <a:gd name="T19" fmla="*/ 331 h 371"/>
                <a:gd name="T20" fmla="*/ 1224 w 2624"/>
                <a:gd name="T21" fmla="*/ 140 h 371"/>
                <a:gd name="T22" fmla="*/ 908 w 2624"/>
                <a:gd name="T23" fmla="*/ 135 h 371"/>
                <a:gd name="T24" fmla="*/ 327 w 2624"/>
                <a:gd name="T25" fmla="*/ 323 h 371"/>
                <a:gd name="T26" fmla="*/ 0 w 2624"/>
                <a:gd name="T27" fmla="*/ 361 h 371"/>
                <a:gd name="T28" fmla="*/ 7 w 2624"/>
                <a:gd name="T29" fmla="*/ 345 h 371"/>
                <a:gd name="T30" fmla="*/ 639 w 2624"/>
                <a:gd name="T31" fmla="*/ 75 h 371"/>
                <a:gd name="T32" fmla="*/ 1276 w 2624"/>
                <a:gd name="T33" fmla="*/ 90 h 371"/>
                <a:gd name="T34" fmla="*/ 1359 w 2624"/>
                <a:gd name="T35" fmla="*/ 89 h 371"/>
                <a:gd name="T36" fmla="*/ 2158 w 2624"/>
                <a:gd name="T37" fmla="*/ 131 h 371"/>
                <a:gd name="T38" fmla="*/ 2605 w 2624"/>
                <a:gd name="T39" fmla="*/ 338 h 371"/>
                <a:gd name="T40" fmla="*/ 2624 w 2624"/>
                <a:gd name="T41" fmla="*/ 35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4" h="371">
                  <a:moveTo>
                    <a:pt x="2624" y="351"/>
                  </a:moveTo>
                  <a:cubicBezTo>
                    <a:pt x="2489" y="370"/>
                    <a:pt x="2360" y="346"/>
                    <a:pt x="2236" y="308"/>
                  </a:cubicBezTo>
                  <a:cubicBezTo>
                    <a:pt x="2065" y="255"/>
                    <a:pt x="1896" y="192"/>
                    <a:pt x="1726" y="135"/>
                  </a:cubicBezTo>
                  <a:cubicBezTo>
                    <a:pt x="1620" y="99"/>
                    <a:pt x="1515" y="110"/>
                    <a:pt x="1408" y="140"/>
                  </a:cubicBezTo>
                  <a:cubicBezTo>
                    <a:pt x="1498" y="199"/>
                    <a:pt x="1595" y="245"/>
                    <a:pt x="1668" y="329"/>
                  </a:cubicBezTo>
                  <a:cubicBezTo>
                    <a:pt x="1582" y="371"/>
                    <a:pt x="1577" y="366"/>
                    <a:pt x="1515" y="309"/>
                  </a:cubicBezTo>
                  <a:cubicBezTo>
                    <a:pt x="1465" y="262"/>
                    <a:pt x="1409" y="222"/>
                    <a:pt x="1352" y="186"/>
                  </a:cubicBezTo>
                  <a:cubicBezTo>
                    <a:pt x="1335" y="175"/>
                    <a:pt x="1299" y="175"/>
                    <a:pt x="1282" y="186"/>
                  </a:cubicBezTo>
                  <a:cubicBezTo>
                    <a:pt x="1225" y="222"/>
                    <a:pt x="1168" y="262"/>
                    <a:pt x="1118" y="308"/>
                  </a:cubicBezTo>
                  <a:cubicBezTo>
                    <a:pt x="1054" y="367"/>
                    <a:pt x="1057" y="371"/>
                    <a:pt x="965" y="331"/>
                  </a:cubicBezTo>
                  <a:cubicBezTo>
                    <a:pt x="1035" y="244"/>
                    <a:pt x="1135" y="201"/>
                    <a:pt x="1224" y="140"/>
                  </a:cubicBezTo>
                  <a:cubicBezTo>
                    <a:pt x="1118" y="110"/>
                    <a:pt x="1014" y="100"/>
                    <a:pt x="908" y="135"/>
                  </a:cubicBezTo>
                  <a:cubicBezTo>
                    <a:pt x="715" y="198"/>
                    <a:pt x="522" y="264"/>
                    <a:pt x="327" y="323"/>
                  </a:cubicBezTo>
                  <a:cubicBezTo>
                    <a:pt x="223" y="354"/>
                    <a:pt x="114" y="370"/>
                    <a:pt x="0" y="361"/>
                  </a:cubicBezTo>
                  <a:cubicBezTo>
                    <a:pt x="3" y="353"/>
                    <a:pt x="4" y="346"/>
                    <a:pt x="7" y="345"/>
                  </a:cubicBezTo>
                  <a:cubicBezTo>
                    <a:pt x="217" y="254"/>
                    <a:pt x="424" y="152"/>
                    <a:pt x="639" y="75"/>
                  </a:cubicBezTo>
                  <a:cubicBezTo>
                    <a:pt x="849" y="0"/>
                    <a:pt x="1065" y="30"/>
                    <a:pt x="1276" y="90"/>
                  </a:cubicBezTo>
                  <a:cubicBezTo>
                    <a:pt x="1302" y="98"/>
                    <a:pt x="1334" y="97"/>
                    <a:pt x="1359" y="89"/>
                  </a:cubicBezTo>
                  <a:cubicBezTo>
                    <a:pt x="1631" y="8"/>
                    <a:pt x="1897" y="15"/>
                    <a:pt x="2158" y="131"/>
                  </a:cubicBezTo>
                  <a:cubicBezTo>
                    <a:pt x="2308" y="198"/>
                    <a:pt x="2456" y="269"/>
                    <a:pt x="2605" y="338"/>
                  </a:cubicBezTo>
                  <a:cubicBezTo>
                    <a:pt x="2612" y="341"/>
                    <a:pt x="2618" y="347"/>
                    <a:pt x="2624" y="3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526">
              <a:extLst>
                <a:ext uri="{FF2B5EF4-FFF2-40B4-BE49-F238E27FC236}">
                  <a16:creationId xmlns:a16="http://schemas.microsoft.com/office/drawing/2014/main" id="{F1045656-B915-4FBC-8353-BC79D7B34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040" y="2587401"/>
              <a:ext cx="218584" cy="108748"/>
            </a:xfrm>
            <a:custGeom>
              <a:avLst/>
              <a:gdLst>
                <a:gd name="T0" fmla="*/ 459 w 818"/>
                <a:gd name="T1" fmla="*/ 111 h 407"/>
                <a:gd name="T2" fmla="*/ 396 w 818"/>
                <a:gd name="T3" fmla="*/ 59 h 407"/>
                <a:gd name="T4" fmla="*/ 343 w 818"/>
                <a:gd name="T5" fmla="*/ 0 h 407"/>
                <a:gd name="T6" fmla="*/ 818 w 818"/>
                <a:gd name="T7" fmla="*/ 180 h 407"/>
                <a:gd name="T8" fmla="*/ 0 w 818"/>
                <a:gd name="T9" fmla="*/ 228 h 407"/>
                <a:gd name="T10" fmla="*/ 459 w 818"/>
                <a:gd name="T11" fmla="*/ 11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8" h="407">
                  <a:moveTo>
                    <a:pt x="459" y="111"/>
                  </a:moveTo>
                  <a:cubicBezTo>
                    <a:pt x="435" y="91"/>
                    <a:pt x="414" y="76"/>
                    <a:pt x="396" y="59"/>
                  </a:cubicBezTo>
                  <a:cubicBezTo>
                    <a:pt x="379" y="43"/>
                    <a:pt x="365" y="24"/>
                    <a:pt x="343" y="0"/>
                  </a:cubicBezTo>
                  <a:cubicBezTo>
                    <a:pt x="508" y="63"/>
                    <a:pt x="663" y="121"/>
                    <a:pt x="818" y="180"/>
                  </a:cubicBezTo>
                  <a:cubicBezTo>
                    <a:pt x="634" y="361"/>
                    <a:pt x="286" y="407"/>
                    <a:pt x="0" y="228"/>
                  </a:cubicBezTo>
                  <a:cubicBezTo>
                    <a:pt x="171" y="232"/>
                    <a:pt x="322" y="205"/>
                    <a:pt x="459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0" name="Freeform 1527">
              <a:extLst>
                <a:ext uri="{FF2B5EF4-FFF2-40B4-BE49-F238E27FC236}">
                  <a16:creationId xmlns:a16="http://schemas.microsoft.com/office/drawing/2014/main" id="{2C81F070-E283-42AC-872E-EF8B92A6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721" y="2588489"/>
              <a:ext cx="214234" cy="105486"/>
            </a:xfrm>
            <a:custGeom>
              <a:avLst/>
              <a:gdLst>
                <a:gd name="T0" fmla="*/ 0 w 803"/>
                <a:gd name="T1" fmla="*/ 174 h 395"/>
                <a:gd name="T2" fmla="*/ 462 w 803"/>
                <a:gd name="T3" fmla="*/ 0 h 395"/>
                <a:gd name="T4" fmla="*/ 471 w 803"/>
                <a:gd name="T5" fmla="*/ 6 h 395"/>
                <a:gd name="T6" fmla="*/ 363 w 803"/>
                <a:gd name="T7" fmla="*/ 109 h 395"/>
                <a:gd name="T8" fmla="*/ 803 w 803"/>
                <a:gd name="T9" fmla="*/ 221 h 395"/>
                <a:gd name="T10" fmla="*/ 0 w 803"/>
                <a:gd name="T11" fmla="*/ 1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3" h="395">
                  <a:moveTo>
                    <a:pt x="0" y="174"/>
                  </a:moveTo>
                  <a:cubicBezTo>
                    <a:pt x="154" y="116"/>
                    <a:pt x="308" y="58"/>
                    <a:pt x="462" y="0"/>
                  </a:cubicBezTo>
                  <a:cubicBezTo>
                    <a:pt x="465" y="2"/>
                    <a:pt x="468" y="4"/>
                    <a:pt x="471" y="6"/>
                  </a:cubicBezTo>
                  <a:cubicBezTo>
                    <a:pt x="436" y="39"/>
                    <a:pt x="401" y="73"/>
                    <a:pt x="363" y="109"/>
                  </a:cubicBezTo>
                  <a:cubicBezTo>
                    <a:pt x="496" y="198"/>
                    <a:pt x="643" y="228"/>
                    <a:pt x="803" y="221"/>
                  </a:cubicBezTo>
                  <a:cubicBezTo>
                    <a:pt x="649" y="395"/>
                    <a:pt x="148" y="362"/>
                    <a:pt x="0" y="17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1" name="Freeform 1528">
              <a:extLst>
                <a:ext uri="{FF2B5EF4-FFF2-40B4-BE49-F238E27FC236}">
                  <a16:creationId xmlns:a16="http://schemas.microsoft.com/office/drawing/2014/main" id="{DFC99295-2BCC-4807-AC91-BA4B32D3E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804" y="2443854"/>
              <a:ext cx="120711" cy="123973"/>
            </a:xfrm>
            <a:custGeom>
              <a:avLst/>
              <a:gdLst>
                <a:gd name="T0" fmla="*/ 453 w 453"/>
                <a:gd name="T1" fmla="*/ 121 h 466"/>
                <a:gd name="T2" fmla="*/ 163 w 453"/>
                <a:gd name="T3" fmla="*/ 448 h 466"/>
                <a:gd name="T4" fmla="*/ 47 w 453"/>
                <a:gd name="T5" fmla="*/ 465 h 466"/>
                <a:gd name="T6" fmla="*/ 11 w 453"/>
                <a:gd name="T7" fmla="*/ 437 h 466"/>
                <a:gd name="T8" fmla="*/ 115 w 453"/>
                <a:gd name="T9" fmla="*/ 6 h 466"/>
                <a:gd name="T10" fmla="*/ 128 w 453"/>
                <a:gd name="T11" fmla="*/ 0 h 466"/>
                <a:gd name="T12" fmla="*/ 137 w 453"/>
                <a:gd name="T13" fmla="*/ 279 h 466"/>
                <a:gd name="T14" fmla="*/ 316 w 453"/>
                <a:gd name="T15" fmla="*/ 235 h 466"/>
                <a:gd name="T16" fmla="*/ 453 w 453"/>
                <a:gd name="T17" fmla="*/ 12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66">
                  <a:moveTo>
                    <a:pt x="453" y="121"/>
                  </a:moveTo>
                  <a:cubicBezTo>
                    <a:pt x="437" y="281"/>
                    <a:pt x="325" y="407"/>
                    <a:pt x="163" y="448"/>
                  </a:cubicBezTo>
                  <a:cubicBezTo>
                    <a:pt x="125" y="457"/>
                    <a:pt x="86" y="463"/>
                    <a:pt x="47" y="465"/>
                  </a:cubicBezTo>
                  <a:cubicBezTo>
                    <a:pt x="35" y="466"/>
                    <a:pt x="11" y="448"/>
                    <a:pt x="11" y="437"/>
                  </a:cubicBezTo>
                  <a:cubicBezTo>
                    <a:pt x="0" y="283"/>
                    <a:pt x="30" y="137"/>
                    <a:pt x="115" y="6"/>
                  </a:cubicBezTo>
                  <a:cubicBezTo>
                    <a:pt x="116" y="3"/>
                    <a:pt x="121" y="3"/>
                    <a:pt x="128" y="0"/>
                  </a:cubicBezTo>
                  <a:cubicBezTo>
                    <a:pt x="161" y="91"/>
                    <a:pt x="142" y="184"/>
                    <a:pt x="137" y="279"/>
                  </a:cubicBezTo>
                  <a:cubicBezTo>
                    <a:pt x="205" y="286"/>
                    <a:pt x="265" y="271"/>
                    <a:pt x="316" y="235"/>
                  </a:cubicBezTo>
                  <a:cubicBezTo>
                    <a:pt x="364" y="202"/>
                    <a:pt x="406" y="160"/>
                    <a:pt x="453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1529">
              <a:extLst>
                <a:ext uri="{FF2B5EF4-FFF2-40B4-BE49-F238E27FC236}">
                  <a16:creationId xmlns:a16="http://schemas.microsoft.com/office/drawing/2014/main" id="{F11DC15D-5859-4601-9D02-A76AEC6C1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286" y="2443854"/>
              <a:ext cx="118536" cy="129410"/>
            </a:xfrm>
            <a:custGeom>
              <a:avLst/>
              <a:gdLst>
                <a:gd name="T0" fmla="*/ 333 w 444"/>
                <a:gd name="T1" fmla="*/ 0 h 486"/>
                <a:gd name="T2" fmla="*/ 428 w 444"/>
                <a:gd name="T3" fmla="*/ 221 h 486"/>
                <a:gd name="T4" fmla="*/ 444 w 444"/>
                <a:gd name="T5" fmla="*/ 430 h 486"/>
                <a:gd name="T6" fmla="*/ 414 w 444"/>
                <a:gd name="T7" fmla="*/ 465 h 486"/>
                <a:gd name="T8" fmla="*/ 1 w 444"/>
                <a:gd name="T9" fmla="*/ 144 h 486"/>
                <a:gd name="T10" fmla="*/ 1 w 444"/>
                <a:gd name="T11" fmla="*/ 123 h 486"/>
                <a:gd name="T12" fmla="*/ 143 w 444"/>
                <a:gd name="T13" fmla="*/ 238 h 486"/>
                <a:gd name="T14" fmla="*/ 315 w 444"/>
                <a:gd name="T15" fmla="*/ 280 h 486"/>
                <a:gd name="T16" fmla="*/ 315 w 444"/>
                <a:gd name="T17" fmla="*/ 2 h 486"/>
                <a:gd name="T18" fmla="*/ 333 w 44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486">
                  <a:moveTo>
                    <a:pt x="333" y="0"/>
                  </a:moveTo>
                  <a:cubicBezTo>
                    <a:pt x="384" y="65"/>
                    <a:pt x="414" y="141"/>
                    <a:pt x="428" y="221"/>
                  </a:cubicBezTo>
                  <a:cubicBezTo>
                    <a:pt x="440" y="289"/>
                    <a:pt x="441" y="360"/>
                    <a:pt x="444" y="430"/>
                  </a:cubicBezTo>
                  <a:cubicBezTo>
                    <a:pt x="444" y="442"/>
                    <a:pt x="426" y="464"/>
                    <a:pt x="414" y="465"/>
                  </a:cubicBezTo>
                  <a:cubicBezTo>
                    <a:pt x="232" y="486"/>
                    <a:pt x="29" y="326"/>
                    <a:pt x="1" y="144"/>
                  </a:cubicBezTo>
                  <a:cubicBezTo>
                    <a:pt x="0" y="138"/>
                    <a:pt x="1" y="131"/>
                    <a:pt x="1" y="123"/>
                  </a:cubicBezTo>
                  <a:cubicBezTo>
                    <a:pt x="50" y="163"/>
                    <a:pt x="94" y="204"/>
                    <a:pt x="143" y="238"/>
                  </a:cubicBezTo>
                  <a:cubicBezTo>
                    <a:pt x="193" y="272"/>
                    <a:pt x="251" y="285"/>
                    <a:pt x="315" y="280"/>
                  </a:cubicBezTo>
                  <a:cubicBezTo>
                    <a:pt x="315" y="185"/>
                    <a:pt x="315" y="94"/>
                    <a:pt x="315" y="2"/>
                  </a:cubicBezTo>
                  <a:cubicBezTo>
                    <a:pt x="321" y="2"/>
                    <a:pt x="327" y="1"/>
                    <a:pt x="33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1530">
              <a:extLst>
                <a:ext uri="{FF2B5EF4-FFF2-40B4-BE49-F238E27FC236}">
                  <a16:creationId xmlns:a16="http://schemas.microsoft.com/office/drawing/2014/main" id="{90C263DD-8A48-471E-941B-353185A7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105" y="2528677"/>
              <a:ext cx="143004" cy="114186"/>
            </a:xfrm>
            <a:custGeom>
              <a:avLst/>
              <a:gdLst>
                <a:gd name="T0" fmla="*/ 0 w 537"/>
                <a:gd name="T1" fmla="*/ 293 h 429"/>
                <a:gd name="T2" fmla="*/ 262 w 537"/>
                <a:gd name="T3" fmla="*/ 0 h 429"/>
                <a:gd name="T4" fmla="*/ 245 w 537"/>
                <a:gd name="T5" fmla="*/ 223 h 429"/>
                <a:gd name="T6" fmla="*/ 389 w 537"/>
                <a:gd name="T7" fmla="*/ 240 h 429"/>
                <a:gd name="T8" fmla="*/ 537 w 537"/>
                <a:gd name="T9" fmla="*/ 230 h 429"/>
                <a:gd name="T10" fmla="*/ 0 w 537"/>
                <a:gd name="T11" fmla="*/ 29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29">
                  <a:moveTo>
                    <a:pt x="0" y="293"/>
                  </a:moveTo>
                  <a:cubicBezTo>
                    <a:pt x="38" y="209"/>
                    <a:pt x="185" y="45"/>
                    <a:pt x="262" y="0"/>
                  </a:cubicBezTo>
                  <a:cubicBezTo>
                    <a:pt x="286" y="45"/>
                    <a:pt x="284" y="82"/>
                    <a:pt x="245" y="223"/>
                  </a:cubicBezTo>
                  <a:cubicBezTo>
                    <a:pt x="294" y="229"/>
                    <a:pt x="341" y="239"/>
                    <a:pt x="389" y="240"/>
                  </a:cubicBezTo>
                  <a:cubicBezTo>
                    <a:pt x="438" y="242"/>
                    <a:pt x="487" y="234"/>
                    <a:pt x="537" y="230"/>
                  </a:cubicBezTo>
                  <a:cubicBezTo>
                    <a:pt x="455" y="396"/>
                    <a:pt x="166" y="429"/>
                    <a:pt x="0" y="2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4" name="Freeform 1531">
              <a:extLst>
                <a:ext uri="{FF2B5EF4-FFF2-40B4-BE49-F238E27FC236}">
                  <a16:creationId xmlns:a16="http://schemas.microsoft.com/office/drawing/2014/main" id="{0F1404D1-655D-42A2-97ED-362099DDA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60" y="2527046"/>
              <a:ext cx="145179" cy="115817"/>
            </a:xfrm>
            <a:custGeom>
              <a:avLst/>
              <a:gdLst>
                <a:gd name="T0" fmla="*/ 279 w 543"/>
                <a:gd name="T1" fmla="*/ 0 h 434"/>
                <a:gd name="T2" fmla="*/ 543 w 543"/>
                <a:gd name="T3" fmla="*/ 292 h 434"/>
                <a:gd name="T4" fmla="*/ 0 w 543"/>
                <a:gd name="T5" fmla="*/ 235 h 434"/>
                <a:gd name="T6" fmla="*/ 149 w 543"/>
                <a:gd name="T7" fmla="*/ 246 h 434"/>
                <a:gd name="T8" fmla="*/ 288 w 543"/>
                <a:gd name="T9" fmla="*/ 230 h 434"/>
                <a:gd name="T10" fmla="*/ 259 w 543"/>
                <a:gd name="T11" fmla="*/ 7 h 434"/>
                <a:gd name="T12" fmla="*/ 279 w 543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434">
                  <a:moveTo>
                    <a:pt x="279" y="0"/>
                  </a:moveTo>
                  <a:cubicBezTo>
                    <a:pt x="381" y="85"/>
                    <a:pt x="475" y="177"/>
                    <a:pt x="543" y="292"/>
                  </a:cubicBezTo>
                  <a:cubicBezTo>
                    <a:pt x="407" y="434"/>
                    <a:pt x="109" y="404"/>
                    <a:pt x="0" y="235"/>
                  </a:cubicBezTo>
                  <a:cubicBezTo>
                    <a:pt x="53" y="239"/>
                    <a:pt x="101" y="247"/>
                    <a:pt x="149" y="246"/>
                  </a:cubicBezTo>
                  <a:cubicBezTo>
                    <a:pt x="198" y="245"/>
                    <a:pt x="246" y="235"/>
                    <a:pt x="288" y="230"/>
                  </a:cubicBezTo>
                  <a:cubicBezTo>
                    <a:pt x="277" y="148"/>
                    <a:pt x="268" y="77"/>
                    <a:pt x="259" y="7"/>
                  </a:cubicBezTo>
                  <a:cubicBezTo>
                    <a:pt x="266" y="5"/>
                    <a:pt x="272" y="3"/>
                    <a:pt x="2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532">
              <a:extLst>
                <a:ext uri="{FF2B5EF4-FFF2-40B4-BE49-F238E27FC236}">
                  <a16:creationId xmlns:a16="http://schemas.microsoft.com/office/drawing/2014/main" id="{0CC0224E-1A42-4616-88E8-4FA62200B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099" y="2343262"/>
              <a:ext cx="94067" cy="138654"/>
            </a:xfrm>
            <a:custGeom>
              <a:avLst/>
              <a:gdLst>
                <a:gd name="T0" fmla="*/ 239 w 352"/>
                <a:gd name="T1" fmla="*/ 238 h 520"/>
                <a:gd name="T2" fmla="*/ 282 w 352"/>
                <a:gd name="T3" fmla="*/ 0 h 520"/>
                <a:gd name="T4" fmla="*/ 302 w 352"/>
                <a:gd name="T5" fmla="*/ 520 h 520"/>
                <a:gd name="T6" fmla="*/ 30 w 352"/>
                <a:gd name="T7" fmla="*/ 25 h 520"/>
                <a:gd name="T8" fmla="*/ 239 w 352"/>
                <a:gd name="T9" fmla="*/ 2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20">
                  <a:moveTo>
                    <a:pt x="239" y="238"/>
                  </a:moveTo>
                  <a:cubicBezTo>
                    <a:pt x="255" y="154"/>
                    <a:pt x="268" y="77"/>
                    <a:pt x="282" y="0"/>
                  </a:cubicBezTo>
                  <a:cubicBezTo>
                    <a:pt x="346" y="172"/>
                    <a:pt x="352" y="344"/>
                    <a:pt x="302" y="520"/>
                  </a:cubicBezTo>
                  <a:cubicBezTo>
                    <a:pt x="164" y="494"/>
                    <a:pt x="0" y="273"/>
                    <a:pt x="30" y="25"/>
                  </a:cubicBezTo>
                  <a:cubicBezTo>
                    <a:pt x="79" y="123"/>
                    <a:pt x="138" y="195"/>
                    <a:pt x="239" y="2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533">
              <a:extLst>
                <a:ext uri="{FF2B5EF4-FFF2-40B4-BE49-F238E27FC236}">
                  <a16:creationId xmlns:a16="http://schemas.microsoft.com/office/drawing/2014/main" id="{2C82BCD7-AEE0-4817-8E3F-B7C7F429E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634" y="2343805"/>
              <a:ext cx="99505" cy="139742"/>
            </a:xfrm>
            <a:custGeom>
              <a:avLst/>
              <a:gdLst>
                <a:gd name="T0" fmla="*/ 70 w 374"/>
                <a:gd name="T1" fmla="*/ 0 h 522"/>
                <a:gd name="T2" fmla="*/ 112 w 374"/>
                <a:gd name="T3" fmla="*/ 233 h 522"/>
                <a:gd name="T4" fmla="*/ 317 w 374"/>
                <a:gd name="T5" fmla="*/ 34 h 522"/>
                <a:gd name="T6" fmla="*/ 54 w 374"/>
                <a:gd name="T7" fmla="*/ 522 h 522"/>
                <a:gd name="T8" fmla="*/ 70 w 374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22">
                  <a:moveTo>
                    <a:pt x="70" y="0"/>
                  </a:moveTo>
                  <a:cubicBezTo>
                    <a:pt x="84" y="75"/>
                    <a:pt x="98" y="151"/>
                    <a:pt x="112" y="233"/>
                  </a:cubicBezTo>
                  <a:cubicBezTo>
                    <a:pt x="213" y="195"/>
                    <a:pt x="270" y="122"/>
                    <a:pt x="317" y="34"/>
                  </a:cubicBezTo>
                  <a:cubicBezTo>
                    <a:pt x="374" y="190"/>
                    <a:pt x="230" y="457"/>
                    <a:pt x="54" y="522"/>
                  </a:cubicBezTo>
                  <a:cubicBezTo>
                    <a:pt x="0" y="345"/>
                    <a:pt x="7" y="172"/>
                    <a:pt x="7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1534">
              <a:extLst>
                <a:ext uri="{FF2B5EF4-FFF2-40B4-BE49-F238E27FC236}">
                  <a16:creationId xmlns:a16="http://schemas.microsoft.com/office/drawing/2014/main" id="{4BE47C77-17D4-48FB-B2AB-4BC9A9C33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859" y="2235601"/>
              <a:ext cx="79386" cy="122885"/>
            </a:xfrm>
            <a:custGeom>
              <a:avLst/>
              <a:gdLst>
                <a:gd name="T0" fmla="*/ 4 w 298"/>
                <a:gd name="T1" fmla="*/ 30 h 461"/>
                <a:gd name="T2" fmla="*/ 144 w 298"/>
                <a:gd name="T3" fmla="*/ 208 h 461"/>
                <a:gd name="T4" fmla="*/ 269 w 298"/>
                <a:gd name="T5" fmla="*/ 0 h 461"/>
                <a:gd name="T6" fmla="*/ 141 w 298"/>
                <a:gd name="T7" fmla="*/ 461 h 461"/>
                <a:gd name="T8" fmla="*/ 4 w 298"/>
                <a:gd name="T9" fmla="*/ 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61">
                  <a:moveTo>
                    <a:pt x="4" y="30"/>
                  </a:moveTo>
                  <a:cubicBezTo>
                    <a:pt x="55" y="95"/>
                    <a:pt x="98" y="149"/>
                    <a:pt x="144" y="208"/>
                  </a:cubicBezTo>
                  <a:cubicBezTo>
                    <a:pt x="213" y="152"/>
                    <a:pt x="229" y="71"/>
                    <a:pt x="269" y="0"/>
                  </a:cubicBezTo>
                  <a:cubicBezTo>
                    <a:pt x="298" y="118"/>
                    <a:pt x="223" y="403"/>
                    <a:pt x="141" y="461"/>
                  </a:cubicBezTo>
                  <a:cubicBezTo>
                    <a:pt x="68" y="371"/>
                    <a:pt x="0" y="166"/>
                    <a:pt x="4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1535">
              <a:extLst>
                <a:ext uri="{FF2B5EF4-FFF2-40B4-BE49-F238E27FC236}">
                  <a16:creationId xmlns:a16="http://schemas.microsoft.com/office/drawing/2014/main" id="{3558BD0A-885C-445D-A4E7-B46D4FAE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86" y="2235057"/>
              <a:ext cx="81561" cy="123973"/>
            </a:xfrm>
            <a:custGeom>
              <a:avLst/>
              <a:gdLst>
                <a:gd name="T0" fmla="*/ 152 w 305"/>
                <a:gd name="T1" fmla="*/ 466 h 466"/>
                <a:gd name="T2" fmla="*/ 22 w 305"/>
                <a:gd name="T3" fmla="*/ 0 h 466"/>
                <a:gd name="T4" fmla="*/ 148 w 305"/>
                <a:gd name="T5" fmla="*/ 209 h 466"/>
                <a:gd name="T6" fmla="*/ 281 w 305"/>
                <a:gd name="T7" fmla="*/ 41 h 466"/>
                <a:gd name="T8" fmla="*/ 152 w 305"/>
                <a:gd name="T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466">
                  <a:moveTo>
                    <a:pt x="152" y="466"/>
                  </a:moveTo>
                  <a:cubicBezTo>
                    <a:pt x="64" y="376"/>
                    <a:pt x="0" y="147"/>
                    <a:pt x="22" y="0"/>
                  </a:cubicBezTo>
                  <a:cubicBezTo>
                    <a:pt x="64" y="72"/>
                    <a:pt x="79" y="154"/>
                    <a:pt x="148" y="209"/>
                  </a:cubicBezTo>
                  <a:cubicBezTo>
                    <a:pt x="194" y="151"/>
                    <a:pt x="237" y="97"/>
                    <a:pt x="281" y="41"/>
                  </a:cubicBezTo>
                  <a:cubicBezTo>
                    <a:pt x="305" y="120"/>
                    <a:pt x="233" y="353"/>
                    <a:pt x="152" y="4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1536">
              <a:extLst>
                <a:ext uri="{FF2B5EF4-FFF2-40B4-BE49-F238E27FC236}">
                  <a16:creationId xmlns:a16="http://schemas.microsoft.com/office/drawing/2014/main" id="{51053BDF-71FD-44BD-9ADB-AD6C4A4B4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61" y="2046379"/>
              <a:ext cx="90805" cy="119623"/>
            </a:xfrm>
            <a:custGeom>
              <a:avLst/>
              <a:gdLst>
                <a:gd name="T0" fmla="*/ 50 w 342"/>
                <a:gd name="T1" fmla="*/ 448 h 448"/>
                <a:gd name="T2" fmla="*/ 116 w 342"/>
                <a:gd name="T3" fmla="*/ 0 h 448"/>
                <a:gd name="T4" fmla="*/ 116 w 342"/>
                <a:gd name="T5" fmla="*/ 280 h 448"/>
                <a:gd name="T6" fmla="*/ 342 w 342"/>
                <a:gd name="T7" fmla="*/ 140 h 448"/>
                <a:gd name="T8" fmla="*/ 50 w 342"/>
                <a:gd name="T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448">
                  <a:moveTo>
                    <a:pt x="50" y="448"/>
                  </a:moveTo>
                  <a:cubicBezTo>
                    <a:pt x="0" y="286"/>
                    <a:pt x="12" y="137"/>
                    <a:pt x="116" y="0"/>
                  </a:cubicBezTo>
                  <a:cubicBezTo>
                    <a:pt x="116" y="90"/>
                    <a:pt x="116" y="180"/>
                    <a:pt x="116" y="280"/>
                  </a:cubicBezTo>
                  <a:cubicBezTo>
                    <a:pt x="195" y="231"/>
                    <a:pt x="263" y="189"/>
                    <a:pt x="342" y="140"/>
                  </a:cubicBezTo>
                  <a:cubicBezTo>
                    <a:pt x="324" y="233"/>
                    <a:pt x="161" y="399"/>
                    <a:pt x="50" y="4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1537">
              <a:extLst>
                <a:ext uri="{FF2B5EF4-FFF2-40B4-BE49-F238E27FC236}">
                  <a16:creationId xmlns:a16="http://schemas.microsoft.com/office/drawing/2014/main" id="{785E3106-0A71-4F5A-86DA-8EC6D8D0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72" y="2046923"/>
              <a:ext cx="94067" cy="120167"/>
            </a:xfrm>
            <a:custGeom>
              <a:avLst/>
              <a:gdLst>
                <a:gd name="T0" fmla="*/ 241 w 353"/>
                <a:gd name="T1" fmla="*/ 0 h 449"/>
                <a:gd name="T2" fmla="*/ 302 w 353"/>
                <a:gd name="T3" fmla="*/ 449 h 449"/>
                <a:gd name="T4" fmla="*/ 0 w 353"/>
                <a:gd name="T5" fmla="*/ 152 h 449"/>
                <a:gd name="T6" fmla="*/ 227 w 353"/>
                <a:gd name="T7" fmla="*/ 275 h 449"/>
                <a:gd name="T8" fmla="*/ 241 w 353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449">
                  <a:moveTo>
                    <a:pt x="241" y="0"/>
                  </a:moveTo>
                  <a:cubicBezTo>
                    <a:pt x="341" y="137"/>
                    <a:pt x="353" y="285"/>
                    <a:pt x="302" y="449"/>
                  </a:cubicBezTo>
                  <a:cubicBezTo>
                    <a:pt x="175" y="378"/>
                    <a:pt x="82" y="280"/>
                    <a:pt x="0" y="152"/>
                  </a:cubicBezTo>
                  <a:cubicBezTo>
                    <a:pt x="97" y="168"/>
                    <a:pt x="154" y="231"/>
                    <a:pt x="227" y="275"/>
                  </a:cubicBezTo>
                  <a:cubicBezTo>
                    <a:pt x="264" y="182"/>
                    <a:pt x="244" y="91"/>
                    <a:pt x="2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1538">
              <a:extLst>
                <a:ext uri="{FF2B5EF4-FFF2-40B4-BE49-F238E27FC236}">
                  <a16:creationId xmlns:a16="http://schemas.microsoft.com/office/drawing/2014/main" id="{2C0B4CE2-68E1-4290-A228-15210679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916" y="2117065"/>
              <a:ext cx="82105" cy="132129"/>
            </a:xfrm>
            <a:custGeom>
              <a:avLst/>
              <a:gdLst>
                <a:gd name="T0" fmla="*/ 221 w 306"/>
                <a:gd name="T1" fmla="*/ 0 h 494"/>
                <a:gd name="T2" fmla="*/ 222 w 306"/>
                <a:gd name="T3" fmla="*/ 494 h 494"/>
                <a:gd name="T4" fmla="*/ 0 w 306"/>
                <a:gd name="T5" fmla="*/ 208 h 494"/>
                <a:gd name="T6" fmla="*/ 12 w 306"/>
                <a:gd name="T7" fmla="*/ 193 h 494"/>
                <a:gd name="T8" fmla="*/ 191 w 306"/>
                <a:gd name="T9" fmla="*/ 328 h 494"/>
                <a:gd name="T10" fmla="*/ 221 w 306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94">
                  <a:moveTo>
                    <a:pt x="221" y="0"/>
                  </a:moveTo>
                  <a:cubicBezTo>
                    <a:pt x="306" y="116"/>
                    <a:pt x="305" y="358"/>
                    <a:pt x="222" y="494"/>
                  </a:cubicBezTo>
                  <a:cubicBezTo>
                    <a:pt x="115" y="423"/>
                    <a:pt x="42" y="328"/>
                    <a:pt x="0" y="208"/>
                  </a:cubicBezTo>
                  <a:cubicBezTo>
                    <a:pt x="4" y="203"/>
                    <a:pt x="8" y="198"/>
                    <a:pt x="12" y="193"/>
                  </a:cubicBezTo>
                  <a:cubicBezTo>
                    <a:pt x="70" y="237"/>
                    <a:pt x="128" y="281"/>
                    <a:pt x="191" y="328"/>
                  </a:cubicBezTo>
                  <a:cubicBezTo>
                    <a:pt x="242" y="227"/>
                    <a:pt x="228" y="118"/>
                    <a:pt x="2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1539">
              <a:extLst>
                <a:ext uri="{FF2B5EF4-FFF2-40B4-BE49-F238E27FC236}">
                  <a16:creationId xmlns:a16="http://schemas.microsoft.com/office/drawing/2014/main" id="{B4C3ACF5-EB16-4CA4-A13D-8D40F0D5B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36" y="2118153"/>
              <a:ext cx="81018" cy="129954"/>
            </a:xfrm>
            <a:custGeom>
              <a:avLst/>
              <a:gdLst>
                <a:gd name="T0" fmla="*/ 111 w 304"/>
                <a:gd name="T1" fmla="*/ 332 h 486"/>
                <a:gd name="T2" fmla="*/ 299 w 304"/>
                <a:gd name="T3" fmla="*/ 184 h 486"/>
                <a:gd name="T4" fmla="*/ 88 w 304"/>
                <a:gd name="T5" fmla="*/ 486 h 486"/>
                <a:gd name="T6" fmla="*/ 81 w 304"/>
                <a:gd name="T7" fmla="*/ 0 h 486"/>
                <a:gd name="T8" fmla="*/ 82 w 304"/>
                <a:gd name="T9" fmla="*/ 168 h 486"/>
                <a:gd name="T10" fmla="*/ 111 w 304"/>
                <a:gd name="T11" fmla="*/ 33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86">
                  <a:moveTo>
                    <a:pt x="111" y="332"/>
                  </a:moveTo>
                  <a:cubicBezTo>
                    <a:pt x="180" y="278"/>
                    <a:pt x="236" y="234"/>
                    <a:pt x="299" y="184"/>
                  </a:cubicBezTo>
                  <a:cubicBezTo>
                    <a:pt x="304" y="274"/>
                    <a:pt x="196" y="422"/>
                    <a:pt x="88" y="486"/>
                  </a:cubicBezTo>
                  <a:cubicBezTo>
                    <a:pt x="5" y="392"/>
                    <a:pt x="0" y="130"/>
                    <a:pt x="81" y="0"/>
                  </a:cubicBezTo>
                  <a:cubicBezTo>
                    <a:pt x="81" y="59"/>
                    <a:pt x="78" y="114"/>
                    <a:pt x="82" y="168"/>
                  </a:cubicBezTo>
                  <a:cubicBezTo>
                    <a:pt x="87" y="221"/>
                    <a:pt x="101" y="273"/>
                    <a:pt x="111" y="3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1540">
              <a:extLst>
                <a:ext uri="{FF2B5EF4-FFF2-40B4-BE49-F238E27FC236}">
                  <a16:creationId xmlns:a16="http://schemas.microsoft.com/office/drawing/2014/main" id="{6603B941-BD84-4EE5-A4A7-601AC88F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510" y="2000705"/>
              <a:ext cx="69055" cy="84824"/>
            </a:xfrm>
            <a:custGeom>
              <a:avLst/>
              <a:gdLst>
                <a:gd name="T0" fmla="*/ 258 w 258"/>
                <a:gd name="T1" fmla="*/ 318 h 318"/>
                <a:gd name="T2" fmla="*/ 0 w 258"/>
                <a:gd name="T3" fmla="*/ 3 h 318"/>
                <a:gd name="T4" fmla="*/ 258 w 25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318">
                  <a:moveTo>
                    <a:pt x="258" y="318"/>
                  </a:moveTo>
                  <a:cubicBezTo>
                    <a:pt x="128" y="242"/>
                    <a:pt x="52" y="135"/>
                    <a:pt x="0" y="3"/>
                  </a:cubicBezTo>
                  <a:cubicBezTo>
                    <a:pt x="139" y="0"/>
                    <a:pt x="258" y="167"/>
                    <a:pt x="258" y="3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1541">
              <a:extLst>
                <a:ext uri="{FF2B5EF4-FFF2-40B4-BE49-F238E27FC236}">
                  <a16:creationId xmlns:a16="http://schemas.microsoft.com/office/drawing/2014/main" id="{7E984171-0DBE-4B4C-BF21-4BAA42CF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72" y="2000161"/>
              <a:ext cx="72861" cy="84824"/>
            </a:xfrm>
            <a:custGeom>
              <a:avLst/>
              <a:gdLst>
                <a:gd name="T0" fmla="*/ 272 w 272"/>
                <a:gd name="T1" fmla="*/ 4 h 318"/>
                <a:gd name="T2" fmla="*/ 17 w 272"/>
                <a:gd name="T3" fmla="*/ 318 h 318"/>
                <a:gd name="T4" fmla="*/ 272 w 272"/>
                <a:gd name="T5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318">
                  <a:moveTo>
                    <a:pt x="272" y="4"/>
                  </a:moveTo>
                  <a:cubicBezTo>
                    <a:pt x="220" y="138"/>
                    <a:pt x="142" y="243"/>
                    <a:pt x="17" y="318"/>
                  </a:cubicBezTo>
                  <a:cubicBezTo>
                    <a:pt x="0" y="204"/>
                    <a:pt x="121" y="0"/>
                    <a:pt x="272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CA92"/>
                </a:gs>
                <a:gs pos="95000">
                  <a:srgbClr val="E5AE55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56" name="文本框 155">
            <a:extLst>
              <a:ext uri="{FF2B5EF4-FFF2-40B4-BE49-F238E27FC236}">
                <a16:creationId xmlns:a16="http://schemas.microsoft.com/office/drawing/2014/main" id="{2C9A72DE-43FF-4BE3-9C2C-B561461FB5E4}"/>
              </a:ext>
            </a:extLst>
          </p:cNvPr>
          <p:cNvSpPr txBox="1"/>
          <p:nvPr/>
        </p:nvSpPr>
        <p:spPr>
          <a:xfrm>
            <a:off x="7337544" y="4080387"/>
            <a:ext cx="17281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6000"/>
                      </a:srgbClr>
                    </a:gs>
                    <a:gs pos="87000">
                      <a:srgbClr val="E4B558">
                        <a:lumMod val="97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张经理</a:t>
            </a: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12E85F9E-AA5A-439F-9F7F-A0D2BDDAC4B2}"/>
              </a:ext>
            </a:extLst>
          </p:cNvPr>
          <p:cNvSpPr txBox="1"/>
          <p:nvPr/>
        </p:nvSpPr>
        <p:spPr>
          <a:xfrm>
            <a:off x="7061238" y="4529420"/>
            <a:ext cx="22808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产品研发部门经理</a:t>
            </a: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D4716425-7DCB-40FE-B152-652FFBE1B813}"/>
              </a:ext>
            </a:extLst>
          </p:cNvPr>
          <p:cNvSpPr txBox="1"/>
          <p:nvPr/>
        </p:nvSpPr>
        <p:spPr>
          <a:xfrm>
            <a:off x="7256029" y="5168372"/>
            <a:ext cx="3474672" cy="72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      继续提供生产技术的支持，为产品高质量产销售提供了解决思路</a:t>
            </a:r>
          </a:p>
        </p:txBody>
      </p:sp>
    </p:spTree>
    <p:extLst>
      <p:ext uri="{BB962C8B-B14F-4D97-AF65-F5344CB8AC3E}">
        <p14:creationId xmlns:p14="http://schemas.microsoft.com/office/powerpoint/2010/main" val="38133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7146664-ECE8-4887-A726-7390A659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O3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前景与未来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未来计划</a:t>
              </a:r>
              <a:endParaRPr lang="en-US" altLang="zh-CN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7" name="任意多边形: 形状 116">
            <a:extLst>
              <a:ext uri="{FF2B5EF4-FFF2-40B4-BE49-F238E27FC236}">
                <a16:creationId xmlns:a16="http://schemas.microsoft.com/office/drawing/2014/main" id="{14AB822C-AB1D-4168-AC69-0B8FC64AF71E}"/>
              </a:ext>
            </a:extLst>
          </p:cNvPr>
          <p:cNvSpPr/>
          <p:nvPr/>
        </p:nvSpPr>
        <p:spPr>
          <a:xfrm>
            <a:off x="-862282" y="2704846"/>
            <a:ext cx="14023725" cy="1541114"/>
          </a:xfrm>
          <a:custGeom>
            <a:avLst/>
            <a:gdLst>
              <a:gd name="connsiteX0" fmla="*/ 13045 w 12593582"/>
              <a:gd name="connsiteY0" fmla="*/ 1195754 h 1260616"/>
              <a:gd name="connsiteX1" fmla="*/ 384834 w 12593582"/>
              <a:gd name="connsiteY1" fmla="*/ 1225899 h 1260616"/>
              <a:gd name="connsiteX2" fmla="*/ 2565327 w 12593582"/>
              <a:gd name="connsiteY2" fmla="*/ 773723 h 1260616"/>
              <a:gd name="connsiteX3" fmla="*/ 3881661 w 12593582"/>
              <a:gd name="connsiteY3" fmla="*/ 1215850 h 1260616"/>
              <a:gd name="connsiteX4" fmla="*/ 6323410 w 12593582"/>
              <a:gd name="connsiteY4" fmla="*/ 492369 h 1260616"/>
              <a:gd name="connsiteX5" fmla="*/ 8724966 w 12593582"/>
              <a:gd name="connsiteY5" fmla="*/ 1235947 h 1260616"/>
              <a:gd name="connsiteX6" fmla="*/ 12593582 w 12593582"/>
              <a:gd name="connsiteY6" fmla="*/ 0 h 1260616"/>
              <a:gd name="connsiteX0" fmla="*/ 9373 w 12589910"/>
              <a:gd name="connsiteY0" fmla="*/ 1195754 h 1268123"/>
              <a:gd name="connsiteX1" fmla="*/ 381162 w 12589910"/>
              <a:gd name="connsiteY1" fmla="*/ 1225899 h 1268123"/>
              <a:gd name="connsiteX2" fmla="*/ 2368615 w 12589910"/>
              <a:gd name="connsiteY2" fmla="*/ 672123 h 1268123"/>
              <a:gd name="connsiteX3" fmla="*/ 3877989 w 12589910"/>
              <a:gd name="connsiteY3" fmla="*/ 1215850 h 1268123"/>
              <a:gd name="connsiteX4" fmla="*/ 6319738 w 12589910"/>
              <a:gd name="connsiteY4" fmla="*/ 492369 h 1268123"/>
              <a:gd name="connsiteX5" fmla="*/ 8721294 w 12589910"/>
              <a:gd name="connsiteY5" fmla="*/ 1235947 h 1268123"/>
              <a:gd name="connsiteX6" fmla="*/ 12589910 w 12589910"/>
              <a:gd name="connsiteY6" fmla="*/ 0 h 1268123"/>
              <a:gd name="connsiteX0" fmla="*/ 9373 w 12589910"/>
              <a:gd name="connsiteY0" fmla="*/ 1195754 h 1268123"/>
              <a:gd name="connsiteX1" fmla="*/ 381162 w 12589910"/>
              <a:gd name="connsiteY1" fmla="*/ 1225899 h 1268123"/>
              <a:gd name="connsiteX2" fmla="*/ 2368615 w 12589910"/>
              <a:gd name="connsiteY2" fmla="*/ 672123 h 1268123"/>
              <a:gd name="connsiteX3" fmla="*/ 3877989 w 12589910"/>
              <a:gd name="connsiteY3" fmla="*/ 1215850 h 1268123"/>
              <a:gd name="connsiteX4" fmla="*/ 6319738 w 12589910"/>
              <a:gd name="connsiteY4" fmla="*/ 492369 h 1268123"/>
              <a:gd name="connsiteX5" fmla="*/ 9534094 w 12589910"/>
              <a:gd name="connsiteY5" fmla="*/ 1174987 h 1268123"/>
              <a:gd name="connsiteX6" fmla="*/ 12589910 w 12589910"/>
              <a:gd name="connsiteY6" fmla="*/ 0 h 1268123"/>
              <a:gd name="connsiteX0" fmla="*/ 9373 w 12650870"/>
              <a:gd name="connsiteY0" fmla="*/ 1419274 h 1491643"/>
              <a:gd name="connsiteX1" fmla="*/ 381162 w 12650870"/>
              <a:gd name="connsiteY1" fmla="*/ 1449419 h 1491643"/>
              <a:gd name="connsiteX2" fmla="*/ 2368615 w 12650870"/>
              <a:gd name="connsiteY2" fmla="*/ 895643 h 1491643"/>
              <a:gd name="connsiteX3" fmla="*/ 3877989 w 12650870"/>
              <a:gd name="connsiteY3" fmla="*/ 1439370 h 1491643"/>
              <a:gd name="connsiteX4" fmla="*/ 6319738 w 12650870"/>
              <a:gd name="connsiteY4" fmla="*/ 715889 h 1491643"/>
              <a:gd name="connsiteX5" fmla="*/ 9534094 w 12650870"/>
              <a:gd name="connsiteY5" fmla="*/ 1398507 h 1491643"/>
              <a:gd name="connsiteX6" fmla="*/ 12650870 w 12650870"/>
              <a:gd name="connsiteY6" fmla="*/ 0 h 1491643"/>
              <a:gd name="connsiteX0" fmla="*/ 9373 w 12650870"/>
              <a:gd name="connsiteY0" fmla="*/ 1419274 h 1491643"/>
              <a:gd name="connsiteX1" fmla="*/ 381162 w 12650870"/>
              <a:gd name="connsiteY1" fmla="*/ 1449419 h 1491643"/>
              <a:gd name="connsiteX2" fmla="*/ 2368615 w 12650870"/>
              <a:gd name="connsiteY2" fmla="*/ 895643 h 1491643"/>
              <a:gd name="connsiteX3" fmla="*/ 3877989 w 12650870"/>
              <a:gd name="connsiteY3" fmla="*/ 1439370 h 1491643"/>
              <a:gd name="connsiteX4" fmla="*/ 6319738 w 12650870"/>
              <a:gd name="connsiteY4" fmla="*/ 715889 h 1491643"/>
              <a:gd name="connsiteX5" fmla="*/ 9534094 w 12650870"/>
              <a:gd name="connsiteY5" fmla="*/ 1398507 h 1491643"/>
              <a:gd name="connsiteX6" fmla="*/ 12650870 w 12650870"/>
              <a:gd name="connsiteY6" fmla="*/ 0 h 1491643"/>
              <a:gd name="connsiteX0" fmla="*/ 6652 w 12648149"/>
              <a:gd name="connsiteY0" fmla="*/ 1419274 h 1488639"/>
              <a:gd name="connsiteX1" fmla="*/ 378441 w 12648149"/>
              <a:gd name="connsiteY1" fmla="*/ 1449419 h 1488639"/>
              <a:gd name="connsiteX2" fmla="*/ 2152534 w 12648149"/>
              <a:gd name="connsiteY2" fmla="*/ 936283 h 1488639"/>
              <a:gd name="connsiteX3" fmla="*/ 3875268 w 12648149"/>
              <a:gd name="connsiteY3" fmla="*/ 1439370 h 1488639"/>
              <a:gd name="connsiteX4" fmla="*/ 6317017 w 12648149"/>
              <a:gd name="connsiteY4" fmla="*/ 715889 h 1488639"/>
              <a:gd name="connsiteX5" fmla="*/ 9531373 w 12648149"/>
              <a:gd name="connsiteY5" fmla="*/ 1398507 h 1488639"/>
              <a:gd name="connsiteX6" fmla="*/ 12648149 w 12648149"/>
              <a:gd name="connsiteY6" fmla="*/ 0 h 1488639"/>
              <a:gd name="connsiteX0" fmla="*/ 6652 w 12648149"/>
              <a:gd name="connsiteY0" fmla="*/ 1419274 h 1488639"/>
              <a:gd name="connsiteX1" fmla="*/ 378441 w 12648149"/>
              <a:gd name="connsiteY1" fmla="*/ 1449419 h 1488639"/>
              <a:gd name="connsiteX2" fmla="*/ 2152534 w 12648149"/>
              <a:gd name="connsiteY2" fmla="*/ 936283 h 1488639"/>
              <a:gd name="connsiteX3" fmla="*/ 3875268 w 12648149"/>
              <a:gd name="connsiteY3" fmla="*/ 1439370 h 1488639"/>
              <a:gd name="connsiteX4" fmla="*/ 6629437 w 12648149"/>
              <a:gd name="connsiteY4" fmla="*/ 784469 h 1488639"/>
              <a:gd name="connsiteX5" fmla="*/ 9531373 w 12648149"/>
              <a:gd name="connsiteY5" fmla="*/ 1398507 h 1488639"/>
              <a:gd name="connsiteX6" fmla="*/ 12648149 w 12648149"/>
              <a:gd name="connsiteY6" fmla="*/ 0 h 1488639"/>
              <a:gd name="connsiteX0" fmla="*/ 6652 w 12648149"/>
              <a:gd name="connsiteY0" fmla="*/ 1419274 h 1488639"/>
              <a:gd name="connsiteX1" fmla="*/ 378441 w 12648149"/>
              <a:gd name="connsiteY1" fmla="*/ 1449419 h 1488639"/>
              <a:gd name="connsiteX2" fmla="*/ 2152534 w 12648149"/>
              <a:gd name="connsiteY2" fmla="*/ 936283 h 1488639"/>
              <a:gd name="connsiteX3" fmla="*/ 4050528 w 12648149"/>
              <a:gd name="connsiteY3" fmla="*/ 1386030 h 1488639"/>
              <a:gd name="connsiteX4" fmla="*/ 6629437 w 12648149"/>
              <a:gd name="connsiteY4" fmla="*/ 784469 h 1488639"/>
              <a:gd name="connsiteX5" fmla="*/ 9531373 w 12648149"/>
              <a:gd name="connsiteY5" fmla="*/ 1398507 h 1488639"/>
              <a:gd name="connsiteX6" fmla="*/ 12648149 w 12648149"/>
              <a:gd name="connsiteY6" fmla="*/ 0 h 1488639"/>
              <a:gd name="connsiteX0" fmla="*/ 8792 w 12650289"/>
              <a:gd name="connsiteY0" fmla="*/ 1419274 h 1482447"/>
              <a:gd name="connsiteX1" fmla="*/ 380581 w 12650289"/>
              <a:gd name="connsiteY1" fmla="*/ 1449419 h 1482447"/>
              <a:gd name="connsiteX2" fmla="*/ 2329934 w 12650289"/>
              <a:gd name="connsiteY2" fmla="*/ 1020103 h 1482447"/>
              <a:gd name="connsiteX3" fmla="*/ 4052668 w 12650289"/>
              <a:gd name="connsiteY3" fmla="*/ 1386030 h 1482447"/>
              <a:gd name="connsiteX4" fmla="*/ 6631577 w 12650289"/>
              <a:gd name="connsiteY4" fmla="*/ 784469 h 1482447"/>
              <a:gd name="connsiteX5" fmla="*/ 9533513 w 12650289"/>
              <a:gd name="connsiteY5" fmla="*/ 1398507 h 1482447"/>
              <a:gd name="connsiteX6" fmla="*/ 12650289 w 12650289"/>
              <a:gd name="connsiteY6" fmla="*/ 0 h 1482447"/>
              <a:gd name="connsiteX0" fmla="*/ 8792 w 12650289"/>
              <a:gd name="connsiteY0" fmla="*/ 1419274 h 1482447"/>
              <a:gd name="connsiteX1" fmla="*/ 380581 w 12650289"/>
              <a:gd name="connsiteY1" fmla="*/ 1449419 h 1482447"/>
              <a:gd name="connsiteX2" fmla="*/ 2329934 w 12650289"/>
              <a:gd name="connsiteY2" fmla="*/ 1020103 h 1482447"/>
              <a:gd name="connsiteX3" fmla="*/ 4052668 w 12650289"/>
              <a:gd name="connsiteY3" fmla="*/ 1386030 h 1482447"/>
              <a:gd name="connsiteX4" fmla="*/ 6631577 w 12650289"/>
              <a:gd name="connsiteY4" fmla="*/ 784469 h 1482447"/>
              <a:gd name="connsiteX5" fmla="*/ 9533513 w 12650289"/>
              <a:gd name="connsiteY5" fmla="*/ 1398507 h 1482447"/>
              <a:gd name="connsiteX6" fmla="*/ 12650289 w 12650289"/>
              <a:gd name="connsiteY6" fmla="*/ 0 h 1482447"/>
              <a:gd name="connsiteX0" fmla="*/ 8792 w 12690929"/>
              <a:gd name="connsiteY0" fmla="*/ 1510714 h 1573887"/>
              <a:gd name="connsiteX1" fmla="*/ 380581 w 12690929"/>
              <a:gd name="connsiteY1" fmla="*/ 1540859 h 1573887"/>
              <a:gd name="connsiteX2" fmla="*/ 2329934 w 12690929"/>
              <a:gd name="connsiteY2" fmla="*/ 1111543 h 1573887"/>
              <a:gd name="connsiteX3" fmla="*/ 4052668 w 12690929"/>
              <a:gd name="connsiteY3" fmla="*/ 1477470 h 1573887"/>
              <a:gd name="connsiteX4" fmla="*/ 6631577 w 12690929"/>
              <a:gd name="connsiteY4" fmla="*/ 875909 h 1573887"/>
              <a:gd name="connsiteX5" fmla="*/ 9533513 w 12690929"/>
              <a:gd name="connsiteY5" fmla="*/ 1489947 h 1573887"/>
              <a:gd name="connsiteX6" fmla="*/ 12690929 w 12690929"/>
              <a:gd name="connsiteY6" fmla="*/ 0 h 1573887"/>
              <a:gd name="connsiteX0" fmla="*/ 8792 w 12690929"/>
              <a:gd name="connsiteY0" fmla="*/ 1510714 h 1573887"/>
              <a:gd name="connsiteX1" fmla="*/ 380581 w 12690929"/>
              <a:gd name="connsiteY1" fmla="*/ 1540859 h 1573887"/>
              <a:gd name="connsiteX2" fmla="*/ 2329934 w 12690929"/>
              <a:gd name="connsiteY2" fmla="*/ 1111543 h 1573887"/>
              <a:gd name="connsiteX3" fmla="*/ 4052668 w 12690929"/>
              <a:gd name="connsiteY3" fmla="*/ 1477470 h 1573887"/>
              <a:gd name="connsiteX4" fmla="*/ 6631577 w 12690929"/>
              <a:gd name="connsiteY4" fmla="*/ 977509 h 1573887"/>
              <a:gd name="connsiteX5" fmla="*/ 9533513 w 12690929"/>
              <a:gd name="connsiteY5" fmla="*/ 1489947 h 1573887"/>
              <a:gd name="connsiteX6" fmla="*/ 12690929 w 12690929"/>
              <a:gd name="connsiteY6" fmla="*/ 0 h 1573887"/>
              <a:gd name="connsiteX0" fmla="*/ 8792 w 12690929"/>
              <a:gd name="connsiteY0" fmla="*/ 1510714 h 1573887"/>
              <a:gd name="connsiteX1" fmla="*/ 380581 w 12690929"/>
              <a:gd name="connsiteY1" fmla="*/ 1540859 h 1573887"/>
              <a:gd name="connsiteX2" fmla="*/ 2329934 w 12690929"/>
              <a:gd name="connsiteY2" fmla="*/ 1111543 h 1573887"/>
              <a:gd name="connsiteX3" fmla="*/ 4052668 w 12690929"/>
              <a:gd name="connsiteY3" fmla="*/ 1477470 h 1573887"/>
              <a:gd name="connsiteX4" fmla="*/ 6235337 w 12690929"/>
              <a:gd name="connsiteY4" fmla="*/ 924169 h 1573887"/>
              <a:gd name="connsiteX5" fmla="*/ 9533513 w 12690929"/>
              <a:gd name="connsiteY5" fmla="*/ 1489947 h 1573887"/>
              <a:gd name="connsiteX6" fmla="*/ 12690929 w 12690929"/>
              <a:gd name="connsiteY6" fmla="*/ 0 h 1573887"/>
              <a:gd name="connsiteX0" fmla="*/ 8792 w 12690929"/>
              <a:gd name="connsiteY0" fmla="*/ 1510714 h 1573887"/>
              <a:gd name="connsiteX1" fmla="*/ 380581 w 12690929"/>
              <a:gd name="connsiteY1" fmla="*/ 1540859 h 1573887"/>
              <a:gd name="connsiteX2" fmla="*/ 2329934 w 12690929"/>
              <a:gd name="connsiteY2" fmla="*/ 1111543 h 1573887"/>
              <a:gd name="connsiteX3" fmla="*/ 4052668 w 12690929"/>
              <a:gd name="connsiteY3" fmla="*/ 1424130 h 1573887"/>
              <a:gd name="connsiteX4" fmla="*/ 6235337 w 12690929"/>
              <a:gd name="connsiteY4" fmla="*/ 924169 h 1573887"/>
              <a:gd name="connsiteX5" fmla="*/ 9533513 w 12690929"/>
              <a:gd name="connsiteY5" fmla="*/ 1489947 h 1573887"/>
              <a:gd name="connsiteX6" fmla="*/ 12690929 w 12690929"/>
              <a:gd name="connsiteY6" fmla="*/ 0 h 1573887"/>
              <a:gd name="connsiteX0" fmla="*/ 468 w 14023725"/>
              <a:gd name="connsiteY0" fmla="*/ 1175434 h 1541114"/>
              <a:gd name="connsiteX1" fmla="*/ 1713377 w 14023725"/>
              <a:gd name="connsiteY1" fmla="*/ 1540859 h 1541114"/>
              <a:gd name="connsiteX2" fmla="*/ 3662730 w 14023725"/>
              <a:gd name="connsiteY2" fmla="*/ 1111543 h 1541114"/>
              <a:gd name="connsiteX3" fmla="*/ 5385464 w 14023725"/>
              <a:gd name="connsiteY3" fmla="*/ 1424130 h 1541114"/>
              <a:gd name="connsiteX4" fmla="*/ 7568133 w 14023725"/>
              <a:gd name="connsiteY4" fmla="*/ 924169 h 1541114"/>
              <a:gd name="connsiteX5" fmla="*/ 10866309 w 14023725"/>
              <a:gd name="connsiteY5" fmla="*/ 1489947 h 1541114"/>
              <a:gd name="connsiteX6" fmla="*/ 14023725 w 14023725"/>
              <a:gd name="connsiteY6" fmla="*/ 0 h 154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3725" h="1541114">
                <a:moveTo>
                  <a:pt x="468" y="1175434"/>
                </a:moveTo>
                <a:cubicBezTo>
                  <a:pt x="-26328" y="1225676"/>
                  <a:pt x="1103000" y="1551507"/>
                  <a:pt x="1713377" y="1540859"/>
                </a:cubicBezTo>
                <a:cubicBezTo>
                  <a:pt x="2323754" y="1530211"/>
                  <a:pt x="3050716" y="1130998"/>
                  <a:pt x="3662730" y="1111543"/>
                </a:cubicBezTo>
                <a:cubicBezTo>
                  <a:pt x="4274744" y="1092088"/>
                  <a:pt x="4734564" y="1455359"/>
                  <a:pt x="5385464" y="1424130"/>
                </a:cubicBezTo>
                <a:cubicBezTo>
                  <a:pt x="6036365" y="1392901"/>
                  <a:pt x="6654659" y="913200"/>
                  <a:pt x="7568133" y="924169"/>
                </a:cubicBezTo>
                <a:cubicBezTo>
                  <a:pt x="8481607" y="935138"/>
                  <a:pt x="9821280" y="1572008"/>
                  <a:pt x="10866309" y="1489947"/>
                </a:cubicBezTo>
                <a:cubicBezTo>
                  <a:pt x="11911338" y="1407886"/>
                  <a:pt x="13252011" y="891903"/>
                  <a:pt x="14023725" y="0"/>
                </a:cubicBezTo>
              </a:path>
            </a:pathLst>
          </a:custGeom>
          <a:noFill/>
          <a:ln w="3175">
            <a:gradFill flip="none" rotWithShape="1">
              <a:gsLst>
                <a:gs pos="32000">
                  <a:srgbClr val="F5E4CF">
                    <a:alpha val="59000"/>
                  </a:srgbClr>
                </a:gs>
                <a:gs pos="0">
                  <a:srgbClr val="E7C07D">
                    <a:alpha val="50000"/>
                  </a:srgbClr>
                </a:gs>
                <a:gs pos="100000">
                  <a:srgbClr val="E0A966">
                    <a:alpha val="27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18" name="任意多边形: 形状 117">
            <a:extLst>
              <a:ext uri="{FF2B5EF4-FFF2-40B4-BE49-F238E27FC236}">
                <a16:creationId xmlns:a16="http://schemas.microsoft.com/office/drawing/2014/main" id="{47B44F0A-91D1-4E59-BDC9-727282E0E18A}"/>
              </a:ext>
            </a:extLst>
          </p:cNvPr>
          <p:cNvSpPr/>
          <p:nvPr/>
        </p:nvSpPr>
        <p:spPr>
          <a:xfrm>
            <a:off x="-157716" y="1699797"/>
            <a:ext cx="13764655" cy="2561456"/>
          </a:xfrm>
          <a:custGeom>
            <a:avLst/>
            <a:gdLst>
              <a:gd name="connsiteX0" fmla="*/ 13045 w 12593582"/>
              <a:gd name="connsiteY0" fmla="*/ 1195754 h 1260616"/>
              <a:gd name="connsiteX1" fmla="*/ 384834 w 12593582"/>
              <a:gd name="connsiteY1" fmla="*/ 1225899 h 1260616"/>
              <a:gd name="connsiteX2" fmla="*/ 2565327 w 12593582"/>
              <a:gd name="connsiteY2" fmla="*/ 773723 h 1260616"/>
              <a:gd name="connsiteX3" fmla="*/ 3881661 w 12593582"/>
              <a:gd name="connsiteY3" fmla="*/ 1215850 h 1260616"/>
              <a:gd name="connsiteX4" fmla="*/ 6323410 w 12593582"/>
              <a:gd name="connsiteY4" fmla="*/ 492369 h 1260616"/>
              <a:gd name="connsiteX5" fmla="*/ 8724966 w 12593582"/>
              <a:gd name="connsiteY5" fmla="*/ 1235947 h 1260616"/>
              <a:gd name="connsiteX6" fmla="*/ 12593582 w 12593582"/>
              <a:gd name="connsiteY6" fmla="*/ 0 h 1260616"/>
              <a:gd name="connsiteX0" fmla="*/ 9373 w 12589910"/>
              <a:gd name="connsiteY0" fmla="*/ 1195754 h 1268123"/>
              <a:gd name="connsiteX1" fmla="*/ 381162 w 12589910"/>
              <a:gd name="connsiteY1" fmla="*/ 1225899 h 1268123"/>
              <a:gd name="connsiteX2" fmla="*/ 2368615 w 12589910"/>
              <a:gd name="connsiteY2" fmla="*/ 672123 h 1268123"/>
              <a:gd name="connsiteX3" fmla="*/ 3877989 w 12589910"/>
              <a:gd name="connsiteY3" fmla="*/ 1215850 h 1268123"/>
              <a:gd name="connsiteX4" fmla="*/ 6319738 w 12589910"/>
              <a:gd name="connsiteY4" fmla="*/ 492369 h 1268123"/>
              <a:gd name="connsiteX5" fmla="*/ 8721294 w 12589910"/>
              <a:gd name="connsiteY5" fmla="*/ 1235947 h 1268123"/>
              <a:gd name="connsiteX6" fmla="*/ 12589910 w 12589910"/>
              <a:gd name="connsiteY6" fmla="*/ 0 h 1268123"/>
              <a:gd name="connsiteX0" fmla="*/ 9373 w 12589910"/>
              <a:gd name="connsiteY0" fmla="*/ 1195754 h 1268123"/>
              <a:gd name="connsiteX1" fmla="*/ 381162 w 12589910"/>
              <a:gd name="connsiteY1" fmla="*/ 1225899 h 1268123"/>
              <a:gd name="connsiteX2" fmla="*/ 2368615 w 12589910"/>
              <a:gd name="connsiteY2" fmla="*/ 672123 h 1268123"/>
              <a:gd name="connsiteX3" fmla="*/ 3877989 w 12589910"/>
              <a:gd name="connsiteY3" fmla="*/ 1215850 h 1268123"/>
              <a:gd name="connsiteX4" fmla="*/ 6319738 w 12589910"/>
              <a:gd name="connsiteY4" fmla="*/ 492369 h 1268123"/>
              <a:gd name="connsiteX5" fmla="*/ 9534094 w 12589910"/>
              <a:gd name="connsiteY5" fmla="*/ 1174987 h 1268123"/>
              <a:gd name="connsiteX6" fmla="*/ 12589910 w 12589910"/>
              <a:gd name="connsiteY6" fmla="*/ 0 h 1268123"/>
              <a:gd name="connsiteX0" fmla="*/ 9373 w 12650870"/>
              <a:gd name="connsiteY0" fmla="*/ 1419274 h 1491643"/>
              <a:gd name="connsiteX1" fmla="*/ 381162 w 12650870"/>
              <a:gd name="connsiteY1" fmla="*/ 1449419 h 1491643"/>
              <a:gd name="connsiteX2" fmla="*/ 2368615 w 12650870"/>
              <a:gd name="connsiteY2" fmla="*/ 895643 h 1491643"/>
              <a:gd name="connsiteX3" fmla="*/ 3877989 w 12650870"/>
              <a:gd name="connsiteY3" fmla="*/ 1439370 h 1491643"/>
              <a:gd name="connsiteX4" fmla="*/ 6319738 w 12650870"/>
              <a:gd name="connsiteY4" fmla="*/ 715889 h 1491643"/>
              <a:gd name="connsiteX5" fmla="*/ 9534094 w 12650870"/>
              <a:gd name="connsiteY5" fmla="*/ 1398507 h 1491643"/>
              <a:gd name="connsiteX6" fmla="*/ 12650870 w 12650870"/>
              <a:gd name="connsiteY6" fmla="*/ 0 h 1491643"/>
              <a:gd name="connsiteX0" fmla="*/ 9373 w 12650870"/>
              <a:gd name="connsiteY0" fmla="*/ 1419274 h 1491643"/>
              <a:gd name="connsiteX1" fmla="*/ 381162 w 12650870"/>
              <a:gd name="connsiteY1" fmla="*/ 1449419 h 1491643"/>
              <a:gd name="connsiteX2" fmla="*/ 2368615 w 12650870"/>
              <a:gd name="connsiteY2" fmla="*/ 895643 h 1491643"/>
              <a:gd name="connsiteX3" fmla="*/ 3877989 w 12650870"/>
              <a:gd name="connsiteY3" fmla="*/ 1439370 h 1491643"/>
              <a:gd name="connsiteX4" fmla="*/ 6319738 w 12650870"/>
              <a:gd name="connsiteY4" fmla="*/ 715889 h 1491643"/>
              <a:gd name="connsiteX5" fmla="*/ 9534094 w 12650870"/>
              <a:gd name="connsiteY5" fmla="*/ 1398507 h 1491643"/>
              <a:gd name="connsiteX6" fmla="*/ 12650870 w 12650870"/>
              <a:gd name="connsiteY6" fmla="*/ 0 h 1491643"/>
              <a:gd name="connsiteX0" fmla="*/ 6652 w 12648149"/>
              <a:gd name="connsiteY0" fmla="*/ 1419274 h 1488639"/>
              <a:gd name="connsiteX1" fmla="*/ 378441 w 12648149"/>
              <a:gd name="connsiteY1" fmla="*/ 1449419 h 1488639"/>
              <a:gd name="connsiteX2" fmla="*/ 2152534 w 12648149"/>
              <a:gd name="connsiteY2" fmla="*/ 936283 h 1488639"/>
              <a:gd name="connsiteX3" fmla="*/ 3875268 w 12648149"/>
              <a:gd name="connsiteY3" fmla="*/ 1439370 h 1488639"/>
              <a:gd name="connsiteX4" fmla="*/ 6317017 w 12648149"/>
              <a:gd name="connsiteY4" fmla="*/ 715889 h 1488639"/>
              <a:gd name="connsiteX5" fmla="*/ 9531373 w 12648149"/>
              <a:gd name="connsiteY5" fmla="*/ 1398507 h 1488639"/>
              <a:gd name="connsiteX6" fmla="*/ 12648149 w 12648149"/>
              <a:gd name="connsiteY6" fmla="*/ 0 h 1488639"/>
              <a:gd name="connsiteX0" fmla="*/ 22237 w 12663734"/>
              <a:gd name="connsiteY0" fmla="*/ 1419274 h 1502914"/>
              <a:gd name="connsiteX1" fmla="*/ 394026 w 12663734"/>
              <a:gd name="connsiteY1" fmla="*/ 1449419 h 1502914"/>
              <a:gd name="connsiteX2" fmla="*/ 2899639 w 12663734"/>
              <a:gd name="connsiteY2" fmla="*/ 743243 h 1502914"/>
              <a:gd name="connsiteX3" fmla="*/ 3890853 w 12663734"/>
              <a:gd name="connsiteY3" fmla="*/ 1439370 h 1502914"/>
              <a:gd name="connsiteX4" fmla="*/ 6332602 w 12663734"/>
              <a:gd name="connsiteY4" fmla="*/ 715889 h 1502914"/>
              <a:gd name="connsiteX5" fmla="*/ 9546958 w 12663734"/>
              <a:gd name="connsiteY5" fmla="*/ 1398507 h 1502914"/>
              <a:gd name="connsiteX6" fmla="*/ 12663734 w 12663734"/>
              <a:gd name="connsiteY6" fmla="*/ 0 h 1502914"/>
              <a:gd name="connsiteX0" fmla="*/ 22237 w 12663734"/>
              <a:gd name="connsiteY0" fmla="*/ 1419274 h 1502914"/>
              <a:gd name="connsiteX1" fmla="*/ 394026 w 12663734"/>
              <a:gd name="connsiteY1" fmla="*/ 1449419 h 1502914"/>
              <a:gd name="connsiteX2" fmla="*/ 2899639 w 12663734"/>
              <a:gd name="connsiteY2" fmla="*/ 743243 h 1502914"/>
              <a:gd name="connsiteX3" fmla="*/ 4673173 w 12663734"/>
              <a:gd name="connsiteY3" fmla="*/ 1175210 h 1502914"/>
              <a:gd name="connsiteX4" fmla="*/ 6332602 w 12663734"/>
              <a:gd name="connsiteY4" fmla="*/ 715889 h 1502914"/>
              <a:gd name="connsiteX5" fmla="*/ 9546958 w 12663734"/>
              <a:gd name="connsiteY5" fmla="*/ 1398507 h 1502914"/>
              <a:gd name="connsiteX6" fmla="*/ 12663734 w 12663734"/>
              <a:gd name="connsiteY6" fmla="*/ 0 h 1502914"/>
              <a:gd name="connsiteX0" fmla="*/ 22237 w 12663734"/>
              <a:gd name="connsiteY0" fmla="*/ 1419274 h 1502914"/>
              <a:gd name="connsiteX1" fmla="*/ 394026 w 12663734"/>
              <a:gd name="connsiteY1" fmla="*/ 1449419 h 1502914"/>
              <a:gd name="connsiteX2" fmla="*/ 2899639 w 12663734"/>
              <a:gd name="connsiteY2" fmla="*/ 743243 h 1502914"/>
              <a:gd name="connsiteX3" fmla="*/ 4673173 w 12663734"/>
              <a:gd name="connsiteY3" fmla="*/ 1175210 h 1502914"/>
              <a:gd name="connsiteX4" fmla="*/ 7633082 w 12663734"/>
              <a:gd name="connsiteY4" fmla="*/ 685409 h 1502914"/>
              <a:gd name="connsiteX5" fmla="*/ 9546958 w 12663734"/>
              <a:gd name="connsiteY5" fmla="*/ 1398507 h 1502914"/>
              <a:gd name="connsiteX6" fmla="*/ 12663734 w 12663734"/>
              <a:gd name="connsiteY6" fmla="*/ 0 h 1502914"/>
              <a:gd name="connsiteX0" fmla="*/ 22237 w 12663734"/>
              <a:gd name="connsiteY0" fmla="*/ 1419274 h 1502914"/>
              <a:gd name="connsiteX1" fmla="*/ 394026 w 12663734"/>
              <a:gd name="connsiteY1" fmla="*/ 1449419 h 1502914"/>
              <a:gd name="connsiteX2" fmla="*/ 2899639 w 12663734"/>
              <a:gd name="connsiteY2" fmla="*/ 743243 h 1502914"/>
              <a:gd name="connsiteX3" fmla="*/ 4673173 w 12663734"/>
              <a:gd name="connsiteY3" fmla="*/ 1175210 h 1502914"/>
              <a:gd name="connsiteX4" fmla="*/ 7633082 w 12663734"/>
              <a:gd name="connsiteY4" fmla="*/ 685409 h 1502914"/>
              <a:gd name="connsiteX5" fmla="*/ 10115918 w 12663734"/>
              <a:gd name="connsiteY5" fmla="*/ 1368027 h 1502914"/>
              <a:gd name="connsiteX6" fmla="*/ 12663734 w 12663734"/>
              <a:gd name="connsiteY6" fmla="*/ 0 h 1502914"/>
              <a:gd name="connsiteX0" fmla="*/ 22237 w 13636007"/>
              <a:gd name="connsiteY0" fmla="*/ 1315102 h 1398742"/>
              <a:gd name="connsiteX1" fmla="*/ 394026 w 13636007"/>
              <a:gd name="connsiteY1" fmla="*/ 1345247 h 1398742"/>
              <a:gd name="connsiteX2" fmla="*/ 2899639 w 13636007"/>
              <a:gd name="connsiteY2" fmla="*/ 639071 h 1398742"/>
              <a:gd name="connsiteX3" fmla="*/ 4673173 w 13636007"/>
              <a:gd name="connsiteY3" fmla="*/ 1071038 h 1398742"/>
              <a:gd name="connsiteX4" fmla="*/ 7633082 w 13636007"/>
              <a:gd name="connsiteY4" fmla="*/ 581237 h 1398742"/>
              <a:gd name="connsiteX5" fmla="*/ 10115918 w 13636007"/>
              <a:gd name="connsiteY5" fmla="*/ 1263855 h 1398742"/>
              <a:gd name="connsiteX6" fmla="*/ 13636007 w 13636007"/>
              <a:gd name="connsiteY6" fmla="*/ 0 h 1398742"/>
              <a:gd name="connsiteX0" fmla="*/ 22237 w 13636007"/>
              <a:gd name="connsiteY0" fmla="*/ 1315102 h 1398742"/>
              <a:gd name="connsiteX1" fmla="*/ 394026 w 13636007"/>
              <a:gd name="connsiteY1" fmla="*/ 1345247 h 1398742"/>
              <a:gd name="connsiteX2" fmla="*/ 2899639 w 13636007"/>
              <a:gd name="connsiteY2" fmla="*/ 639071 h 1398742"/>
              <a:gd name="connsiteX3" fmla="*/ 4673173 w 13636007"/>
              <a:gd name="connsiteY3" fmla="*/ 1071038 h 1398742"/>
              <a:gd name="connsiteX4" fmla="*/ 7633082 w 13636007"/>
              <a:gd name="connsiteY4" fmla="*/ 581237 h 1398742"/>
              <a:gd name="connsiteX5" fmla="*/ 10115918 w 13636007"/>
              <a:gd name="connsiteY5" fmla="*/ 1263855 h 1398742"/>
              <a:gd name="connsiteX6" fmla="*/ 13636007 w 13636007"/>
              <a:gd name="connsiteY6" fmla="*/ 0 h 1398742"/>
              <a:gd name="connsiteX0" fmla="*/ 931 w 14378630"/>
              <a:gd name="connsiteY0" fmla="*/ 909988 h 1348562"/>
              <a:gd name="connsiteX1" fmla="*/ 1136649 w 14378630"/>
              <a:gd name="connsiteY1" fmla="*/ 1345247 h 1348562"/>
              <a:gd name="connsiteX2" fmla="*/ 3642262 w 14378630"/>
              <a:gd name="connsiteY2" fmla="*/ 639071 h 1348562"/>
              <a:gd name="connsiteX3" fmla="*/ 5415796 w 14378630"/>
              <a:gd name="connsiteY3" fmla="*/ 1071038 h 1348562"/>
              <a:gd name="connsiteX4" fmla="*/ 8375705 w 14378630"/>
              <a:gd name="connsiteY4" fmla="*/ 581237 h 1348562"/>
              <a:gd name="connsiteX5" fmla="*/ 10858541 w 14378630"/>
              <a:gd name="connsiteY5" fmla="*/ 1263855 h 1348562"/>
              <a:gd name="connsiteX6" fmla="*/ 14378630 w 14378630"/>
              <a:gd name="connsiteY6" fmla="*/ 0 h 1348562"/>
              <a:gd name="connsiteX0" fmla="*/ 383 w 14378082"/>
              <a:gd name="connsiteY0" fmla="*/ 909988 h 1270263"/>
              <a:gd name="connsiteX1" fmla="*/ 1969478 w 14378082"/>
              <a:gd name="connsiteY1" fmla="*/ 1067455 h 1270263"/>
              <a:gd name="connsiteX2" fmla="*/ 3641714 w 14378082"/>
              <a:gd name="connsiteY2" fmla="*/ 639071 h 1270263"/>
              <a:gd name="connsiteX3" fmla="*/ 5415248 w 14378082"/>
              <a:gd name="connsiteY3" fmla="*/ 1071038 h 1270263"/>
              <a:gd name="connsiteX4" fmla="*/ 8375157 w 14378082"/>
              <a:gd name="connsiteY4" fmla="*/ 581237 h 1270263"/>
              <a:gd name="connsiteX5" fmla="*/ 10857993 w 14378082"/>
              <a:gd name="connsiteY5" fmla="*/ 1263855 h 1270263"/>
              <a:gd name="connsiteX6" fmla="*/ 14378082 w 14378082"/>
              <a:gd name="connsiteY6" fmla="*/ 0 h 1270263"/>
              <a:gd name="connsiteX0" fmla="*/ 414 w 14250791"/>
              <a:gd name="connsiteY0" fmla="*/ 585897 h 1270263"/>
              <a:gd name="connsiteX1" fmla="*/ 1842187 w 14250791"/>
              <a:gd name="connsiteY1" fmla="*/ 1067455 h 1270263"/>
              <a:gd name="connsiteX2" fmla="*/ 3514423 w 14250791"/>
              <a:gd name="connsiteY2" fmla="*/ 639071 h 1270263"/>
              <a:gd name="connsiteX3" fmla="*/ 5287957 w 14250791"/>
              <a:gd name="connsiteY3" fmla="*/ 1071038 h 1270263"/>
              <a:gd name="connsiteX4" fmla="*/ 8247866 w 14250791"/>
              <a:gd name="connsiteY4" fmla="*/ 581237 h 1270263"/>
              <a:gd name="connsiteX5" fmla="*/ 10730702 w 14250791"/>
              <a:gd name="connsiteY5" fmla="*/ 1263855 h 1270263"/>
              <a:gd name="connsiteX6" fmla="*/ 14250791 w 14250791"/>
              <a:gd name="connsiteY6" fmla="*/ 0 h 1270263"/>
              <a:gd name="connsiteX0" fmla="*/ 407 w 14250784"/>
              <a:gd name="connsiteY0" fmla="*/ 585897 h 1270263"/>
              <a:gd name="connsiteX1" fmla="*/ 1865329 w 14250784"/>
              <a:gd name="connsiteY1" fmla="*/ 1102179 h 1270263"/>
              <a:gd name="connsiteX2" fmla="*/ 3514416 w 14250784"/>
              <a:gd name="connsiteY2" fmla="*/ 639071 h 1270263"/>
              <a:gd name="connsiteX3" fmla="*/ 5287950 w 14250784"/>
              <a:gd name="connsiteY3" fmla="*/ 1071038 h 1270263"/>
              <a:gd name="connsiteX4" fmla="*/ 8247859 w 14250784"/>
              <a:gd name="connsiteY4" fmla="*/ 581237 h 1270263"/>
              <a:gd name="connsiteX5" fmla="*/ 10730695 w 14250784"/>
              <a:gd name="connsiteY5" fmla="*/ 1263855 h 1270263"/>
              <a:gd name="connsiteX6" fmla="*/ 14250784 w 14250784"/>
              <a:gd name="connsiteY6" fmla="*/ 0 h 1270263"/>
              <a:gd name="connsiteX0" fmla="*/ 438 w 14250815"/>
              <a:gd name="connsiteY0" fmla="*/ 585897 h 1270263"/>
              <a:gd name="connsiteX1" fmla="*/ 1865360 w 14250815"/>
              <a:gd name="connsiteY1" fmla="*/ 1102179 h 1270263"/>
              <a:gd name="connsiteX2" fmla="*/ 4104756 w 14250815"/>
              <a:gd name="connsiteY2" fmla="*/ 858990 h 1270263"/>
              <a:gd name="connsiteX3" fmla="*/ 5287981 w 14250815"/>
              <a:gd name="connsiteY3" fmla="*/ 1071038 h 1270263"/>
              <a:gd name="connsiteX4" fmla="*/ 8247890 w 14250815"/>
              <a:gd name="connsiteY4" fmla="*/ 581237 h 1270263"/>
              <a:gd name="connsiteX5" fmla="*/ 10730726 w 14250815"/>
              <a:gd name="connsiteY5" fmla="*/ 1263855 h 1270263"/>
              <a:gd name="connsiteX6" fmla="*/ 14250815 w 14250815"/>
              <a:gd name="connsiteY6" fmla="*/ 0 h 1270263"/>
              <a:gd name="connsiteX0" fmla="*/ 438 w 14250815"/>
              <a:gd name="connsiteY0" fmla="*/ 585897 h 1270469"/>
              <a:gd name="connsiteX1" fmla="*/ 1865360 w 14250815"/>
              <a:gd name="connsiteY1" fmla="*/ 1102179 h 1270469"/>
              <a:gd name="connsiteX2" fmla="*/ 4104756 w 14250815"/>
              <a:gd name="connsiteY2" fmla="*/ 858990 h 1270469"/>
              <a:gd name="connsiteX3" fmla="*/ 6318127 w 14250815"/>
              <a:gd name="connsiteY3" fmla="*/ 920567 h 1270469"/>
              <a:gd name="connsiteX4" fmla="*/ 8247890 w 14250815"/>
              <a:gd name="connsiteY4" fmla="*/ 581237 h 1270469"/>
              <a:gd name="connsiteX5" fmla="*/ 10730726 w 14250815"/>
              <a:gd name="connsiteY5" fmla="*/ 1263855 h 1270469"/>
              <a:gd name="connsiteX6" fmla="*/ 14250815 w 14250815"/>
              <a:gd name="connsiteY6" fmla="*/ 0 h 1270469"/>
              <a:gd name="connsiteX0" fmla="*/ 438 w 14250815"/>
              <a:gd name="connsiteY0" fmla="*/ 585897 h 1270469"/>
              <a:gd name="connsiteX1" fmla="*/ 1865360 w 14250815"/>
              <a:gd name="connsiteY1" fmla="*/ 1102179 h 1270469"/>
              <a:gd name="connsiteX2" fmla="*/ 4104756 w 14250815"/>
              <a:gd name="connsiteY2" fmla="*/ 858990 h 1270469"/>
              <a:gd name="connsiteX3" fmla="*/ 6318127 w 14250815"/>
              <a:gd name="connsiteY3" fmla="*/ 920567 h 1270469"/>
              <a:gd name="connsiteX4" fmla="*/ 8247890 w 14250815"/>
              <a:gd name="connsiteY4" fmla="*/ 581237 h 1270469"/>
              <a:gd name="connsiteX5" fmla="*/ 10730726 w 14250815"/>
              <a:gd name="connsiteY5" fmla="*/ 1263855 h 1270469"/>
              <a:gd name="connsiteX6" fmla="*/ 14250815 w 14250815"/>
              <a:gd name="connsiteY6" fmla="*/ 0 h 1270469"/>
              <a:gd name="connsiteX0" fmla="*/ 438 w 14250815"/>
              <a:gd name="connsiteY0" fmla="*/ 585897 h 1155682"/>
              <a:gd name="connsiteX1" fmla="*/ 1865360 w 14250815"/>
              <a:gd name="connsiteY1" fmla="*/ 1102179 h 1155682"/>
              <a:gd name="connsiteX2" fmla="*/ 4104756 w 14250815"/>
              <a:gd name="connsiteY2" fmla="*/ 858990 h 1155682"/>
              <a:gd name="connsiteX3" fmla="*/ 6318127 w 14250815"/>
              <a:gd name="connsiteY3" fmla="*/ 920567 h 1155682"/>
              <a:gd name="connsiteX4" fmla="*/ 8247890 w 14250815"/>
              <a:gd name="connsiteY4" fmla="*/ 581237 h 1155682"/>
              <a:gd name="connsiteX5" fmla="*/ 10777025 w 14250815"/>
              <a:gd name="connsiteY5" fmla="*/ 1148109 h 1155682"/>
              <a:gd name="connsiteX6" fmla="*/ 14250815 w 14250815"/>
              <a:gd name="connsiteY6" fmla="*/ 0 h 1155682"/>
              <a:gd name="connsiteX0" fmla="*/ 438 w 14250815"/>
              <a:gd name="connsiteY0" fmla="*/ 585897 h 1155954"/>
              <a:gd name="connsiteX1" fmla="*/ 1865360 w 14250815"/>
              <a:gd name="connsiteY1" fmla="*/ 1102179 h 1155954"/>
              <a:gd name="connsiteX2" fmla="*/ 4104756 w 14250815"/>
              <a:gd name="connsiteY2" fmla="*/ 858990 h 1155954"/>
              <a:gd name="connsiteX3" fmla="*/ 6318127 w 14250815"/>
              <a:gd name="connsiteY3" fmla="*/ 920567 h 1155954"/>
              <a:gd name="connsiteX4" fmla="*/ 8537257 w 14250815"/>
              <a:gd name="connsiteY4" fmla="*/ 604387 h 1155954"/>
              <a:gd name="connsiteX5" fmla="*/ 10777025 w 14250815"/>
              <a:gd name="connsiteY5" fmla="*/ 1148109 h 1155954"/>
              <a:gd name="connsiteX6" fmla="*/ 14250815 w 14250815"/>
              <a:gd name="connsiteY6" fmla="*/ 0 h 1155954"/>
              <a:gd name="connsiteX0" fmla="*/ 438 w 14250815"/>
              <a:gd name="connsiteY0" fmla="*/ 585897 h 1155954"/>
              <a:gd name="connsiteX1" fmla="*/ 1865360 w 14250815"/>
              <a:gd name="connsiteY1" fmla="*/ 1102179 h 1155954"/>
              <a:gd name="connsiteX2" fmla="*/ 4081606 w 14250815"/>
              <a:gd name="connsiteY2" fmla="*/ 766392 h 1155954"/>
              <a:gd name="connsiteX3" fmla="*/ 6318127 w 14250815"/>
              <a:gd name="connsiteY3" fmla="*/ 920567 h 1155954"/>
              <a:gd name="connsiteX4" fmla="*/ 8537257 w 14250815"/>
              <a:gd name="connsiteY4" fmla="*/ 604387 h 1155954"/>
              <a:gd name="connsiteX5" fmla="*/ 10777025 w 14250815"/>
              <a:gd name="connsiteY5" fmla="*/ 1148109 h 1155954"/>
              <a:gd name="connsiteX6" fmla="*/ 14250815 w 14250815"/>
              <a:gd name="connsiteY6" fmla="*/ 0 h 1155954"/>
              <a:gd name="connsiteX0" fmla="*/ 438 w 14250815"/>
              <a:gd name="connsiteY0" fmla="*/ 585897 h 1155863"/>
              <a:gd name="connsiteX1" fmla="*/ 1865360 w 14250815"/>
              <a:gd name="connsiteY1" fmla="*/ 1102179 h 1155863"/>
              <a:gd name="connsiteX2" fmla="*/ 4081606 w 14250815"/>
              <a:gd name="connsiteY2" fmla="*/ 766392 h 1155863"/>
              <a:gd name="connsiteX3" fmla="*/ 6399150 w 14250815"/>
              <a:gd name="connsiteY3" fmla="*/ 966865 h 1155863"/>
              <a:gd name="connsiteX4" fmla="*/ 8537257 w 14250815"/>
              <a:gd name="connsiteY4" fmla="*/ 604387 h 1155863"/>
              <a:gd name="connsiteX5" fmla="*/ 10777025 w 14250815"/>
              <a:gd name="connsiteY5" fmla="*/ 1148109 h 1155863"/>
              <a:gd name="connsiteX6" fmla="*/ 14250815 w 14250815"/>
              <a:gd name="connsiteY6" fmla="*/ 0 h 1155863"/>
              <a:gd name="connsiteX0" fmla="*/ 397 w 14250774"/>
              <a:gd name="connsiteY0" fmla="*/ 585897 h 1173236"/>
              <a:gd name="connsiteX1" fmla="*/ 1992640 w 14250774"/>
              <a:gd name="connsiteY1" fmla="*/ 1171627 h 1173236"/>
              <a:gd name="connsiteX2" fmla="*/ 4081565 w 14250774"/>
              <a:gd name="connsiteY2" fmla="*/ 766392 h 1173236"/>
              <a:gd name="connsiteX3" fmla="*/ 6399109 w 14250774"/>
              <a:gd name="connsiteY3" fmla="*/ 966865 h 1173236"/>
              <a:gd name="connsiteX4" fmla="*/ 8537216 w 14250774"/>
              <a:gd name="connsiteY4" fmla="*/ 604387 h 1173236"/>
              <a:gd name="connsiteX5" fmla="*/ 10776984 w 14250774"/>
              <a:gd name="connsiteY5" fmla="*/ 1148109 h 1173236"/>
              <a:gd name="connsiteX6" fmla="*/ 14250774 w 14250774"/>
              <a:gd name="connsiteY6" fmla="*/ 0 h 1173236"/>
              <a:gd name="connsiteX0" fmla="*/ 397 w 14250774"/>
              <a:gd name="connsiteY0" fmla="*/ 585897 h 1173236"/>
              <a:gd name="connsiteX1" fmla="*/ 1992640 w 14250774"/>
              <a:gd name="connsiteY1" fmla="*/ 1171627 h 1173236"/>
              <a:gd name="connsiteX2" fmla="*/ 4081565 w 14250774"/>
              <a:gd name="connsiteY2" fmla="*/ 766392 h 1173236"/>
              <a:gd name="connsiteX3" fmla="*/ 6399109 w 14250774"/>
              <a:gd name="connsiteY3" fmla="*/ 966865 h 1173236"/>
              <a:gd name="connsiteX4" fmla="*/ 9009656 w 14250774"/>
              <a:gd name="connsiteY4" fmla="*/ 589147 h 1173236"/>
              <a:gd name="connsiteX5" fmla="*/ 10776984 w 14250774"/>
              <a:gd name="connsiteY5" fmla="*/ 1148109 h 1173236"/>
              <a:gd name="connsiteX6" fmla="*/ 14250774 w 14250774"/>
              <a:gd name="connsiteY6" fmla="*/ 0 h 1173236"/>
              <a:gd name="connsiteX0" fmla="*/ 397 w 14250774"/>
              <a:gd name="connsiteY0" fmla="*/ 585897 h 1173236"/>
              <a:gd name="connsiteX1" fmla="*/ 1992640 w 14250774"/>
              <a:gd name="connsiteY1" fmla="*/ 1171627 h 1173236"/>
              <a:gd name="connsiteX2" fmla="*/ 4081565 w 14250774"/>
              <a:gd name="connsiteY2" fmla="*/ 766392 h 1173236"/>
              <a:gd name="connsiteX3" fmla="*/ 6399109 w 14250774"/>
              <a:gd name="connsiteY3" fmla="*/ 966865 h 1173236"/>
              <a:gd name="connsiteX4" fmla="*/ 9009656 w 14250774"/>
              <a:gd name="connsiteY4" fmla="*/ 589147 h 1173236"/>
              <a:gd name="connsiteX5" fmla="*/ 11295144 w 14250774"/>
              <a:gd name="connsiteY5" fmla="*/ 1102389 h 1173236"/>
              <a:gd name="connsiteX6" fmla="*/ 14250774 w 14250774"/>
              <a:gd name="connsiteY6" fmla="*/ 0 h 1173236"/>
              <a:gd name="connsiteX0" fmla="*/ 397 w 14250774"/>
              <a:gd name="connsiteY0" fmla="*/ 585897 h 1173236"/>
              <a:gd name="connsiteX1" fmla="*/ 1992640 w 14250774"/>
              <a:gd name="connsiteY1" fmla="*/ 1171627 h 1173236"/>
              <a:gd name="connsiteX2" fmla="*/ 4081565 w 14250774"/>
              <a:gd name="connsiteY2" fmla="*/ 766392 h 1173236"/>
              <a:gd name="connsiteX3" fmla="*/ 6399109 w 14250774"/>
              <a:gd name="connsiteY3" fmla="*/ 966865 h 1173236"/>
              <a:gd name="connsiteX4" fmla="*/ 9060456 w 14250774"/>
              <a:gd name="connsiteY4" fmla="*/ 711067 h 1173236"/>
              <a:gd name="connsiteX5" fmla="*/ 11295144 w 14250774"/>
              <a:gd name="connsiteY5" fmla="*/ 1102389 h 1173236"/>
              <a:gd name="connsiteX6" fmla="*/ 14250774 w 14250774"/>
              <a:gd name="connsiteY6" fmla="*/ 0 h 1173236"/>
              <a:gd name="connsiteX0" fmla="*/ 397 w 14250774"/>
              <a:gd name="connsiteY0" fmla="*/ 585897 h 1260847"/>
              <a:gd name="connsiteX1" fmla="*/ 1992640 w 14250774"/>
              <a:gd name="connsiteY1" fmla="*/ 1171627 h 1260847"/>
              <a:gd name="connsiteX2" fmla="*/ 4081565 w 14250774"/>
              <a:gd name="connsiteY2" fmla="*/ 766392 h 1260847"/>
              <a:gd name="connsiteX3" fmla="*/ 6399109 w 14250774"/>
              <a:gd name="connsiteY3" fmla="*/ 966865 h 1260847"/>
              <a:gd name="connsiteX4" fmla="*/ 9060456 w 14250774"/>
              <a:gd name="connsiteY4" fmla="*/ 711067 h 1260847"/>
              <a:gd name="connsiteX5" fmla="*/ 12302141 w 14250774"/>
              <a:gd name="connsiteY5" fmla="*/ 1252860 h 1260847"/>
              <a:gd name="connsiteX6" fmla="*/ 14250774 w 14250774"/>
              <a:gd name="connsiteY6" fmla="*/ 0 h 1260847"/>
              <a:gd name="connsiteX0" fmla="*/ 397 w 14250774"/>
              <a:gd name="connsiteY0" fmla="*/ 585897 h 1272301"/>
              <a:gd name="connsiteX1" fmla="*/ 1992640 w 14250774"/>
              <a:gd name="connsiteY1" fmla="*/ 1171627 h 1272301"/>
              <a:gd name="connsiteX2" fmla="*/ 4081565 w 14250774"/>
              <a:gd name="connsiteY2" fmla="*/ 766392 h 1272301"/>
              <a:gd name="connsiteX3" fmla="*/ 6399109 w 14250774"/>
              <a:gd name="connsiteY3" fmla="*/ 966865 h 1272301"/>
              <a:gd name="connsiteX4" fmla="*/ 9060456 w 14250774"/>
              <a:gd name="connsiteY4" fmla="*/ 711067 h 1272301"/>
              <a:gd name="connsiteX5" fmla="*/ 12209544 w 14250774"/>
              <a:gd name="connsiteY5" fmla="*/ 1264434 h 1272301"/>
              <a:gd name="connsiteX6" fmla="*/ 14250774 w 14250774"/>
              <a:gd name="connsiteY6" fmla="*/ 0 h 1272301"/>
              <a:gd name="connsiteX0" fmla="*/ 397 w 13880384"/>
              <a:gd name="connsiteY0" fmla="*/ 1268803 h 1955207"/>
              <a:gd name="connsiteX1" fmla="*/ 1992640 w 13880384"/>
              <a:gd name="connsiteY1" fmla="*/ 1854533 h 1955207"/>
              <a:gd name="connsiteX2" fmla="*/ 4081565 w 13880384"/>
              <a:gd name="connsiteY2" fmla="*/ 1449298 h 1955207"/>
              <a:gd name="connsiteX3" fmla="*/ 6399109 w 13880384"/>
              <a:gd name="connsiteY3" fmla="*/ 1649771 h 1955207"/>
              <a:gd name="connsiteX4" fmla="*/ 9060456 w 13880384"/>
              <a:gd name="connsiteY4" fmla="*/ 1393973 h 1955207"/>
              <a:gd name="connsiteX5" fmla="*/ 12209544 w 13880384"/>
              <a:gd name="connsiteY5" fmla="*/ 1947340 h 1955207"/>
              <a:gd name="connsiteX6" fmla="*/ 13880384 w 13880384"/>
              <a:gd name="connsiteY6" fmla="*/ 0 h 1955207"/>
              <a:gd name="connsiteX0" fmla="*/ 397 w 13880384"/>
              <a:gd name="connsiteY0" fmla="*/ 1268803 h 1955207"/>
              <a:gd name="connsiteX1" fmla="*/ 1992640 w 13880384"/>
              <a:gd name="connsiteY1" fmla="*/ 1854533 h 1955207"/>
              <a:gd name="connsiteX2" fmla="*/ 4081565 w 13880384"/>
              <a:gd name="connsiteY2" fmla="*/ 1449298 h 1955207"/>
              <a:gd name="connsiteX3" fmla="*/ 6399109 w 13880384"/>
              <a:gd name="connsiteY3" fmla="*/ 1649771 h 1955207"/>
              <a:gd name="connsiteX4" fmla="*/ 9060456 w 13880384"/>
              <a:gd name="connsiteY4" fmla="*/ 1393973 h 1955207"/>
              <a:gd name="connsiteX5" fmla="*/ 12209544 w 13880384"/>
              <a:gd name="connsiteY5" fmla="*/ 1947340 h 1955207"/>
              <a:gd name="connsiteX6" fmla="*/ 13880384 w 13880384"/>
              <a:gd name="connsiteY6" fmla="*/ 0 h 1955207"/>
              <a:gd name="connsiteX0" fmla="*/ 397 w 13764637"/>
              <a:gd name="connsiteY0" fmla="*/ 1974859 h 2661263"/>
              <a:gd name="connsiteX1" fmla="*/ 1992640 w 13764637"/>
              <a:gd name="connsiteY1" fmla="*/ 2560589 h 2661263"/>
              <a:gd name="connsiteX2" fmla="*/ 4081565 w 13764637"/>
              <a:gd name="connsiteY2" fmla="*/ 2155354 h 2661263"/>
              <a:gd name="connsiteX3" fmla="*/ 6399109 w 13764637"/>
              <a:gd name="connsiteY3" fmla="*/ 2355827 h 2661263"/>
              <a:gd name="connsiteX4" fmla="*/ 9060456 w 13764637"/>
              <a:gd name="connsiteY4" fmla="*/ 2100029 h 2661263"/>
              <a:gd name="connsiteX5" fmla="*/ 12209544 w 13764637"/>
              <a:gd name="connsiteY5" fmla="*/ 2653396 h 2661263"/>
              <a:gd name="connsiteX6" fmla="*/ 13764637 w 13764637"/>
              <a:gd name="connsiteY6" fmla="*/ 0 h 2661263"/>
              <a:gd name="connsiteX0" fmla="*/ 397 w 13764637"/>
              <a:gd name="connsiteY0" fmla="*/ 1974859 h 2661263"/>
              <a:gd name="connsiteX1" fmla="*/ 1992640 w 13764637"/>
              <a:gd name="connsiteY1" fmla="*/ 2560589 h 2661263"/>
              <a:gd name="connsiteX2" fmla="*/ 4081565 w 13764637"/>
              <a:gd name="connsiteY2" fmla="*/ 2155354 h 2661263"/>
              <a:gd name="connsiteX3" fmla="*/ 6399109 w 13764637"/>
              <a:gd name="connsiteY3" fmla="*/ 2355827 h 2661263"/>
              <a:gd name="connsiteX4" fmla="*/ 9060456 w 13764637"/>
              <a:gd name="connsiteY4" fmla="*/ 2100029 h 2661263"/>
              <a:gd name="connsiteX5" fmla="*/ 12209544 w 13764637"/>
              <a:gd name="connsiteY5" fmla="*/ 2653396 h 2661263"/>
              <a:gd name="connsiteX6" fmla="*/ 13764637 w 13764637"/>
              <a:gd name="connsiteY6" fmla="*/ 0 h 2661263"/>
              <a:gd name="connsiteX0" fmla="*/ 397 w 13764637"/>
              <a:gd name="connsiteY0" fmla="*/ 1974859 h 2661493"/>
              <a:gd name="connsiteX1" fmla="*/ 1992640 w 13764637"/>
              <a:gd name="connsiteY1" fmla="*/ 2560589 h 2661493"/>
              <a:gd name="connsiteX2" fmla="*/ 4081565 w 13764637"/>
              <a:gd name="connsiteY2" fmla="*/ 2155354 h 2661493"/>
              <a:gd name="connsiteX3" fmla="*/ 6399109 w 13764637"/>
              <a:gd name="connsiteY3" fmla="*/ 2355827 h 2661493"/>
              <a:gd name="connsiteX4" fmla="*/ 9932184 w 13764637"/>
              <a:gd name="connsiteY4" fmla="*/ 2118317 h 2661493"/>
              <a:gd name="connsiteX5" fmla="*/ 12209544 w 13764637"/>
              <a:gd name="connsiteY5" fmla="*/ 2653396 h 2661493"/>
              <a:gd name="connsiteX6" fmla="*/ 13764637 w 13764637"/>
              <a:gd name="connsiteY6" fmla="*/ 0 h 2661493"/>
              <a:gd name="connsiteX0" fmla="*/ 397 w 13764637"/>
              <a:gd name="connsiteY0" fmla="*/ 1974859 h 2663678"/>
              <a:gd name="connsiteX1" fmla="*/ 1992640 w 13764637"/>
              <a:gd name="connsiteY1" fmla="*/ 2560589 h 2663678"/>
              <a:gd name="connsiteX2" fmla="*/ 4081565 w 13764637"/>
              <a:gd name="connsiteY2" fmla="*/ 2155354 h 2663678"/>
              <a:gd name="connsiteX3" fmla="*/ 6399109 w 13764637"/>
              <a:gd name="connsiteY3" fmla="*/ 2355827 h 2663678"/>
              <a:gd name="connsiteX4" fmla="*/ 9932184 w 13764637"/>
              <a:gd name="connsiteY4" fmla="*/ 2118317 h 2663678"/>
              <a:gd name="connsiteX5" fmla="*/ 12209544 w 13764637"/>
              <a:gd name="connsiteY5" fmla="*/ 2653396 h 2663678"/>
              <a:gd name="connsiteX6" fmla="*/ 13764637 w 13764637"/>
              <a:gd name="connsiteY6" fmla="*/ 0 h 2663678"/>
              <a:gd name="connsiteX0" fmla="*/ 397 w 13764637"/>
              <a:gd name="connsiteY0" fmla="*/ 1974859 h 2661445"/>
              <a:gd name="connsiteX1" fmla="*/ 1992640 w 13764637"/>
              <a:gd name="connsiteY1" fmla="*/ 2560589 h 2661445"/>
              <a:gd name="connsiteX2" fmla="*/ 4081565 w 13764637"/>
              <a:gd name="connsiteY2" fmla="*/ 2155354 h 2661445"/>
              <a:gd name="connsiteX3" fmla="*/ 7519249 w 13764637"/>
              <a:gd name="connsiteY3" fmla="*/ 2378687 h 2661445"/>
              <a:gd name="connsiteX4" fmla="*/ 9932184 w 13764637"/>
              <a:gd name="connsiteY4" fmla="*/ 2118317 h 2661445"/>
              <a:gd name="connsiteX5" fmla="*/ 12209544 w 13764637"/>
              <a:gd name="connsiteY5" fmla="*/ 2653396 h 2661445"/>
              <a:gd name="connsiteX6" fmla="*/ 13764637 w 13764637"/>
              <a:gd name="connsiteY6" fmla="*/ 0 h 2661445"/>
              <a:gd name="connsiteX0" fmla="*/ 397 w 13764637"/>
              <a:gd name="connsiteY0" fmla="*/ 1974859 h 2562184"/>
              <a:gd name="connsiteX1" fmla="*/ 1992640 w 13764637"/>
              <a:gd name="connsiteY1" fmla="*/ 2560589 h 2562184"/>
              <a:gd name="connsiteX2" fmla="*/ 4081565 w 13764637"/>
              <a:gd name="connsiteY2" fmla="*/ 2155354 h 2562184"/>
              <a:gd name="connsiteX3" fmla="*/ 7519249 w 13764637"/>
              <a:gd name="connsiteY3" fmla="*/ 2378687 h 2562184"/>
              <a:gd name="connsiteX4" fmla="*/ 9932184 w 13764637"/>
              <a:gd name="connsiteY4" fmla="*/ 2118317 h 2562184"/>
              <a:gd name="connsiteX5" fmla="*/ 12407664 w 13764637"/>
              <a:gd name="connsiteY5" fmla="*/ 2424796 h 2562184"/>
              <a:gd name="connsiteX6" fmla="*/ 13764637 w 13764637"/>
              <a:gd name="connsiteY6" fmla="*/ 0 h 2562184"/>
              <a:gd name="connsiteX0" fmla="*/ 415 w 13764655"/>
              <a:gd name="connsiteY0" fmla="*/ 1974859 h 2561491"/>
              <a:gd name="connsiteX1" fmla="*/ 1992658 w 13764655"/>
              <a:gd name="connsiteY1" fmla="*/ 2560589 h 2561491"/>
              <a:gd name="connsiteX2" fmla="*/ 4453372 w 13764655"/>
              <a:gd name="connsiteY2" fmla="*/ 2115160 h 2561491"/>
              <a:gd name="connsiteX3" fmla="*/ 7519267 w 13764655"/>
              <a:gd name="connsiteY3" fmla="*/ 2378687 h 2561491"/>
              <a:gd name="connsiteX4" fmla="*/ 9932202 w 13764655"/>
              <a:gd name="connsiteY4" fmla="*/ 2118317 h 2561491"/>
              <a:gd name="connsiteX5" fmla="*/ 12407682 w 13764655"/>
              <a:gd name="connsiteY5" fmla="*/ 2424796 h 2561491"/>
              <a:gd name="connsiteX6" fmla="*/ 13764655 w 13764655"/>
              <a:gd name="connsiteY6" fmla="*/ 0 h 2561491"/>
              <a:gd name="connsiteX0" fmla="*/ 415 w 13764655"/>
              <a:gd name="connsiteY0" fmla="*/ 1974859 h 2561484"/>
              <a:gd name="connsiteX1" fmla="*/ 1992658 w 13764655"/>
              <a:gd name="connsiteY1" fmla="*/ 2560589 h 2561484"/>
              <a:gd name="connsiteX2" fmla="*/ 4453372 w 13764655"/>
              <a:gd name="connsiteY2" fmla="*/ 2115160 h 2561484"/>
              <a:gd name="connsiteX3" fmla="*/ 6544577 w 13764655"/>
              <a:gd name="connsiteY3" fmla="*/ 2398784 h 2561484"/>
              <a:gd name="connsiteX4" fmla="*/ 9932202 w 13764655"/>
              <a:gd name="connsiteY4" fmla="*/ 2118317 h 2561484"/>
              <a:gd name="connsiteX5" fmla="*/ 12407682 w 13764655"/>
              <a:gd name="connsiteY5" fmla="*/ 2424796 h 2561484"/>
              <a:gd name="connsiteX6" fmla="*/ 13764655 w 13764655"/>
              <a:gd name="connsiteY6" fmla="*/ 0 h 2561484"/>
              <a:gd name="connsiteX0" fmla="*/ 415 w 13764655"/>
              <a:gd name="connsiteY0" fmla="*/ 1974859 h 2561484"/>
              <a:gd name="connsiteX1" fmla="*/ 1992658 w 13764655"/>
              <a:gd name="connsiteY1" fmla="*/ 2560589 h 2561484"/>
              <a:gd name="connsiteX2" fmla="*/ 4453372 w 13764655"/>
              <a:gd name="connsiteY2" fmla="*/ 2115160 h 2561484"/>
              <a:gd name="connsiteX3" fmla="*/ 6544577 w 13764655"/>
              <a:gd name="connsiteY3" fmla="*/ 2398784 h 2561484"/>
              <a:gd name="connsiteX4" fmla="*/ 10173362 w 13764655"/>
              <a:gd name="connsiteY4" fmla="*/ 2078124 h 2561484"/>
              <a:gd name="connsiteX5" fmla="*/ 12407682 w 13764655"/>
              <a:gd name="connsiteY5" fmla="*/ 2424796 h 2561484"/>
              <a:gd name="connsiteX6" fmla="*/ 13764655 w 13764655"/>
              <a:gd name="connsiteY6" fmla="*/ 0 h 2561484"/>
              <a:gd name="connsiteX0" fmla="*/ 415 w 13764655"/>
              <a:gd name="connsiteY0" fmla="*/ 1974859 h 2561456"/>
              <a:gd name="connsiteX1" fmla="*/ 1992658 w 13764655"/>
              <a:gd name="connsiteY1" fmla="*/ 2560589 h 2561456"/>
              <a:gd name="connsiteX2" fmla="*/ 4453372 w 13764655"/>
              <a:gd name="connsiteY2" fmla="*/ 2115160 h 2561456"/>
              <a:gd name="connsiteX3" fmla="*/ 6906317 w 13764655"/>
              <a:gd name="connsiteY3" fmla="*/ 2489219 h 2561456"/>
              <a:gd name="connsiteX4" fmla="*/ 10173362 w 13764655"/>
              <a:gd name="connsiteY4" fmla="*/ 2078124 h 2561456"/>
              <a:gd name="connsiteX5" fmla="*/ 12407682 w 13764655"/>
              <a:gd name="connsiteY5" fmla="*/ 2424796 h 2561456"/>
              <a:gd name="connsiteX6" fmla="*/ 13764655 w 13764655"/>
              <a:gd name="connsiteY6" fmla="*/ 0 h 2561456"/>
              <a:gd name="connsiteX0" fmla="*/ 415 w 13764655"/>
              <a:gd name="connsiteY0" fmla="*/ 1974859 h 2561456"/>
              <a:gd name="connsiteX1" fmla="*/ 1992658 w 13764655"/>
              <a:gd name="connsiteY1" fmla="*/ 2560589 h 2561456"/>
              <a:gd name="connsiteX2" fmla="*/ 4453372 w 13764655"/>
              <a:gd name="connsiteY2" fmla="*/ 2115160 h 2561456"/>
              <a:gd name="connsiteX3" fmla="*/ 6906317 w 13764655"/>
              <a:gd name="connsiteY3" fmla="*/ 2489219 h 2561456"/>
              <a:gd name="connsiteX4" fmla="*/ 10173362 w 13764655"/>
              <a:gd name="connsiteY4" fmla="*/ 2078124 h 2561456"/>
              <a:gd name="connsiteX5" fmla="*/ 12407682 w 13764655"/>
              <a:gd name="connsiteY5" fmla="*/ 2424796 h 2561456"/>
              <a:gd name="connsiteX6" fmla="*/ 13764655 w 13764655"/>
              <a:gd name="connsiteY6" fmla="*/ 0 h 2561456"/>
              <a:gd name="connsiteX0" fmla="*/ 415 w 13764655"/>
              <a:gd name="connsiteY0" fmla="*/ 1974859 h 2561456"/>
              <a:gd name="connsiteX1" fmla="*/ 1992658 w 13764655"/>
              <a:gd name="connsiteY1" fmla="*/ 2560589 h 2561456"/>
              <a:gd name="connsiteX2" fmla="*/ 4453372 w 13764655"/>
              <a:gd name="connsiteY2" fmla="*/ 2115160 h 2561456"/>
              <a:gd name="connsiteX3" fmla="*/ 6906317 w 13764655"/>
              <a:gd name="connsiteY3" fmla="*/ 2489219 h 2561456"/>
              <a:gd name="connsiteX4" fmla="*/ 10173362 w 13764655"/>
              <a:gd name="connsiteY4" fmla="*/ 2078124 h 2561456"/>
              <a:gd name="connsiteX5" fmla="*/ 12598600 w 13764655"/>
              <a:gd name="connsiteY5" fmla="*/ 2173587 h 2561456"/>
              <a:gd name="connsiteX6" fmla="*/ 13764655 w 13764655"/>
              <a:gd name="connsiteY6" fmla="*/ 0 h 2561456"/>
              <a:gd name="connsiteX0" fmla="*/ 415 w 13764655"/>
              <a:gd name="connsiteY0" fmla="*/ 1974859 h 2561456"/>
              <a:gd name="connsiteX1" fmla="*/ 1992658 w 13764655"/>
              <a:gd name="connsiteY1" fmla="*/ 2560589 h 2561456"/>
              <a:gd name="connsiteX2" fmla="*/ 4453372 w 13764655"/>
              <a:gd name="connsiteY2" fmla="*/ 2115160 h 2561456"/>
              <a:gd name="connsiteX3" fmla="*/ 6906317 w 13764655"/>
              <a:gd name="connsiteY3" fmla="*/ 2489219 h 2561456"/>
              <a:gd name="connsiteX4" fmla="*/ 10173362 w 13764655"/>
              <a:gd name="connsiteY4" fmla="*/ 2078124 h 2561456"/>
              <a:gd name="connsiteX5" fmla="*/ 12357440 w 13764655"/>
              <a:gd name="connsiteY5" fmla="*/ 2304216 h 2561456"/>
              <a:gd name="connsiteX6" fmla="*/ 13764655 w 13764655"/>
              <a:gd name="connsiteY6" fmla="*/ 0 h 256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4655" h="2561456">
                <a:moveTo>
                  <a:pt x="415" y="1974859"/>
                </a:moveTo>
                <a:cubicBezTo>
                  <a:pt x="-26381" y="2025101"/>
                  <a:pt x="1250499" y="2537206"/>
                  <a:pt x="1992658" y="2560589"/>
                </a:cubicBezTo>
                <a:cubicBezTo>
                  <a:pt x="2734817" y="2583972"/>
                  <a:pt x="3634429" y="2127055"/>
                  <a:pt x="4453372" y="2115160"/>
                </a:cubicBezTo>
                <a:cubicBezTo>
                  <a:pt x="5272315" y="2103265"/>
                  <a:pt x="5852502" y="2254231"/>
                  <a:pt x="6906317" y="2489219"/>
                </a:cubicBezTo>
                <a:cubicBezTo>
                  <a:pt x="7960132" y="2724207"/>
                  <a:pt x="9264842" y="2108958"/>
                  <a:pt x="10173362" y="2078124"/>
                </a:cubicBezTo>
                <a:cubicBezTo>
                  <a:pt x="11081882" y="2047290"/>
                  <a:pt x="11312411" y="2386277"/>
                  <a:pt x="12357440" y="2304216"/>
                </a:cubicBezTo>
                <a:cubicBezTo>
                  <a:pt x="13460342" y="2141133"/>
                  <a:pt x="13224435" y="1077098"/>
                  <a:pt x="13764655" y="0"/>
                </a:cubicBezTo>
              </a:path>
            </a:pathLst>
          </a:custGeom>
          <a:noFill/>
          <a:ln w="3175">
            <a:gradFill flip="none" rotWithShape="1">
              <a:gsLst>
                <a:gs pos="50000">
                  <a:srgbClr val="EED0AA"/>
                </a:gs>
                <a:gs pos="0">
                  <a:srgbClr val="E7C07D"/>
                </a:gs>
                <a:gs pos="100000">
                  <a:srgbClr val="E0A966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EEE74288-CF5A-46AE-BC9D-CDA8081B940C}"/>
              </a:ext>
            </a:extLst>
          </p:cNvPr>
          <p:cNvSpPr/>
          <p:nvPr/>
        </p:nvSpPr>
        <p:spPr>
          <a:xfrm>
            <a:off x="-5268" y="2421800"/>
            <a:ext cx="13863314" cy="1877077"/>
          </a:xfrm>
          <a:custGeom>
            <a:avLst/>
            <a:gdLst>
              <a:gd name="connsiteX0" fmla="*/ 13045 w 12593582"/>
              <a:gd name="connsiteY0" fmla="*/ 1195754 h 1260616"/>
              <a:gd name="connsiteX1" fmla="*/ 384834 w 12593582"/>
              <a:gd name="connsiteY1" fmla="*/ 1225899 h 1260616"/>
              <a:gd name="connsiteX2" fmla="*/ 2565327 w 12593582"/>
              <a:gd name="connsiteY2" fmla="*/ 773723 h 1260616"/>
              <a:gd name="connsiteX3" fmla="*/ 3881661 w 12593582"/>
              <a:gd name="connsiteY3" fmla="*/ 1215850 h 1260616"/>
              <a:gd name="connsiteX4" fmla="*/ 6323410 w 12593582"/>
              <a:gd name="connsiteY4" fmla="*/ 492369 h 1260616"/>
              <a:gd name="connsiteX5" fmla="*/ 8724966 w 12593582"/>
              <a:gd name="connsiteY5" fmla="*/ 1235947 h 1260616"/>
              <a:gd name="connsiteX6" fmla="*/ 12593582 w 12593582"/>
              <a:gd name="connsiteY6" fmla="*/ 0 h 1260616"/>
              <a:gd name="connsiteX0" fmla="*/ 9373 w 12589910"/>
              <a:gd name="connsiteY0" fmla="*/ 1195754 h 1268123"/>
              <a:gd name="connsiteX1" fmla="*/ 381162 w 12589910"/>
              <a:gd name="connsiteY1" fmla="*/ 1225899 h 1268123"/>
              <a:gd name="connsiteX2" fmla="*/ 2368615 w 12589910"/>
              <a:gd name="connsiteY2" fmla="*/ 672123 h 1268123"/>
              <a:gd name="connsiteX3" fmla="*/ 3877989 w 12589910"/>
              <a:gd name="connsiteY3" fmla="*/ 1215850 h 1268123"/>
              <a:gd name="connsiteX4" fmla="*/ 6319738 w 12589910"/>
              <a:gd name="connsiteY4" fmla="*/ 492369 h 1268123"/>
              <a:gd name="connsiteX5" fmla="*/ 8721294 w 12589910"/>
              <a:gd name="connsiteY5" fmla="*/ 1235947 h 1268123"/>
              <a:gd name="connsiteX6" fmla="*/ 12589910 w 12589910"/>
              <a:gd name="connsiteY6" fmla="*/ 0 h 1268123"/>
              <a:gd name="connsiteX0" fmla="*/ 9373 w 12589910"/>
              <a:gd name="connsiteY0" fmla="*/ 1195754 h 1268123"/>
              <a:gd name="connsiteX1" fmla="*/ 381162 w 12589910"/>
              <a:gd name="connsiteY1" fmla="*/ 1225899 h 1268123"/>
              <a:gd name="connsiteX2" fmla="*/ 2368615 w 12589910"/>
              <a:gd name="connsiteY2" fmla="*/ 672123 h 1268123"/>
              <a:gd name="connsiteX3" fmla="*/ 3877989 w 12589910"/>
              <a:gd name="connsiteY3" fmla="*/ 1215850 h 1268123"/>
              <a:gd name="connsiteX4" fmla="*/ 6319738 w 12589910"/>
              <a:gd name="connsiteY4" fmla="*/ 492369 h 1268123"/>
              <a:gd name="connsiteX5" fmla="*/ 9534094 w 12589910"/>
              <a:gd name="connsiteY5" fmla="*/ 1174987 h 1268123"/>
              <a:gd name="connsiteX6" fmla="*/ 12589910 w 12589910"/>
              <a:gd name="connsiteY6" fmla="*/ 0 h 1268123"/>
              <a:gd name="connsiteX0" fmla="*/ 9373 w 12650870"/>
              <a:gd name="connsiteY0" fmla="*/ 1419274 h 1491643"/>
              <a:gd name="connsiteX1" fmla="*/ 381162 w 12650870"/>
              <a:gd name="connsiteY1" fmla="*/ 1449419 h 1491643"/>
              <a:gd name="connsiteX2" fmla="*/ 2368615 w 12650870"/>
              <a:gd name="connsiteY2" fmla="*/ 895643 h 1491643"/>
              <a:gd name="connsiteX3" fmla="*/ 3877989 w 12650870"/>
              <a:gd name="connsiteY3" fmla="*/ 1439370 h 1491643"/>
              <a:gd name="connsiteX4" fmla="*/ 6319738 w 12650870"/>
              <a:gd name="connsiteY4" fmla="*/ 715889 h 1491643"/>
              <a:gd name="connsiteX5" fmla="*/ 9534094 w 12650870"/>
              <a:gd name="connsiteY5" fmla="*/ 1398507 h 1491643"/>
              <a:gd name="connsiteX6" fmla="*/ 12650870 w 12650870"/>
              <a:gd name="connsiteY6" fmla="*/ 0 h 1491643"/>
              <a:gd name="connsiteX0" fmla="*/ 9373 w 12650870"/>
              <a:gd name="connsiteY0" fmla="*/ 1419274 h 1491643"/>
              <a:gd name="connsiteX1" fmla="*/ 381162 w 12650870"/>
              <a:gd name="connsiteY1" fmla="*/ 1449419 h 1491643"/>
              <a:gd name="connsiteX2" fmla="*/ 2368615 w 12650870"/>
              <a:gd name="connsiteY2" fmla="*/ 895643 h 1491643"/>
              <a:gd name="connsiteX3" fmla="*/ 3877989 w 12650870"/>
              <a:gd name="connsiteY3" fmla="*/ 1439370 h 1491643"/>
              <a:gd name="connsiteX4" fmla="*/ 6319738 w 12650870"/>
              <a:gd name="connsiteY4" fmla="*/ 715889 h 1491643"/>
              <a:gd name="connsiteX5" fmla="*/ 9534094 w 12650870"/>
              <a:gd name="connsiteY5" fmla="*/ 1398507 h 1491643"/>
              <a:gd name="connsiteX6" fmla="*/ 12650870 w 12650870"/>
              <a:gd name="connsiteY6" fmla="*/ 0 h 1491643"/>
              <a:gd name="connsiteX0" fmla="*/ 6652 w 12648149"/>
              <a:gd name="connsiteY0" fmla="*/ 1419274 h 1488639"/>
              <a:gd name="connsiteX1" fmla="*/ 378441 w 12648149"/>
              <a:gd name="connsiteY1" fmla="*/ 1449419 h 1488639"/>
              <a:gd name="connsiteX2" fmla="*/ 2152534 w 12648149"/>
              <a:gd name="connsiteY2" fmla="*/ 936283 h 1488639"/>
              <a:gd name="connsiteX3" fmla="*/ 3875268 w 12648149"/>
              <a:gd name="connsiteY3" fmla="*/ 1439370 h 1488639"/>
              <a:gd name="connsiteX4" fmla="*/ 6317017 w 12648149"/>
              <a:gd name="connsiteY4" fmla="*/ 715889 h 1488639"/>
              <a:gd name="connsiteX5" fmla="*/ 9531373 w 12648149"/>
              <a:gd name="connsiteY5" fmla="*/ 1398507 h 1488639"/>
              <a:gd name="connsiteX6" fmla="*/ 12648149 w 12648149"/>
              <a:gd name="connsiteY6" fmla="*/ 0 h 1488639"/>
              <a:gd name="connsiteX0" fmla="*/ 22237 w 12663734"/>
              <a:gd name="connsiteY0" fmla="*/ 1419274 h 1502914"/>
              <a:gd name="connsiteX1" fmla="*/ 394026 w 12663734"/>
              <a:gd name="connsiteY1" fmla="*/ 1449419 h 1502914"/>
              <a:gd name="connsiteX2" fmla="*/ 2899639 w 12663734"/>
              <a:gd name="connsiteY2" fmla="*/ 743243 h 1502914"/>
              <a:gd name="connsiteX3" fmla="*/ 3890853 w 12663734"/>
              <a:gd name="connsiteY3" fmla="*/ 1439370 h 1502914"/>
              <a:gd name="connsiteX4" fmla="*/ 6332602 w 12663734"/>
              <a:gd name="connsiteY4" fmla="*/ 715889 h 1502914"/>
              <a:gd name="connsiteX5" fmla="*/ 9546958 w 12663734"/>
              <a:gd name="connsiteY5" fmla="*/ 1398507 h 1502914"/>
              <a:gd name="connsiteX6" fmla="*/ 12663734 w 12663734"/>
              <a:gd name="connsiteY6" fmla="*/ 0 h 1502914"/>
              <a:gd name="connsiteX0" fmla="*/ 22237 w 12663734"/>
              <a:gd name="connsiteY0" fmla="*/ 1419274 h 1502914"/>
              <a:gd name="connsiteX1" fmla="*/ 394026 w 12663734"/>
              <a:gd name="connsiteY1" fmla="*/ 1449419 h 1502914"/>
              <a:gd name="connsiteX2" fmla="*/ 2899639 w 12663734"/>
              <a:gd name="connsiteY2" fmla="*/ 743243 h 1502914"/>
              <a:gd name="connsiteX3" fmla="*/ 4673173 w 12663734"/>
              <a:gd name="connsiteY3" fmla="*/ 1175210 h 1502914"/>
              <a:gd name="connsiteX4" fmla="*/ 6332602 w 12663734"/>
              <a:gd name="connsiteY4" fmla="*/ 715889 h 1502914"/>
              <a:gd name="connsiteX5" fmla="*/ 9546958 w 12663734"/>
              <a:gd name="connsiteY5" fmla="*/ 1398507 h 1502914"/>
              <a:gd name="connsiteX6" fmla="*/ 12663734 w 12663734"/>
              <a:gd name="connsiteY6" fmla="*/ 0 h 1502914"/>
              <a:gd name="connsiteX0" fmla="*/ 22237 w 12663734"/>
              <a:gd name="connsiteY0" fmla="*/ 1419274 h 1502914"/>
              <a:gd name="connsiteX1" fmla="*/ 394026 w 12663734"/>
              <a:gd name="connsiteY1" fmla="*/ 1449419 h 1502914"/>
              <a:gd name="connsiteX2" fmla="*/ 2899639 w 12663734"/>
              <a:gd name="connsiteY2" fmla="*/ 743243 h 1502914"/>
              <a:gd name="connsiteX3" fmla="*/ 4673173 w 12663734"/>
              <a:gd name="connsiteY3" fmla="*/ 1175210 h 1502914"/>
              <a:gd name="connsiteX4" fmla="*/ 7633082 w 12663734"/>
              <a:gd name="connsiteY4" fmla="*/ 685409 h 1502914"/>
              <a:gd name="connsiteX5" fmla="*/ 9546958 w 12663734"/>
              <a:gd name="connsiteY5" fmla="*/ 1398507 h 1502914"/>
              <a:gd name="connsiteX6" fmla="*/ 12663734 w 12663734"/>
              <a:gd name="connsiteY6" fmla="*/ 0 h 1502914"/>
              <a:gd name="connsiteX0" fmla="*/ 22237 w 12663734"/>
              <a:gd name="connsiteY0" fmla="*/ 1419274 h 1502914"/>
              <a:gd name="connsiteX1" fmla="*/ 394026 w 12663734"/>
              <a:gd name="connsiteY1" fmla="*/ 1449419 h 1502914"/>
              <a:gd name="connsiteX2" fmla="*/ 2899639 w 12663734"/>
              <a:gd name="connsiteY2" fmla="*/ 743243 h 1502914"/>
              <a:gd name="connsiteX3" fmla="*/ 4673173 w 12663734"/>
              <a:gd name="connsiteY3" fmla="*/ 1175210 h 1502914"/>
              <a:gd name="connsiteX4" fmla="*/ 7633082 w 12663734"/>
              <a:gd name="connsiteY4" fmla="*/ 685409 h 1502914"/>
              <a:gd name="connsiteX5" fmla="*/ 10115918 w 12663734"/>
              <a:gd name="connsiteY5" fmla="*/ 1368027 h 1502914"/>
              <a:gd name="connsiteX6" fmla="*/ 12663734 w 12663734"/>
              <a:gd name="connsiteY6" fmla="*/ 0 h 1502914"/>
              <a:gd name="connsiteX0" fmla="*/ 22237 w 13636007"/>
              <a:gd name="connsiteY0" fmla="*/ 1315102 h 1398742"/>
              <a:gd name="connsiteX1" fmla="*/ 394026 w 13636007"/>
              <a:gd name="connsiteY1" fmla="*/ 1345247 h 1398742"/>
              <a:gd name="connsiteX2" fmla="*/ 2899639 w 13636007"/>
              <a:gd name="connsiteY2" fmla="*/ 639071 h 1398742"/>
              <a:gd name="connsiteX3" fmla="*/ 4673173 w 13636007"/>
              <a:gd name="connsiteY3" fmla="*/ 1071038 h 1398742"/>
              <a:gd name="connsiteX4" fmla="*/ 7633082 w 13636007"/>
              <a:gd name="connsiteY4" fmla="*/ 581237 h 1398742"/>
              <a:gd name="connsiteX5" fmla="*/ 10115918 w 13636007"/>
              <a:gd name="connsiteY5" fmla="*/ 1263855 h 1398742"/>
              <a:gd name="connsiteX6" fmla="*/ 13636007 w 13636007"/>
              <a:gd name="connsiteY6" fmla="*/ 0 h 1398742"/>
              <a:gd name="connsiteX0" fmla="*/ 22237 w 13636007"/>
              <a:gd name="connsiteY0" fmla="*/ 1315102 h 1398742"/>
              <a:gd name="connsiteX1" fmla="*/ 394026 w 13636007"/>
              <a:gd name="connsiteY1" fmla="*/ 1345247 h 1398742"/>
              <a:gd name="connsiteX2" fmla="*/ 2899639 w 13636007"/>
              <a:gd name="connsiteY2" fmla="*/ 639071 h 1398742"/>
              <a:gd name="connsiteX3" fmla="*/ 4673173 w 13636007"/>
              <a:gd name="connsiteY3" fmla="*/ 1071038 h 1398742"/>
              <a:gd name="connsiteX4" fmla="*/ 7633082 w 13636007"/>
              <a:gd name="connsiteY4" fmla="*/ 581237 h 1398742"/>
              <a:gd name="connsiteX5" fmla="*/ 10115918 w 13636007"/>
              <a:gd name="connsiteY5" fmla="*/ 1263855 h 1398742"/>
              <a:gd name="connsiteX6" fmla="*/ 13636007 w 13636007"/>
              <a:gd name="connsiteY6" fmla="*/ 0 h 1398742"/>
              <a:gd name="connsiteX0" fmla="*/ 931 w 14378630"/>
              <a:gd name="connsiteY0" fmla="*/ 909988 h 1348562"/>
              <a:gd name="connsiteX1" fmla="*/ 1136649 w 14378630"/>
              <a:gd name="connsiteY1" fmla="*/ 1345247 h 1348562"/>
              <a:gd name="connsiteX2" fmla="*/ 3642262 w 14378630"/>
              <a:gd name="connsiteY2" fmla="*/ 639071 h 1348562"/>
              <a:gd name="connsiteX3" fmla="*/ 5415796 w 14378630"/>
              <a:gd name="connsiteY3" fmla="*/ 1071038 h 1348562"/>
              <a:gd name="connsiteX4" fmla="*/ 8375705 w 14378630"/>
              <a:gd name="connsiteY4" fmla="*/ 581237 h 1348562"/>
              <a:gd name="connsiteX5" fmla="*/ 10858541 w 14378630"/>
              <a:gd name="connsiteY5" fmla="*/ 1263855 h 1348562"/>
              <a:gd name="connsiteX6" fmla="*/ 14378630 w 14378630"/>
              <a:gd name="connsiteY6" fmla="*/ 0 h 1348562"/>
              <a:gd name="connsiteX0" fmla="*/ 383 w 14378082"/>
              <a:gd name="connsiteY0" fmla="*/ 909988 h 1270263"/>
              <a:gd name="connsiteX1" fmla="*/ 1969478 w 14378082"/>
              <a:gd name="connsiteY1" fmla="*/ 1067455 h 1270263"/>
              <a:gd name="connsiteX2" fmla="*/ 3641714 w 14378082"/>
              <a:gd name="connsiteY2" fmla="*/ 639071 h 1270263"/>
              <a:gd name="connsiteX3" fmla="*/ 5415248 w 14378082"/>
              <a:gd name="connsiteY3" fmla="*/ 1071038 h 1270263"/>
              <a:gd name="connsiteX4" fmla="*/ 8375157 w 14378082"/>
              <a:gd name="connsiteY4" fmla="*/ 581237 h 1270263"/>
              <a:gd name="connsiteX5" fmla="*/ 10857993 w 14378082"/>
              <a:gd name="connsiteY5" fmla="*/ 1263855 h 1270263"/>
              <a:gd name="connsiteX6" fmla="*/ 14378082 w 14378082"/>
              <a:gd name="connsiteY6" fmla="*/ 0 h 1270263"/>
              <a:gd name="connsiteX0" fmla="*/ 414 w 14250791"/>
              <a:gd name="connsiteY0" fmla="*/ 585897 h 1270263"/>
              <a:gd name="connsiteX1" fmla="*/ 1842187 w 14250791"/>
              <a:gd name="connsiteY1" fmla="*/ 1067455 h 1270263"/>
              <a:gd name="connsiteX2" fmla="*/ 3514423 w 14250791"/>
              <a:gd name="connsiteY2" fmla="*/ 639071 h 1270263"/>
              <a:gd name="connsiteX3" fmla="*/ 5287957 w 14250791"/>
              <a:gd name="connsiteY3" fmla="*/ 1071038 h 1270263"/>
              <a:gd name="connsiteX4" fmla="*/ 8247866 w 14250791"/>
              <a:gd name="connsiteY4" fmla="*/ 581237 h 1270263"/>
              <a:gd name="connsiteX5" fmla="*/ 10730702 w 14250791"/>
              <a:gd name="connsiteY5" fmla="*/ 1263855 h 1270263"/>
              <a:gd name="connsiteX6" fmla="*/ 14250791 w 14250791"/>
              <a:gd name="connsiteY6" fmla="*/ 0 h 1270263"/>
              <a:gd name="connsiteX0" fmla="*/ 407 w 14250784"/>
              <a:gd name="connsiteY0" fmla="*/ 585897 h 1270263"/>
              <a:gd name="connsiteX1" fmla="*/ 1865329 w 14250784"/>
              <a:gd name="connsiteY1" fmla="*/ 1102179 h 1270263"/>
              <a:gd name="connsiteX2" fmla="*/ 3514416 w 14250784"/>
              <a:gd name="connsiteY2" fmla="*/ 639071 h 1270263"/>
              <a:gd name="connsiteX3" fmla="*/ 5287950 w 14250784"/>
              <a:gd name="connsiteY3" fmla="*/ 1071038 h 1270263"/>
              <a:gd name="connsiteX4" fmla="*/ 8247859 w 14250784"/>
              <a:gd name="connsiteY4" fmla="*/ 581237 h 1270263"/>
              <a:gd name="connsiteX5" fmla="*/ 10730695 w 14250784"/>
              <a:gd name="connsiteY5" fmla="*/ 1263855 h 1270263"/>
              <a:gd name="connsiteX6" fmla="*/ 14250784 w 14250784"/>
              <a:gd name="connsiteY6" fmla="*/ 0 h 1270263"/>
              <a:gd name="connsiteX0" fmla="*/ 438 w 14250815"/>
              <a:gd name="connsiteY0" fmla="*/ 585897 h 1270263"/>
              <a:gd name="connsiteX1" fmla="*/ 1865360 w 14250815"/>
              <a:gd name="connsiteY1" fmla="*/ 1102179 h 1270263"/>
              <a:gd name="connsiteX2" fmla="*/ 4104756 w 14250815"/>
              <a:gd name="connsiteY2" fmla="*/ 858990 h 1270263"/>
              <a:gd name="connsiteX3" fmla="*/ 5287981 w 14250815"/>
              <a:gd name="connsiteY3" fmla="*/ 1071038 h 1270263"/>
              <a:gd name="connsiteX4" fmla="*/ 8247890 w 14250815"/>
              <a:gd name="connsiteY4" fmla="*/ 581237 h 1270263"/>
              <a:gd name="connsiteX5" fmla="*/ 10730726 w 14250815"/>
              <a:gd name="connsiteY5" fmla="*/ 1263855 h 1270263"/>
              <a:gd name="connsiteX6" fmla="*/ 14250815 w 14250815"/>
              <a:gd name="connsiteY6" fmla="*/ 0 h 1270263"/>
              <a:gd name="connsiteX0" fmla="*/ 438 w 14250815"/>
              <a:gd name="connsiteY0" fmla="*/ 585897 h 1270469"/>
              <a:gd name="connsiteX1" fmla="*/ 1865360 w 14250815"/>
              <a:gd name="connsiteY1" fmla="*/ 1102179 h 1270469"/>
              <a:gd name="connsiteX2" fmla="*/ 4104756 w 14250815"/>
              <a:gd name="connsiteY2" fmla="*/ 858990 h 1270469"/>
              <a:gd name="connsiteX3" fmla="*/ 6318127 w 14250815"/>
              <a:gd name="connsiteY3" fmla="*/ 920567 h 1270469"/>
              <a:gd name="connsiteX4" fmla="*/ 8247890 w 14250815"/>
              <a:gd name="connsiteY4" fmla="*/ 581237 h 1270469"/>
              <a:gd name="connsiteX5" fmla="*/ 10730726 w 14250815"/>
              <a:gd name="connsiteY5" fmla="*/ 1263855 h 1270469"/>
              <a:gd name="connsiteX6" fmla="*/ 14250815 w 14250815"/>
              <a:gd name="connsiteY6" fmla="*/ 0 h 1270469"/>
              <a:gd name="connsiteX0" fmla="*/ 438 w 14250815"/>
              <a:gd name="connsiteY0" fmla="*/ 585897 h 1270469"/>
              <a:gd name="connsiteX1" fmla="*/ 1865360 w 14250815"/>
              <a:gd name="connsiteY1" fmla="*/ 1102179 h 1270469"/>
              <a:gd name="connsiteX2" fmla="*/ 4104756 w 14250815"/>
              <a:gd name="connsiteY2" fmla="*/ 858990 h 1270469"/>
              <a:gd name="connsiteX3" fmla="*/ 6318127 w 14250815"/>
              <a:gd name="connsiteY3" fmla="*/ 920567 h 1270469"/>
              <a:gd name="connsiteX4" fmla="*/ 8247890 w 14250815"/>
              <a:gd name="connsiteY4" fmla="*/ 581237 h 1270469"/>
              <a:gd name="connsiteX5" fmla="*/ 10730726 w 14250815"/>
              <a:gd name="connsiteY5" fmla="*/ 1263855 h 1270469"/>
              <a:gd name="connsiteX6" fmla="*/ 14250815 w 14250815"/>
              <a:gd name="connsiteY6" fmla="*/ 0 h 1270469"/>
              <a:gd name="connsiteX0" fmla="*/ 438 w 14250815"/>
              <a:gd name="connsiteY0" fmla="*/ 585897 h 1155682"/>
              <a:gd name="connsiteX1" fmla="*/ 1865360 w 14250815"/>
              <a:gd name="connsiteY1" fmla="*/ 1102179 h 1155682"/>
              <a:gd name="connsiteX2" fmla="*/ 4104756 w 14250815"/>
              <a:gd name="connsiteY2" fmla="*/ 858990 h 1155682"/>
              <a:gd name="connsiteX3" fmla="*/ 6318127 w 14250815"/>
              <a:gd name="connsiteY3" fmla="*/ 920567 h 1155682"/>
              <a:gd name="connsiteX4" fmla="*/ 8247890 w 14250815"/>
              <a:gd name="connsiteY4" fmla="*/ 581237 h 1155682"/>
              <a:gd name="connsiteX5" fmla="*/ 10777025 w 14250815"/>
              <a:gd name="connsiteY5" fmla="*/ 1148109 h 1155682"/>
              <a:gd name="connsiteX6" fmla="*/ 14250815 w 14250815"/>
              <a:gd name="connsiteY6" fmla="*/ 0 h 1155682"/>
              <a:gd name="connsiteX0" fmla="*/ 438 w 14250815"/>
              <a:gd name="connsiteY0" fmla="*/ 585897 h 1155954"/>
              <a:gd name="connsiteX1" fmla="*/ 1865360 w 14250815"/>
              <a:gd name="connsiteY1" fmla="*/ 1102179 h 1155954"/>
              <a:gd name="connsiteX2" fmla="*/ 4104756 w 14250815"/>
              <a:gd name="connsiteY2" fmla="*/ 858990 h 1155954"/>
              <a:gd name="connsiteX3" fmla="*/ 6318127 w 14250815"/>
              <a:gd name="connsiteY3" fmla="*/ 920567 h 1155954"/>
              <a:gd name="connsiteX4" fmla="*/ 8537257 w 14250815"/>
              <a:gd name="connsiteY4" fmla="*/ 604387 h 1155954"/>
              <a:gd name="connsiteX5" fmla="*/ 10777025 w 14250815"/>
              <a:gd name="connsiteY5" fmla="*/ 1148109 h 1155954"/>
              <a:gd name="connsiteX6" fmla="*/ 14250815 w 14250815"/>
              <a:gd name="connsiteY6" fmla="*/ 0 h 1155954"/>
              <a:gd name="connsiteX0" fmla="*/ 438 w 14250815"/>
              <a:gd name="connsiteY0" fmla="*/ 585897 h 1155954"/>
              <a:gd name="connsiteX1" fmla="*/ 1865360 w 14250815"/>
              <a:gd name="connsiteY1" fmla="*/ 1102179 h 1155954"/>
              <a:gd name="connsiteX2" fmla="*/ 4081606 w 14250815"/>
              <a:gd name="connsiteY2" fmla="*/ 766392 h 1155954"/>
              <a:gd name="connsiteX3" fmla="*/ 6318127 w 14250815"/>
              <a:gd name="connsiteY3" fmla="*/ 920567 h 1155954"/>
              <a:gd name="connsiteX4" fmla="*/ 8537257 w 14250815"/>
              <a:gd name="connsiteY4" fmla="*/ 604387 h 1155954"/>
              <a:gd name="connsiteX5" fmla="*/ 10777025 w 14250815"/>
              <a:gd name="connsiteY5" fmla="*/ 1148109 h 1155954"/>
              <a:gd name="connsiteX6" fmla="*/ 14250815 w 14250815"/>
              <a:gd name="connsiteY6" fmla="*/ 0 h 1155954"/>
              <a:gd name="connsiteX0" fmla="*/ 438 w 14250815"/>
              <a:gd name="connsiteY0" fmla="*/ 585897 h 1155863"/>
              <a:gd name="connsiteX1" fmla="*/ 1865360 w 14250815"/>
              <a:gd name="connsiteY1" fmla="*/ 1102179 h 1155863"/>
              <a:gd name="connsiteX2" fmla="*/ 4081606 w 14250815"/>
              <a:gd name="connsiteY2" fmla="*/ 766392 h 1155863"/>
              <a:gd name="connsiteX3" fmla="*/ 6399150 w 14250815"/>
              <a:gd name="connsiteY3" fmla="*/ 966865 h 1155863"/>
              <a:gd name="connsiteX4" fmla="*/ 8537257 w 14250815"/>
              <a:gd name="connsiteY4" fmla="*/ 604387 h 1155863"/>
              <a:gd name="connsiteX5" fmla="*/ 10777025 w 14250815"/>
              <a:gd name="connsiteY5" fmla="*/ 1148109 h 1155863"/>
              <a:gd name="connsiteX6" fmla="*/ 14250815 w 14250815"/>
              <a:gd name="connsiteY6" fmla="*/ 0 h 1155863"/>
              <a:gd name="connsiteX0" fmla="*/ 397 w 14250774"/>
              <a:gd name="connsiteY0" fmla="*/ 585897 h 1173236"/>
              <a:gd name="connsiteX1" fmla="*/ 1992640 w 14250774"/>
              <a:gd name="connsiteY1" fmla="*/ 1171627 h 1173236"/>
              <a:gd name="connsiteX2" fmla="*/ 4081565 w 14250774"/>
              <a:gd name="connsiteY2" fmla="*/ 766392 h 1173236"/>
              <a:gd name="connsiteX3" fmla="*/ 6399109 w 14250774"/>
              <a:gd name="connsiteY3" fmla="*/ 966865 h 1173236"/>
              <a:gd name="connsiteX4" fmla="*/ 8537216 w 14250774"/>
              <a:gd name="connsiteY4" fmla="*/ 604387 h 1173236"/>
              <a:gd name="connsiteX5" fmla="*/ 10776984 w 14250774"/>
              <a:gd name="connsiteY5" fmla="*/ 1148109 h 1173236"/>
              <a:gd name="connsiteX6" fmla="*/ 14250774 w 14250774"/>
              <a:gd name="connsiteY6" fmla="*/ 0 h 1173236"/>
              <a:gd name="connsiteX0" fmla="*/ 397 w 14250774"/>
              <a:gd name="connsiteY0" fmla="*/ 585897 h 1173236"/>
              <a:gd name="connsiteX1" fmla="*/ 1992640 w 14250774"/>
              <a:gd name="connsiteY1" fmla="*/ 1171627 h 1173236"/>
              <a:gd name="connsiteX2" fmla="*/ 4081565 w 14250774"/>
              <a:gd name="connsiteY2" fmla="*/ 766392 h 1173236"/>
              <a:gd name="connsiteX3" fmla="*/ 6399109 w 14250774"/>
              <a:gd name="connsiteY3" fmla="*/ 966865 h 1173236"/>
              <a:gd name="connsiteX4" fmla="*/ 9009656 w 14250774"/>
              <a:gd name="connsiteY4" fmla="*/ 589147 h 1173236"/>
              <a:gd name="connsiteX5" fmla="*/ 10776984 w 14250774"/>
              <a:gd name="connsiteY5" fmla="*/ 1148109 h 1173236"/>
              <a:gd name="connsiteX6" fmla="*/ 14250774 w 14250774"/>
              <a:gd name="connsiteY6" fmla="*/ 0 h 1173236"/>
              <a:gd name="connsiteX0" fmla="*/ 397 w 14250774"/>
              <a:gd name="connsiteY0" fmla="*/ 585897 h 1173236"/>
              <a:gd name="connsiteX1" fmla="*/ 1992640 w 14250774"/>
              <a:gd name="connsiteY1" fmla="*/ 1171627 h 1173236"/>
              <a:gd name="connsiteX2" fmla="*/ 4081565 w 14250774"/>
              <a:gd name="connsiteY2" fmla="*/ 766392 h 1173236"/>
              <a:gd name="connsiteX3" fmla="*/ 6399109 w 14250774"/>
              <a:gd name="connsiteY3" fmla="*/ 966865 h 1173236"/>
              <a:gd name="connsiteX4" fmla="*/ 9009656 w 14250774"/>
              <a:gd name="connsiteY4" fmla="*/ 589147 h 1173236"/>
              <a:gd name="connsiteX5" fmla="*/ 11295144 w 14250774"/>
              <a:gd name="connsiteY5" fmla="*/ 1102389 h 1173236"/>
              <a:gd name="connsiteX6" fmla="*/ 14250774 w 14250774"/>
              <a:gd name="connsiteY6" fmla="*/ 0 h 1173236"/>
              <a:gd name="connsiteX0" fmla="*/ 404 w 14250781"/>
              <a:gd name="connsiteY0" fmla="*/ 585897 h 1172758"/>
              <a:gd name="connsiteX1" fmla="*/ 1992647 w 14250781"/>
              <a:gd name="connsiteY1" fmla="*/ 1171627 h 1172758"/>
              <a:gd name="connsiteX2" fmla="*/ 4243617 w 14250781"/>
              <a:gd name="connsiteY2" fmla="*/ 407577 h 1172758"/>
              <a:gd name="connsiteX3" fmla="*/ 6399116 w 14250781"/>
              <a:gd name="connsiteY3" fmla="*/ 966865 h 1172758"/>
              <a:gd name="connsiteX4" fmla="*/ 9009663 w 14250781"/>
              <a:gd name="connsiteY4" fmla="*/ 589147 h 1172758"/>
              <a:gd name="connsiteX5" fmla="*/ 11295151 w 14250781"/>
              <a:gd name="connsiteY5" fmla="*/ 1102389 h 1172758"/>
              <a:gd name="connsiteX6" fmla="*/ 14250781 w 14250781"/>
              <a:gd name="connsiteY6" fmla="*/ 0 h 1172758"/>
              <a:gd name="connsiteX0" fmla="*/ 404 w 14250781"/>
              <a:gd name="connsiteY0" fmla="*/ 585897 h 1172758"/>
              <a:gd name="connsiteX1" fmla="*/ 1992647 w 14250781"/>
              <a:gd name="connsiteY1" fmla="*/ 1171627 h 1172758"/>
              <a:gd name="connsiteX2" fmla="*/ 4243617 w 14250781"/>
              <a:gd name="connsiteY2" fmla="*/ 407577 h 1172758"/>
              <a:gd name="connsiteX3" fmla="*/ 6619035 w 14250781"/>
              <a:gd name="connsiteY3" fmla="*/ 966865 h 1172758"/>
              <a:gd name="connsiteX4" fmla="*/ 9009663 w 14250781"/>
              <a:gd name="connsiteY4" fmla="*/ 589147 h 1172758"/>
              <a:gd name="connsiteX5" fmla="*/ 11295151 w 14250781"/>
              <a:gd name="connsiteY5" fmla="*/ 1102389 h 1172758"/>
              <a:gd name="connsiteX6" fmla="*/ 14250781 w 14250781"/>
              <a:gd name="connsiteY6" fmla="*/ 0 h 1172758"/>
              <a:gd name="connsiteX0" fmla="*/ 404 w 14250781"/>
              <a:gd name="connsiteY0" fmla="*/ 585897 h 1172758"/>
              <a:gd name="connsiteX1" fmla="*/ 1992647 w 14250781"/>
              <a:gd name="connsiteY1" fmla="*/ 1171627 h 1172758"/>
              <a:gd name="connsiteX2" fmla="*/ 4243617 w 14250781"/>
              <a:gd name="connsiteY2" fmla="*/ 407577 h 1172758"/>
              <a:gd name="connsiteX3" fmla="*/ 6619035 w 14250781"/>
              <a:gd name="connsiteY3" fmla="*/ 966865 h 1172758"/>
              <a:gd name="connsiteX4" fmla="*/ 9032812 w 14250781"/>
              <a:gd name="connsiteY4" fmla="*/ 728043 h 1172758"/>
              <a:gd name="connsiteX5" fmla="*/ 11295151 w 14250781"/>
              <a:gd name="connsiteY5" fmla="*/ 1102389 h 1172758"/>
              <a:gd name="connsiteX6" fmla="*/ 14250781 w 14250781"/>
              <a:gd name="connsiteY6" fmla="*/ 0 h 1172758"/>
              <a:gd name="connsiteX0" fmla="*/ 404 w 14250781"/>
              <a:gd name="connsiteY0" fmla="*/ 585897 h 1172758"/>
              <a:gd name="connsiteX1" fmla="*/ 1992647 w 14250781"/>
              <a:gd name="connsiteY1" fmla="*/ 1171627 h 1172758"/>
              <a:gd name="connsiteX2" fmla="*/ 4243617 w 14250781"/>
              <a:gd name="connsiteY2" fmla="*/ 407577 h 1172758"/>
              <a:gd name="connsiteX3" fmla="*/ 6619035 w 14250781"/>
              <a:gd name="connsiteY3" fmla="*/ 966865 h 1172758"/>
              <a:gd name="connsiteX4" fmla="*/ 9032812 w 14250781"/>
              <a:gd name="connsiteY4" fmla="*/ 728043 h 1172758"/>
              <a:gd name="connsiteX5" fmla="*/ 10774290 w 14250781"/>
              <a:gd name="connsiteY5" fmla="*/ 535230 h 1172758"/>
              <a:gd name="connsiteX6" fmla="*/ 14250781 w 14250781"/>
              <a:gd name="connsiteY6" fmla="*/ 0 h 1172758"/>
              <a:gd name="connsiteX0" fmla="*/ 404 w 14447551"/>
              <a:gd name="connsiteY0" fmla="*/ 179871 h 766732"/>
              <a:gd name="connsiteX1" fmla="*/ 1992647 w 14447551"/>
              <a:gd name="connsiteY1" fmla="*/ 765601 h 766732"/>
              <a:gd name="connsiteX2" fmla="*/ 4243617 w 14447551"/>
              <a:gd name="connsiteY2" fmla="*/ 1551 h 766732"/>
              <a:gd name="connsiteX3" fmla="*/ 6619035 w 14447551"/>
              <a:gd name="connsiteY3" fmla="*/ 560839 h 766732"/>
              <a:gd name="connsiteX4" fmla="*/ 9032812 w 14447551"/>
              <a:gd name="connsiteY4" fmla="*/ 322017 h 766732"/>
              <a:gd name="connsiteX5" fmla="*/ 10774290 w 14447551"/>
              <a:gd name="connsiteY5" fmla="*/ 129204 h 766732"/>
              <a:gd name="connsiteX6" fmla="*/ 14447551 w 14447551"/>
              <a:gd name="connsiteY6" fmla="*/ 288455 h 766732"/>
              <a:gd name="connsiteX0" fmla="*/ 404 w 14447551"/>
              <a:gd name="connsiteY0" fmla="*/ 179861 h 766722"/>
              <a:gd name="connsiteX1" fmla="*/ 1992647 w 14447551"/>
              <a:gd name="connsiteY1" fmla="*/ 765591 h 766722"/>
              <a:gd name="connsiteX2" fmla="*/ 4243617 w 14447551"/>
              <a:gd name="connsiteY2" fmla="*/ 1541 h 766722"/>
              <a:gd name="connsiteX3" fmla="*/ 6619035 w 14447551"/>
              <a:gd name="connsiteY3" fmla="*/ 560829 h 766722"/>
              <a:gd name="connsiteX4" fmla="*/ 9067536 w 14447551"/>
              <a:gd name="connsiteY4" fmla="*/ 298858 h 766722"/>
              <a:gd name="connsiteX5" fmla="*/ 10774290 w 14447551"/>
              <a:gd name="connsiteY5" fmla="*/ 129194 h 766722"/>
              <a:gd name="connsiteX6" fmla="*/ 14447551 w 14447551"/>
              <a:gd name="connsiteY6" fmla="*/ 288445 h 766722"/>
              <a:gd name="connsiteX0" fmla="*/ 404 w 14447551"/>
              <a:gd name="connsiteY0" fmla="*/ 180285 h 767146"/>
              <a:gd name="connsiteX1" fmla="*/ 1992647 w 14447551"/>
              <a:gd name="connsiteY1" fmla="*/ 766015 h 767146"/>
              <a:gd name="connsiteX2" fmla="*/ 4243617 w 14447551"/>
              <a:gd name="connsiteY2" fmla="*/ 1965 h 767146"/>
              <a:gd name="connsiteX3" fmla="*/ 7128321 w 14447551"/>
              <a:gd name="connsiteY3" fmla="*/ 538104 h 767146"/>
              <a:gd name="connsiteX4" fmla="*/ 9067536 w 14447551"/>
              <a:gd name="connsiteY4" fmla="*/ 299282 h 767146"/>
              <a:gd name="connsiteX5" fmla="*/ 10774290 w 14447551"/>
              <a:gd name="connsiteY5" fmla="*/ 129618 h 767146"/>
              <a:gd name="connsiteX6" fmla="*/ 14447551 w 14447551"/>
              <a:gd name="connsiteY6" fmla="*/ 288869 h 767146"/>
              <a:gd name="connsiteX0" fmla="*/ 401 w 14447548"/>
              <a:gd name="connsiteY0" fmla="*/ 179026 h 544037"/>
              <a:gd name="connsiteX1" fmla="*/ 2004218 w 14447548"/>
              <a:gd name="connsiteY1" fmla="*/ 417515 h 544037"/>
              <a:gd name="connsiteX2" fmla="*/ 4243614 w 14447548"/>
              <a:gd name="connsiteY2" fmla="*/ 706 h 544037"/>
              <a:gd name="connsiteX3" fmla="*/ 7128318 w 14447548"/>
              <a:gd name="connsiteY3" fmla="*/ 536845 h 544037"/>
              <a:gd name="connsiteX4" fmla="*/ 9067533 w 14447548"/>
              <a:gd name="connsiteY4" fmla="*/ 298023 h 544037"/>
              <a:gd name="connsiteX5" fmla="*/ 10774287 w 14447548"/>
              <a:gd name="connsiteY5" fmla="*/ 128359 h 544037"/>
              <a:gd name="connsiteX6" fmla="*/ 14447548 w 14447548"/>
              <a:gd name="connsiteY6" fmla="*/ 287610 h 544037"/>
              <a:gd name="connsiteX0" fmla="*/ 418 w 14447565"/>
              <a:gd name="connsiteY0" fmla="*/ 155910 h 520007"/>
              <a:gd name="connsiteX1" fmla="*/ 2004235 w 14447565"/>
              <a:gd name="connsiteY1" fmla="*/ 394399 h 520007"/>
              <a:gd name="connsiteX2" fmla="*/ 4590871 w 14447565"/>
              <a:gd name="connsiteY2" fmla="*/ 740 h 520007"/>
              <a:gd name="connsiteX3" fmla="*/ 7128335 w 14447565"/>
              <a:gd name="connsiteY3" fmla="*/ 513729 h 520007"/>
              <a:gd name="connsiteX4" fmla="*/ 9067550 w 14447565"/>
              <a:gd name="connsiteY4" fmla="*/ 274907 h 520007"/>
              <a:gd name="connsiteX5" fmla="*/ 10774304 w 14447565"/>
              <a:gd name="connsiteY5" fmla="*/ 105243 h 520007"/>
              <a:gd name="connsiteX6" fmla="*/ 14447565 w 14447565"/>
              <a:gd name="connsiteY6" fmla="*/ 264494 h 520007"/>
              <a:gd name="connsiteX0" fmla="*/ 445 w 14447592"/>
              <a:gd name="connsiteY0" fmla="*/ 167466 h 532015"/>
              <a:gd name="connsiteX1" fmla="*/ 2004262 w 14447592"/>
              <a:gd name="connsiteY1" fmla="*/ 405955 h 532015"/>
              <a:gd name="connsiteX2" fmla="*/ 5053886 w 14447592"/>
              <a:gd name="connsiteY2" fmla="*/ 722 h 532015"/>
              <a:gd name="connsiteX3" fmla="*/ 7128362 w 14447592"/>
              <a:gd name="connsiteY3" fmla="*/ 525285 h 532015"/>
              <a:gd name="connsiteX4" fmla="*/ 9067577 w 14447592"/>
              <a:gd name="connsiteY4" fmla="*/ 286463 h 532015"/>
              <a:gd name="connsiteX5" fmla="*/ 10774331 w 14447592"/>
              <a:gd name="connsiteY5" fmla="*/ 116799 h 532015"/>
              <a:gd name="connsiteX6" fmla="*/ 14447592 w 14447592"/>
              <a:gd name="connsiteY6" fmla="*/ 276050 h 532015"/>
              <a:gd name="connsiteX0" fmla="*/ 366 w 14447513"/>
              <a:gd name="connsiteY0" fmla="*/ 167816 h 532365"/>
              <a:gd name="connsiteX1" fmla="*/ 2270401 w 14447513"/>
              <a:gd name="connsiteY1" fmla="*/ 383155 h 532365"/>
              <a:gd name="connsiteX2" fmla="*/ 5053807 w 14447513"/>
              <a:gd name="connsiteY2" fmla="*/ 1072 h 532365"/>
              <a:gd name="connsiteX3" fmla="*/ 7128283 w 14447513"/>
              <a:gd name="connsiteY3" fmla="*/ 525635 h 532365"/>
              <a:gd name="connsiteX4" fmla="*/ 9067498 w 14447513"/>
              <a:gd name="connsiteY4" fmla="*/ 286813 h 532365"/>
              <a:gd name="connsiteX5" fmla="*/ 10774252 w 14447513"/>
              <a:gd name="connsiteY5" fmla="*/ 117149 h 532365"/>
              <a:gd name="connsiteX6" fmla="*/ 14447513 w 14447513"/>
              <a:gd name="connsiteY6" fmla="*/ 276400 h 532365"/>
              <a:gd name="connsiteX0" fmla="*/ 366 w 14447513"/>
              <a:gd name="connsiteY0" fmla="*/ 166749 h 424750"/>
              <a:gd name="connsiteX1" fmla="*/ 2270401 w 14447513"/>
              <a:gd name="connsiteY1" fmla="*/ 382088 h 424750"/>
              <a:gd name="connsiteX2" fmla="*/ 5053807 w 14447513"/>
              <a:gd name="connsiteY2" fmla="*/ 5 h 424750"/>
              <a:gd name="connsiteX3" fmla="*/ 7475524 w 14447513"/>
              <a:gd name="connsiteY3" fmla="*/ 374097 h 424750"/>
              <a:gd name="connsiteX4" fmla="*/ 9067498 w 14447513"/>
              <a:gd name="connsiteY4" fmla="*/ 285746 h 424750"/>
              <a:gd name="connsiteX5" fmla="*/ 10774252 w 14447513"/>
              <a:gd name="connsiteY5" fmla="*/ 116082 h 424750"/>
              <a:gd name="connsiteX6" fmla="*/ 14447513 w 14447513"/>
              <a:gd name="connsiteY6" fmla="*/ 275333 h 424750"/>
              <a:gd name="connsiteX0" fmla="*/ 366 w 14447513"/>
              <a:gd name="connsiteY0" fmla="*/ 166749 h 420204"/>
              <a:gd name="connsiteX1" fmla="*/ 2270401 w 14447513"/>
              <a:gd name="connsiteY1" fmla="*/ 382088 h 420204"/>
              <a:gd name="connsiteX2" fmla="*/ 5053807 w 14447513"/>
              <a:gd name="connsiteY2" fmla="*/ 5 h 420204"/>
              <a:gd name="connsiteX3" fmla="*/ 7475524 w 14447513"/>
              <a:gd name="connsiteY3" fmla="*/ 374097 h 420204"/>
              <a:gd name="connsiteX4" fmla="*/ 9067498 w 14447513"/>
              <a:gd name="connsiteY4" fmla="*/ 285746 h 420204"/>
              <a:gd name="connsiteX5" fmla="*/ 10672652 w 14447513"/>
              <a:gd name="connsiteY5" fmla="*/ 85602 h 420204"/>
              <a:gd name="connsiteX6" fmla="*/ 14447513 w 14447513"/>
              <a:gd name="connsiteY6" fmla="*/ 275333 h 420204"/>
              <a:gd name="connsiteX0" fmla="*/ 366 w 13182593"/>
              <a:gd name="connsiteY0" fmla="*/ 1354456 h 1575519"/>
              <a:gd name="connsiteX1" fmla="*/ 2270401 w 13182593"/>
              <a:gd name="connsiteY1" fmla="*/ 1569795 h 1575519"/>
              <a:gd name="connsiteX2" fmla="*/ 5053807 w 13182593"/>
              <a:gd name="connsiteY2" fmla="*/ 1187712 h 1575519"/>
              <a:gd name="connsiteX3" fmla="*/ 7475524 w 13182593"/>
              <a:gd name="connsiteY3" fmla="*/ 1561804 h 1575519"/>
              <a:gd name="connsiteX4" fmla="*/ 9067498 w 13182593"/>
              <a:gd name="connsiteY4" fmla="*/ 1473453 h 1575519"/>
              <a:gd name="connsiteX5" fmla="*/ 10672652 w 13182593"/>
              <a:gd name="connsiteY5" fmla="*/ 1273309 h 1575519"/>
              <a:gd name="connsiteX6" fmla="*/ 13182593 w 13182593"/>
              <a:gd name="connsiteY6" fmla="*/ 0 h 1575519"/>
              <a:gd name="connsiteX0" fmla="*/ 366 w 13182593"/>
              <a:gd name="connsiteY0" fmla="*/ 1354456 h 1575519"/>
              <a:gd name="connsiteX1" fmla="*/ 2270401 w 13182593"/>
              <a:gd name="connsiteY1" fmla="*/ 1569795 h 1575519"/>
              <a:gd name="connsiteX2" fmla="*/ 5053807 w 13182593"/>
              <a:gd name="connsiteY2" fmla="*/ 1187712 h 1575519"/>
              <a:gd name="connsiteX3" fmla="*/ 7475524 w 13182593"/>
              <a:gd name="connsiteY3" fmla="*/ 1561804 h 1575519"/>
              <a:gd name="connsiteX4" fmla="*/ 9067498 w 13182593"/>
              <a:gd name="connsiteY4" fmla="*/ 1473453 h 1575519"/>
              <a:gd name="connsiteX5" fmla="*/ 10672652 w 13182593"/>
              <a:gd name="connsiteY5" fmla="*/ 1273309 h 1575519"/>
              <a:gd name="connsiteX6" fmla="*/ 13182593 w 13182593"/>
              <a:gd name="connsiteY6" fmla="*/ 0 h 1575519"/>
              <a:gd name="connsiteX0" fmla="*/ 366 w 13456913"/>
              <a:gd name="connsiteY0" fmla="*/ 1034416 h 1255479"/>
              <a:gd name="connsiteX1" fmla="*/ 2270401 w 13456913"/>
              <a:gd name="connsiteY1" fmla="*/ 1249755 h 1255479"/>
              <a:gd name="connsiteX2" fmla="*/ 5053807 w 13456913"/>
              <a:gd name="connsiteY2" fmla="*/ 867672 h 1255479"/>
              <a:gd name="connsiteX3" fmla="*/ 7475524 w 13456913"/>
              <a:gd name="connsiteY3" fmla="*/ 1241764 h 1255479"/>
              <a:gd name="connsiteX4" fmla="*/ 9067498 w 13456913"/>
              <a:gd name="connsiteY4" fmla="*/ 1153413 h 1255479"/>
              <a:gd name="connsiteX5" fmla="*/ 10672652 w 13456913"/>
              <a:gd name="connsiteY5" fmla="*/ 953269 h 1255479"/>
              <a:gd name="connsiteX6" fmla="*/ 13456913 w 13456913"/>
              <a:gd name="connsiteY6" fmla="*/ 0 h 1255479"/>
              <a:gd name="connsiteX0" fmla="*/ 366 w 13456913"/>
              <a:gd name="connsiteY0" fmla="*/ 1034416 h 1253523"/>
              <a:gd name="connsiteX1" fmla="*/ 2270401 w 13456913"/>
              <a:gd name="connsiteY1" fmla="*/ 1249755 h 1253523"/>
              <a:gd name="connsiteX2" fmla="*/ 5053807 w 13456913"/>
              <a:gd name="connsiteY2" fmla="*/ 867672 h 1253523"/>
              <a:gd name="connsiteX3" fmla="*/ 7475524 w 13456913"/>
              <a:gd name="connsiteY3" fmla="*/ 1241764 h 1253523"/>
              <a:gd name="connsiteX4" fmla="*/ 9067498 w 13456913"/>
              <a:gd name="connsiteY4" fmla="*/ 1153413 h 1253523"/>
              <a:gd name="connsiteX5" fmla="*/ 10672652 w 13456913"/>
              <a:gd name="connsiteY5" fmla="*/ 1090429 h 1253523"/>
              <a:gd name="connsiteX6" fmla="*/ 13456913 w 13456913"/>
              <a:gd name="connsiteY6" fmla="*/ 0 h 1253523"/>
              <a:gd name="connsiteX0" fmla="*/ 366 w 13456913"/>
              <a:gd name="connsiteY0" fmla="*/ 1034416 h 1252478"/>
              <a:gd name="connsiteX1" fmla="*/ 2270401 w 13456913"/>
              <a:gd name="connsiteY1" fmla="*/ 1249755 h 1252478"/>
              <a:gd name="connsiteX2" fmla="*/ 5053807 w 13456913"/>
              <a:gd name="connsiteY2" fmla="*/ 867672 h 1252478"/>
              <a:gd name="connsiteX3" fmla="*/ 7475524 w 13456913"/>
              <a:gd name="connsiteY3" fmla="*/ 1241764 h 1252478"/>
              <a:gd name="connsiteX4" fmla="*/ 9082738 w 13456913"/>
              <a:gd name="connsiteY4" fmla="*/ 1016253 h 1252478"/>
              <a:gd name="connsiteX5" fmla="*/ 10672652 w 13456913"/>
              <a:gd name="connsiteY5" fmla="*/ 1090429 h 1252478"/>
              <a:gd name="connsiteX6" fmla="*/ 13456913 w 13456913"/>
              <a:gd name="connsiteY6" fmla="*/ 0 h 1252478"/>
              <a:gd name="connsiteX0" fmla="*/ 366 w 13456913"/>
              <a:gd name="connsiteY0" fmla="*/ 1034416 h 1252478"/>
              <a:gd name="connsiteX1" fmla="*/ 2270401 w 13456913"/>
              <a:gd name="connsiteY1" fmla="*/ 1249755 h 1252478"/>
              <a:gd name="connsiteX2" fmla="*/ 5053807 w 13456913"/>
              <a:gd name="connsiteY2" fmla="*/ 867672 h 1252478"/>
              <a:gd name="connsiteX3" fmla="*/ 7475524 w 13456913"/>
              <a:gd name="connsiteY3" fmla="*/ 1241764 h 1252478"/>
              <a:gd name="connsiteX4" fmla="*/ 9082738 w 13456913"/>
              <a:gd name="connsiteY4" fmla="*/ 1016253 h 1252478"/>
              <a:gd name="connsiteX5" fmla="*/ 11221292 w 13456913"/>
              <a:gd name="connsiteY5" fmla="*/ 1166629 h 1252478"/>
              <a:gd name="connsiteX6" fmla="*/ 13456913 w 13456913"/>
              <a:gd name="connsiteY6" fmla="*/ 0 h 1252478"/>
              <a:gd name="connsiteX0" fmla="*/ 367 w 13456914"/>
              <a:gd name="connsiteY0" fmla="*/ 1034416 h 1254723"/>
              <a:gd name="connsiteX1" fmla="*/ 2270402 w 13456914"/>
              <a:gd name="connsiteY1" fmla="*/ 1249755 h 1254723"/>
              <a:gd name="connsiteX2" fmla="*/ 5107148 w 13456914"/>
              <a:gd name="connsiteY2" fmla="*/ 799092 h 1254723"/>
              <a:gd name="connsiteX3" fmla="*/ 7475525 w 13456914"/>
              <a:gd name="connsiteY3" fmla="*/ 1241764 h 1254723"/>
              <a:gd name="connsiteX4" fmla="*/ 9082739 w 13456914"/>
              <a:gd name="connsiteY4" fmla="*/ 1016253 h 1254723"/>
              <a:gd name="connsiteX5" fmla="*/ 11221293 w 13456914"/>
              <a:gd name="connsiteY5" fmla="*/ 1166629 h 1254723"/>
              <a:gd name="connsiteX6" fmla="*/ 13456914 w 13456914"/>
              <a:gd name="connsiteY6" fmla="*/ 0 h 1254723"/>
              <a:gd name="connsiteX0" fmla="*/ 367 w 13456914"/>
              <a:gd name="connsiteY0" fmla="*/ 1034416 h 1275527"/>
              <a:gd name="connsiteX1" fmla="*/ 2270402 w 13456914"/>
              <a:gd name="connsiteY1" fmla="*/ 1249755 h 1275527"/>
              <a:gd name="connsiteX2" fmla="*/ 5107148 w 13456914"/>
              <a:gd name="connsiteY2" fmla="*/ 799092 h 1275527"/>
              <a:gd name="connsiteX3" fmla="*/ 7315505 w 13456914"/>
              <a:gd name="connsiteY3" fmla="*/ 1272244 h 1275527"/>
              <a:gd name="connsiteX4" fmla="*/ 9082739 w 13456914"/>
              <a:gd name="connsiteY4" fmla="*/ 1016253 h 1275527"/>
              <a:gd name="connsiteX5" fmla="*/ 11221293 w 13456914"/>
              <a:gd name="connsiteY5" fmla="*/ 1166629 h 1275527"/>
              <a:gd name="connsiteX6" fmla="*/ 13456914 w 13456914"/>
              <a:gd name="connsiteY6" fmla="*/ 0 h 1275527"/>
              <a:gd name="connsiteX0" fmla="*/ 367 w 13456914"/>
              <a:gd name="connsiteY0" fmla="*/ 1034416 h 1275527"/>
              <a:gd name="connsiteX1" fmla="*/ 2270402 w 13456914"/>
              <a:gd name="connsiteY1" fmla="*/ 1249755 h 1275527"/>
              <a:gd name="connsiteX2" fmla="*/ 5107148 w 13456914"/>
              <a:gd name="connsiteY2" fmla="*/ 799092 h 1275527"/>
              <a:gd name="connsiteX3" fmla="*/ 7315505 w 13456914"/>
              <a:gd name="connsiteY3" fmla="*/ 1272244 h 1275527"/>
              <a:gd name="connsiteX4" fmla="*/ 9082739 w 13456914"/>
              <a:gd name="connsiteY4" fmla="*/ 1016253 h 1275527"/>
              <a:gd name="connsiteX5" fmla="*/ 11221293 w 13456914"/>
              <a:gd name="connsiteY5" fmla="*/ 1166629 h 1275527"/>
              <a:gd name="connsiteX6" fmla="*/ 13456914 w 13456914"/>
              <a:gd name="connsiteY6" fmla="*/ 0 h 1275527"/>
              <a:gd name="connsiteX0" fmla="*/ 367 w 13456914"/>
              <a:gd name="connsiteY0" fmla="*/ 1034416 h 1275434"/>
              <a:gd name="connsiteX1" fmla="*/ 2270402 w 13456914"/>
              <a:gd name="connsiteY1" fmla="*/ 1249755 h 1275434"/>
              <a:gd name="connsiteX2" fmla="*/ 5107148 w 13456914"/>
              <a:gd name="connsiteY2" fmla="*/ 799092 h 1275434"/>
              <a:gd name="connsiteX3" fmla="*/ 7315505 w 13456914"/>
              <a:gd name="connsiteY3" fmla="*/ 1272244 h 1275434"/>
              <a:gd name="connsiteX4" fmla="*/ 9082739 w 13456914"/>
              <a:gd name="connsiteY4" fmla="*/ 1016253 h 1275434"/>
              <a:gd name="connsiteX5" fmla="*/ 11434653 w 13456914"/>
              <a:gd name="connsiteY5" fmla="*/ 1219969 h 1275434"/>
              <a:gd name="connsiteX6" fmla="*/ 13456914 w 13456914"/>
              <a:gd name="connsiteY6" fmla="*/ 0 h 1275434"/>
              <a:gd name="connsiteX0" fmla="*/ 367 w 13456914"/>
              <a:gd name="connsiteY0" fmla="*/ 1034416 h 1275434"/>
              <a:gd name="connsiteX1" fmla="*/ 2270402 w 13456914"/>
              <a:gd name="connsiteY1" fmla="*/ 1249755 h 1275434"/>
              <a:gd name="connsiteX2" fmla="*/ 5107148 w 13456914"/>
              <a:gd name="connsiteY2" fmla="*/ 799092 h 1275434"/>
              <a:gd name="connsiteX3" fmla="*/ 7315505 w 13456914"/>
              <a:gd name="connsiteY3" fmla="*/ 1272244 h 1275434"/>
              <a:gd name="connsiteX4" fmla="*/ 9082739 w 13456914"/>
              <a:gd name="connsiteY4" fmla="*/ 1016253 h 1275434"/>
              <a:gd name="connsiteX5" fmla="*/ 11434653 w 13456914"/>
              <a:gd name="connsiteY5" fmla="*/ 1219969 h 1275434"/>
              <a:gd name="connsiteX6" fmla="*/ 13456914 w 13456914"/>
              <a:gd name="connsiteY6" fmla="*/ 0 h 1275434"/>
              <a:gd name="connsiteX0" fmla="*/ 367 w 13456914"/>
              <a:gd name="connsiteY0" fmla="*/ 1034416 h 1275434"/>
              <a:gd name="connsiteX1" fmla="*/ 2270402 w 13456914"/>
              <a:gd name="connsiteY1" fmla="*/ 1249755 h 1275434"/>
              <a:gd name="connsiteX2" fmla="*/ 5107148 w 13456914"/>
              <a:gd name="connsiteY2" fmla="*/ 799092 h 1275434"/>
              <a:gd name="connsiteX3" fmla="*/ 7315505 w 13456914"/>
              <a:gd name="connsiteY3" fmla="*/ 1272244 h 1275434"/>
              <a:gd name="connsiteX4" fmla="*/ 9082739 w 13456914"/>
              <a:gd name="connsiteY4" fmla="*/ 1016253 h 1275434"/>
              <a:gd name="connsiteX5" fmla="*/ 11434653 w 13456914"/>
              <a:gd name="connsiteY5" fmla="*/ 1219969 h 1275434"/>
              <a:gd name="connsiteX6" fmla="*/ 13456914 w 13456914"/>
              <a:gd name="connsiteY6" fmla="*/ 0 h 1275434"/>
              <a:gd name="connsiteX0" fmla="*/ 367 w 13456914"/>
              <a:gd name="connsiteY0" fmla="*/ 1034416 h 1276033"/>
              <a:gd name="connsiteX1" fmla="*/ 2270402 w 13456914"/>
              <a:gd name="connsiteY1" fmla="*/ 1249755 h 1276033"/>
              <a:gd name="connsiteX2" fmla="*/ 5107148 w 13456914"/>
              <a:gd name="connsiteY2" fmla="*/ 799092 h 1276033"/>
              <a:gd name="connsiteX3" fmla="*/ 7315505 w 13456914"/>
              <a:gd name="connsiteY3" fmla="*/ 1272244 h 1276033"/>
              <a:gd name="connsiteX4" fmla="*/ 9920939 w 13456914"/>
              <a:gd name="connsiteY4" fmla="*/ 1031493 h 1276033"/>
              <a:gd name="connsiteX5" fmla="*/ 11434653 w 13456914"/>
              <a:gd name="connsiteY5" fmla="*/ 1219969 h 1276033"/>
              <a:gd name="connsiteX6" fmla="*/ 13456914 w 13456914"/>
              <a:gd name="connsiteY6" fmla="*/ 0 h 1276033"/>
              <a:gd name="connsiteX0" fmla="*/ 367 w 13456914"/>
              <a:gd name="connsiteY0" fmla="*/ 1034416 h 1275153"/>
              <a:gd name="connsiteX1" fmla="*/ 2270402 w 13456914"/>
              <a:gd name="connsiteY1" fmla="*/ 1249755 h 1275153"/>
              <a:gd name="connsiteX2" fmla="*/ 5107148 w 13456914"/>
              <a:gd name="connsiteY2" fmla="*/ 799092 h 1275153"/>
              <a:gd name="connsiteX3" fmla="*/ 7315505 w 13456914"/>
              <a:gd name="connsiteY3" fmla="*/ 1272244 h 1275153"/>
              <a:gd name="connsiteX4" fmla="*/ 9920939 w 13456914"/>
              <a:gd name="connsiteY4" fmla="*/ 1031493 h 1275153"/>
              <a:gd name="connsiteX5" fmla="*/ 11434653 w 13456914"/>
              <a:gd name="connsiteY5" fmla="*/ 1219969 h 1275153"/>
              <a:gd name="connsiteX6" fmla="*/ 13456914 w 13456914"/>
              <a:gd name="connsiteY6" fmla="*/ 0 h 1275153"/>
              <a:gd name="connsiteX0" fmla="*/ 367 w 13456914"/>
              <a:gd name="connsiteY0" fmla="*/ 1034416 h 1276033"/>
              <a:gd name="connsiteX1" fmla="*/ 2270402 w 13456914"/>
              <a:gd name="connsiteY1" fmla="*/ 1249755 h 1276033"/>
              <a:gd name="connsiteX2" fmla="*/ 5107148 w 13456914"/>
              <a:gd name="connsiteY2" fmla="*/ 799092 h 1276033"/>
              <a:gd name="connsiteX3" fmla="*/ 7315505 w 13456914"/>
              <a:gd name="connsiteY3" fmla="*/ 1272244 h 1276033"/>
              <a:gd name="connsiteX4" fmla="*/ 9920939 w 13456914"/>
              <a:gd name="connsiteY4" fmla="*/ 1031493 h 1276033"/>
              <a:gd name="connsiteX5" fmla="*/ 11556573 w 13456914"/>
              <a:gd name="connsiteY5" fmla="*/ 1219969 h 1276033"/>
              <a:gd name="connsiteX6" fmla="*/ 13456914 w 13456914"/>
              <a:gd name="connsiteY6" fmla="*/ 0 h 1276033"/>
              <a:gd name="connsiteX0" fmla="*/ 367 w 13863314"/>
              <a:gd name="connsiteY0" fmla="*/ 1542416 h 1784033"/>
              <a:gd name="connsiteX1" fmla="*/ 2270402 w 13863314"/>
              <a:gd name="connsiteY1" fmla="*/ 1757755 h 1784033"/>
              <a:gd name="connsiteX2" fmla="*/ 5107148 w 13863314"/>
              <a:gd name="connsiteY2" fmla="*/ 1307092 h 1784033"/>
              <a:gd name="connsiteX3" fmla="*/ 7315505 w 13863314"/>
              <a:gd name="connsiteY3" fmla="*/ 1780244 h 1784033"/>
              <a:gd name="connsiteX4" fmla="*/ 9920939 w 13863314"/>
              <a:gd name="connsiteY4" fmla="*/ 1539493 h 1784033"/>
              <a:gd name="connsiteX5" fmla="*/ 11556573 w 13863314"/>
              <a:gd name="connsiteY5" fmla="*/ 1727969 h 1784033"/>
              <a:gd name="connsiteX6" fmla="*/ 13863314 w 13863314"/>
              <a:gd name="connsiteY6" fmla="*/ 0 h 1784033"/>
              <a:gd name="connsiteX0" fmla="*/ 367 w 13863314"/>
              <a:gd name="connsiteY0" fmla="*/ 1542416 h 1784377"/>
              <a:gd name="connsiteX1" fmla="*/ 2270402 w 13863314"/>
              <a:gd name="connsiteY1" fmla="*/ 1757755 h 1784377"/>
              <a:gd name="connsiteX2" fmla="*/ 5107148 w 13863314"/>
              <a:gd name="connsiteY2" fmla="*/ 1307092 h 1784377"/>
              <a:gd name="connsiteX3" fmla="*/ 7315505 w 13863314"/>
              <a:gd name="connsiteY3" fmla="*/ 1780244 h 1784377"/>
              <a:gd name="connsiteX4" fmla="*/ 9920939 w 13863314"/>
              <a:gd name="connsiteY4" fmla="*/ 1539493 h 1784377"/>
              <a:gd name="connsiteX5" fmla="*/ 11902013 w 13863314"/>
              <a:gd name="connsiteY5" fmla="*/ 1575569 h 1784377"/>
              <a:gd name="connsiteX6" fmla="*/ 13863314 w 13863314"/>
              <a:gd name="connsiteY6" fmla="*/ 0 h 1784377"/>
              <a:gd name="connsiteX0" fmla="*/ 367 w 13863314"/>
              <a:gd name="connsiteY0" fmla="*/ 1542416 h 1784186"/>
              <a:gd name="connsiteX1" fmla="*/ 2270402 w 13863314"/>
              <a:gd name="connsiteY1" fmla="*/ 1757755 h 1784186"/>
              <a:gd name="connsiteX2" fmla="*/ 5107148 w 13863314"/>
              <a:gd name="connsiteY2" fmla="*/ 1307092 h 1784186"/>
              <a:gd name="connsiteX3" fmla="*/ 7315505 w 13863314"/>
              <a:gd name="connsiteY3" fmla="*/ 1780244 h 1784186"/>
              <a:gd name="connsiteX4" fmla="*/ 9920939 w 13863314"/>
              <a:gd name="connsiteY4" fmla="*/ 1539493 h 1784186"/>
              <a:gd name="connsiteX5" fmla="*/ 11749613 w 13863314"/>
              <a:gd name="connsiteY5" fmla="*/ 1656849 h 1784186"/>
              <a:gd name="connsiteX6" fmla="*/ 13863314 w 13863314"/>
              <a:gd name="connsiteY6" fmla="*/ 0 h 1784186"/>
              <a:gd name="connsiteX0" fmla="*/ 367 w 13863314"/>
              <a:gd name="connsiteY0" fmla="*/ 1542416 h 1783759"/>
              <a:gd name="connsiteX1" fmla="*/ 2270402 w 13863314"/>
              <a:gd name="connsiteY1" fmla="*/ 1757755 h 1783759"/>
              <a:gd name="connsiteX2" fmla="*/ 5107148 w 13863314"/>
              <a:gd name="connsiteY2" fmla="*/ 1307092 h 1783759"/>
              <a:gd name="connsiteX3" fmla="*/ 7315505 w 13863314"/>
              <a:gd name="connsiteY3" fmla="*/ 1780244 h 1783759"/>
              <a:gd name="connsiteX4" fmla="*/ 10388299 w 13863314"/>
              <a:gd name="connsiteY4" fmla="*/ 1529333 h 1783759"/>
              <a:gd name="connsiteX5" fmla="*/ 11749613 w 13863314"/>
              <a:gd name="connsiteY5" fmla="*/ 1656849 h 1783759"/>
              <a:gd name="connsiteX6" fmla="*/ 13863314 w 13863314"/>
              <a:gd name="connsiteY6" fmla="*/ 0 h 1783759"/>
              <a:gd name="connsiteX0" fmla="*/ 367 w 13863314"/>
              <a:gd name="connsiteY0" fmla="*/ 1542416 h 1783820"/>
              <a:gd name="connsiteX1" fmla="*/ 2270402 w 13863314"/>
              <a:gd name="connsiteY1" fmla="*/ 1757755 h 1783820"/>
              <a:gd name="connsiteX2" fmla="*/ 5107148 w 13863314"/>
              <a:gd name="connsiteY2" fmla="*/ 1307092 h 1783820"/>
              <a:gd name="connsiteX3" fmla="*/ 7315505 w 13863314"/>
              <a:gd name="connsiteY3" fmla="*/ 1780244 h 1783820"/>
              <a:gd name="connsiteX4" fmla="*/ 10388299 w 13863314"/>
              <a:gd name="connsiteY4" fmla="*/ 1529333 h 1783820"/>
              <a:gd name="connsiteX5" fmla="*/ 11912173 w 13863314"/>
              <a:gd name="connsiteY5" fmla="*/ 1626369 h 1783820"/>
              <a:gd name="connsiteX6" fmla="*/ 13863314 w 13863314"/>
              <a:gd name="connsiteY6" fmla="*/ 0 h 1783820"/>
              <a:gd name="connsiteX0" fmla="*/ 367 w 13863314"/>
              <a:gd name="connsiteY0" fmla="*/ 1542416 h 1783386"/>
              <a:gd name="connsiteX1" fmla="*/ 2270402 w 13863314"/>
              <a:gd name="connsiteY1" fmla="*/ 1757755 h 1783386"/>
              <a:gd name="connsiteX2" fmla="*/ 5107148 w 13863314"/>
              <a:gd name="connsiteY2" fmla="*/ 1307092 h 1783386"/>
              <a:gd name="connsiteX3" fmla="*/ 7315505 w 13863314"/>
              <a:gd name="connsiteY3" fmla="*/ 1780244 h 1783386"/>
              <a:gd name="connsiteX4" fmla="*/ 10388299 w 13863314"/>
              <a:gd name="connsiteY4" fmla="*/ 1529333 h 1783386"/>
              <a:gd name="connsiteX5" fmla="*/ 11912173 w 13863314"/>
              <a:gd name="connsiteY5" fmla="*/ 1626369 h 1783386"/>
              <a:gd name="connsiteX6" fmla="*/ 13863314 w 13863314"/>
              <a:gd name="connsiteY6" fmla="*/ 0 h 1783386"/>
              <a:gd name="connsiteX0" fmla="*/ 367 w 13863314"/>
              <a:gd name="connsiteY0" fmla="*/ 1542416 h 1882082"/>
              <a:gd name="connsiteX1" fmla="*/ 2270402 w 13863314"/>
              <a:gd name="connsiteY1" fmla="*/ 1757755 h 1882082"/>
              <a:gd name="connsiteX2" fmla="*/ 5107148 w 13863314"/>
              <a:gd name="connsiteY2" fmla="*/ 1307092 h 1882082"/>
              <a:gd name="connsiteX3" fmla="*/ 7475525 w 13863314"/>
              <a:gd name="connsiteY3" fmla="*/ 1879304 h 1882082"/>
              <a:gd name="connsiteX4" fmla="*/ 10388299 w 13863314"/>
              <a:gd name="connsiteY4" fmla="*/ 1529333 h 1882082"/>
              <a:gd name="connsiteX5" fmla="*/ 11912173 w 13863314"/>
              <a:gd name="connsiteY5" fmla="*/ 1626369 h 1882082"/>
              <a:gd name="connsiteX6" fmla="*/ 13863314 w 13863314"/>
              <a:gd name="connsiteY6" fmla="*/ 0 h 1882082"/>
              <a:gd name="connsiteX0" fmla="*/ 367 w 13863314"/>
              <a:gd name="connsiteY0" fmla="*/ 1542416 h 1762723"/>
              <a:gd name="connsiteX1" fmla="*/ 2270402 w 13863314"/>
              <a:gd name="connsiteY1" fmla="*/ 1757755 h 1762723"/>
              <a:gd name="connsiteX2" fmla="*/ 5107148 w 13863314"/>
              <a:gd name="connsiteY2" fmla="*/ 1307092 h 1762723"/>
              <a:gd name="connsiteX3" fmla="*/ 7344897 w 13863314"/>
              <a:gd name="connsiteY3" fmla="*/ 1728579 h 1762723"/>
              <a:gd name="connsiteX4" fmla="*/ 10388299 w 13863314"/>
              <a:gd name="connsiteY4" fmla="*/ 1529333 h 1762723"/>
              <a:gd name="connsiteX5" fmla="*/ 11912173 w 13863314"/>
              <a:gd name="connsiteY5" fmla="*/ 1626369 h 1762723"/>
              <a:gd name="connsiteX6" fmla="*/ 13863314 w 13863314"/>
              <a:gd name="connsiteY6" fmla="*/ 0 h 1762723"/>
              <a:gd name="connsiteX0" fmla="*/ 367 w 13863314"/>
              <a:gd name="connsiteY0" fmla="*/ 1542416 h 1762723"/>
              <a:gd name="connsiteX1" fmla="*/ 2270402 w 13863314"/>
              <a:gd name="connsiteY1" fmla="*/ 1757755 h 1762723"/>
              <a:gd name="connsiteX2" fmla="*/ 5107148 w 13863314"/>
              <a:gd name="connsiteY2" fmla="*/ 1307092 h 1762723"/>
              <a:gd name="connsiteX3" fmla="*/ 7344897 w 13863314"/>
              <a:gd name="connsiteY3" fmla="*/ 1728579 h 1762723"/>
              <a:gd name="connsiteX4" fmla="*/ 10167236 w 13863314"/>
              <a:gd name="connsiteY4" fmla="*/ 1378608 h 1762723"/>
              <a:gd name="connsiteX5" fmla="*/ 11912173 w 13863314"/>
              <a:gd name="connsiteY5" fmla="*/ 1626369 h 1762723"/>
              <a:gd name="connsiteX6" fmla="*/ 13863314 w 13863314"/>
              <a:gd name="connsiteY6" fmla="*/ 0 h 1762723"/>
              <a:gd name="connsiteX0" fmla="*/ 367 w 13863314"/>
              <a:gd name="connsiteY0" fmla="*/ 1542416 h 1762723"/>
              <a:gd name="connsiteX1" fmla="*/ 2270402 w 13863314"/>
              <a:gd name="connsiteY1" fmla="*/ 1757755 h 1762723"/>
              <a:gd name="connsiteX2" fmla="*/ 5107148 w 13863314"/>
              <a:gd name="connsiteY2" fmla="*/ 1307092 h 1762723"/>
              <a:gd name="connsiteX3" fmla="*/ 7344897 w 13863314"/>
              <a:gd name="connsiteY3" fmla="*/ 1728579 h 1762723"/>
              <a:gd name="connsiteX4" fmla="*/ 9684915 w 13863314"/>
              <a:gd name="connsiteY4" fmla="*/ 1258028 h 1762723"/>
              <a:gd name="connsiteX5" fmla="*/ 11912173 w 13863314"/>
              <a:gd name="connsiteY5" fmla="*/ 1626369 h 1762723"/>
              <a:gd name="connsiteX6" fmla="*/ 13863314 w 13863314"/>
              <a:gd name="connsiteY6" fmla="*/ 0 h 1762723"/>
              <a:gd name="connsiteX0" fmla="*/ 367 w 13863314"/>
              <a:gd name="connsiteY0" fmla="*/ 1542416 h 1762723"/>
              <a:gd name="connsiteX1" fmla="*/ 2270402 w 13863314"/>
              <a:gd name="connsiteY1" fmla="*/ 1757755 h 1762723"/>
              <a:gd name="connsiteX2" fmla="*/ 5107148 w 13863314"/>
              <a:gd name="connsiteY2" fmla="*/ 1307092 h 1762723"/>
              <a:gd name="connsiteX3" fmla="*/ 7344897 w 13863314"/>
              <a:gd name="connsiteY3" fmla="*/ 1728579 h 1762723"/>
              <a:gd name="connsiteX4" fmla="*/ 9684915 w 13863314"/>
              <a:gd name="connsiteY4" fmla="*/ 1258028 h 1762723"/>
              <a:gd name="connsiteX5" fmla="*/ 12243768 w 13863314"/>
              <a:gd name="connsiteY5" fmla="*/ 1425402 h 1762723"/>
              <a:gd name="connsiteX6" fmla="*/ 13863314 w 13863314"/>
              <a:gd name="connsiteY6" fmla="*/ 0 h 1762723"/>
              <a:gd name="connsiteX0" fmla="*/ 367 w 13863314"/>
              <a:gd name="connsiteY0" fmla="*/ 1542416 h 1762723"/>
              <a:gd name="connsiteX1" fmla="*/ 2270402 w 13863314"/>
              <a:gd name="connsiteY1" fmla="*/ 1757755 h 1762723"/>
              <a:gd name="connsiteX2" fmla="*/ 5107148 w 13863314"/>
              <a:gd name="connsiteY2" fmla="*/ 1307092 h 1762723"/>
              <a:gd name="connsiteX3" fmla="*/ 7344897 w 13863314"/>
              <a:gd name="connsiteY3" fmla="*/ 1728579 h 1762723"/>
              <a:gd name="connsiteX4" fmla="*/ 9684915 w 13863314"/>
              <a:gd name="connsiteY4" fmla="*/ 1258028 h 1762723"/>
              <a:gd name="connsiteX5" fmla="*/ 12454783 w 13863314"/>
              <a:gd name="connsiteY5" fmla="*/ 1435450 h 1762723"/>
              <a:gd name="connsiteX6" fmla="*/ 13863314 w 13863314"/>
              <a:gd name="connsiteY6" fmla="*/ 0 h 1762723"/>
              <a:gd name="connsiteX0" fmla="*/ 367 w 13863314"/>
              <a:gd name="connsiteY0" fmla="*/ 1542416 h 1762723"/>
              <a:gd name="connsiteX1" fmla="*/ 2270402 w 13863314"/>
              <a:gd name="connsiteY1" fmla="*/ 1757755 h 1762723"/>
              <a:gd name="connsiteX2" fmla="*/ 5107148 w 13863314"/>
              <a:gd name="connsiteY2" fmla="*/ 1307092 h 1762723"/>
              <a:gd name="connsiteX3" fmla="*/ 7344897 w 13863314"/>
              <a:gd name="connsiteY3" fmla="*/ 1728579 h 1762723"/>
              <a:gd name="connsiteX4" fmla="*/ 10478735 w 13863314"/>
              <a:gd name="connsiteY4" fmla="*/ 1217834 h 1762723"/>
              <a:gd name="connsiteX5" fmla="*/ 12454783 w 13863314"/>
              <a:gd name="connsiteY5" fmla="*/ 1435450 h 1762723"/>
              <a:gd name="connsiteX6" fmla="*/ 13863314 w 13863314"/>
              <a:gd name="connsiteY6" fmla="*/ 0 h 1762723"/>
              <a:gd name="connsiteX0" fmla="*/ 367 w 13863314"/>
              <a:gd name="connsiteY0" fmla="*/ 1542416 h 1762723"/>
              <a:gd name="connsiteX1" fmla="*/ 2270402 w 13863314"/>
              <a:gd name="connsiteY1" fmla="*/ 1757755 h 1762723"/>
              <a:gd name="connsiteX2" fmla="*/ 5107148 w 13863314"/>
              <a:gd name="connsiteY2" fmla="*/ 1307092 h 1762723"/>
              <a:gd name="connsiteX3" fmla="*/ 7344897 w 13863314"/>
              <a:gd name="connsiteY3" fmla="*/ 1728579 h 1762723"/>
              <a:gd name="connsiteX4" fmla="*/ 10478735 w 13863314"/>
              <a:gd name="connsiteY4" fmla="*/ 1217834 h 1762723"/>
              <a:gd name="connsiteX5" fmla="*/ 12454783 w 13863314"/>
              <a:gd name="connsiteY5" fmla="*/ 1435450 h 1762723"/>
              <a:gd name="connsiteX6" fmla="*/ 13863314 w 13863314"/>
              <a:gd name="connsiteY6" fmla="*/ 0 h 1762723"/>
              <a:gd name="connsiteX0" fmla="*/ 367 w 13863314"/>
              <a:gd name="connsiteY0" fmla="*/ 1542416 h 1895112"/>
              <a:gd name="connsiteX1" fmla="*/ 2270402 w 13863314"/>
              <a:gd name="connsiteY1" fmla="*/ 1757755 h 1895112"/>
              <a:gd name="connsiteX2" fmla="*/ 5107148 w 13863314"/>
              <a:gd name="connsiteY2" fmla="*/ 1307092 h 1895112"/>
              <a:gd name="connsiteX3" fmla="*/ 7344897 w 13863314"/>
              <a:gd name="connsiteY3" fmla="*/ 1728579 h 1895112"/>
              <a:gd name="connsiteX4" fmla="*/ 10478735 w 13863314"/>
              <a:gd name="connsiteY4" fmla="*/ 1217834 h 1895112"/>
              <a:gd name="connsiteX5" fmla="*/ 12363343 w 13863314"/>
              <a:gd name="connsiteY5" fmla="*/ 1892650 h 1895112"/>
              <a:gd name="connsiteX6" fmla="*/ 13863314 w 13863314"/>
              <a:gd name="connsiteY6" fmla="*/ 0 h 1895112"/>
              <a:gd name="connsiteX0" fmla="*/ 367 w 13863314"/>
              <a:gd name="connsiteY0" fmla="*/ 1542416 h 1895296"/>
              <a:gd name="connsiteX1" fmla="*/ 2270402 w 13863314"/>
              <a:gd name="connsiteY1" fmla="*/ 1757755 h 1895296"/>
              <a:gd name="connsiteX2" fmla="*/ 5107148 w 13863314"/>
              <a:gd name="connsiteY2" fmla="*/ 1307092 h 1895296"/>
              <a:gd name="connsiteX3" fmla="*/ 7344897 w 13863314"/>
              <a:gd name="connsiteY3" fmla="*/ 1728579 h 1895296"/>
              <a:gd name="connsiteX4" fmla="*/ 9930095 w 13863314"/>
              <a:gd name="connsiteY4" fmla="*/ 1268634 h 1895296"/>
              <a:gd name="connsiteX5" fmla="*/ 12363343 w 13863314"/>
              <a:gd name="connsiteY5" fmla="*/ 1892650 h 1895296"/>
              <a:gd name="connsiteX6" fmla="*/ 13863314 w 13863314"/>
              <a:gd name="connsiteY6" fmla="*/ 0 h 1895296"/>
              <a:gd name="connsiteX0" fmla="*/ 367 w 13863314"/>
              <a:gd name="connsiteY0" fmla="*/ 1542416 h 2006736"/>
              <a:gd name="connsiteX1" fmla="*/ 2270402 w 13863314"/>
              <a:gd name="connsiteY1" fmla="*/ 1757755 h 2006736"/>
              <a:gd name="connsiteX2" fmla="*/ 5107148 w 13863314"/>
              <a:gd name="connsiteY2" fmla="*/ 1307092 h 2006736"/>
              <a:gd name="connsiteX3" fmla="*/ 7344897 w 13863314"/>
              <a:gd name="connsiteY3" fmla="*/ 1728579 h 2006736"/>
              <a:gd name="connsiteX4" fmla="*/ 9930095 w 13863314"/>
              <a:gd name="connsiteY4" fmla="*/ 1268634 h 2006736"/>
              <a:gd name="connsiteX5" fmla="*/ 12109343 w 13863314"/>
              <a:gd name="connsiteY5" fmla="*/ 2004410 h 2006736"/>
              <a:gd name="connsiteX6" fmla="*/ 13863314 w 13863314"/>
              <a:gd name="connsiteY6" fmla="*/ 0 h 2006736"/>
              <a:gd name="connsiteX0" fmla="*/ 367 w 13863314"/>
              <a:gd name="connsiteY0" fmla="*/ 1542416 h 2006972"/>
              <a:gd name="connsiteX1" fmla="*/ 2270402 w 13863314"/>
              <a:gd name="connsiteY1" fmla="*/ 1757755 h 2006972"/>
              <a:gd name="connsiteX2" fmla="*/ 5107148 w 13863314"/>
              <a:gd name="connsiteY2" fmla="*/ 1307092 h 2006972"/>
              <a:gd name="connsiteX3" fmla="*/ 7344897 w 13863314"/>
              <a:gd name="connsiteY3" fmla="*/ 1728579 h 2006972"/>
              <a:gd name="connsiteX4" fmla="*/ 9635455 w 13863314"/>
              <a:gd name="connsiteY4" fmla="*/ 1339754 h 2006972"/>
              <a:gd name="connsiteX5" fmla="*/ 12109343 w 13863314"/>
              <a:gd name="connsiteY5" fmla="*/ 2004410 h 2006972"/>
              <a:gd name="connsiteX6" fmla="*/ 13863314 w 13863314"/>
              <a:gd name="connsiteY6" fmla="*/ 0 h 2006972"/>
              <a:gd name="connsiteX0" fmla="*/ 367 w 13863314"/>
              <a:gd name="connsiteY0" fmla="*/ 1542416 h 1966462"/>
              <a:gd name="connsiteX1" fmla="*/ 2270402 w 13863314"/>
              <a:gd name="connsiteY1" fmla="*/ 1757755 h 1966462"/>
              <a:gd name="connsiteX2" fmla="*/ 5107148 w 13863314"/>
              <a:gd name="connsiteY2" fmla="*/ 1307092 h 1966462"/>
              <a:gd name="connsiteX3" fmla="*/ 7344897 w 13863314"/>
              <a:gd name="connsiteY3" fmla="*/ 1728579 h 1966462"/>
              <a:gd name="connsiteX4" fmla="*/ 9635455 w 13863314"/>
              <a:gd name="connsiteY4" fmla="*/ 1339754 h 1966462"/>
              <a:gd name="connsiteX5" fmla="*/ 11855343 w 13863314"/>
              <a:gd name="connsiteY5" fmla="*/ 1963770 h 1966462"/>
              <a:gd name="connsiteX6" fmla="*/ 13863314 w 13863314"/>
              <a:gd name="connsiteY6" fmla="*/ 0 h 1966462"/>
              <a:gd name="connsiteX0" fmla="*/ 367 w 13863314"/>
              <a:gd name="connsiteY0" fmla="*/ 1542416 h 1814697"/>
              <a:gd name="connsiteX1" fmla="*/ 2270402 w 13863314"/>
              <a:gd name="connsiteY1" fmla="*/ 1757755 h 1814697"/>
              <a:gd name="connsiteX2" fmla="*/ 5107148 w 13863314"/>
              <a:gd name="connsiteY2" fmla="*/ 1307092 h 1814697"/>
              <a:gd name="connsiteX3" fmla="*/ 7344897 w 13863314"/>
              <a:gd name="connsiteY3" fmla="*/ 1728579 h 1814697"/>
              <a:gd name="connsiteX4" fmla="*/ 9635455 w 13863314"/>
              <a:gd name="connsiteY4" fmla="*/ 1339754 h 1814697"/>
              <a:gd name="connsiteX5" fmla="*/ 11713103 w 13863314"/>
              <a:gd name="connsiteY5" fmla="*/ 1811370 h 1814697"/>
              <a:gd name="connsiteX6" fmla="*/ 13863314 w 13863314"/>
              <a:gd name="connsiteY6" fmla="*/ 0 h 1814697"/>
              <a:gd name="connsiteX0" fmla="*/ 367 w 13863314"/>
              <a:gd name="connsiteY0" fmla="*/ 1542416 h 1815774"/>
              <a:gd name="connsiteX1" fmla="*/ 2270402 w 13863314"/>
              <a:gd name="connsiteY1" fmla="*/ 1757755 h 1815774"/>
              <a:gd name="connsiteX2" fmla="*/ 5107148 w 13863314"/>
              <a:gd name="connsiteY2" fmla="*/ 1307092 h 1815774"/>
              <a:gd name="connsiteX3" fmla="*/ 7344897 w 13863314"/>
              <a:gd name="connsiteY3" fmla="*/ 1728579 h 1815774"/>
              <a:gd name="connsiteX4" fmla="*/ 9503375 w 13863314"/>
              <a:gd name="connsiteY4" fmla="*/ 1471834 h 1815774"/>
              <a:gd name="connsiteX5" fmla="*/ 11713103 w 13863314"/>
              <a:gd name="connsiteY5" fmla="*/ 1811370 h 1815774"/>
              <a:gd name="connsiteX6" fmla="*/ 13863314 w 13863314"/>
              <a:gd name="connsiteY6" fmla="*/ 0 h 1815774"/>
              <a:gd name="connsiteX0" fmla="*/ 367 w 13863314"/>
              <a:gd name="connsiteY0" fmla="*/ 1542416 h 1916615"/>
              <a:gd name="connsiteX1" fmla="*/ 2270402 w 13863314"/>
              <a:gd name="connsiteY1" fmla="*/ 1757755 h 1916615"/>
              <a:gd name="connsiteX2" fmla="*/ 5107148 w 13863314"/>
              <a:gd name="connsiteY2" fmla="*/ 1307092 h 1916615"/>
              <a:gd name="connsiteX3" fmla="*/ 7344897 w 13863314"/>
              <a:gd name="connsiteY3" fmla="*/ 1728579 h 1916615"/>
              <a:gd name="connsiteX4" fmla="*/ 9503375 w 13863314"/>
              <a:gd name="connsiteY4" fmla="*/ 1471834 h 1916615"/>
              <a:gd name="connsiteX5" fmla="*/ 11499743 w 13863314"/>
              <a:gd name="connsiteY5" fmla="*/ 1912970 h 1916615"/>
              <a:gd name="connsiteX6" fmla="*/ 13863314 w 13863314"/>
              <a:gd name="connsiteY6" fmla="*/ 0 h 1916615"/>
              <a:gd name="connsiteX0" fmla="*/ 367 w 13863314"/>
              <a:gd name="connsiteY0" fmla="*/ 1542416 h 1916099"/>
              <a:gd name="connsiteX1" fmla="*/ 2270402 w 13863314"/>
              <a:gd name="connsiteY1" fmla="*/ 1757755 h 1916099"/>
              <a:gd name="connsiteX2" fmla="*/ 5107148 w 13863314"/>
              <a:gd name="connsiteY2" fmla="*/ 1307092 h 1916099"/>
              <a:gd name="connsiteX3" fmla="*/ 7344897 w 13863314"/>
              <a:gd name="connsiteY3" fmla="*/ 1728579 h 1916099"/>
              <a:gd name="connsiteX4" fmla="*/ 9330655 w 13863314"/>
              <a:gd name="connsiteY4" fmla="*/ 1390554 h 1916099"/>
              <a:gd name="connsiteX5" fmla="*/ 11499743 w 13863314"/>
              <a:gd name="connsiteY5" fmla="*/ 1912970 h 1916099"/>
              <a:gd name="connsiteX6" fmla="*/ 13863314 w 13863314"/>
              <a:gd name="connsiteY6" fmla="*/ 0 h 1916099"/>
              <a:gd name="connsiteX0" fmla="*/ 367 w 13863314"/>
              <a:gd name="connsiteY0" fmla="*/ 1542416 h 1875656"/>
              <a:gd name="connsiteX1" fmla="*/ 2270402 w 13863314"/>
              <a:gd name="connsiteY1" fmla="*/ 1757755 h 1875656"/>
              <a:gd name="connsiteX2" fmla="*/ 5107148 w 13863314"/>
              <a:gd name="connsiteY2" fmla="*/ 1307092 h 1875656"/>
              <a:gd name="connsiteX3" fmla="*/ 7344897 w 13863314"/>
              <a:gd name="connsiteY3" fmla="*/ 1728579 h 1875656"/>
              <a:gd name="connsiteX4" fmla="*/ 9330655 w 13863314"/>
              <a:gd name="connsiteY4" fmla="*/ 1390554 h 1875656"/>
              <a:gd name="connsiteX5" fmla="*/ 11459103 w 13863314"/>
              <a:gd name="connsiteY5" fmla="*/ 1872330 h 1875656"/>
              <a:gd name="connsiteX6" fmla="*/ 13863314 w 13863314"/>
              <a:gd name="connsiteY6" fmla="*/ 0 h 1875656"/>
              <a:gd name="connsiteX0" fmla="*/ 367 w 13863314"/>
              <a:gd name="connsiteY0" fmla="*/ 1542416 h 1875720"/>
              <a:gd name="connsiteX1" fmla="*/ 2270402 w 13863314"/>
              <a:gd name="connsiteY1" fmla="*/ 1757755 h 1875720"/>
              <a:gd name="connsiteX2" fmla="*/ 5107148 w 13863314"/>
              <a:gd name="connsiteY2" fmla="*/ 1307092 h 1875720"/>
              <a:gd name="connsiteX3" fmla="*/ 7344897 w 13863314"/>
              <a:gd name="connsiteY3" fmla="*/ 1728579 h 1875720"/>
              <a:gd name="connsiteX4" fmla="*/ 9361135 w 13863314"/>
              <a:gd name="connsiteY4" fmla="*/ 1400714 h 1875720"/>
              <a:gd name="connsiteX5" fmla="*/ 11459103 w 13863314"/>
              <a:gd name="connsiteY5" fmla="*/ 1872330 h 1875720"/>
              <a:gd name="connsiteX6" fmla="*/ 13863314 w 13863314"/>
              <a:gd name="connsiteY6" fmla="*/ 0 h 1875720"/>
              <a:gd name="connsiteX0" fmla="*/ 367 w 13863314"/>
              <a:gd name="connsiteY0" fmla="*/ 1542416 h 1877120"/>
              <a:gd name="connsiteX1" fmla="*/ 2270402 w 13863314"/>
              <a:gd name="connsiteY1" fmla="*/ 1757755 h 1877120"/>
              <a:gd name="connsiteX2" fmla="*/ 5107148 w 13863314"/>
              <a:gd name="connsiteY2" fmla="*/ 1307092 h 1877120"/>
              <a:gd name="connsiteX3" fmla="*/ 7344897 w 13863314"/>
              <a:gd name="connsiteY3" fmla="*/ 1728579 h 1877120"/>
              <a:gd name="connsiteX4" fmla="*/ 9361135 w 13863314"/>
              <a:gd name="connsiteY4" fmla="*/ 1400714 h 1877120"/>
              <a:gd name="connsiteX5" fmla="*/ 11459103 w 13863314"/>
              <a:gd name="connsiteY5" fmla="*/ 1872330 h 1877120"/>
              <a:gd name="connsiteX6" fmla="*/ 13863314 w 13863314"/>
              <a:gd name="connsiteY6" fmla="*/ 0 h 1877120"/>
              <a:gd name="connsiteX0" fmla="*/ 367 w 13863314"/>
              <a:gd name="connsiteY0" fmla="*/ 1542416 h 1877077"/>
              <a:gd name="connsiteX1" fmla="*/ 2270402 w 13863314"/>
              <a:gd name="connsiteY1" fmla="*/ 1757755 h 1877077"/>
              <a:gd name="connsiteX2" fmla="*/ 5107148 w 13863314"/>
              <a:gd name="connsiteY2" fmla="*/ 1307092 h 1877077"/>
              <a:gd name="connsiteX3" fmla="*/ 7535816 w 13863314"/>
              <a:gd name="connsiteY3" fmla="*/ 1758724 h 1877077"/>
              <a:gd name="connsiteX4" fmla="*/ 9361135 w 13863314"/>
              <a:gd name="connsiteY4" fmla="*/ 1400714 h 1877077"/>
              <a:gd name="connsiteX5" fmla="*/ 11459103 w 13863314"/>
              <a:gd name="connsiteY5" fmla="*/ 1872330 h 1877077"/>
              <a:gd name="connsiteX6" fmla="*/ 13863314 w 13863314"/>
              <a:gd name="connsiteY6" fmla="*/ 0 h 1877077"/>
              <a:gd name="connsiteX0" fmla="*/ 367 w 13863314"/>
              <a:gd name="connsiteY0" fmla="*/ 1542416 h 1877077"/>
              <a:gd name="connsiteX1" fmla="*/ 2270402 w 13863314"/>
              <a:gd name="connsiteY1" fmla="*/ 1757755 h 1877077"/>
              <a:gd name="connsiteX2" fmla="*/ 5107148 w 13863314"/>
              <a:gd name="connsiteY2" fmla="*/ 1307092 h 1877077"/>
              <a:gd name="connsiteX3" fmla="*/ 7535816 w 13863314"/>
              <a:gd name="connsiteY3" fmla="*/ 1758724 h 1877077"/>
              <a:gd name="connsiteX4" fmla="*/ 9300845 w 13863314"/>
              <a:gd name="connsiteY4" fmla="*/ 1400714 h 1877077"/>
              <a:gd name="connsiteX5" fmla="*/ 11459103 w 13863314"/>
              <a:gd name="connsiteY5" fmla="*/ 1872330 h 1877077"/>
              <a:gd name="connsiteX6" fmla="*/ 13863314 w 13863314"/>
              <a:gd name="connsiteY6" fmla="*/ 0 h 18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3314" h="1877077">
                <a:moveTo>
                  <a:pt x="367" y="1542416"/>
                </a:moveTo>
                <a:cubicBezTo>
                  <a:pt x="-26429" y="1592658"/>
                  <a:pt x="1419272" y="1796976"/>
                  <a:pt x="2270402" y="1757755"/>
                </a:cubicBezTo>
                <a:cubicBezTo>
                  <a:pt x="3121532" y="1718534"/>
                  <a:pt x="4229579" y="1306931"/>
                  <a:pt x="5107148" y="1307092"/>
                </a:cubicBezTo>
                <a:cubicBezTo>
                  <a:pt x="5984717" y="1307254"/>
                  <a:pt x="6836867" y="1743120"/>
                  <a:pt x="7535816" y="1758724"/>
                </a:cubicBezTo>
                <a:cubicBezTo>
                  <a:pt x="8234765" y="1774328"/>
                  <a:pt x="8646964" y="1381780"/>
                  <a:pt x="9300845" y="1400714"/>
                </a:cubicBezTo>
                <a:cubicBezTo>
                  <a:pt x="9954726" y="1419648"/>
                  <a:pt x="10426212" y="1931425"/>
                  <a:pt x="11459103" y="1872330"/>
                </a:cubicBezTo>
                <a:cubicBezTo>
                  <a:pt x="12511752" y="1637869"/>
                  <a:pt x="13222780" y="882450"/>
                  <a:pt x="13863314" y="0"/>
                </a:cubicBezTo>
              </a:path>
            </a:pathLst>
          </a:custGeom>
          <a:noFill/>
          <a:ln w="3175">
            <a:solidFill>
              <a:srgbClr val="F5E4CF">
                <a:alpha val="7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991CBF55-CCA3-420C-8130-2DCE0E90E169}"/>
              </a:ext>
            </a:extLst>
          </p:cNvPr>
          <p:cNvSpPr/>
          <p:nvPr/>
        </p:nvSpPr>
        <p:spPr>
          <a:xfrm>
            <a:off x="1272775" y="2743154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2021.06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B8680837-8E10-4185-A92B-1ACC31E8777A}"/>
              </a:ext>
            </a:extLst>
          </p:cNvPr>
          <p:cNvSpPr/>
          <p:nvPr/>
        </p:nvSpPr>
        <p:spPr>
          <a:xfrm>
            <a:off x="1378144" y="3110477"/>
            <a:ext cx="1231106" cy="5213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</a:t>
            </a:r>
            <a:endParaRPr lang="en-US" altLang="zh-CN" sz="1200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当年的计划目标</a:t>
            </a:r>
          </a:p>
        </p:txBody>
      </p: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E697985-B6AE-4EC8-97D0-5B8538AE460A}"/>
              </a:ext>
            </a:extLst>
          </p:cNvPr>
          <p:cNvGrpSpPr/>
          <p:nvPr/>
        </p:nvGrpSpPr>
        <p:grpSpPr>
          <a:xfrm rot="5400000" flipH="1">
            <a:off x="472053" y="3438013"/>
            <a:ext cx="1437414" cy="108000"/>
            <a:chOff x="7396071" y="1628510"/>
            <a:chExt cx="1437414" cy="108000"/>
          </a:xfrm>
        </p:grpSpPr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EEF698BF-3EAA-4315-8DCE-94520AB34B24}"/>
                </a:ext>
              </a:extLst>
            </p:cNvPr>
            <p:cNvCxnSpPr>
              <a:cxnSpLocks/>
            </p:cNvCxnSpPr>
            <p:nvPr/>
          </p:nvCxnSpPr>
          <p:spPr>
            <a:xfrm>
              <a:off x="7477044" y="1682510"/>
              <a:ext cx="1356441" cy="0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8CBD73CE-EF7B-4827-B61D-138106D48FCC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90" name="矩形 189">
            <a:extLst>
              <a:ext uri="{FF2B5EF4-FFF2-40B4-BE49-F238E27FC236}">
                <a16:creationId xmlns:a16="http://schemas.microsoft.com/office/drawing/2014/main" id="{86560819-5277-4C8C-AE67-EF6C47F52AF7}"/>
              </a:ext>
            </a:extLst>
          </p:cNvPr>
          <p:cNvSpPr/>
          <p:nvPr/>
        </p:nvSpPr>
        <p:spPr>
          <a:xfrm>
            <a:off x="2092339" y="4758299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2022.08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8368CB78-7111-404B-B6B4-E12C2DA5D15E}"/>
              </a:ext>
            </a:extLst>
          </p:cNvPr>
          <p:cNvSpPr/>
          <p:nvPr/>
        </p:nvSpPr>
        <p:spPr>
          <a:xfrm>
            <a:off x="2197708" y="5125622"/>
            <a:ext cx="1231106" cy="5213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</a:t>
            </a:r>
            <a:endParaRPr lang="en-US" altLang="zh-CN" sz="120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当年的计划目标</a:t>
            </a:r>
            <a:endParaRPr lang="zh-CN" altLang="en-US" sz="1200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</p:txBody>
      </p:sp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5C841945-BA33-441C-8056-2013BB46E305}"/>
              </a:ext>
            </a:extLst>
          </p:cNvPr>
          <p:cNvGrpSpPr/>
          <p:nvPr/>
        </p:nvGrpSpPr>
        <p:grpSpPr>
          <a:xfrm rot="16200000" flipH="1" flipV="1">
            <a:off x="1163529" y="4908715"/>
            <a:ext cx="1437414" cy="108000"/>
            <a:chOff x="7396071" y="1628510"/>
            <a:chExt cx="1437414" cy="108000"/>
          </a:xfrm>
        </p:grpSpPr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9118395F-1DF0-49F0-AEF8-D27CD4BF488C}"/>
                </a:ext>
              </a:extLst>
            </p:cNvPr>
            <p:cNvCxnSpPr>
              <a:cxnSpLocks/>
            </p:cNvCxnSpPr>
            <p:nvPr/>
          </p:nvCxnSpPr>
          <p:spPr>
            <a:xfrm>
              <a:off x="7477044" y="1682510"/>
              <a:ext cx="1356441" cy="0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90DE5457-BE14-4B8E-B65A-860C31391A8A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96" name="矩形 195">
            <a:extLst>
              <a:ext uri="{FF2B5EF4-FFF2-40B4-BE49-F238E27FC236}">
                <a16:creationId xmlns:a16="http://schemas.microsoft.com/office/drawing/2014/main" id="{5C899F65-7E09-4C3E-9ECB-AA4ACDDCCCDB}"/>
              </a:ext>
            </a:extLst>
          </p:cNvPr>
          <p:cNvSpPr/>
          <p:nvPr/>
        </p:nvSpPr>
        <p:spPr>
          <a:xfrm>
            <a:off x="2809505" y="2292142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2023.10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7F55679C-2B75-4426-B91E-F1CDBAB019BB}"/>
              </a:ext>
            </a:extLst>
          </p:cNvPr>
          <p:cNvSpPr/>
          <p:nvPr/>
        </p:nvSpPr>
        <p:spPr>
          <a:xfrm>
            <a:off x="2914874" y="2659465"/>
            <a:ext cx="1727800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请在此次详细写清当年的预期目标与发展计划</a:t>
            </a:r>
            <a:endParaRPr lang="zh-CN" altLang="en-US" sz="1200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E63E9E03-0A69-43F8-BD19-C01F2626B423}"/>
              </a:ext>
            </a:extLst>
          </p:cNvPr>
          <p:cNvGrpSpPr/>
          <p:nvPr/>
        </p:nvGrpSpPr>
        <p:grpSpPr>
          <a:xfrm rot="5400000" flipH="1">
            <a:off x="1867706" y="3112879"/>
            <a:ext cx="1719568" cy="108000"/>
            <a:chOff x="7396071" y="1628510"/>
            <a:chExt cx="1719568" cy="108000"/>
          </a:xfrm>
        </p:grpSpPr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883F018B-4309-4EBB-9237-4BD310A1A52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289513" y="856383"/>
              <a:ext cx="13656" cy="1638596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0A9E4568-651C-4892-B9D0-E93A898FAFC2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2" name="矩形 201">
            <a:extLst>
              <a:ext uri="{FF2B5EF4-FFF2-40B4-BE49-F238E27FC236}">
                <a16:creationId xmlns:a16="http://schemas.microsoft.com/office/drawing/2014/main" id="{0BE7C581-F471-4725-B270-D62F190780F3}"/>
              </a:ext>
            </a:extLst>
          </p:cNvPr>
          <p:cNvSpPr/>
          <p:nvPr/>
        </p:nvSpPr>
        <p:spPr>
          <a:xfrm>
            <a:off x="3998541" y="4486954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2024.01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6C6EFADE-FEB4-4131-84A6-D5710FCDCBDD}"/>
              </a:ext>
            </a:extLst>
          </p:cNvPr>
          <p:cNvSpPr/>
          <p:nvPr/>
        </p:nvSpPr>
        <p:spPr>
          <a:xfrm>
            <a:off x="4103910" y="4854277"/>
            <a:ext cx="2148191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请在此次详细写清当年的预期目标与发展计划；并进行分析预测</a:t>
            </a:r>
          </a:p>
        </p:txBody>
      </p:sp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28DCB198-ABC5-449B-B3BA-830437EB9DA3}"/>
              </a:ext>
            </a:extLst>
          </p:cNvPr>
          <p:cNvGrpSpPr/>
          <p:nvPr/>
        </p:nvGrpSpPr>
        <p:grpSpPr>
          <a:xfrm rot="16200000" flipH="1" flipV="1">
            <a:off x="3069731" y="4637370"/>
            <a:ext cx="1437414" cy="108000"/>
            <a:chOff x="7396071" y="1628510"/>
            <a:chExt cx="1437414" cy="108000"/>
          </a:xfrm>
        </p:grpSpPr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298161FE-B9BA-48A1-9076-F2A40B744E2C}"/>
                </a:ext>
              </a:extLst>
            </p:cNvPr>
            <p:cNvCxnSpPr>
              <a:cxnSpLocks/>
            </p:cNvCxnSpPr>
            <p:nvPr/>
          </p:nvCxnSpPr>
          <p:spPr>
            <a:xfrm>
              <a:off x="7477044" y="1682510"/>
              <a:ext cx="1356441" cy="0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FF3B1574-4F00-447E-B9F8-929AC65A4DFB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8" name="矩形 207">
            <a:extLst>
              <a:ext uri="{FF2B5EF4-FFF2-40B4-BE49-F238E27FC236}">
                <a16:creationId xmlns:a16="http://schemas.microsoft.com/office/drawing/2014/main" id="{72CF09EA-045B-4B08-8532-50FABFADB996}"/>
              </a:ext>
            </a:extLst>
          </p:cNvPr>
          <p:cNvSpPr/>
          <p:nvPr/>
        </p:nvSpPr>
        <p:spPr>
          <a:xfrm>
            <a:off x="5227375" y="2170135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2024.03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EA75A903-73B0-45EC-82F7-951E89CA13E7}"/>
              </a:ext>
            </a:extLst>
          </p:cNvPr>
          <p:cNvSpPr/>
          <p:nvPr/>
        </p:nvSpPr>
        <p:spPr>
          <a:xfrm>
            <a:off x="5332744" y="2537458"/>
            <a:ext cx="1532350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请在此次详细写清当年的预期目标与发展计划</a:t>
            </a:r>
            <a:endParaRPr lang="zh-CN" altLang="en-US" sz="1200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</p:txBody>
      </p:sp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B4D34D59-F934-4D57-A1DC-BBCBC5300B67}"/>
              </a:ext>
            </a:extLst>
          </p:cNvPr>
          <p:cNvGrpSpPr/>
          <p:nvPr/>
        </p:nvGrpSpPr>
        <p:grpSpPr>
          <a:xfrm rot="5400000" flipH="1">
            <a:off x="4285576" y="2990872"/>
            <a:ext cx="1719568" cy="108000"/>
            <a:chOff x="7396071" y="1628510"/>
            <a:chExt cx="1719568" cy="108000"/>
          </a:xfrm>
        </p:grpSpPr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AB83F81A-AF42-426D-AF95-107109732B6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289513" y="856383"/>
              <a:ext cx="13656" cy="1638596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D616D7C0-443A-44CA-958A-B6C098A63617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14" name="矩形 213">
            <a:extLst>
              <a:ext uri="{FF2B5EF4-FFF2-40B4-BE49-F238E27FC236}">
                <a16:creationId xmlns:a16="http://schemas.microsoft.com/office/drawing/2014/main" id="{C492A190-9949-4457-8658-D6C0531F6DF6}"/>
              </a:ext>
            </a:extLst>
          </p:cNvPr>
          <p:cNvSpPr/>
          <p:nvPr/>
        </p:nvSpPr>
        <p:spPr>
          <a:xfrm>
            <a:off x="6795135" y="4649861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2024.08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222B40F8-273E-4CC9-856E-51CB310470D2}"/>
              </a:ext>
            </a:extLst>
          </p:cNvPr>
          <p:cNvSpPr/>
          <p:nvPr/>
        </p:nvSpPr>
        <p:spPr>
          <a:xfrm>
            <a:off x="6900503" y="5017184"/>
            <a:ext cx="1450491" cy="477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请在此次详细写清当年的预期目标与发展计划</a:t>
            </a:r>
          </a:p>
        </p:txBody>
      </p:sp>
      <p:grpSp>
        <p:nvGrpSpPr>
          <p:cNvPr id="216" name="组合 215">
            <a:extLst>
              <a:ext uri="{FF2B5EF4-FFF2-40B4-BE49-F238E27FC236}">
                <a16:creationId xmlns:a16="http://schemas.microsoft.com/office/drawing/2014/main" id="{72360F8C-4ED8-4981-BC1D-0EAD49DB5315}"/>
              </a:ext>
            </a:extLst>
          </p:cNvPr>
          <p:cNvGrpSpPr/>
          <p:nvPr/>
        </p:nvGrpSpPr>
        <p:grpSpPr>
          <a:xfrm rot="16200000" flipH="1" flipV="1">
            <a:off x="5866325" y="4800277"/>
            <a:ext cx="1437414" cy="108000"/>
            <a:chOff x="7396071" y="1628510"/>
            <a:chExt cx="1437414" cy="108000"/>
          </a:xfrm>
        </p:grpSpPr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81B0F418-A3DE-4E62-8260-6F699D8FB570}"/>
                </a:ext>
              </a:extLst>
            </p:cNvPr>
            <p:cNvCxnSpPr>
              <a:cxnSpLocks/>
            </p:cNvCxnSpPr>
            <p:nvPr/>
          </p:nvCxnSpPr>
          <p:spPr>
            <a:xfrm>
              <a:off x="7477044" y="1682510"/>
              <a:ext cx="1356441" cy="0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267BC152-6EFF-4B8B-9BDA-56E690AE6366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20" name="矩形 219">
            <a:extLst>
              <a:ext uri="{FF2B5EF4-FFF2-40B4-BE49-F238E27FC236}">
                <a16:creationId xmlns:a16="http://schemas.microsoft.com/office/drawing/2014/main" id="{607C8172-FF3E-4EF5-A444-B53B6051AAA3}"/>
              </a:ext>
            </a:extLst>
          </p:cNvPr>
          <p:cNvSpPr/>
          <p:nvPr/>
        </p:nvSpPr>
        <p:spPr>
          <a:xfrm>
            <a:off x="7198215" y="1964724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2024.10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543082A4-C9EA-466B-B509-5A57E16F07F0}"/>
              </a:ext>
            </a:extLst>
          </p:cNvPr>
          <p:cNvSpPr/>
          <p:nvPr/>
        </p:nvSpPr>
        <p:spPr>
          <a:xfrm>
            <a:off x="7303584" y="2332047"/>
            <a:ext cx="1231106" cy="5213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</a:t>
            </a:r>
            <a:endParaRPr lang="en-US" altLang="zh-CN" sz="120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当年的计划目标</a:t>
            </a:r>
            <a:endParaRPr lang="zh-CN" altLang="en-US" sz="1200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</p:txBody>
      </p:sp>
      <p:grpSp>
        <p:nvGrpSpPr>
          <p:cNvPr id="222" name="组合 221">
            <a:extLst>
              <a:ext uri="{FF2B5EF4-FFF2-40B4-BE49-F238E27FC236}">
                <a16:creationId xmlns:a16="http://schemas.microsoft.com/office/drawing/2014/main" id="{4A4F98F8-A371-40B2-85FF-FD4CFA65B99A}"/>
              </a:ext>
            </a:extLst>
          </p:cNvPr>
          <p:cNvGrpSpPr/>
          <p:nvPr/>
        </p:nvGrpSpPr>
        <p:grpSpPr>
          <a:xfrm rot="5400000" flipH="1">
            <a:off x="6256416" y="2785461"/>
            <a:ext cx="1719568" cy="108000"/>
            <a:chOff x="7396071" y="1628510"/>
            <a:chExt cx="1719568" cy="108000"/>
          </a:xfrm>
        </p:grpSpPr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60C47A51-56A5-4B17-9CFE-D3D22564C6A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289513" y="856383"/>
              <a:ext cx="13656" cy="1638596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31B4314B-4D18-475A-9F93-23106C99C3A2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26" name="矩形 225">
            <a:extLst>
              <a:ext uri="{FF2B5EF4-FFF2-40B4-BE49-F238E27FC236}">
                <a16:creationId xmlns:a16="http://schemas.microsoft.com/office/drawing/2014/main" id="{60A10E19-5EE0-4898-8A3B-FB4476CE5BD1}"/>
              </a:ext>
            </a:extLst>
          </p:cNvPr>
          <p:cNvSpPr/>
          <p:nvPr/>
        </p:nvSpPr>
        <p:spPr>
          <a:xfrm>
            <a:off x="9104131" y="4567927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2024.11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1BDE5394-CC95-4BC0-87EF-5E33F3E2B571}"/>
              </a:ext>
            </a:extLst>
          </p:cNvPr>
          <p:cNvSpPr/>
          <p:nvPr/>
        </p:nvSpPr>
        <p:spPr>
          <a:xfrm>
            <a:off x="9209500" y="4935250"/>
            <a:ext cx="1128514" cy="477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</a:t>
            </a:r>
            <a:endParaRPr lang="en-US" altLang="zh-CN" sz="110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当年的计划目标</a:t>
            </a:r>
            <a:endParaRPr lang="zh-CN" altLang="en-US" sz="1100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</p:txBody>
      </p:sp>
      <p:grpSp>
        <p:nvGrpSpPr>
          <p:cNvPr id="228" name="组合 227">
            <a:extLst>
              <a:ext uri="{FF2B5EF4-FFF2-40B4-BE49-F238E27FC236}">
                <a16:creationId xmlns:a16="http://schemas.microsoft.com/office/drawing/2014/main" id="{BF9919CA-432D-4734-A829-9D47AB9312A8}"/>
              </a:ext>
            </a:extLst>
          </p:cNvPr>
          <p:cNvGrpSpPr/>
          <p:nvPr/>
        </p:nvGrpSpPr>
        <p:grpSpPr>
          <a:xfrm rot="16200000" flipH="1" flipV="1">
            <a:off x="8175321" y="4718343"/>
            <a:ext cx="1437414" cy="108000"/>
            <a:chOff x="7396071" y="1628510"/>
            <a:chExt cx="1437414" cy="108000"/>
          </a:xfrm>
        </p:grpSpPr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FD180105-6B13-408A-8FA9-2D90CC4CF909}"/>
                </a:ext>
              </a:extLst>
            </p:cNvPr>
            <p:cNvCxnSpPr>
              <a:cxnSpLocks/>
            </p:cNvCxnSpPr>
            <p:nvPr/>
          </p:nvCxnSpPr>
          <p:spPr>
            <a:xfrm>
              <a:off x="7477044" y="1682510"/>
              <a:ext cx="1356441" cy="0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3CF23C46-314C-42ED-A442-2A5B52321BC1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32" name="矩形 231">
            <a:extLst>
              <a:ext uri="{FF2B5EF4-FFF2-40B4-BE49-F238E27FC236}">
                <a16:creationId xmlns:a16="http://schemas.microsoft.com/office/drawing/2014/main" id="{F8F84DC3-1A78-469B-812E-FAADA98AFD75}"/>
              </a:ext>
            </a:extLst>
          </p:cNvPr>
          <p:cNvSpPr/>
          <p:nvPr/>
        </p:nvSpPr>
        <p:spPr>
          <a:xfrm>
            <a:off x="9168889" y="2211365"/>
            <a:ext cx="9249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41000">
                      <a:srgbClr val="EEDFC0"/>
                    </a:gs>
                    <a:gs pos="4000">
                      <a:srgbClr val="EECA91"/>
                    </a:gs>
                    <a:gs pos="87000">
                      <a:srgbClr val="E4B558"/>
                    </a:gs>
                  </a:gsLst>
                  <a:lin ang="5400000" scaled="1"/>
                  <a:tileRect/>
                </a:gradFill>
                <a:effectLst>
                  <a:outerShdw blurRad="88900" dist="1143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</a:rPr>
              <a:t>2024.12</a:t>
            </a:r>
            <a:endParaRPr lang="zh-CN" altLang="en-US" b="1" dirty="0">
              <a:gradFill flip="none" rotWithShape="1">
                <a:gsLst>
                  <a:gs pos="41000">
                    <a:srgbClr val="EEDFC0"/>
                  </a:gs>
                  <a:gs pos="4000">
                    <a:srgbClr val="EECA91"/>
                  </a:gs>
                  <a:gs pos="87000">
                    <a:srgbClr val="E4B558"/>
                  </a:gs>
                </a:gsLst>
                <a:lin ang="5400000" scaled="1"/>
                <a:tileRect/>
              </a:gradFill>
              <a:effectLst>
                <a:outerShdw blurRad="88900" dist="114300" dir="5400000" algn="t" rotWithShape="0">
                  <a:prstClr val="black">
                    <a:alpha val="44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591BC35E-C929-4FCD-9E4B-FBE6306EEE16}"/>
              </a:ext>
            </a:extLst>
          </p:cNvPr>
          <p:cNvSpPr/>
          <p:nvPr/>
        </p:nvSpPr>
        <p:spPr>
          <a:xfrm>
            <a:off x="9274258" y="2578688"/>
            <a:ext cx="1275990" cy="5213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请在此次详细写清</a:t>
            </a:r>
            <a:endParaRPr lang="en-US" altLang="zh-CN" sz="120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当年的计划目标</a:t>
            </a:r>
            <a:endParaRPr lang="zh-CN" altLang="en-US" sz="1200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</p:txBody>
      </p:sp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A1872061-115C-413A-97DE-A8F90C58CE16}"/>
              </a:ext>
            </a:extLst>
          </p:cNvPr>
          <p:cNvGrpSpPr/>
          <p:nvPr/>
        </p:nvGrpSpPr>
        <p:grpSpPr>
          <a:xfrm rot="5400000" flipH="1">
            <a:off x="8227090" y="3032102"/>
            <a:ext cx="1719568" cy="108000"/>
            <a:chOff x="7396071" y="1628510"/>
            <a:chExt cx="1719568" cy="108000"/>
          </a:xfrm>
        </p:grpSpPr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2E09940F-F14F-4EEE-B6F5-12511F73390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289513" y="856383"/>
              <a:ext cx="13656" cy="1638596"/>
            </a:xfrm>
            <a:prstGeom prst="line">
              <a:avLst/>
            </a:prstGeom>
            <a:ln w="12700">
              <a:gradFill flip="none" rotWithShape="1">
                <a:gsLst>
                  <a:gs pos="21000">
                    <a:srgbClr val="EECA91"/>
                  </a:gs>
                  <a:gs pos="100000">
                    <a:srgbClr val="E5BA65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3AD1BD12-8E95-4AE9-BC21-108A26E47E7B}"/>
                </a:ext>
              </a:extLst>
            </p:cNvPr>
            <p:cNvSpPr/>
            <p:nvPr/>
          </p:nvSpPr>
          <p:spPr>
            <a:xfrm>
              <a:off x="7396071" y="1628510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EECA91"/>
                </a:gs>
                <a:gs pos="100000">
                  <a:srgbClr val="E5BA6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82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>
            <a:extLst>
              <a:ext uri="{FF2B5EF4-FFF2-40B4-BE49-F238E27FC236}">
                <a16:creationId xmlns:a16="http://schemas.microsoft.com/office/drawing/2014/main" id="{D24035B4-0D50-4DE2-9539-40C4A801E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" b="62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1EB56B-EEFA-4ACF-A948-BE79AE10DC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F7B6284-0C6C-487F-81E8-D39ED4B5B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30342"/>
          <a:stretch>
            <a:fillRect/>
          </a:stretch>
        </p:blipFill>
        <p:spPr>
          <a:xfrm>
            <a:off x="2775550" y="0"/>
            <a:ext cx="6640900" cy="6504360"/>
          </a:xfrm>
          <a:custGeom>
            <a:avLst/>
            <a:gdLst>
              <a:gd name="connsiteX0" fmla="*/ 0 w 6640900"/>
              <a:gd name="connsiteY0" fmla="*/ 0 h 6504360"/>
              <a:gd name="connsiteX1" fmla="*/ 6640900 w 6640900"/>
              <a:gd name="connsiteY1" fmla="*/ 0 h 6504360"/>
              <a:gd name="connsiteX2" fmla="*/ 6640900 w 6640900"/>
              <a:gd name="connsiteY2" fmla="*/ 6504360 h 6504360"/>
              <a:gd name="connsiteX3" fmla="*/ 0 w 6640900"/>
              <a:gd name="connsiteY3" fmla="*/ 6504360 h 650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900" h="6504360">
                <a:moveTo>
                  <a:pt x="0" y="0"/>
                </a:moveTo>
                <a:lnTo>
                  <a:pt x="6640900" y="0"/>
                </a:lnTo>
                <a:lnTo>
                  <a:pt x="6640900" y="6504360"/>
                </a:lnTo>
                <a:lnTo>
                  <a:pt x="0" y="6504360"/>
                </a:lnTo>
                <a:close/>
              </a:path>
            </a:pathLst>
          </a:custGeom>
        </p:spPr>
      </p:pic>
      <p:grpSp>
        <p:nvGrpSpPr>
          <p:cNvPr id="100" name="组合 99">
            <a:extLst>
              <a:ext uri="{FF2B5EF4-FFF2-40B4-BE49-F238E27FC236}">
                <a16:creationId xmlns:a16="http://schemas.microsoft.com/office/drawing/2014/main" id="{7BFD5B97-44D2-46F8-8DBE-17864903BDBD}"/>
              </a:ext>
            </a:extLst>
          </p:cNvPr>
          <p:cNvGrpSpPr/>
          <p:nvPr/>
        </p:nvGrpSpPr>
        <p:grpSpPr>
          <a:xfrm>
            <a:off x="-617224" y="885639"/>
            <a:ext cx="13426449" cy="3422439"/>
            <a:chOff x="-302424" y="885639"/>
            <a:chExt cx="13426449" cy="3422439"/>
          </a:xfrm>
        </p:grpSpPr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ABE0383D-6DAC-4194-83C7-F8E80A0B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53360">
              <a:off x="-441489" y="1024704"/>
              <a:ext cx="3422438" cy="3144307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321438A0-6CB0-4832-AEEE-9DB9313D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6640" flipH="1">
              <a:off x="9840653" y="1024705"/>
              <a:ext cx="3422438" cy="3144307"/>
            </a:xfrm>
            <a:prstGeom prst="rect">
              <a:avLst/>
            </a:prstGeom>
          </p:spPr>
        </p:pic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8D271271-4556-43B0-8063-462945350B88}"/>
              </a:ext>
            </a:extLst>
          </p:cNvPr>
          <p:cNvSpPr/>
          <p:nvPr/>
        </p:nvSpPr>
        <p:spPr>
          <a:xfrm>
            <a:off x="2536317" y="1673225"/>
            <a:ext cx="7119366" cy="1310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+mj-ea"/>
                <a:ea typeface="+mj-ea"/>
                <a:cs typeface="华文楷体" panose="02010600040101010101" charset="-122"/>
              </a:rPr>
              <a:t>感谢各位的观看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5000"/>
                    </a:srgbClr>
                  </a:gs>
                  <a:gs pos="100000">
                    <a:srgbClr val="D9AF5B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+mj-ea"/>
              <a:ea typeface="+mj-ea"/>
              <a:cs typeface="华文楷体" panose="02010600040101010101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7B94D59-0FE8-493B-A707-B4C74A9CBC0D}"/>
              </a:ext>
            </a:extLst>
          </p:cNvPr>
          <p:cNvGrpSpPr/>
          <p:nvPr/>
        </p:nvGrpSpPr>
        <p:grpSpPr>
          <a:xfrm>
            <a:off x="2806707" y="5242365"/>
            <a:ext cx="6578587" cy="1165050"/>
            <a:chOff x="2762145" y="5242365"/>
            <a:chExt cx="6578587" cy="116505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E04D62F-A1EE-4CD2-9C31-74D68887D453}"/>
                </a:ext>
              </a:extLst>
            </p:cNvPr>
            <p:cNvGrpSpPr/>
            <p:nvPr/>
          </p:nvGrpSpPr>
          <p:grpSpPr>
            <a:xfrm>
              <a:off x="2762145" y="5242365"/>
              <a:ext cx="6578587" cy="1165050"/>
              <a:chOff x="2732457" y="3979150"/>
              <a:chExt cx="6578587" cy="1329043"/>
            </a:xfrm>
          </p:grpSpPr>
          <p:pic>
            <p:nvPicPr>
              <p:cNvPr id="28" name="Picture 663">
                <a:extLst>
                  <a:ext uri="{FF2B5EF4-FFF2-40B4-BE49-F238E27FC236}">
                    <a16:creationId xmlns:a16="http://schemas.microsoft.com/office/drawing/2014/main" id="{4DBE941F-49DD-49A0-B00C-75B736F32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53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32457" y="3979150"/>
                <a:ext cx="2329175" cy="1329043"/>
              </a:xfrm>
              <a:prstGeom prst="rect">
                <a:avLst/>
              </a:prstGeom>
            </p:spPr>
          </p:pic>
          <p:pic>
            <p:nvPicPr>
              <p:cNvPr id="29" name="Picture 663">
                <a:extLst>
                  <a:ext uri="{FF2B5EF4-FFF2-40B4-BE49-F238E27FC236}">
                    <a16:creationId xmlns:a16="http://schemas.microsoft.com/office/drawing/2014/main" id="{C0A5631D-6CB2-476A-8085-0BDD6EB63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53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6981869" y="3979150"/>
                <a:ext cx="2329175" cy="1329043"/>
              </a:xfrm>
              <a:prstGeom prst="rect">
                <a:avLst/>
              </a:prstGeom>
            </p:spPr>
          </p:pic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B663B9F-C7CB-4DBD-A683-714D7DEBD033}"/>
                </a:ext>
              </a:extLst>
            </p:cNvPr>
            <p:cNvSpPr txBox="1"/>
            <p:nvPr/>
          </p:nvSpPr>
          <p:spPr>
            <a:xfrm>
              <a:off x="4956203" y="5649587"/>
              <a:ext cx="2190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gradFill flip="none" rotWithShape="1">
                    <a:gsLst>
                      <a:gs pos="19000">
                        <a:schemeClr val="bg1"/>
                      </a:gs>
                      <a:gs pos="73000">
                        <a:srgbClr val="CBCBCB"/>
                      </a:gs>
                      <a:gs pos="65000">
                        <a:schemeClr val="bg1"/>
                      </a:gs>
                      <a:gs pos="38000">
                        <a:schemeClr val="bg1"/>
                      </a:gs>
                      <a:gs pos="27000">
                        <a:srgbClr val="CBCBCB"/>
                      </a:gs>
                      <a:gs pos="83000">
                        <a:schemeClr val="bg1"/>
                      </a:gs>
                    </a:gsLst>
                    <a:lin ang="5400000" scaled="1"/>
                    <a:tileRect/>
                  </a:gradFill>
                  <a:latin typeface="+mn-ea"/>
                </a:rPr>
                <a:t>金融行业汇报模板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EBF71B8-8BD2-448B-95F1-93A0CB079EC7}"/>
              </a:ext>
            </a:extLst>
          </p:cNvPr>
          <p:cNvGrpSpPr/>
          <p:nvPr/>
        </p:nvGrpSpPr>
        <p:grpSpPr>
          <a:xfrm>
            <a:off x="3232236" y="2908227"/>
            <a:ext cx="5590182" cy="1704601"/>
            <a:chOff x="3314627" y="2908227"/>
            <a:chExt cx="5590182" cy="170460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BAAA22B-7010-4CCB-98AB-2C5E0A89C659}"/>
                </a:ext>
              </a:extLst>
            </p:cNvPr>
            <p:cNvGrpSpPr/>
            <p:nvPr/>
          </p:nvGrpSpPr>
          <p:grpSpPr>
            <a:xfrm>
              <a:off x="3314627" y="2908227"/>
              <a:ext cx="2276221" cy="1704601"/>
              <a:chOff x="5045139" y="2795596"/>
              <a:chExt cx="2084517" cy="1561039"/>
            </a:xfrm>
          </p:grpSpPr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941CFEFF-100F-46BA-9567-3FF1F7D5114F}"/>
                  </a:ext>
                </a:extLst>
              </p:cNvPr>
              <p:cNvSpPr/>
              <p:nvPr/>
            </p:nvSpPr>
            <p:spPr>
              <a:xfrm rot="8100000" flipH="1">
                <a:off x="5306954" y="2795596"/>
                <a:ext cx="1561039" cy="1561039"/>
              </a:xfrm>
              <a:custGeom>
                <a:avLst/>
                <a:gdLst>
                  <a:gd name="connsiteX0" fmla="*/ 419320 w 1561039"/>
                  <a:gd name="connsiteY0" fmla="*/ 1489096 h 1561039"/>
                  <a:gd name="connsiteX1" fmla="*/ 439745 w 1561039"/>
                  <a:gd name="connsiteY1" fmla="*/ 1464339 h 1561039"/>
                  <a:gd name="connsiteX2" fmla="*/ 1464339 w 1561039"/>
                  <a:gd name="connsiteY2" fmla="*/ 439746 h 1561039"/>
                  <a:gd name="connsiteX3" fmla="*/ 1489095 w 1561039"/>
                  <a:gd name="connsiteY3" fmla="*/ 419320 h 1561039"/>
                  <a:gd name="connsiteX4" fmla="*/ 1561039 w 1561039"/>
                  <a:gd name="connsiteY4" fmla="*/ 245632 h 1561039"/>
                  <a:gd name="connsiteX5" fmla="*/ 1561039 w 1561039"/>
                  <a:gd name="connsiteY5" fmla="*/ 0 h 1561039"/>
                  <a:gd name="connsiteX6" fmla="*/ 1315407 w 1561039"/>
                  <a:gd name="connsiteY6" fmla="*/ 0 h 1561039"/>
                  <a:gd name="connsiteX7" fmla="*/ 1141719 w 1561039"/>
                  <a:gd name="connsiteY7" fmla="*/ 71944 h 1561039"/>
                  <a:gd name="connsiteX8" fmla="*/ 1121293 w 1561039"/>
                  <a:gd name="connsiteY8" fmla="*/ 96700 h 1561039"/>
                  <a:gd name="connsiteX9" fmla="*/ 96700 w 1561039"/>
                  <a:gd name="connsiteY9" fmla="*/ 1121294 h 1561039"/>
                  <a:gd name="connsiteX10" fmla="*/ 71943 w 1561039"/>
                  <a:gd name="connsiteY10" fmla="*/ 1141719 h 1561039"/>
                  <a:gd name="connsiteX11" fmla="*/ 0 w 1561039"/>
                  <a:gd name="connsiteY11" fmla="*/ 1315407 h 1561039"/>
                  <a:gd name="connsiteX12" fmla="*/ 0 w 1561039"/>
                  <a:gd name="connsiteY12" fmla="*/ 1561039 h 1561039"/>
                  <a:gd name="connsiteX13" fmla="*/ 245632 w 1561039"/>
                  <a:gd name="connsiteY13" fmla="*/ 1561039 h 1561039"/>
                  <a:gd name="connsiteX14" fmla="*/ 419320 w 1561039"/>
                  <a:gd name="connsiteY14" fmla="*/ 1489096 h 156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039" h="1561039">
                    <a:moveTo>
                      <a:pt x="419320" y="1489096"/>
                    </a:moveTo>
                    <a:lnTo>
                      <a:pt x="439745" y="1464339"/>
                    </a:lnTo>
                    <a:lnTo>
                      <a:pt x="1464339" y="439746"/>
                    </a:lnTo>
                    <a:lnTo>
                      <a:pt x="1489095" y="419320"/>
                    </a:lnTo>
                    <a:cubicBezTo>
                      <a:pt x="1533546" y="374870"/>
                      <a:pt x="1561039" y="313462"/>
                      <a:pt x="1561039" y="245632"/>
                    </a:cubicBezTo>
                    <a:lnTo>
                      <a:pt x="1561039" y="0"/>
                    </a:lnTo>
                    <a:lnTo>
                      <a:pt x="1315407" y="0"/>
                    </a:lnTo>
                    <a:cubicBezTo>
                      <a:pt x="1247577" y="0"/>
                      <a:pt x="1186169" y="27493"/>
                      <a:pt x="1141719" y="71944"/>
                    </a:cubicBezTo>
                    <a:lnTo>
                      <a:pt x="1121293" y="96700"/>
                    </a:lnTo>
                    <a:lnTo>
                      <a:pt x="96700" y="1121294"/>
                    </a:lnTo>
                    <a:lnTo>
                      <a:pt x="71943" y="1141719"/>
                    </a:lnTo>
                    <a:cubicBezTo>
                      <a:pt x="27493" y="1186170"/>
                      <a:pt x="0" y="1247578"/>
                      <a:pt x="0" y="1315407"/>
                    </a:cubicBezTo>
                    <a:lnTo>
                      <a:pt x="0" y="1561039"/>
                    </a:lnTo>
                    <a:lnTo>
                      <a:pt x="245632" y="1561039"/>
                    </a:lnTo>
                    <a:cubicBezTo>
                      <a:pt x="313461" y="1561039"/>
                      <a:pt x="374869" y="1533546"/>
                      <a:pt x="419320" y="1489096"/>
                    </a:cubicBezTo>
                    <a:close/>
                  </a:path>
                </a:pathLst>
              </a:custGeom>
              <a:noFill/>
              <a:ln w="6350">
                <a:gradFill flip="none" rotWithShape="1">
                  <a:gsLst>
                    <a:gs pos="0">
                      <a:srgbClr val="F4D9C0"/>
                    </a:gs>
                    <a:gs pos="100000">
                      <a:srgbClr val="E5BA65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FBA021ED-E8A9-4A44-8636-13501F3F92FC}"/>
                  </a:ext>
                </a:extLst>
              </p:cNvPr>
              <p:cNvSpPr/>
              <p:nvPr/>
            </p:nvSpPr>
            <p:spPr>
              <a:xfrm rot="8100000" flipH="1">
                <a:off x="5378520" y="2858633"/>
                <a:ext cx="1434965" cy="1434965"/>
              </a:xfrm>
              <a:custGeom>
                <a:avLst/>
                <a:gdLst>
                  <a:gd name="connsiteX0" fmla="*/ 397107 w 1773263"/>
                  <a:gd name="connsiteY0" fmla="*/ 1705130 h 1773263"/>
                  <a:gd name="connsiteX1" fmla="*/ 423257 w 1773263"/>
                  <a:gd name="connsiteY1" fmla="*/ 1673435 h 1773263"/>
                  <a:gd name="connsiteX2" fmla="*/ 1673436 w 1773263"/>
                  <a:gd name="connsiteY2" fmla="*/ 423257 h 1773263"/>
                  <a:gd name="connsiteX3" fmla="*/ 1705130 w 1773263"/>
                  <a:gd name="connsiteY3" fmla="*/ 397107 h 1773263"/>
                  <a:gd name="connsiteX4" fmla="*/ 1773263 w 1773263"/>
                  <a:gd name="connsiteY4" fmla="*/ 232620 h 1773263"/>
                  <a:gd name="connsiteX5" fmla="*/ 1773263 w 1773263"/>
                  <a:gd name="connsiteY5" fmla="*/ 0 h 1773263"/>
                  <a:gd name="connsiteX6" fmla="*/ 1540644 w 1773263"/>
                  <a:gd name="connsiteY6" fmla="*/ 0 h 1773263"/>
                  <a:gd name="connsiteX7" fmla="*/ 1376157 w 1773263"/>
                  <a:gd name="connsiteY7" fmla="*/ 68133 h 1773263"/>
                  <a:gd name="connsiteX8" fmla="*/ 1369016 w 1773263"/>
                  <a:gd name="connsiteY8" fmla="*/ 76788 h 1773263"/>
                  <a:gd name="connsiteX9" fmla="*/ 76788 w 1773263"/>
                  <a:gd name="connsiteY9" fmla="*/ 1369016 h 1773263"/>
                  <a:gd name="connsiteX10" fmla="*/ 68133 w 1773263"/>
                  <a:gd name="connsiteY10" fmla="*/ 1376157 h 1773263"/>
                  <a:gd name="connsiteX11" fmla="*/ 0 w 1773263"/>
                  <a:gd name="connsiteY11" fmla="*/ 1540644 h 1773263"/>
                  <a:gd name="connsiteX12" fmla="*/ 0 w 1773263"/>
                  <a:gd name="connsiteY12" fmla="*/ 1773263 h 1773263"/>
                  <a:gd name="connsiteX13" fmla="*/ 232620 w 1773263"/>
                  <a:gd name="connsiteY13" fmla="*/ 1773263 h 1773263"/>
                  <a:gd name="connsiteX14" fmla="*/ 397107 w 1773263"/>
                  <a:gd name="connsiteY14" fmla="*/ 1705130 h 177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3263" h="1773263">
                    <a:moveTo>
                      <a:pt x="397107" y="1705130"/>
                    </a:moveTo>
                    <a:lnTo>
                      <a:pt x="423257" y="1673435"/>
                    </a:lnTo>
                    <a:lnTo>
                      <a:pt x="1673436" y="423257"/>
                    </a:lnTo>
                    <a:lnTo>
                      <a:pt x="1705130" y="397107"/>
                    </a:lnTo>
                    <a:cubicBezTo>
                      <a:pt x="1747226" y="355011"/>
                      <a:pt x="1773263" y="296856"/>
                      <a:pt x="1773263" y="232620"/>
                    </a:cubicBezTo>
                    <a:lnTo>
                      <a:pt x="1773263" y="0"/>
                    </a:lnTo>
                    <a:lnTo>
                      <a:pt x="1540644" y="0"/>
                    </a:lnTo>
                    <a:cubicBezTo>
                      <a:pt x="1476408" y="0"/>
                      <a:pt x="1418253" y="26037"/>
                      <a:pt x="1376157" y="68133"/>
                    </a:cubicBezTo>
                    <a:lnTo>
                      <a:pt x="1369016" y="76788"/>
                    </a:lnTo>
                    <a:lnTo>
                      <a:pt x="76788" y="1369016"/>
                    </a:lnTo>
                    <a:lnTo>
                      <a:pt x="68133" y="1376157"/>
                    </a:lnTo>
                    <a:cubicBezTo>
                      <a:pt x="26037" y="1418253"/>
                      <a:pt x="0" y="1476408"/>
                      <a:pt x="0" y="1540644"/>
                    </a:cubicBezTo>
                    <a:lnTo>
                      <a:pt x="0" y="1773263"/>
                    </a:lnTo>
                    <a:lnTo>
                      <a:pt x="232620" y="1773263"/>
                    </a:lnTo>
                    <a:cubicBezTo>
                      <a:pt x="296856" y="1773263"/>
                      <a:pt x="355011" y="1747226"/>
                      <a:pt x="397107" y="1705130"/>
                    </a:cubicBezTo>
                    <a:close/>
                  </a:path>
                </a:pathLst>
              </a:custGeom>
              <a:gradFill flip="none" rotWithShape="1">
                <a:gsLst>
                  <a:gs pos="60000">
                    <a:srgbClr val="EEDFC0"/>
                  </a:gs>
                  <a:gs pos="4000">
                    <a:srgbClr val="EECA91"/>
                  </a:gs>
                  <a:gs pos="100000">
                    <a:srgbClr val="EECA91"/>
                  </a:gs>
                </a:gsLst>
                <a:lin ang="17400000" scaled="0"/>
                <a:tileRect/>
              </a:gradFill>
              <a:ln>
                <a:noFill/>
              </a:ln>
              <a:effectLst>
                <a:outerShdw blurRad="368300" sx="102000" sy="102000" algn="ctr" rotWithShape="0">
                  <a:prstClr val="black">
                    <a:alpha val="6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3E32A38-1704-4038-B5B3-578CCF6DE677}"/>
                  </a:ext>
                </a:extLst>
              </p:cNvPr>
              <p:cNvSpPr txBox="1"/>
              <p:nvPr/>
            </p:nvSpPr>
            <p:spPr>
              <a:xfrm>
                <a:off x="5045139" y="3418764"/>
                <a:ext cx="2084517" cy="33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ea"/>
                  </a:rPr>
                  <a:t>演讲者：</a:t>
                </a:r>
                <a:r>
                  <a:rPr lang="en-US" altLang="zh-CN" sz="1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ea"/>
                  </a:rPr>
                  <a:t>Microsoft</a:t>
                </a:r>
                <a:endPara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A4A891CA-3974-48A8-ABA7-50C6B526BC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7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-2399"/>
              <a:stretch/>
            </p:blipFill>
            <p:spPr>
              <a:xfrm flipV="1">
                <a:off x="5315674" y="3653830"/>
                <a:ext cx="1341472" cy="188374"/>
              </a:xfrm>
              <a:prstGeom prst="rect">
                <a:avLst/>
              </a:prstGeom>
            </p:spPr>
          </p:pic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079E079-872D-4499-98CC-A240F13BB0E6}"/>
                </a:ext>
              </a:extLst>
            </p:cNvPr>
            <p:cNvGrpSpPr/>
            <p:nvPr/>
          </p:nvGrpSpPr>
          <p:grpSpPr>
            <a:xfrm>
              <a:off x="6884491" y="2908227"/>
              <a:ext cx="2020318" cy="1704601"/>
              <a:chOff x="5170917" y="2795596"/>
              <a:chExt cx="1850166" cy="1561039"/>
            </a:xfrm>
          </p:grpSpPr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20A11C8B-9E40-423F-9A0F-15863E800324}"/>
                  </a:ext>
                </a:extLst>
              </p:cNvPr>
              <p:cNvSpPr/>
              <p:nvPr/>
            </p:nvSpPr>
            <p:spPr>
              <a:xfrm rot="8100000" flipH="1">
                <a:off x="5306954" y="2795596"/>
                <a:ext cx="1561039" cy="1561039"/>
              </a:xfrm>
              <a:custGeom>
                <a:avLst/>
                <a:gdLst>
                  <a:gd name="connsiteX0" fmla="*/ 419320 w 1561039"/>
                  <a:gd name="connsiteY0" fmla="*/ 1489096 h 1561039"/>
                  <a:gd name="connsiteX1" fmla="*/ 439745 w 1561039"/>
                  <a:gd name="connsiteY1" fmla="*/ 1464339 h 1561039"/>
                  <a:gd name="connsiteX2" fmla="*/ 1464339 w 1561039"/>
                  <a:gd name="connsiteY2" fmla="*/ 439746 h 1561039"/>
                  <a:gd name="connsiteX3" fmla="*/ 1489095 w 1561039"/>
                  <a:gd name="connsiteY3" fmla="*/ 419320 h 1561039"/>
                  <a:gd name="connsiteX4" fmla="*/ 1561039 w 1561039"/>
                  <a:gd name="connsiteY4" fmla="*/ 245632 h 1561039"/>
                  <a:gd name="connsiteX5" fmla="*/ 1561039 w 1561039"/>
                  <a:gd name="connsiteY5" fmla="*/ 0 h 1561039"/>
                  <a:gd name="connsiteX6" fmla="*/ 1315407 w 1561039"/>
                  <a:gd name="connsiteY6" fmla="*/ 0 h 1561039"/>
                  <a:gd name="connsiteX7" fmla="*/ 1141719 w 1561039"/>
                  <a:gd name="connsiteY7" fmla="*/ 71944 h 1561039"/>
                  <a:gd name="connsiteX8" fmla="*/ 1121293 w 1561039"/>
                  <a:gd name="connsiteY8" fmla="*/ 96700 h 1561039"/>
                  <a:gd name="connsiteX9" fmla="*/ 96700 w 1561039"/>
                  <a:gd name="connsiteY9" fmla="*/ 1121294 h 1561039"/>
                  <a:gd name="connsiteX10" fmla="*/ 71943 w 1561039"/>
                  <a:gd name="connsiteY10" fmla="*/ 1141719 h 1561039"/>
                  <a:gd name="connsiteX11" fmla="*/ 0 w 1561039"/>
                  <a:gd name="connsiteY11" fmla="*/ 1315407 h 1561039"/>
                  <a:gd name="connsiteX12" fmla="*/ 0 w 1561039"/>
                  <a:gd name="connsiteY12" fmla="*/ 1561039 h 1561039"/>
                  <a:gd name="connsiteX13" fmla="*/ 245632 w 1561039"/>
                  <a:gd name="connsiteY13" fmla="*/ 1561039 h 1561039"/>
                  <a:gd name="connsiteX14" fmla="*/ 419320 w 1561039"/>
                  <a:gd name="connsiteY14" fmla="*/ 1489096 h 156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039" h="1561039">
                    <a:moveTo>
                      <a:pt x="419320" y="1489096"/>
                    </a:moveTo>
                    <a:lnTo>
                      <a:pt x="439745" y="1464339"/>
                    </a:lnTo>
                    <a:lnTo>
                      <a:pt x="1464339" y="439746"/>
                    </a:lnTo>
                    <a:lnTo>
                      <a:pt x="1489095" y="419320"/>
                    </a:lnTo>
                    <a:cubicBezTo>
                      <a:pt x="1533546" y="374870"/>
                      <a:pt x="1561039" y="313462"/>
                      <a:pt x="1561039" y="245632"/>
                    </a:cubicBezTo>
                    <a:lnTo>
                      <a:pt x="1561039" y="0"/>
                    </a:lnTo>
                    <a:lnTo>
                      <a:pt x="1315407" y="0"/>
                    </a:lnTo>
                    <a:cubicBezTo>
                      <a:pt x="1247577" y="0"/>
                      <a:pt x="1186169" y="27493"/>
                      <a:pt x="1141719" y="71944"/>
                    </a:cubicBezTo>
                    <a:lnTo>
                      <a:pt x="1121293" y="96700"/>
                    </a:lnTo>
                    <a:lnTo>
                      <a:pt x="96700" y="1121294"/>
                    </a:lnTo>
                    <a:lnTo>
                      <a:pt x="71943" y="1141719"/>
                    </a:lnTo>
                    <a:cubicBezTo>
                      <a:pt x="27493" y="1186170"/>
                      <a:pt x="0" y="1247578"/>
                      <a:pt x="0" y="1315407"/>
                    </a:cubicBezTo>
                    <a:lnTo>
                      <a:pt x="0" y="1561039"/>
                    </a:lnTo>
                    <a:lnTo>
                      <a:pt x="245632" y="1561039"/>
                    </a:lnTo>
                    <a:cubicBezTo>
                      <a:pt x="313461" y="1561039"/>
                      <a:pt x="374869" y="1533546"/>
                      <a:pt x="419320" y="1489096"/>
                    </a:cubicBezTo>
                    <a:close/>
                  </a:path>
                </a:pathLst>
              </a:custGeom>
              <a:noFill/>
              <a:ln w="6350">
                <a:gradFill flip="none" rotWithShape="1">
                  <a:gsLst>
                    <a:gs pos="0">
                      <a:srgbClr val="F4D9C0"/>
                    </a:gs>
                    <a:gs pos="100000">
                      <a:srgbClr val="E5BA65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B31AE8EB-2118-4A14-8A05-3AFA69682F4F}"/>
                  </a:ext>
                </a:extLst>
              </p:cNvPr>
              <p:cNvSpPr/>
              <p:nvPr/>
            </p:nvSpPr>
            <p:spPr>
              <a:xfrm rot="8100000" flipH="1">
                <a:off x="5378520" y="2858633"/>
                <a:ext cx="1434965" cy="1434965"/>
              </a:xfrm>
              <a:custGeom>
                <a:avLst/>
                <a:gdLst>
                  <a:gd name="connsiteX0" fmla="*/ 397107 w 1773263"/>
                  <a:gd name="connsiteY0" fmla="*/ 1705130 h 1773263"/>
                  <a:gd name="connsiteX1" fmla="*/ 423257 w 1773263"/>
                  <a:gd name="connsiteY1" fmla="*/ 1673435 h 1773263"/>
                  <a:gd name="connsiteX2" fmla="*/ 1673436 w 1773263"/>
                  <a:gd name="connsiteY2" fmla="*/ 423257 h 1773263"/>
                  <a:gd name="connsiteX3" fmla="*/ 1705130 w 1773263"/>
                  <a:gd name="connsiteY3" fmla="*/ 397107 h 1773263"/>
                  <a:gd name="connsiteX4" fmla="*/ 1773263 w 1773263"/>
                  <a:gd name="connsiteY4" fmla="*/ 232620 h 1773263"/>
                  <a:gd name="connsiteX5" fmla="*/ 1773263 w 1773263"/>
                  <a:gd name="connsiteY5" fmla="*/ 0 h 1773263"/>
                  <a:gd name="connsiteX6" fmla="*/ 1540644 w 1773263"/>
                  <a:gd name="connsiteY6" fmla="*/ 0 h 1773263"/>
                  <a:gd name="connsiteX7" fmla="*/ 1376157 w 1773263"/>
                  <a:gd name="connsiteY7" fmla="*/ 68133 h 1773263"/>
                  <a:gd name="connsiteX8" fmla="*/ 1369016 w 1773263"/>
                  <a:gd name="connsiteY8" fmla="*/ 76788 h 1773263"/>
                  <a:gd name="connsiteX9" fmla="*/ 76788 w 1773263"/>
                  <a:gd name="connsiteY9" fmla="*/ 1369016 h 1773263"/>
                  <a:gd name="connsiteX10" fmla="*/ 68133 w 1773263"/>
                  <a:gd name="connsiteY10" fmla="*/ 1376157 h 1773263"/>
                  <a:gd name="connsiteX11" fmla="*/ 0 w 1773263"/>
                  <a:gd name="connsiteY11" fmla="*/ 1540644 h 1773263"/>
                  <a:gd name="connsiteX12" fmla="*/ 0 w 1773263"/>
                  <a:gd name="connsiteY12" fmla="*/ 1773263 h 1773263"/>
                  <a:gd name="connsiteX13" fmla="*/ 232620 w 1773263"/>
                  <a:gd name="connsiteY13" fmla="*/ 1773263 h 1773263"/>
                  <a:gd name="connsiteX14" fmla="*/ 397107 w 1773263"/>
                  <a:gd name="connsiteY14" fmla="*/ 1705130 h 177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3263" h="1773263">
                    <a:moveTo>
                      <a:pt x="397107" y="1705130"/>
                    </a:moveTo>
                    <a:lnTo>
                      <a:pt x="423257" y="1673435"/>
                    </a:lnTo>
                    <a:lnTo>
                      <a:pt x="1673436" y="423257"/>
                    </a:lnTo>
                    <a:lnTo>
                      <a:pt x="1705130" y="397107"/>
                    </a:lnTo>
                    <a:cubicBezTo>
                      <a:pt x="1747226" y="355011"/>
                      <a:pt x="1773263" y="296856"/>
                      <a:pt x="1773263" y="232620"/>
                    </a:cubicBezTo>
                    <a:lnTo>
                      <a:pt x="1773263" y="0"/>
                    </a:lnTo>
                    <a:lnTo>
                      <a:pt x="1540644" y="0"/>
                    </a:lnTo>
                    <a:cubicBezTo>
                      <a:pt x="1476408" y="0"/>
                      <a:pt x="1418253" y="26037"/>
                      <a:pt x="1376157" y="68133"/>
                    </a:cubicBezTo>
                    <a:lnTo>
                      <a:pt x="1369016" y="76788"/>
                    </a:lnTo>
                    <a:lnTo>
                      <a:pt x="76788" y="1369016"/>
                    </a:lnTo>
                    <a:lnTo>
                      <a:pt x="68133" y="1376157"/>
                    </a:lnTo>
                    <a:cubicBezTo>
                      <a:pt x="26037" y="1418253"/>
                      <a:pt x="0" y="1476408"/>
                      <a:pt x="0" y="1540644"/>
                    </a:cubicBezTo>
                    <a:lnTo>
                      <a:pt x="0" y="1773263"/>
                    </a:lnTo>
                    <a:lnTo>
                      <a:pt x="232620" y="1773263"/>
                    </a:lnTo>
                    <a:cubicBezTo>
                      <a:pt x="296856" y="1773263"/>
                      <a:pt x="355011" y="1747226"/>
                      <a:pt x="397107" y="1705130"/>
                    </a:cubicBezTo>
                    <a:close/>
                  </a:path>
                </a:pathLst>
              </a:custGeom>
              <a:gradFill flip="none" rotWithShape="1">
                <a:gsLst>
                  <a:gs pos="60000">
                    <a:srgbClr val="EEDFC0"/>
                  </a:gs>
                  <a:gs pos="4000">
                    <a:srgbClr val="EECA91"/>
                  </a:gs>
                  <a:gs pos="100000">
                    <a:srgbClr val="EECA91"/>
                  </a:gs>
                </a:gsLst>
                <a:lin ang="17400000" scaled="0"/>
                <a:tileRect/>
              </a:gradFill>
              <a:ln>
                <a:noFill/>
              </a:ln>
              <a:effectLst>
                <a:outerShdw blurRad="368300" sx="102000" sy="102000" algn="ctr" rotWithShape="0">
                  <a:prstClr val="black">
                    <a:alpha val="6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CE04905-AA7A-4DA4-BFD7-95DD56983505}"/>
                  </a:ext>
                </a:extLst>
              </p:cNvPr>
              <p:cNvSpPr txBox="1"/>
              <p:nvPr/>
            </p:nvSpPr>
            <p:spPr>
              <a:xfrm>
                <a:off x="5170917" y="3418764"/>
                <a:ext cx="1850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ea"/>
                  </a:rPr>
                  <a:t>时间：</a:t>
                </a: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ea"/>
                  </a:rPr>
                  <a:t>20XX.XX</a:t>
                </a:r>
              </a:p>
            </p:txBody>
          </p:sp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D919CBB4-9D65-4DF5-88CD-EE3149999B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7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-2399"/>
              <a:stretch/>
            </p:blipFill>
            <p:spPr>
              <a:xfrm flipV="1">
                <a:off x="5315674" y="3653830"/>
                <a:ext cx="1341472" cy="188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845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1589E0F1-CF16-45C2-9DE2-102F59CCE1FD}"/>
              </a:ext>
            </a:extLst>
          </p:cNvPr>
          <p:cNvSpPr/>
          <p:nvPr/>
        </p:nvSpPr>
        <p:spPr>
          <a:xfrm>
            <a:off x="1347357" y="1776451"/>
            <a:ext cx="1994341" cy="190459"/>
          </a:xfrm>
          <a:prstGeom prst="parallelogram">
            <a:avLst>
              <a:gd name="adj" fmla="val 38610"/>
            </a:avLst>
          </a:prstGeom>
          <a:gradFill flip="none" rotWithShape="1">
            <a:gsLst>
              <a:gs pos="40000">
                <a:srgbClr val="CCBE9E">
                  <a:alpha val="11000"/>
                </a:srgbClr>
              </a:gs>
              <a:gs pos="21000">
                <a:srgbClr val="CCBE9E">
                  <a:alpha val="20000"/>
                </a:srgbClr>
              </a:gs>
              <a:gs pos="0">
                <a:srgbClr val="CCBE9E">
                  <a:alpha val="28000"/>
                </a:srgbClr>
              </a:gs>
              <a:gs pos="71000">
                <a:srgbClr val="CCBE9E">
                  <a:alpha val="0"/>
                </a:srgbClr>
              </a:gs>
            </a:gsLst>
            <a:lin ang="16800000" scaled="0"/>
            <a:tileRect/>
          </a:gradFill>
          <a:ln>
            <a:gradFill flip="none" rotWithShape="1">
              <a:gsLst>
                <a:gs pos="0">
                  <a:srgbClr val="CCBE9E"/>
                </a:gs>
                <a:gs pos="36000">
                  <a:srgbClr val="CCBE9E">
                    <a:alpha val="13000"/>
                  </a:srgbClr>
                </a:gs>
                <a:gs pos="16000">
                  <a:srgbClr val="CCBE9E">
                    <a:alpha val="60000"/>
                  </a:srgbClr>
                </a:gs>
                <a:gs pos="62000">
                  <a:srgbClr val="CCBE9E">
                    <a:alpha val="0"/>
                  </a:srgb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16" name="Picture 113">
            <a:extLst>
              <a:ext uri="{FF2B5EF4-FFF2-40B4-BE49-F238E27FC236}">
                <a16:creationId xmlns:a16="http://schemas.microsoft.com/office/drawing/2014/main" id="{847C4DD3-CAF6-4F81-8A63-598E1DB15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2" y="1705554"/>
            <a:ext cx="2726506" cy="52615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DAE0360-485B-4759-9566-6CD532D88020}"/>
              </a:ext>
            </a:extLst>
          </p:cNvPr>
          <p:cNvSpPr txBox="1"/>
          <p:nvPr/>
        </p:nvSpPr>
        <p:spPr>
          <a:xfrm>
            <a:off x="1233429" y="1135913"/>
            <a:ext cx="2108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spc="6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8E9BB03-8187-4A9B-AF40-FBBE59281716}"/>
              </a:ext>
            </a:extLst>
          </p:cNvPr>
          <p:cNvSpPr txBox="1"/>
          <p:nvPr/>
        </p:nvSpPr>
        <p:spPr>
          <a:xfrm>
            <a:off x="2607389" y="1590703"/>
            <a:ext cx="2013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gradFill flip="none" rotWithShape="1">
                  <a:gsLst>
                    <a:gs pos="0">
                      <a:srgbClr val="075FC5"/>
                    </a:gs>
                    <a:gs pos="68000">
                      <a:srgbClr val="4198E1"/>
                    </a:gs>
                  </a:gsLst>
                  <a:lin ang="16200000" scaled="1"/>
                  <a:tileRect/>
                </a:gra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5F4BB49-DE95-4479-8451-10B2338245FC}"/>
              </a:ext>
            </a:extLst>
          </p:cNvPr>
          <p:cNvGrpSpPr/>
          <p:nvPr/>
        </p:nvGrpSpPr>
        <p:grpSpPr>
          <a:xfrm>
            <a:off x="1361958" y="3089904"/>
            <a:ext cx="4200215" cy="740449"/>
            <a:chOff x="1332794" y="2829879"/>
            <a:chExt cx="4200215" cy="740449"/>
          </a:xfrm>
        </p:grpSpPr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0AA05C31-2118-4FA8-B681-C7B4933A4968}"/>
                </a:ext>
              </a:extLst>
            </p:cNvPr>
            <p:cNvSpPr/>
            <p:nvPr/>
          </p:nvSpPr>
          <p:spPr>
            <a:xfrm>
              <a:off x="2017139" y="2829879"/>
              <a:ext cx="3515870" cy="740449"/>
            </a:xfrm>
            <a:prstGeom prst="parallelogram">
              <a:avLst>
                <a:gd name="adj" fmla="val 58149"/>
              </a:avLst>
            </a:prstGeom>
            <a:gradFill flip="none" rotWithShape="1">
              <a:gsLst>
                <a:gs pos="40000">
                  <a:srgbClr val="CCBE9E">
                    <a:alpha val="11000"/>
                  </a:srgbClr>
                </a:gs>
                <a:gs pos="21000">
                  <a:srgbClr val="CCBE9E">
                    <a:alpha val="20000"/>
                  </a:srgbClr>
                </a:gs>
                <a:gs pos="0">
                  <a:srgbClr val="CCBE9E">
                    <a:alpha val="28000"/>
                  </a:srgbClr>
                </a:gs>
                <a:gs pos="71000">
                  <a:srgbClr val="CCBE9E">
                    <a:alpha val="0"/>
                  </a:srgbClr>
                </a:gs>
              </a:gsLst>
              <a:lin ang="16800000" scaled="0"/>
              <a:tileRect/>
            </a:gradFill>
            <a:ln>
              <a:gradFill flip="none" rotWithShape="1">
                <a:gsLst>
                  <a:gs pos="0">
                    <a:srgbClr val="CCBE9E"/>
                  </a:gs>
                  <a:gs pos="36000">
                    <a:srgbClr val="CCBE9E">
                      <a:alpha val="13000"/>
                    </a:srgbClr>
                  </a:gs>
                  <a:gs pos="16000">
                    <a:srgbClr val="CCBE9E">
                      <a:alpha val="60000"/>
                    </a:srgbClr>
                  </a:gs>
                  <a:gs pos="62000">
                    <a:srgbClr val="CCBE9E">
                      <a:alpha val="0"/>
                    </a:srgbClr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0E1481DA-486F-4C9D-AA12-F809E448EA1D}"/>
                </a:ext>
              </a:extLst>
            </p:cNvPr>
            <p:cNvSpPr/>
            <p:nvPr/>
          </p:nvSpPr>
          <p:spPr>
            <a:xfrm>
              <a:off x="1332794" y="2829879"/>
              <a:ext cx="1079677" cy="740449"/>
            </a:xfrm>
            <a:prstGeom prst="parallelogram">
              <a:avLst>
                <a:gd name="adj" fmla="val 58149"/>
              </a:avLst>
            </a:prstGeom>
            <a:gradFill flip="none" rotWithShape="1">
              <a:gsLst>
                <a:gs pos="60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B940B9-854F-4F92-87EE-BCA8EA20E0E4}"/>
                </a:ext>
              </a:extLst>
            </p:cNvPr>
            <p:cNvSpPr txBox="1"/>
            <p:nvPr/>
          </p:nvSpPr>
          <p:spPr>
            <a:xfrm>
              <a:off x="1567151" y="2969271"/>
              <a:ext cx="61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n-ea"/>
                </a:rPr>
                <a:t>01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5D12417-58A3-4A65-8D05-80A8FD9F3AB5}"/>
                </a:ext>
              </a:extLst>
            </p:cNvPr>
            <p:cNvSpPr txBox="1"/>
            <p:nvPr/>
          </p:nvSpPr>
          <p:spPr>
            <a:xfrm>
              <a:off x="2276249" y="2969271"/>
              <a:ext cx="287957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lt"/>
                  <a:ea typeface="+mj-ea"/>
                </a:rPr>
                <a:t>公司概况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0C0B56E-535C-42EF-B55E-3570AF9FC880}"/>
              </a:ext>
            </a:extLst>
          </p:cNvPr>
          <p:cNvGrpSpPr/>
          <p:nvPr/>
        </p:nvGrpSpPr>
        <p:grpSpPr>
          <a:xfrm>
            <a:off x="6020405" y="3089904"/>
            <a:ext cx="4200215" cy="740449"/>
            <a:chOff x="1332794" y="2829879"/>
            <a:chExt cx="4200215" cy="740449"/>
          </a:xfrm>
        </p:grpSpPr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028164D8-A6F2-4BA1-8260-4D764B25E846}"/>
                </a:ext>
              </a:extLst>
            </p:cNvPr>
            <p:cNvSpPr/>
            <p:nvPr/>
          </p:nvSpPr>
          <p:spPr>
            <a:xfrm>
              <a:off x="2017139" y="2829879"/>
              <a:ext cx="3515870" cy="740449"/>
            </a:xfrm>
            <a:prstGeom prst="parallelogram">
              <a:avLst>
                <a:gd name="adj" fmla="val 58149"/>
              </a:avLst>
            </a:prstGeom>
            <a:gradFill flip="none" rotWithShape="1">
              <a:gsLst>
                <a:gs pos="40000">
                  <a:srgbClr val="CCBE9E">
                    <a:alpha val="11000"/>
                  </a:srgbClr>
                </a:gs>
                <a:gs pos="21000">
                  <a:srgbClr val="CCBE9E">
                    <a:alpha val="20000"/>
                  </a:srgbClr>
                </a:gs>
                <a:gs pos="0">
                  <a:srgbClr val="CCBE9E">
                    <a:alpha val="28000"/>
                  </a:srgbClr>
                </a:gs>
                <a:gs pos="71000">
                  <a:srgbClr val="CCBE9E">
                    <a:alpha val="0"/>
                  </a:srgbClr>
                </a:gs>
              </a:gsLst>
              <a:lin ang="16800000" scaled="0"/>
              <a:tileRect/>
            </a:gradFill>
            <a:ln>
              <a:gradFill flip="none" rotWithShape="1">
                <a:gsLst>
                  <a:gs pos="0">
                    <a:srgbClr val="CCBE9E"/>
                  </a:gs>
                  <a:gs pos="36000">
                    <a:srgbClr val="CCBE9E">
                      <a:alpha val="13000"/>
                    </a:srgbClr>
                  </a:gs>
                  <a:gs pos="16000">
                    <a:srgbClr val="CCBE9E">
                      <a:alpha val="60000"/>
                    </a:srgbClr>
                  </a:gs>
                  <a:gs pos="62000">
                    <a:srgbClr val="CCBE9E">
                      <a:alpha val="0"/>
                    </a:srgbClr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6F2DF3EB-19A5-4FE2-85DD-BA19D161D7F4}"/>
                </a:ext>
              </a:extLst>
            </p:cNvPr>
            <p:cNvSpPr/>
            <p:nvPr/>
          </p:nvSpPr>
          <p:spPr>
            <a:xfrm>
              <a:off x="1332794" y="2829879"/>
              <a:ext cx="1079677" cy="740449"/>
            </a:xfrm>
            <a:prstGeom prst="parallelogram">
              <a:avLst>
                <a:gd name="adj" fmla="val 58149"/>
              </a:avLst>
            </a:prstGeom>
            <a:gradFill flip="none" rotWithShape="1">
              <a:gsLst>
                <a:gs pos="60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B13A4E7-882C-4EEE-9B4D-6E71CB208781}"/>
                </a:ext>
              </a:extLst>
            </p:cNvPr>
            <p:cNvSpPr txBox="1"/>
            <p:nvPr/>
          </p:nvSpPr>
          <p:spPr>
            <a:xfrm>
              <a:off x="1567151" y="2969271"/>
              <a:ext cx="61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n-ea"/>
                </a:rPr>
                <a:t>02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5B10BEB-BFCB-452C-A9E9-0E2C5B3E1801}"/>
                </a:ext>
              </a:extLst>
            </p:cNvPr>
            <p:cNvSpPr txBox="1"/>
            <p:nvPr/>
          </p:nvSpPr>
          <p:spPr>
            <a:xfrm>
              <a:off x="2276249" y="2969271"/>
              <a:ext cx="287957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lt"/>
                  <a:ea typeface="+mj-ea"/>
                </a:rPr>
                <a:t>发展与计划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06D71BB-5C03-457B-A631-EDDB1F2715C1}"/>
              </a:ext>
            </a:extLst>
          </p:cNvPr>
          <p:cNvGrpSpPr/>
          <p:nvPr/>
        </p:nvGrpSpPr>
        <p:grpSpPr>
          <a:xfrm>
            <a:off x="1361958" y="4344762"/>
            <a:ext cx="4200215" cy="740449"/>
            <a:chOff x="1332794" y="2829879"/>
            <a:chExt cx="4200215" cy="740449"/>
          </a:xfrm>
        </p:grpSpPr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E8990EB1-D39A-4DE5-B775-B7717676819E}"/>
                </a:ext>
              </a:extLst>
            </p:cNvPr>
            <p:cNvSpPr/>
            <p:nvPr/>
          </p:nvSpPr>
          <p:spPr>
            <a:xfrm>
              <a:off x="2017139" y="2829879"/>
              <a:ext cx="3515870" cy="740449"/>
            </a:xfrm>
            <a:prstGeom prst="parallelogram">
              <a:avLst>
                <a:gd name="adj" fmla="val 58149"/>
              </a:avLst>
            </a:prstGeom>
            <a:gradFill flip="none" rotWithShape="1">
              <a:gsLst>
                <a:gs pos="40000">
                  <a:srgbClr val="CCBE9E">
                    <a:alpha val="11000"/>
                  </a:srgbClr>
                </a:gs>
                <a:gs pos="21000">
                  <a:srgbClr val="CCBE9E">
                    <a:alpha val="20000"/>
                  </a:srgbClr>
                </a:gs>
                <a:gs pos="0">
                  <a:srgbClr val="CCBE9E">
                    <a:alpha val="28000"/>
                  </a:srgbClr>
                </a:gs>
                <a:gs pos="71000">
                  <a:srgbClr val="CCBE9E">
                    <a:alpha val="0"/>
                  </a:srgbClr>
                </a:gs>
              </a:gsLst>
              <a:lin ang="16800000" scaled="0"/>
              <a:tileRect/>
            </a:gradFill>
            <a:ln>
              <a:gradFill flip="none" rotWithShape="1">
                <a:gsLst>
                  <a:gs pos="0">
                    <a:srgbClr val="CCBE9E"/>
                  </a:gs>
                  <a:gs pos="36000">
                    <a:srgbClr val="CCBE9E">
                      <a:alpha val="13000"/>
                    </a:srgbClr>
                  </a:gs>
                  <a:gs pos="16000">
                    <a:srgbClr val="CCBE9E">
                      <a:alpha val="60000"/>
                    </a:srgbClr>
                  </a:gs>
                  <a:gs pos="62000">
                    <a:srgbClr val="CCBE9E">
                      <a:alpha val="0"/>
                    </a:srgbClr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平行四边形 54">
              <a:extLst>
                <a:ext uri="{FF2B5EF4-FFF2-40B4-BE49-F238E27FC236}">
                  <a16:creationId xmlns:a16="http://schemas.microsoft.com/office/drawing/2014/main" id="{013D798D-8ABD-4E91-8121-FE926B267E58}"/>
                </a:ext>
              </a:extLst>
            </p:cNvPr>
            <p:cNvSpPr/>
            <p:nvPr/>
          </p:nvSpPr>
          <p:spPr>
            <a:xfrm>
              <a:off x="1332794" y="2829879"/>
              <a:ext cx="1079677" cy="740449"/>
            </a:xfrm>
            <a:prstGeom prst="parallelogram">
              <a:avLst>
                <a:gd name="adj" fmla="val 58149"/>
              </a:avLst>
            </a:prstGeom>
            <a:gradFill flip="none" rotWithShape="1">
              <a:gsLst>
                <a:gs pos="60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B7459CB-ABB2-4707-B0C3-E3E3D8519572}"/>
                </a:ext>
              </a:extLst>
            </p:cNvPr>
            <p:cNvSpPr txBox="1"/>
            <p:nvPr/>
          </p:nvSpPr>
          <p:spPr>
            <a:xfrm>
              <a:off x="1567151" y="2969271"/>
              <a:ext cx="61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n-ea"/>
                </a:rPr>
                <a:t>03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1C446A4E-54AB-498A-AB80-DC4527750443}"/>
                </a:ext>
              </a:extLst>
            </p:cNvPr>
            <p:cNvSpPr txBox="1"/>
            <p:nvPr/>
          </p:nvSpPr>
          <p:spPr>
            <a:xfrm>
              <a:off x="2276249" y="2969271"/>
              <a:ext cx="287957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lt"/>
                  <a:ea typeface="+mj-ea"/>
                </a:rPr>
                <a:t>前景与未来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3688560-AF60-4953-85FF-86EB7281E829}"/>
              </a:ext>
            </a:extLst>
          </p:cNvPr>
          <p:cNvGrpSpPr/>
          <p:nvPr/>
        </p:nvGrpSpPr>
        <p:grpSpPr>
          <a:xfrm>
            <a:off x="6020405" y="4344762"/>
            <a:ext cx="4200215" cy="740449"/>
            <a:chOff x="1332794" y="2829879"/>
            <a:chExt cx="4200215" cy="740449"/>
          </a:xfrm>
        </p:grpSpPr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5904D390-35DA-4C4D-9936-EF229181F033}"/>
                </a:ext>
              </a:extLst>
            </p:cNvPr>
            <p:cNvSpPr/>
            <p:nvPr/>
          </p:nvSpPr>
          <p:spPr>
            <a:xfrm>
              <a:off x="2017139" y="2829879"/>
              <a:ext cx="3515870" cy="740449"/>
            </a:xfrm>
            <a:prstGeom prst="parallelogram">
              <a:avLst>
                <a:gd name="adj" fmla="val 58149"/>
              </a:avLst>
            </a:prstGeom>
            <a:gradFill flip="none" rotWithShape="1">
              <a:gsLst>
                <a:gs pos="40000">
                  <a:srgbClr val="CCBE9E">
                    <a:alpha val="11000"/>
                  </a:srgbClr>
                </a:gs>
                <a:gs pos="21000">
                  <a:srgbClr val="CCBE9E">
                    <a:alpha val="20000"/>
                  </a:srgbClr>
                </a:gs>
                <a:gs pos="0">
                  <a:srgbClr val="CCBE9E">
                    <a:alpha val="28000"/>
                  </a:srgbClr>
                </a:gs>
                <a:gs pos="71000">
                  <a:srgbClr val="CCBE9E">
                    <a:alpha val="0"/>
                  </a:srgbClr>
                </a:gs>
              </a:gsLst>
              <a:lin ang="16800000" scaled="0"/>
              <a:tileRect/>
            </a:gradFill>
            <a:ln>
              <a:gradFill flip="none" rotWithShape="1">
                <a:gsLst>
                  <a:gs pos="0">
                    <a:srgbClr val="CCBE9E"/>
                  </a:gs>
                  <a:gs pos="36000">
                    <a:srgbClr val="CCBE9E">
                      <a:alpha val="13000"/>
                    </a:srgbClr>
                  </a:gs>
                  <a:gs pos="16000">
                    <a:srgbClr val="CCBE9E">
                      <a:alpha val="60000"/>
                    </a:srgbClr>
                  </a:gs>
                  <a:gs pos="62000">
                    <a:srgbClr val="CCBE9E">
                      <a:alpha val="0"/>
                    </a:srgbClr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D27DC35F-EBBC-42F4-874B-9D41C0D36AFC}"/>
                </a:ext>
              </a:extLst>
            </p:cNvPr>
            <p:cNvSpPr/>
            <p:nvPr/>
          </p:nvSpPr>
          <p:spPr>
            <a:xfrm>
              <a:off x="1332794" y="2829879"/>
              <a:ext cx="1079677" cy="740449"/>
            </a:xfrm>
            <a:prstGeom prst="parallelogram">
              <a:avLst>
                <a:gd name="adj" fmla="val 58149"/>
              </a:avLst>
            </a:prstGeom>
            <a:gradFill flip="none" rotWithShape="1">
              <a:gsLst>
                <a:gs pos="60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74CE746C-F043-473C-A213-4D50D62B18CA}"/>
                </a:ext>
              </a:extLst>
            </p:cNvPr>
            <p:cNvSpPr txBox="1"/>
            <p:nvPr/>
          </p:nvSpPr>
          <p:spPr>
            <a:xfrm>
              <a:off x="1567151" y="2969271"/>
              <a:ext cx="61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n-ea"/>
                </a:rPr>
                <a:t>04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74B1EB69-21DD-4CC9-9F1A-8C7D4B305555}"/>
                </a:ext>
              </a:extLst>
            </p:cNvPr>
            <p:cNvSpPr txBox="1"/>
            <p:nvPr/>
          </p:nvSpPr>
          <p:spPr>
            <a:xfrm>
              <a:off x="2276249" y="2969271"/>
              <a:ext cx="287957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lt"/>
                  <a:ea typeface="+mj-ea"/>
                </a:rPr>
                <a:t>感谢观看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2C63294-CCC1-4DF4-BC8C-AA7E60EE87AB}"/>
              </a:ext>
            </a:extLst>
          </p:cNvPr>
          <p:cNvGrpSpPr/>
          <p:nvPr/>
        </p:nvGrpSpPr>
        <p:grpSpPr>
          <a:xfrm flipH="1" flipV="1">
            <a:off x="7467001" y="1148210"/>
            <a:ext cx="9449997" cy="9447930"/>
            <a:chOff x="-2413752" y="-4128443"/>
            <a:chExt cx="17019504" cy="13920942"/>
          </a:xfrm>
        </p:grpSpPr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03A51010-D07A-4EC3-9B7A-CCD584CC227C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B967C631-71F2-41BD-B171-7637DBA3602F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A0BE1BBB-EEF9-4E5C-9ECE-D0D936E0D03F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981FEA1F-AF3C-4AE8-9805-69335F07928B}"/>
              </a:ext>
            </a:extLst>
          </p:cNvPr>
          <p:cNvGrpSpPr/>
          <p:nvPr/>
        </p:nvGrpSpPr>
        <p:grpSpPr>
          <a:xfrm>
            <a:off x="-3224118" y="-2970697"/>
            <a:ext cx="6448235" cy="6446825"/>
            <a:chOff x="-2413752" y="-4128443"/>
            <a:chExt cx="17019504" cy="13920942"/>
          </a:xfrm>
        </p:grpSpPr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1BDA5C00-59F2-44B9-8C6E-421AC21600EC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3EDADE81-C140-4007-BFE6-4A098073B509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132AD75F-9704-4D85-BBAB-9C90B2147310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12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90000"/>
                <a:lumOff val="1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6CA6B8B9-4283-4E05-9429-0974F9D4E2F9}"/>
              </a:ext>
            </a:extLst>
          </p:cNvPr>
          <p:cNvGrpSpPr/>
          <p:nvPr/>
        </p:nvGrpSpPr>
        <p:grpSpPr>
          <a:xfrm>
            <a:off x="-2413752" y="-4128443"/>
            <a:ext cx="17019504" cy="13920942"/>
            <a:chOff x="-2413752" y="-4128443"/>
            <a:chExt cx="17019504" cy="13920942"/>
          </a:xfrm>
        </p:grpSpPr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704D663D-4C1B-498E-ABDE-43C04BBAEB5E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036F6F76-9DFF-43AF-A173-0012E2BA7E7C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E252AB55-6021-417F-8BE4-834C560C503D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8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3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D6A02E-5613-43AB-A211-6AB45D89D619}"/>
              </a:ext>
            </a:extLst>
          </p:cNvPr>
          <p:cNvGrpSpPr/>
          <p:nvPr/>
        </p:nvGrpSpPr>
        <p:grpSpPr>
          <a:xfrm flipV="1">
            <a:off x="5254101" y="1899136"/>
            <a:ext cx="13875798" cy="11252322"/>
            <a:chOff x="-2413752" y="-4128443"/>
            <a:chExt cx="17019504" cy="13920942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39D242F8-64AC-454E-B1F5-FE0D746FCE1B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F77EDED6-82E8-44A1-8584-9ED36F7F89E4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76A09035-6321-4479-9563-67C9230745B2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B1EA6DD-2614-4558-9087-20D6CF4CB09F}"/>
              </a:ext>
            </a:extLst>
          </p:cNvPr>
          <p:cNvGrpSpPr/>
          <p:nvPr/>
        </p:nvGrpSpPr>
        <p:grpSpPr>
          <a:xfrm flipV="1">
            <a:off x="-6955413" y="1860562"/>
            <a:ext cx="13875798" cy="11252322"/>
            <a:chOff x="-2413752" y="-4128443"/>
            <a:chExt cx="17019504" cy="13920942"/>
          </a:xfrm>
        </p:grpSpPr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5BC33014-3553-40FC-A579-9167460CCCBE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116962B2-DC3E-43CE-BF03-2D77E84F96DF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E78B3C4B-46BE-44F3-B906-8721791D7A71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CF7B6284-0C6C-487F-81E8-D39ED4B5B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30342"/>
          <a:stretch>
            <a:fillRect/>
          </a:stretch>
        </p:blipFill>
        <p:spPr>
          <a:xfrm>
            <a:off x="2775550" y="0"/>
            <a:ext cx="6640900" cy="6504360"/>
          </a:xfrm>
          <a:custGeom>
            <a:avLst/>
            <a:gdLst>
              <a:gd name="connsiteX0" fmla="*/ 0 w 6640900"/>
              <a:gd name="connsiteY0" fmla="*/ 0 h 6504360"/>
              <a:gd name="connsiteX1" fmla="*/ 6640900 w 6640900"/>
              <a:gd name="connsiteY1" fmla="*/ 0 h 6504360"/>
              <a:gd name="connsiteX2" fmla="*/ 6640900 w 6640900"/>
              <a:gd name="connsiteY2" fmla="*/ 6504360 h 6504360"/>
              <a:gd name="connsiteX3" fmla="*/ 0 w 6640900"/>
              <a:gd name="connsiteY3" fmla="*/ 6504360 h 650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900" h="6504360">
                <a:moveTo>
                  <a:pt x="0" y="0"/>
                </a:moveTo>
                <a:lnTo>
                  <a:pt x="6640900" y="0"/>
                </a:lnTo>
                <a:lnTo>
                  <a:pt x="6640900" y="6504360"/>
                </a:lnTo>
                <a:lnTo>
                  <a:pt x="0" y="6504360"/>
                </a:lnTo>
                <a:close/>
              </a:path>
            </a:pathLst>
          </a:cu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8C5A3AD4-4007-4CA6-B8D3-3379F68AE8E8}"/>
              </a:ext>
            </a:extLst>
          </p:cNvPr>
          <p:cNvSpPr/>
          <p:nvPr/>
        </p:nvSpPr>
        <p:spPr>
          <a:xfrm>
            <a:off x="1" y="2429835"/>
            <a:ext cx="12192000" cy="4428165"/>
          </a:xfrm>
          <a:prstGeom prst="rect">
            <a:avLst/>
          </a:prstGeom>
          <a:gradFill>
            <a:gsLst>
              <a:gs pos="0">
                <a:srgbClr val="D9AF5B">
                  <a:alpha val="21000"/>
                </a:srgbClr>
              </a:gs>
              <a:gs pos="65000">
                <a:srgbClr val="E0AF34">
                  <a:alpha val="0"/>
                </a:srgbClr>
              </a:gs>
            </a:gsLst>
            <a:lin ang="15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A8349CE-DF32-452E-8550-9E72D7B04064}"/>
              </a:ext>
            </a:extLst>
          </p:cNvPr>
          <p:cNvSpPr/>
          <p:nvPr/>
        </p:nvSpPr>
        <p:spPr>
          <a:xfrm flipH="1">
            <a:off x="0" y="2429835"/>
            <a:ext cx="12316195" cy="4428165"/>
          </a:xfrm>
          <a:prstGeom prst="rect">
            <a:avLst/>
          </a:prstGeom>
          <a:gradFill>
            <a:gsLst>
              <a:gs pos="0">
                <a:srgbClr val="D9AF5B">
                  <a:alpha val="21000"/>
                </a:srgbClr>
              </a:gs>
              <a:gs pos="65000">
                <a:srgbClr val="E0AF34">
                  <a:alpha val="0"/>
                </a:srgbClr>
              </a:gs>
            </a:gsLst>
            <a:lin ang="15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4117EB7-7A56-482D-B518-6C7FC5AD39C6}"/>
              </a:ext>
            </a:extLst>
          </p:cNvPr>
          <p:cNvSpPr/>
          <p:nvPr/>
        </p:nvSpPr>
        <p:spPr>
          <a:xfrm>
            <a:off x="1703053" y="1331813"/>
            <a:ext cx="8785895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800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cs typeface="华文楷体" panose="02010600040101010101" charset="-122"/>
              </a:rPr>
              <a:t>01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5000"/>
                    </a:srgbClr>
                  </a:gs>
                  <a:gs pos="100000">
                    <a:srgbClr val="D9AF5B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+mj-ea"/>
              <a:ea typeface="+mj-ea"/>
              <a:cs typeface="华文楷体" panose="02010600040101010101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2CD15D4-4217-4738-9E4B-9C3C0999606A}"/>
              </a:ext>
            </a:extLst>
          </p:cNvPr>
          <p:cNvGrpSpPr/>
          <p:nvPr/>
        </p:nvGrpSpPr>
        <p:grpSpPr>
          <a:xfrm>
            <a:off x="2138762" y="3764614"/>
            <a:ext cx="7914476" cy="1165050"/>
            <a:chOff x="1396568" y="3979150"/>
            <a:chExt cx="7914476" cy="1329043"/>
          </a:xfrm>
        </p:grpSpPr>
        <p:pic>
          <p:nvPicPr>
            <p:cNvPr id="43" name="Picture 663">
              <a:extLst>
                <a:ext uri="{FF2B5EF4-FFF2-40B4-BE49-F238E27FC236}">
                  <a16:creationId xmlns:a16="http://schemas.microsoft.com/office/drawing/2014/main" id="{78792552-7B8A-4249-98A7-2CF91E223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96568" y="3979150"/>
              <a:ext cx="2329175" cy="1329043"/>
            </a:xfrm>
            <a:prstGeom prst="rect">
              <a:avLst/>
            </a:prstGeom>
          </p:spPr>
        </p:pic>
        <p:pic>
          <p:nvPicPr>
            <p:cNvPr id="44" name="Picture 663">
              <a:extLst>
                <a:ext uri="{FF2B5EF4-FFF2-40B4-BE49-F238E27FC236}">
                  <a16:creationId xmlns:a16="http://schemas.microsoft.com/office/drawing/2014/main" id="{1C59D4E4-10FC-4DB3-9132-CD64A9839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981869" y="3979150"/>
              <a:ext cx="2329175" cy="1329043"/>
            </a:xfrm>
            <a:prstGeom prst="rect">
              <a:avLst/>
            </a:prstGeom>
          </p:spPr>
        </p:pic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C57B87F-D629-4D80-B1F0-24CAA8A9A9F0}"/>
              </a:ext>
            </a:extLst>
          </p:cNvPr>
          <p:cNvSpPr txBox="1"/>
          <p:nvPr/>
        </p:nvSpPr>
        <p:spPr>
          <a:xfrm>
            <a:off x="3664715" y="3758118"/>
            <a:ext cx="4862571" cy="830997"/>
          </a:xfrm>
          <a:prstGeom prst="rect">
            <a:avLst/>
          </a:prstGeom>
          <a:noFill/>
          <a:effectLst>
            <a:outerShdw blurRad="50800" dist="139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公司概况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FAE7867-0EBF-4842-BC4F-8D3BF8C0393C}"/>
              </a:ext>
            </a:extLst>
          </p:cNvPr>
          <p:cNvSpPr txBox="1"/>
          <p:nvPr/>
        </p:nvSpPr>
        <p:spPr>
          <a:xfrm>
            <a:off x="3664715" y="4582341"/>
            <a:ext cx="4862571" cy="307777"/>
          </a:xfrm>
          <a:prstGeom prst="rect">
            <a:avLst/>
          </a:prstGeom>
          <a:noFill/>
          <a:effectLst>
            <a:outerShdw blurRad="50800" dist="139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Company  Profile</a:t>
            </a:r>
          </a:p>
        </p:txBody>
      </p:sp>
    </p:spTree>
    <p:extLst>
      <p:ext uri="{BB962C8B-B14F-4D97-AF65-F5344CB8AC3E}">
        <p14:creationId xmlns:p14="http://schemas.microsoft.com/office/powerpoint/2010/main" val="293425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863"/>
            <a:ext cx="12192000" cy="6854274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4CFB5F1-E941-4437-A9FE-960FEBBFBD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O1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公司概况 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企业架构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E706EC7-88A3-44F1-806E-C38CC5464EB5}"/>
              </a:ext>
            </a:extLst>
          </p:cNvPr>
          <p:cNvGrpSpPr/>
          <p:nvPr/>
        </p:nvGrpSpPr>
        <p:grpSpPr>
          <a:xfrm>
            <a:off x="948109" y="2009842"/>
            <a:ext cx="10092582" cy="3774150"/>
            <a:chOff x="764265" y="2009842"/>
            <a:chExt cx="10092582" cy="3774150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A1187F81-444F-4A3B-A4A3-B14889D011B9}"/>
                </a:ext>
              </a:extLst>
            </p:cNvPr>
            <p:cNvSpPr/>
            <p:nvPr/>
          </p:nvSpPr>
          <p:spPr>
            <a:xfrm>
              <a:off x="1083053" y="2271656"/>
              <a:ext cx="3704516" cy="3193549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/>
                  </a:gs>
                  <a:gs pos="68000">
                    <a:srgbClr val="CCBE9E">
                      <a:alpha val="7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454FB8F-C9B3-460F-8B77-B9A1E3FEB55F}"/>
                </a:ext>
              </a:extLst>
            </p:cNvPr>
            <p:cNvSpPr/>
            <p:nvPr/>
          </p:nvSpPr>
          <p:spPr>
            <a:xfrm>
              <a:off x="2616523" y="2009842"/>
              <a:ext cx="637575" cy="637575"/>
            </a:xfrm>
            <a:prstGeom prst="ellipse">
              <a:avLst/>
            </a:prstGeom>
            <a:gradFill flip="none" rotWithShape="1">
              <a:gsLst>
                <a:gs pos="57000">
                  <a:srgbClr val="EEDFC0">
                    <a:lumMod val="82000"/>
                    <a:lumOff val="18000"/>
                  </a:srgbClr>
                </a:gs>
                <a:gs pos="4000">
                  <a:srgbClr val="EECA91">
                    <a:lumMod val="93000"/>
                  </a:srgbClr>
                </a:gs>
                <a:gs pos="100000">
                  <a:srgbClr val="EECA91">
                    <a:lumMod val="88000"/>
                  </a:srgbClr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7C688EC-0EFD-47EA-AE67-5C6B822AE307}"/>
                </a:ext>
              </a:extLst>
            </p:cNvPr>
            <p:cNvSpPr/>
            <p:nvPr/>
          </p:nvSpPr>
          <p:spPr>
            <a:xfrm>
              <a:off x="4468781" y="5146417"/>
              <a:ext cx="637575" cy="637575"/>
            </a:xfrm>
            <a:prstGeom prst="ellipse">
              <a:avLst/>
            </a:prstGeom>
            <a:gradFill flip="none" rotWithShape="1">
              <a:gsLst>
                <a:gs pos="57000">
                  <a:srgbClr val="EEDFC0">
                    <a:lumMod val="82000"/>
                    <a:lumOff val="18000"/>
                  </a:srgbClr>
                </a:gs>
                <a:gs pos="4000">
                  <a:srgbClr val="EECA91">
                    <a:lumMod val="93000"/>
                  </a:srgbClr>
                </a:gs>
                <a:gs pos="100000">
                  <a:srgbClr val="EECA91">
                    <a:lumMod val="88000"/>
                  </a:srgbClr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006E8FB-612E-4402-967B-FE0F91352A1D}"/>
                </a:ext>
              </a:extLst>
            </p:cNvPr>
            <p:cNvSpPr/>
            <p:nvPr/>
          </p:nvSpPr>
          <p:spPr>
            <a:xfrm>
              <a:off x="764265" y="5146417"/>
              <a:ext cx="637575" cy="637575"/>
            </a:xfrm>
            <a:prstGeom prst="ellipse">
              <a:avLst/>
            </a:prstGeom>
            <a:gradFill flip="none" rotWithShape="1">
              <a:gsLst>
                <a:gs pos="57000">
                  <a:srgbClr val="EEDFC0">
                    <a:lumMod val="82000"/>
                    <a:lumOff val="18000"/>
                  </a:srgbClr>
                </a:gs>
                <a:gs pos="4000">
                  <a:srgbClr val="EECA91">
                    <a:lumMod val="93000"/>
                  </a:srgbClr>
                </a:gs>
                <a:gs pos="100000">
                  <a:srgbClr val="EECA91">
                    <a:lumMod val="88000"/>
                  </a:srgbClr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07D4160-3344-4F6E-B117-D16EBF35CDE8}"/>
                </a:ext>
              </a:extLst>
            </p:cNvPr>
            <p:cNvSpPr/>
            <p:nvPr/>
          </p:nvSpPr>
          <p:spPr>
            <a:xfrm>
              <a:off x="3688087" y="2682296"/>
              <a:ext cx="6246442" cy="148834"/>
            </a:xfrm>
            <a:custGeom>
              <a:avLst/>
              <a:gdLst>
                <a:gd name="connsiteX0" fmla="*/ 0 w 4467827"/>
                <a:gd name="connsiteY0" fmla="*/ 243069 h 243069"/>
                <a:gd name="connsiteX1" fmla="*/ 4467827 w 4467827"/>
                <a:gd name="connsiteY1" fmla="*/ 243069 h 243069"/>
                <a:gd name="connsiteX2" fmla="*/ 4224758 w 4467827"/>
                <a:gd name="connsiteY2" fmla="*/ 0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827" h="243069">
                  <a:moveTo>
                    <a:pt x="0" y="243069"/>
                  </a:moveTo>
                  <a:lnTo>
                    <a:pt x="4467827" y="243069"/>
                  </a:lnTo>
                  <a:lnTo>
                    <a:pt x="4224758" y="0"/>
                  </a:lnTo>
                </a:path>
              </a:pathLst>
            </a:custGeom>
            <a:noFill/>
            <a:ln w="19050">
              <a:gradFill flip="none" rotWithShape="1">
                <a:gsLst>
                  <a:gs pos="0">
                    <a:srgbClr val="CCBE9E"/>
                  </a:gs>
                  <a:gs pos="100000">
                    <a:srgbClr val="CCBE9E">
                      <a:alpha val="0"/>
                    </a:srgb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F306A57-474D-49FF-841E-24BB0580B53D}"/>
                </a:ext>
              </a:extLst>
            </p:cNvPr>
            <p:cNvSpPr/>
            <p:nvPr/>
          </p:nvSpPr>
          <p:spPr>
            <a:xfrm flipV="1">
              <a:off x="3688087" y="4790142"/>
              <a:ext cx="6246442" cy="148834"/>
            </a:xfrm>
            <a:custGeom>
              <a:avLst/>
              <a:gdLst>
                <a:gd name="connsiteX0" fmla="*/ 0 w 4467827"/>
                <a:gd name="connsiteY0" fmla="*/ 243069 h 243069"/>
                <a:gd name="connsiteX1" fmla="*/ 4467827 w 4467827"/>
                <a:gd name="connsiteY1" fmla="*/ 243069 h 243069"/>
                <a:gd name="connsiteX2" fmla="*/ 4224758 w 4467827"/>
                <a:gd name="connsiteY2" fmla="*/ 0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827" h="243069">
                  <a:moveTo>
                    <a:pt x="0" y="243069"/>
                  </a:moveTo>
                  <a:lnTo>
                    <a:pt x="4467827" y="243069"/>
                  </a:lnTo>
                  <a:lnTo>
                    <a:pt x="4224758" y="0"/>
                  </a:lnTo>
                </a:path>
              </a:pathLst>
            </a:custGeom>
            <a:noFill/>
            <a:ln w="19050">
              <a:gradFill flip="none" rotWithShape="1">
                <a:gsLst>
                  <a:gs pos="0">
                    <a:srgbClr val="CCBE9E"/>
                  </a:gs>
                  <a:gs pos="83000">
                    <a:srgbClr val="CCBE9E">
                      <a:alpha val="0"/>
                    </a:srgb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D8F32EB-967F-4BB0-8C63-A00F0554B6D6}"/>
                </a:ext>
              </a:extLst>
            </p:cNvPr>
            <p:cNvSpPr/>
            <p:nvPr/>
          </p:nvSpPr>
          <p:spPr>
            <a:xfrm>
              <a:off x="10352153" y="2227840"/>
              <a:ext cx="504694" cy="3235502"/>
            </a:xfrm>
            <a:prstGeom prst="roundRect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/>
                  </a:gs>
                  <a:gs pos="68000">
                    <a:srgbClr val="CCBE9E">
                      <a:alpha val="7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X</a:t>
              </a:r>
            </a:p>
            <a:p>
              <a:pPr algn="ctr"/>
              <a:r>
                <a:rPr lang="en-US" altLang="zh-CN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X</a:t>
              </a:r>
            </a:p>
            <a:p>
              <a:pPr algn="ctr"/>
              <a:r>
                <a:rPr lang="zh-CN" altLang="en-US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金融投资有限公司</a:t>
              </a:r>
              <a:endParaRPr lang="en-US" altLang="zh-CN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pic>
          <p:nvPicPr>
            <p:cNvPr id="38" name="图形 37">
              <a:extLst>
                <a:ext uri="{FF2B5EF4-FFF2-40B4-BE49-F238E27FC236}">
                  <a16:creationId xmlns:a16="http://schemas.microsoft.com/office/drawing/2014/main" id="{4AFF2B52-6FEC-4072-B8E7-D453C595D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63554" y="2156874"/>
              <a:ext cx="343512" cy="343510"/>
            </a:xfrm>
            <a:prstGeom prst="rect">
              <a:avLst/>
            </a:prstGeom>
            <a:scene3d>
              <a:camera prst="perspectiveRight">
                <a:rot lat="0" lon="20099996" rev="0"/>
              </a:camera>
              <a:lightRig rig="threePt" dir="t"/>
            </a:scene3d>
          </p:spPr>
        </p:pic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F3630701-A58D-4FA5-A008-3B3BFC4C64C3}"/>
                </a:ext>
              </a:extLst>
            </p:cNvPr>
            <p:cNvSpPr/>
            <p:nvPr/>
          </p:nvSpPr>
          <p:spPr>
            <a:xfrm>
              <a:off x="6089054" y="5057894"/>
              <a:ext cx="1109356" cy="4054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/>
                  </a:gs>
                  <a:gs pos="68000">
                    <a:srgbClr val="CCBE9E">
                      <a:alpha val="7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人事部门</a:t>
              </a: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EE5448EB-E44B-47FB-95DD-02EBBDA10CBD}"/>
                </a:ext>
              </a:extLst>
            </p:cNvPr>
            <p:cNvSpPr/>
            <p:nvPr/>
          </p:nvSpPr>
          <p:spPr>
            <a:xfrm>
              <a:off x="7894611" y="5057894"/>
              <a:ext cx="1109356" cy="4054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/>
                  </a:gs>
                  <a:gs pos="68000">
                    <a:srgbClr val="CCBE9E">
                      <a:alpha val="7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策划部门</a:t>
              </a: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8D17D3E5-1845-4DCE-B223-8BC6C56C0A58}"/>
                </a:ext>
              </a:extLst>
            </p:cNvPr>
            <p:cNvSpPr/>
            <p:nvPr/>
          </p:nvSpPr>
          <p:spPr>
            <a:xfrm>
              <a:off x="6089054" y="2211249"/>
              <a:ext cx="1109356" cy="4054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/>
                  </a:gs>
                  <a:gs pos="68000">
                    <a:srgbClr val="CCBE9E">
                      <a:alpha val="7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财务部门</a:t>
              </a: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62063695-8598-47F1-9EA1-88305FCE646A}"/>
                </a:ext>
              </a:extLst>
            </p:cNvPr>
            <p:cNvSpPr/>
            <p:nvPr/>
          </p:nvSpPr>
          <p:spPr>
            <a:xfrm>
              <a:off x="7894611" y="2211249"/>
              <a:ext cx="1109356" cy="4054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/>
                  </a:gs>
                  <a:gs pos="68000">
                    <a:srgbClr val="CCBE9E">
                      <a:alpha val="7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宣传部门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DF6FB51B-8796-4E04-8EFC-6FE111310A81}"/>
                </a:ext>
              </a:extLst>
            </p:cNvPr>
            <p:cNvSpPr/>
            <p:nvPr/>
          </p:nvSpPr>
          <p:spPr>
            <a:xfrm>
              <a:off x="4283497" y="2211249"/>
              <a:ext cx="1109356" cy="4054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/>
                  </a:gs>
                  <a:gs pos="68000">
                    <a:srgbClr val="CCBE9E">
                      <a:alpha val="7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销售部门</a:t>
              </a: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5D64DDF4-357D-4F6F-9673-E4E8B97EE0A2}"/>
                </a:ext>
              </a:extLst>
            </p:cNvPr>
            <p:cNvSpPr/>
            <p:nvPr/>
          </p:nvSpPr>
          <p:spPr>
            <a:xfrm flipV="1">
              <a:off x="2878743" y="2182654"/>
              <a:ext cx="103269" cy="1649793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alpha val="58000"/>
                  </a:scheme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84C624F9-99C8-42A2-8538-DE617A0647D0}"/>
                </a:ext>
              </a:extLst>
            </p:cNvPr>
            <p:cNvSpPr/>
            <p:nvPr/>
          </p:nvSpPr>
          <p:spPr>
            <a:xfrm rot="14022520" flipH="1" flipV="1">
              <a:off x="1826157" y="4125044"/>
              <a:ext cx="103269" cy="1649793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alpha val="58000"/>
                  </a:scheme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id="{AB7D9A1D-7804-40E2-A2FC-EFEED860AC3E}"/>
                </a:ext>
              </a:extLst>
            </p:cNvPr>
            <p:cNvSpPr/>
            <p:nvPr/>
          </p:nvSpPr>
          <p:spPr>
            <a:xfrm rot="7577480" flipV="1">
              <a:off x="3893390" y="4125044"/>
              <a:ext cx="103269" cy="1649793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alpha val="58000"/>
                  </a:schemeClr>
                </a:gs>
                <a:gs pos="72000">
                  <a:srgbClr val="CCBE9E">
                    <a:alpha val="12000"/>
                  </a:srgbClr>
                </a:gs>
              </a:gsLst>
              <a:lin ang="540000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92BE4E8-1374-4869-8BC7-B07D4DD3EF00}"/>
                </a:ext>
              </a:extLst>
            </p:cNvPr>
            <p:cNvSpPr txBox="1"/>
            <p:nvPr/>
          </p:nvSpPr>
          <p:spPr>
            <a:xfrm>
              <a:off x="1802602" y="3920073"/>
              <a:ext cx="22555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服务平台架构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28FE89C-B468-41F5-B7F8-93C063E8EAD3}"/>
                </a:ext>
              </a:extLst>
            </p:cNvPr>
            <p:cNvSpPr txBox="1"/>
            <p:nvPr/>
          </p:nvSpPr>
          <p:spPr>
            <a:xfrm>
              <a:off x="1283433" y="4320486"/>
              <a:ext cx="32938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Service Platform Architecture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96E17D8-F863-4823-ABAF-147D822E0FAA}"/>
                </a:ext>
              </a:extLst>
            </p:cNvPr>
            <p:cNvSpPr txBox="1"/>
            <p:nvPr/>
          </p:nvSpPr>
          <p:spPr>
            <a:xfrm>
              <a:off x="2632858" y="287544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平台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F8F2A10-56F3-4785-9185-DE4574714FA6}"/>
                </a:ext>
              </a:extLst>
            </p:cNvPr>
            <p:cNvSpPr txBox="1"/>
            <p:nvPr/>
          </p:nvSpPr>
          <p:spPr>
            <a:xfrm>
              <a:off x="1433158" y="497470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投资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D2957A10-F31C-4B19-945F-BA09326C42EA}"/>
                </a:ext>
              </a:extLst>
            </p:cNvPr>
            <p:cNvSpPr txBox="1"/>
            <p:nvPr/>
          </p:nvSpPr>
          <p:spPr>
            <a:xfrm>
              <a:off x="3726645" y="497470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融资</a:t>
              </a:r>
            </a:p>
          </p:txBody>
        </p:sp>
        <p:pic>
          <p:nvPicPr>
            <p:cNvPr id="52" name="图形 51">
              <a:extLst>
                <a:ext uri="{FF2B5EF4-FFF2-40B4-BE49-F238E27FC236}">
                  <a16:creationId xmlns:a16="http://schemas.microsoft.com/office/drawing/2014/main" id="{F677C1AD-7CEB-4938-8594-F889B506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5812" y="5293448"/>
              <a:ext cx="343512" cy="343512"/>
            </a:xfrm>
            <a:prstGeom prst="rect">
              <a:avLst/>
            </a:prstGeom>
          </p:spPr>
        </p:pic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24DDFF6B-751E-4869-A18D-0353B1584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1296" y="5293448"/>
              <a:ext cx="343512" cy="343512"/>
            </a:xfrm>
            <a:prstGeom prst="rect">
              <a:avLst/>
            </a:prstGeom>
          </p:spPr>
        </p:pic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1D44C7F-1C3B-47AC-A83C-ACE0289D2755}"/>
                </a:ext>
              </a:extLst>
            </p:cNvPr>
            <p:cNvSpPr txBox="1"/>
            <p:nvPr/>
          </p:nvSpPr>
          <p:spPr>
            <a:xfrm>
              <a:off x="4547923" y="3345090"/>
              <a:ext cx="5300973" cy="90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本行业一家专业的、独立的第三方服务机构，成立于</a:t>
              </a:r>
              <a:r>
                <a:rPr lang="en-US" altLang="zh-CN" sz="1400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2020</a:t>
              </a:r>
              <a:r>
                <a:rPr lang="zh-CN" altLang="en-US" sz="1400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pitchFamily="34" charset="-122"/>
                </a:rPr>
                <a:t>年，总部位于北京。我们与各大官方机构有深入合作，熟悉行业操作规程，紧跟市场行情和行业政策。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47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863"/>
            <a:ext cx="12192000" cy="6854274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116D4E8-D33A-457F-BE86-995027977C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O1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公司概况 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发展情况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0AACD3D9-EC05-44C8-ABA9-8423EEFA524A}"/>
              </a:ext>
            </a:extLst>
          </p:cNvPr>
          <p:cNvSpPr/>
          <p:nvPr/>
        </p:nvSpPr>
        <p:spPr>
          <a:xfrm>
            <a:off x="0" y="2429835"/>
            <a:ext cx="12192000" cy="4428165"/>
          </a:xfrm>
          <a:prstGeom prst="rect">
            <a:avLst/>
          </a:prstGeom>
          <a:gradFill>
            <a:gsLst>
              <a:gs pos="0">
                <a:srgbClr val="D9AF5B">
                  <a:alpha val="21000"/>
                </a:srgbClr>
              </a:gs>
              <a:gs pos="65000">
                <a:srgbClr val="E0AF34">
                  <a:alpha val="0"/>
                </a:srgbClr>
              </a:gs>
            </a:gsLst>
            <a:lin ang="15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F18BAD2-2397-48BC-9D3B-B171DE5A8E7E}"/>
              </a:ext>
            </a:extLst>
          </p:cNvPr>
          <p:cNvSpPr/>
          <p:nvPr/>
        </p:nvSpPr>
        <p:spPr>
          <a:xfrm>
            <a:off x="8295475" y="1569650"/>
            <a:ext cx="3556330" cy="4576317"/>
          </a:xfrm>
          <a:prstGeom prst="rect">
            <a:avLst/>
          </a:prstGeom>
          <a:gradFill flip="none" rotWithShape="1">
            <a:gsLst>
              <a:gs pos="21000">
                <a:srgbClr val="EECA91">
                  <a:alpha val="0"/>
                </a:srgbClr>
              </a:gs>
              <a:gs pos="100000">
                <a:srgbClr val="E5BA65">
                  <a:alpha val="23000"/>
                </a:srgbClr>
              </a:gs>
            </a:gsLst>
            <a:lin ang="2700000" scaled="1"/>
            <a:tileRect/>
          </a:gradFill>
          <a:ln>
            <a:gradFill flip="none" rotWithShape="1">
              <a:gsLst>
                <a:gs pos="50000">
                  <a:srgbClr val="E8BE71">
                    <a:alpha val="0"/>
                  </a:srgbClr>
                </a:gs>
                <a:gs pos="0">
                  <a:srgbClr val="EECA91">
                    <a:alpha val="0"/>
                  </a:srgbClr>
                </a:gs>
                <a:gs pos="100000">
                  <a:srgbClr val="E1B151"/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0387BEE-B051-47A2-9CF7-3CBA0AD043F3}"/>
              </a:ext>
            </a:extLst>
          </p:cNvPr>
          <p:cNvSpPr txBox="1"/>
          <p:nvPr/>
        </p:nvSpPr>
        <p:spPr>
          <a:xfrm>
            <a:off x="8618598" y="3437544"/>
            <a:ext cx="2910085" cy="87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本行业一家专业的、独立的第三方服务机构，成立于</a:t>
            </a:r>
            <a:r>
              <a:rPr lang="en-US" altLang="zh-CN" sz="1400" dirty="0">
                <a:solidFill>
                  <a:srgbClr val="F9F3E7"/>
                </a:solidFill>
                <a:latin typeface="+mn-ea"/>
              </a:rPr>
              <a:t>2020</a:t>
            </a: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年，总部位于北京。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40F561E4-1884-4BFC-8608-010296AE4CDC}"/>
              </a:ext>
            </a:extLst>
          </p:cNvPr>
          <p:cNvSpPr/>
          <p:nvPr/>
        </p:nvSpPr>
        <p:spPr>
          <a:xfrm>
            <a:off x="9126908" y="2282758"/>
            <a:ext cx="1893465" cy="4813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1000">
                <a:srgbClr val="EECA91">
                  <a:alpha val="0"/>
                </a:srgbClr>
              </a:gs>
              <a:gs pos="100000">
                <a:srgbClr val="E5BA65">
                  <a:alpha val="23000"/>
                </a:srgbClr>
              </a:gs>
            </a:gsLst>
            <a:lin ang="2700000" scaled="1"/>
            <a:tileRect/>
          </a:gradFill>
          <a:ln>
            <a:gradFill>
              <a:gsLst>
                <a:gs pos="0">
                  <a:srgbClr val="EECA91"/>
                </a:gs>
                <a:gs pos="100000">
                  <a:srgbClr val="E1B15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6EB1628-3203-4364-960D-F43C3D52B4D6}"/>
              </a:ext>
            </a:extLst>
          </p:cNvPr>
          <p:cNvSpPr txBox="1"/>
          <p:nvPr/>
        </p:nvSpPr>
        <p:spPr>
          <a:xfrm>
            <a:off x="9387635" y="22997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F9F3E7"/>
                </a:solidFill>
                <a:latin typeface="+mn-ea"/>
              </a:rPr>
              <a:t>行业政策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0424A88-5921-4119-85AC-A8DAEC264857}"/>
              </a:ext>
            </a:extLst>
          </p:cNvPr>
          <p:cNvSpPr txBox="1"/>
          <p:nvPr/>
        </p:nvSpPr>
        <p:spPr>
          <a:xfrm>
            <a:off x="8618598" y="4633567"/>
            <a:ext cx="2910085" cy="87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我们与各大官方机构有深入合作，熟悉行业操作规程，紧跟市场行情和行业政策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1AB0AA3-9CB4-4EC6-B84E-F67E5462DB0A}"/>
              </a:ext>
            </a:extLst>
          </p:cNvPr>
          <p:cNvSpPr/>
          <p:nvPr/>
        </p:nvSpPr>
        <p:spPr>
          <a:xfrm>
            <a:off x="4317835" y="1569650"/>
            <a:ext cx="3556330" cy="4576317"/>
          </a:xfrm>
          <a:prstGeom prst="rect">
            <a:avLst/>
          </a:prstGeom>
          <a:gradFill flip="none" rotWithShape="1">
            <a:gsLst>
              <a:gs pos="21000">
                <a:srgbClr val="EECA91">
                  <a:alpha val="0"/>
                </a:srgbClr>
              </a:gs>
              <a:gs pos="100000">
                <a:srgbClr val="E5BA65">
                  <a:alpha val="23000"/>
                </a:srgbClr>
              </a:gs>
            </a:gsLst>
            <a:lin ang="2700000" scaled="1"/>
            <a:tileRect/>
          </a:gradFill>
          <a:ln>
            <a:gradFill flip="none" rotWithShape="1">
              <a:gsLst>
                <a:gs pos="50000">
                  <a:srgbClr val="E8BE71">
                    <a:alpha val="0"/>
                  </a:srgbClr>
                </a:gs>
                <a:gs pos="0">
                  <a:srgbClr val="EECA91">
                    <a:alpha val="0"/>
                  </a:srgbClr>
                </a:gs>
                <a:gs pos="100000">
                  <a:srgbClr val="E1B151"/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3CA25A9D-D407-419E-BD11-023CFD0BC1E1}"/>
              </a:ext>
            </a:extLst>
          </p:cNvPr>
          <p:cNvSpPr txBox="1"/>
          <p:nvPr/>
        </p:nvSpPr>
        <p:spPr>
          <a:xfrm>
            <a:off x="4640958" y="3437544"/>
            <a:ext cx="2910085" cy="87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本行业一家专业的、独立的第三方服务机构，成立于</a:t>
            </a:r>
            <a:r>
              <a:rPr lang="en-US" altLang="zh-CN" sz="1400" dirty="0">
                <a:solidFill>
                  <a:srgbClr val="F9F3E7"/>
                </a:solidFill>
                <a:latin typeface="+mn-ea"/>
              </a:rPr>
              <a:t>2020</a:t>
            </a: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年，总部位于北京。</a:t>
            </a:r>
          </a:p>
        </p:txBody>
      </p: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9F6DAFFA-AF39-4A27-A901-9016DE59DE6E}"/>
              </a:ext>
            </a:extLst>
          </p:cNvPr>
          <p:cNvSpPr/>
          <p:nvPr/>
        </p:nvSpPr>
        <p:spPr>
          <a:xfrm>
            <a:off x="5149268" y="2282758"/>
            <a:ext cx="1893465" cy="4813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1000">
                <a:srgbClr val="EECA91">
                  <a:alpha val="0"/>
                </a:srgbClr>
              </a:gs>
              <a:gs pos="100000">
                <a:srgbClr val="E5BA65">
                  <a:alpha val="23000"/>
                </a:srgbClr>
              </a:gs>
            </a:gsLst>
            <a:lin ang="2700000" scaled="1"/>
            <a:tileRect/>
          </a:gradFill>
          <a:ln>
            <a:gradFill>
              <a:gsLst>
                <a:gs pos="0">
                  <a:srgbClr val="EECA91"/>
                </a:gs>
                <a:gs pos="100000">
                  <a:srgbClr val="E1B15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A1D9392B-8300-4BB7-AE7C-3B119E59988C}"/>
              </a:ext>
            </a:extLst>
          </p:cNvPr>
          <p:cNvSpPr txBox="1"/>
          <p:nvPr/>
        </p:nvSpPr>
        <p:spPr>
          <a:xfrm>
            <a:off x="5409995" y="22997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F9F3E7"/>
                </a:solidFill>
                <a:latin typeface="+mn-ea"/>
              </a:rPr>
              <a:t>企业定位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7D05457F-CDBE-4DC5-BFE5-D6403C87F15E}"/>
              </a:ext>
            </a:extLst>
          </p:cNvPr>
          <p:cNvSpPr txBox="1"/>
          <p:nvPr/>
        </p:nvSpPr>
        <p:spPr>
          <a:xfrm>
            <a:off x="4640958" y="4633567"/>
            <a:ext cx="2910085" cy="87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我们与各大官方机构有深入合作，熟悉行业操作规程，紧跟市场行情和行业政策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B71D06F-B015-49A2-89B3-A55C17DA020D}"/>
              </a:ext>
            </a:extLst>
          </p:cNvPr>
          <p:cNvSpPr/>
          <p:nvPr/>
        </p:nvSpPr>
        <p:spPr>
          <a:xfrm>
            <a:off x="340195" y="1569650"/>
            <a:ext cx="3556330" cy="4576317"/>
          </a:xfrm>
          <a:prstGeom prst="rect">
            <a:avLst/>
          </a:prstGeom>
          <a:gradFill flip="none" rotWithShape="1">
            <a:gsLst>
              <a:gs pos="21000">
                <a:srgbClr val="EECA91">
                  <a:alpha val="0"/>
                </a:srgbClr>
              </a:gs>
              <a:gs pos="100000">
                <a:srgbClr val="E5BA65">
                  <a:alpha val="23000"/>
                </a:srgbClr>
              </a:gs>
            </a:gsLst>
            <a:lin ang="2700000" scaled="1"/>
            <a:tileRect/>
          </a:gradFill>
          <a:ln>
            <a:gradFill flip="none" rotWithShape="1">
              <a:gsLst>
                <a:gs pos="50000">
                  <a:srgbClr val="E8BE71">
                    <a:alpha val="0"/>
                  </a:srgbClr>
                </a:gs>
                <a:gs pos="0">
                  <a:srgbClr val="EECA91">
                    <a:alpha val="0"/>
                  </a:srgbClr>
                </a:gs>
                <a:gs pos="100000">
                  <a:srgbClr val="E1B151"/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2B85C4DA-9AEE-4494-BA61-54F5FED0F0B6}"/>
              </a:ext>
            </a:extLst>
          </p:cNvPr>
          <p:cNvSpPr txBox="1"/>
          <p:nvPr/>
        </p:nvSpPr>
        <p:spPr>
          <a:xfrm>
            <a:off x="663318" y="3437544"/>
            <a:ext cx="2910085" cy="87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本行业一家专业的、独立的第三方服务机构，成立于</a:t>
            </a:r>
            <a:r>
              <a:rPr lang="en-US" altLang="zh-CN" sz="1400" dirty="0">
                <a:solidFill>
                  <a:srgbClr val="F9F3E7"/>
                </a:solidFill>
                <a:latin typeface="+mn-ea"/>
              </a:rPr>
              <a:t>2020</a:t>
            </a: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年，总部位于北京。</a:t>
            </a:r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EC0D4505-F953-4C26-9329-AF582DAFA74B}"/>
              </a:ext>
            </a:extLst>
          </p:cNvPr>
          <p:cNvSpPr/>
          <p:nvPr/>
        </p:nvSpPr>
        <p:spPr>
          <a:xfrm>
            <a:off x="1171628" y="2282758"/>
            <a:ext cx="1893465" cy="4813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1000">
                <a:srgbClr val="EECA91">
                  <a:alpha val="0"/>
                </a:srgbClr>
              </a:gs>
              <a:gs pos="100000">
                <a:srgbClr val="E5BA65">
                  <a:alpha val="23000"/>
                </a:srgbClr>
              </a:gs>
            </a:gsLst>
            <a:lin ang="2700000" scaled="1"/>
            <a:tileRect/>
          </a:gradFill>
          <a:ln>
            <a:gradFill>
              <a:gsLst>
                <a:gs pos="0">
                  <a:srgbClr val="EECA91"/>
                </a:gs>
                <a:gs pos="100000">
                  <a:srgbClr val="E1B15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A971996-EB8F-4E67-8B00-5733CB33C0E8}"/>
              </a:ext>
            </a:extLst>
          </p:cNvPr>
          <p:cNvSpPr txBox="1"/>
          <p:nvPr/>
        </p:nvSpPr>
        <p:spPr>
          <a:xfrm>
            <a:off x="1432355" y="2299743"/>
            <a:ext cx="1372011" cy="44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F9F3E7"/>
                </a:solidFill>
                <a:latin typeface="+mn-ea"/>
              </a:rPr>
              <a:t>发展简介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48C3F82-A037-46E1-9ED7-EC90BE1C97CD}"/>
              </a:ext>
            </a:extLst>
          </p:cNvPr>
          <p:cNvSpPr txBox="1"/>
          <p:nvPr/>
        </p:nvSpPr>
        <p:spPr>
          <a:xfrm>
            <a:off x="663318" y="4633567"/>
            <a:ext cx="2910085" cy="87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9F3E7"/>
                </a:solidFill>
                <a:latin typeface="+mn-ea"/>
              </a:rPr>
              <a:t>我们与各大官方机构有深入合作，熟悉行业操作规程，紧跟市场行情和行业政策</a:t>
            </a:r>
          </a:p>
        </p:txBody>
      </p:sp>
    </p:spTree>
    <p:extLst>
      <p:ext uri="{BB962C8B-B14F-4D97-AF65-F5344CB8AC3E}">
        <p14:creationId xmlns:p14="http://schemas.microsoft.com/office/powerpoint/2010/main" val="179530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7146664-ECE8-4887-A726-7390A659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O1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公司概况 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品牌发展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7D4AF705-466D-41A9-93F5-89B00D72842E}"/>
              </a:ext>
            </a:extLst>
          </p:cNvPr>
          <p:cNvGrpSpPr/>
          <p:nvPr/>
        </p:nvGrpSpPr>
        <p:grpSpPr>
          <a:xfrm>
            <a:off x="831523" y="1947281"/>
            <a:ext cx="10528955" cy="3486656"/>
            <a:chOff x="891022" y="1939229"/>
            <a:chExt cx="10528955" cy="348665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7C98F53-8FEB-49C1-84BB-BB9D4F47C490}"/>
                </a:ext>
              </a:extLst>
            </p:cNvPr>
            <p:cNvGrpSpPr/>
            <p:nvPr/>
          </p:nvGrpSpPr>
          <p:grpSpPr>
            <a:xfrm>
              <a:off x="904514" y="1939229"/>
              <a:ext cx="1823720" cy="1823720"/>
              <a:chOff x="904514" y="1939229"/>
              <a:chExt cx="1823720" cy="1823720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6FA71FD7-DAE2-44B2-A0D1-C2657C747967}"/>
                  </a:ext>
                </a:extLst>
              </p:cNvPr>
              <p:cNvSpPr/>
              <p:nvPr/>
            </p:nvSpPr>
            <p:spPr>
              <a:xfrm>
                <a:off x="904514" y="1939229"/>
                <a:ext cx="1823720" cy="1823720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EECA91">
                      <a:alpha val="0"/>
                    </a:srgbClr>
                  </a:gs>
                  <a:gs pos="100000">
                    <a:srgbClr val="E5BA65">
                      <a:alpha val="23000"/>
                    </a:srgb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50000">
                      <a:srgbClr val="E8BE71">
                        <a:alpha val="0"/>
                      </a:srgbClr>
                    </a:gs>
                    <a:gs pos="0">
                      <a:srgbClr val="EECA91">
                        <a:alpha val="0"/>
                      </a:srgbClr>
                    </a:gs>
                    <a:gs pos="100000">
                      <a:srgbClr val="E1B151"/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8740FC1A-F806-404D-98AA-4B46825AB01C}"/>
                  </a:ext>
                </a:extLst>
              </p:cNvPr>
              <p:cNvSpPr/>
              <p:nvPr/>
            </p:nvSpPr>
            <p:spPr>
              <a:xfrm flipH="1" flipV="1">
                <a:off x="1087630" y="2122345"/>
                <a:ext cx="1457489" cy="1457489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EECA91">
                      <a:alpha val="0"/>
                    </a:srgbClr>
                  </a:gs>
                  <a:gs pos="100000">
                    <a:srgbClr val="E5BA65">
                      <a:alpha val="23000"/>
                    </a:srgb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50000">
                      <a:srgbClr val="E8BE71">
                        <a:alpha val="0"/>
                      </a:srgbClr>
                    </a:gs>
                    <a:gs pos="0">
                      <a:srgbClr val="EECA91">
                        <a:alpha val="0"/>
                      </a:srgbClr>
                    </a:gs>
                    <a:gs pos="100000">
                      <a:srgbClr val="E1B151"/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D07E33A-8CF0-426B-BC2F-F7B2EB80BC30}"/>
                </a:ext>
              </a:extLst>
            </p:cNvPr>
            <p:cNvGrpSpPr/>
            <p:nvPr/>
          </p:nvGrpSpPr>
          <p:grpSpPr>
            <a:xfrm>
              <a:off x="3801762" y="3602165"/>
              <a:ext cx="1823720" cy="1823720"/>
              <a:chOff x="3632748" y="3602165"/>
              <a:chExt cx="1823720" cy="1823720"/>
            </a:xfrm>
          </p:grpSpPr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D9E6F276-E031-4712-B7B8-567D6491C844}"/>
                  </a:ext>
                </a:extLst>
              </p:cNvPr>
              <p:cNvSpPr/>
              <p:nvPr/>
            </p:nvSpPr>
            <p:spPr>
              <a:xfrm>
                <a:off x="3632748" y="3602165"/>
                <a:ext cx="1823720" cy="1823720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EECA91">
                      <a:alpha val="0"/>
                    </a:srgbClr>
                  </a:gs>
                  <a:gs pos="100000">
                    <a:srgbClr val="E5BA65">
                      <a:alpha val="23000"/>
                    </a:srgb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50000">
                      <a:srgbClr val="E8BE71">
                        <a:alpha val="0"/>
                      </a:srgbClr>
                    </a:gs>
                    <a:gs pos="0">
                      <a:srgbClr val="EECA91">
                        <a:alpha val="0"/>
                      </a:srgbClr>
                    </a:gs>
                    <a:gs pos="100000">
                      <a:srgbClr val="E1B151"/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F47BFD50-4387-413C-BFC8-9F2276A80345}"/>
                  </a:ext>
                </a:extLst>
              </p:cNvPr>
              <p:cNvSpPr/>
              <p:nvPr/>
            </p:nvSpPr>
            <p:spPr>
              <a:xfrm flipH="1" flipV="1">
                <a:off x="3815864" y="3785281"/>
                <a:ext cx="1457489" cy="1457489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EECA91">
                      <a:alpha val="0"/>
                    </a:srgbClr>
                  </a:gs>
                  <a:gs pos="100000">
                    <a:srgbClr val="E5BA65">
                      <a:alpha val="23000"/>
                    </a:srgb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50000">
                      <a:srgbClr val="E8BE71">
                        <a:alpha val="0"/>
                      </a:srgbClr>
                    </a:gs>
                    <a:gs pos="0">
                      <a:srgbClr val="EECA91">
                        <a:alpha val="0"/>
                      </a:srgbClr>
                    </a:gs>
                    <a:gs pos="100000">
                      <a:srgbClr val="E1B151"/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4560C847-2E65-46A0-8C4D-D072DA7FE885}"/>
                </a:ext>
              </a:extLst>
            </p:cNvPr>
            <p:cNvGrpSpPr/>
            <p:nvPr/>
          </p:nvGrpSpPr>
          <p:grpSpPr>
            <a:xfrm>
              <a:off x="6699010" y="1939229"/>
              <a:ext cx="1823720" cy="1823720"/>
              <a:chOff x="1508760" y="1859280"/>
              <a:chExt cx="2309210" cy="2309210"/>
            </a:xfrm>
          </p:grpSpPr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EA5DF47B-41D0-4A22-A019-C594BBE26006}"/>
                  </a:ext>
                </a:extLst>
              </p:cNvPr>
              <p:cNvSpPr/>
              <p:nvPr/>
            </p:nvSpPr>
            <p:spPr>
              <a:xfrm>
                <a:off x="1508760" y="1859280"/>
                <a:ext cx="2309210" cy="2309210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EECA91">
                      <a:alpha val="0"/>
                    </a:srgbClr>
                  </a:gs>
                  <a:gs pos="100000">
                    <a:srgbClr val="E5BA65">
                      <a:alpha val="23000"/>
                    </a:srgb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50000">
                      <a:srgbClr val="E8BE71">
                        <a:alpha val="0"/>
                      </a:srgbClr>
                    </a:gs>
                    <a:gs pos="0">
                      <a:srgbClr val="EECA91">
                        <a:alpha val="0"/>
                      </a:srgbClr>
                    </a:gs>
                    <a:gs pos="100000">
                      <a:srgbClr val="E1B151"/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19D8C58E-2D41-4231-BF62-A6C6C332B513}"/>
                  </a:ext>
                </a:extLst>
              </p:cNvPr>
              <p:cNvSpPr/>
              <p:nvPr/>
            </p:nvSpPr>
            <p:spPr>
              <a:xfrm flipH="1" flipV="1">
                <a:off x="1740623" y="2091143"/>
                <a:ext cx="1845485" cy="1845485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EECA91">
                      <a:alpha val="0"/>
                    </a:srgbClr>
                  </a:gs>
                  <a:gs pos="100000">
                    <a:srgbClr val="E5BA65">
                      <a:alpha val="23000"/>
                    </a:srgb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50000">
                      <a:srgbClr val="E8BE71">
                        <a:alpha val="0"/>
                      </a:srgbClr>
                    </a:gs>
                    <a:gs pos="0">
                      <a:srgbClr val="EECA91">
                        <a:alpha val="0"/>
                      </a:srgbClr>
                    </a:gs>
                    <a:gs pos="100000">
                      <a:srgbClr val="E1B151"/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AB09EAED-D34D-4DE2-AE61-002250F6B1B1}"/>
                </a:ext>
              </a:extLst>
            </p:cNvPr>
            <p:cNvGrpSpPr/>
            <p:nvPr/>
          </p:nvGrpSpPr>
          <p:grpSpPr>
            <a:xfrm>
              <a:off x="9596257" y="3602165"/>
              <a:ext cx="1823720" cy="1823720"/>
              <a:chOff x="1508760" y="1859280"/>
              <a:chExt cx="2309210" cy="2309210"/>
            </a:xfrm>
          </p:grpSpPr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0C3152B5-127F-4F34-9993-C7435CB265F9}"/>
                  </a:ext>
                </a:extLst>
              </p:cNvPr>
              <p:cNvSpPr/>
              <p:nvPr/>
            </p:nvSpPr>
            <p:spPr>
              <a:xfrm>
                <a:off x="1508760" y="1859280"/>
                <a:ext cx="2309210" cy="2309210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EECA91">
                      <a:alpha val="0"/>
                    </a:srgbClr>
                  </a:gs>
                  <a:gs pos="100000">
                    <a:srgbClr val="E5BA65">
                      <a:alpha val="23000"/>
                    </a:srgb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50000">
                      <a:srgbClr val="E8BE71">
                        <a:alpha val="0"/>
                      </a:srgbClr>
                    </a:gs>
                    <a:gs pos="0">
                      <a:srgbClr val="EECA91">
                        <a:alpha val="0"/>
                      </a:srgbClr>
                    </a:gs>
                    <a:gs pos="100000">
                      <a:srgbClr val="E1B151"/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00F150C4-D0B7-4FB6-A169-AD04CD0E93AB}"/>
                  </a:ext>
                </a:extLst>
              </p:cNvPr>
              <p:cNvSpPr/>
              <p:nvPr/>
            </p:nvSpPr>
            <p:spPr>
              <a:xfrm flipH="1" flipV="1">
                <a:off x="1740623" y="2091143"/>
                <a:ext cx="1845485" cy="1845485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EECA91">
                      <a:alpha val="0"/>
                    </a:srgbClr>
                  </a:gs>
                  <a:gs pos="100000">
                    <a:srgbClr val="E5BA65">
                      <a:alpha val="23000"/>
                    </a:srgb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50000">
                      <a:srgbClr val="E8BE71">
                        <a:alpha val="0"/>
                      </a:srgbClr>
                    </a:gs>
                    <a:gs pos="0">
                      <a:srgbClr val="EECA91">
                        <a:alpha val="0"/>
                      </a:srgbClr>
                    </a:gs>
                    <a:gs pos="100000">
                      <a:srgbClr val="E1B151"/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6CA6FFCB-C848-4067-B120-973FEC83FB24}"/>
                </a:ext>
              </a:extLst>
            </p:cNvPr>
            <p:cNvSpPr txBox="1"/>
            <p:nvPr/>
          </p:nvSpPr>
          <p:spPr>
            <a:xfrm>
              <a:off x="1235584" y="4010956"/>
              <a:ext cx="1310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品牌方向</a:t>
              </a: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4CAACE08-B128-49D1-A4B2-4FADD21836BA}"/>
                </a:ext>
              </a:extLst>
            </p:cNvPr>
            <p:cNvSpPr/>
            <p:nvPr/>
          </p:nvSpPr>
          <p:spPr>
            <a:xfrm>
              <a:off x="1298437" y="2307984"/>
              <a:ext cx="1025181" cy="1005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dirty="0">
                  <a:gradFill flip="none" rotWithShape="1">
                    <a:gsLst>
                      <a:gs pos="41000">
                        <a:srgbClr val="EEDFC0">
                          <a:lumMod val="88000"/>
                          <a:lumOff val="12000"/>
                        </a:srgbClr>
                      </a:gs>
                      <a:gs pos="4000">
                        <a:srgbClr val="EECA91">
                          <a:lumMod val="95000"/>
                        </a:srgbClr>
                      </a:gs>
                      <a:gs pos="100000">
                        <a:srgbClr val="D9AF5B"/>
                      </a:gs>
                    </a:gsLst>
                    <a:lin ang="5400000" scaled="1"/>
                    <a:tileRect/>
                  </a:gradFill>
                  <a:effectLst>
                    <a:outerShdw blurRad="88900" dist="165100" dir="5400000" algn="t" rotWithShape="0">
                      <a:prstClr val="black">
                        <a:alpha val="44000"/>
                      </a:prstClr>
                    </a:outerShdw>
                  </a:effectLst>
                  <a:latin typeface="+mj-ea"/>
                  <a:ea typeface="+mj-ea"/>
                  <a:cs typeface="华文楷体" panose="02010600040101010101" charset="-122"/>
                </a:rPr>
                <a:t>01</a:t>
              </a:r>
              <a:endPara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+mj-ea"/>
                <a:ea typeface="+mj-ea"/>
                <a:cs typeface="华文楷体" panose="02010600040101010101" charset="-122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F4D53CD5-BADA-4FE9-A6BD-809B182CC7D8}"/>
                </a:ext>
              </a:extLst>
            </p:cNvPr>
            <p:cNvSpPr/>
            <p:nvPr/>
          </p:nvSpPr>
          <p:spPr>
            <a:xfrm>
              <a:off x="7098279" y="2307984"/>
              <a:ext cx="1025181" cy="1005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dirty="0">
                  <a:gradFill flip="none" rotWithShape="1">
                    <a:gsLst>
                      <a:gs pos="41000">
                        <a:srgbClr val="EEDFC0">
                          <a:lumMod val="88000"/>
                          <a:lumOff val="12000"/>
                        </a:srgbClr>
                      </a:gs>
                      <a:gs pos="4000">
                        <a:srgbClr val="EECA91">
                          <a:lumMod val="95000"/>
                        </a:srgbClr>
                      </a:gs>
                      <a:gs pos="100000">
                        <a:srgbClr val="D9AF5B"/>
                      </a:gs>
                    </a:gsLst>
                    <a:lin ang="5400000" scaled="1"/>
                    <a:tileRect/>
                  </a:gradFill>
                  <a:effectLst>
                    <a:outerShdw blurRad="88900" dist="165100" dir="5400000" algn="t" rotWithShape="0">
                      <a:prstClr val="black">
                        <a:alpha val="44000"/>
                      </a:prstClr>
                    </a:outerShdw>
                  </a:effectLst>
                  <a:latin typeface="+mj-ea"/>
                  <a:ea typeface="+mj-ea"/>
                  <a:cs typeface="华文楷体" panose="02010600040101010101" charset="-122"/>
                </a:rPr>
                <a:t>03</a:t>
              </a:r>
              <a:endPara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+mj-ea"/>
                <a:ea typeface="+mj-ea"/>
                <a:cs typeface="华文楷体" panose="02010600040101010101" charset="-122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AAD36B09-6B4A-479C-8587-2252F42964D0}"/>
                </a:ext>
              </a:extLst>
            </p:cNvPr>
            <p:cNvSpPr/>
            <p:nvPr/>
          </p:nvSpPr>
          <p:spPr>
            <a:xfrm>
              <a:off x="4214374" y="3972865"/>
              <a:ext cx="1025181" cy="1005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dirty="0">
                  <a:gradFill flip="none" rotWithShape="1">
                    <a:gsLst>
                      <a:gs pos="41000">
                        <a:srgbClr val="EEDFC0">
                          <a:lumMod val="88000"/>
                          <a:lumOff val="12000"/>
                        </a:srgbClr>
                      </a:gs>
                      <a:gs pos="4000">
                        <a:srgbClr val="EECA91">
                          <a:lumMod val="95000"/>
                        </a:srgbClr>
                      </a:gs>
                      <a:gs pos="100000">
                        <a:srgbClr val="D9AF5B"/>
                      </a:gs>
                    </a:gsLst>
                    <a:lin ang="5400000" scaled="1"/>
                    <a:tileRect/>
                  </a:gradFill>
                  <a:effectLst>
                    <a:outerShdw blurRad="88900" dist="165100" dir="5400000" algn="t" rotWithShape="0">
                      <a:prstClr val="black">
                        <a:alpha val="44000"/>
                      </a:prstClr>
                    </a:outerShdw>
                  </a:effectLst>
                  <a:latin typeface="+mj-ea"/>
                  <a:ea typeface="+mj-ea"/>
                  <a:cs typeface="华文楷体" panose="02010600040101010101" charset="-122"/>
                </a:rPr>
                <a:t>02</a:t>
              </a:r>
              <a:endPara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+mj-ea"/>
                <a:ea typeface="+mj-ea"/>
                <a:cs typeface="华文楷体" panose="02010600040101010101" charset="-122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9F973038-8EFC-456C-BA64-3DE8ED5ECC0E}"/>
                </a:ext>
              </a:extLst>
            </p:cNvPr>
            <p:cNvSpPr/>
            <p:nvPr/>
          </p:nvSpPr>
          <p:spPr>
            <a:xfrm>
              <a:off x="10014216" y="3972865"/>
              <a:ext cx="1025181" cy="1005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dirty="0">
                  <a:gradFill flip="none" rotWithShape="1">
                    <a:gsLst>
                      <a:gs pos="41000">
                        <a:srgbClr val="EEDFC0">
                          <a:lumMod val="88000"/>
                          <a:lumOff val="12000"/>
                        </a:srgbClr>
                      </a:gs>
                      <a:gs pos="4000">
                        <a:srgbClr val="EECA91">
                          <a:lumMod val="95000"/>
                        </a:srgbClr>
                      </a:gs>
                      <a:gs pos="100000">
                        <a:srgbClr val="D9AF5B"/>
                      </a:gs>
                    </a:gsLst>
                    <a:lin ang="5400000" scaled="1"/>
                    <a:tileRect/>
                  </a:gradFill>
                  <a:effectLst>
                    <a:outerShdw blurRad="88900" dist="165100" dir="5400000" algn="t" rotWithShape="0">
                      <a:prstClr val="black">
                        <a:alpha val="44000"/>
                      </a:prstClr>
                    </a:outerShdw>
                  </a:effectLst>
                  <a:latin typeface="+mj-ea"/>
                  <a:ea typeface="+mj-ea"/>
                  <a:cs typeface="华文楷体" panose="02010600040101010101" charset="-122"/>
                </a:rPr>
                <a:t>04</a:t>
              </a:r>
              <a:endPara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+mj-ea"/>
                <a:ea typeface="+mj-ea"/>
                <a:cs typeface="华文楷体" panose="02010600040101010101" charset="-122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B69872E6-6D80-4A0F-8C66-2A594A2DE291}"/>
                </a:ext>
              </a:extLst>
            </p:cNvPr>
            <p:cNvSpPr/>
            <p:nvPr/>
          </p:nvSpPr>
          <p:spPr>
            <a:xfrm>
              <a:off x="2639948" y="3225800"/>
              <a:ext cx="1457489" cy="894787"/>
            </a:xfrm>
            <a:custGeom>
              <a:avLst/>
              <a:gdLst>
                <a:gd name="connsiteX0" fmla="*/ 0 w 1481560"/>
                <a:gd name="connsiteY0" fmla="*/ 0 h 937549"/>
                <a:gd name="connsiteX1" fmla="*/ 763930 w 1481560"/>
                <a:gd name="connsiteY1" fmla="*/ 266218 h 937549"/>
                <a:gd name="connsiteX2" fmla="*/ 1145894 w 1481560"/>
                <a:gd name="connsiteY2" fmla="*/ 787078 h 937549"/>
                <a:gd name="connsiteX3" fmla="*/ 1481560 w 1481560"/>
                <a:gd name="connsiteY3" fmla="*/ 937549 h 937549"/>
                <a:gd name="connsiteX0" fmla="*/ 0 w 1481560"/>
                <a:gd name="connsiteY0" fmla="*/ 0 h 937549"/>
                <a:gd name="connsiteX1" fmla="*/ 708050 w 1481560"/>
                <a:gd name="connsiteY1" fmla="*/ 243358 h 937549"/>
                <a:gd name="connsiteX2" fmla="*/ 1145894 w 1481560"/>
                <a:gd name="connsiteY2" fmla="*/ 787078 h 937549"/>
                <a:gd name="connsiteX3" fmla="*/ 1481560 w 1481560"/>
                <a:gd name="connsiteY3" fmla="*/ 937549 h 93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560" h="937549">
                  <a:moveTo>
                    <a:pt x="0" y="0"/>
                  </a:moveTo>
                  <a:cubicBezTo>
                    <a:pt x="286474" y="67519"/>
                    <a:pt x="517068" y="112178"/>
                    <a:pt x="708050" y="243358"/>
                  </a:cubicBezTo>
                  <a:cubicBezTo>
                    <a:pt x="899032" y="374538"/>
                    <a:pt x="1026289" y="675190"/>
                    <a:pt x="1145894" y="787078"/>
                  </a:cubicBezTo>
                  <a:cubicBezTo>
                    <a:pt x="1265499" y="898966"/>
                    <a:pt x="1373529" y="918257"/>
                    <a:pt x="1481560" y="937549"/>
                  </a:cubicBezTo>
                </a:path>
              </a:pathLst>
            </a:custGeom>
            <a:noFill/>
            <a:ln>
              <a:solidFill>
                <a:srgbClr val="B6933C">
                  <a:alpha val="31000"/>
                </a:srgbClr>
              </a:solidFill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64B828B0-1FBF-4804-92B3-34E00066AE10}"/>
                </a:ext>
              </a:extLst>
            </p:cNvPr>
            <p:cNvSpPr/>
            <p:nvPr/>
          </p:nvSpPr>
          <p:spPr>
            <a:xfrm flipH="1" flipV="1">
              <a:off x="2698416" y="3123627"/>
              <a:ext cx="1457489" cy="894787"/>
            </a:xfrm>
            <a:custGeom>
              <a:avLst/>
              <a:gdLst>
                <a:gd name="connsiteX0" fmla="*/ 0 w 1481560"/>
                <a:gd name="connsiteY0" fmla="*/ 0 h 937549"/>
                <a:gd name="connsiteX1" fmla="*/ 763930 w 1481560"/>
                <a:gd name="connsiteY1" fmla="*/ 266218 h 937549"/>
                <a:gd name="connsiteX2" fmla="*/ 1145894 w 1481560"/>
                <a:gd name="connsiteY2" fmla="*/ 787078 h 937549"/>
                <a:gd name="connsiteX3" fmla="*/ 1481560 w 1481560"/>
                <a:gd name="connsiteY3" fmla="*/ 937549 h 937549"/>
                <a:gd name="connsiteX0" fmla="*/ 0 w 1481560"/>
                <a:gd name="connsiteY0" fmla="*/ 0 h 937549"/>
                <a:gd name="connsiteX1" fmla="*/ 708050 w 1481560"/>
                <a:gd name="connsiteY1" fmla="*/ 243358 h 937549"/>
                <a:gd name="connsiteX2" fmla="*/ 1145894 w 1481560"/>
                <a:gd name="connsiteY2" fmla="*/ 787078 h 937549"/>
                <a:gd name="connsiteX3" fmla="*/ 1481560 w 1481560"/>
                <a:gd name="connsiteY3" fmla="*/ 937549 h 93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560" h="937549">
                  <a:moveTo>
                    <a:pt x="0" y="0"/>
                  </a:moveTo>
                  <a:cubicBezTo>
                    <a:pt x="286474" y="67519"/>
                    <a:pt x="517068" y="112178"/>
                    <a:pt x="708050" y="243358"/>
                  </a:cubicBezTo>
                  <a:cubicBezTo>
                    <a:pt x="899032" y="374538"/>
                    <a:pt x="1026289" y="675190"/>
                    <a:pt x="1145894" y="787078"/>
                  </a:cubicBezTo>
                  <a:cubicBezTo>
                    <a:pt x="1265499" y="898966"/>
                    <a:pt x="1373529" y="918257"/>
                    <a:pt x="1481560" y="937549"/>
                  </a:cubicBezTo>
                </a:path>
              </a:pathLst>
            </a:custGeom>
            <a:noFill/>
            <a:ln>
              <a:solidFill>
                <a:srgbClr val="B6933C">
                  <a:alpha val="31000"/>
                </a:srgbClr>
              </a:solidFill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241096B8-CBB4-491C-84E8-5F7CEBFA03D4}"/>
                </a:ext>
              </a:extLst>
            </p:cNvPr>
            <p:cNvSpPr/>
            <p:nvPr/>
          </p:nvSpPr>
          <p:spPr>
            <a:xfrm rot="16599750" flipH="1" flipV="1">
              <a:off x="5507255" y="3122274"/>
              <a:ext cx="1500795" cy="1119760"/>
            </a:xfrm>
            <a:custGeom>
              <a:avLst/>
              <a:gdLst>
                <a:gd name="connsiteX0" fmla="*/ 0 w 1481560"/>
                <a:gd name="connsiteY0" fmla="*/ 0 h 937549"/>
                <a:gd name="connsiteX1" fmla="*/ 763930 w 1481560"/>
                <a:gd name="connsiteY1" fmla="*/ 266218 h 937549"/>
                <a:gd name="connsiteX2" fmla="*/ 1145894 w 1481560"/>
                <a:gd name="connsiteY2" fmla="*/ 787078 h 937549"/>
                <a:gd name="connsiteX3" fmla="*/ 1481560 w 1481560"/>
                <a:gd name="connsiteY3" fmla="*/ 937549 h 937549"/>
                <a:gd name="connsiteX0" fmla="*/ 0 w 1481560"/>
                <a:gd name="connsiteY0" fmla="*/ 0 h 937549"/>
                <a:gd name="connsiteX1" fmla="*/ 708050 w 1481560"/>
                <a:gd name="connsiteY1" fmla="*/ 243358 h 937549"/>
                <a:gd name="connsiteX2" fmla="*/ 1145894 w 1481560"/>
                <a:gd name="connsiteY2" fmla="*/ 787078 h 937549"/>
                <a:gd name="connsiteX3" fmla="*/ 1481560 w 1481560"/>
                <a:gd name="connsiteY3" fmla="*/ 937549 h 93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560" h="937549">
                  <a:moveTo>
                    <a:pt x="0" y="0"/>
                  </a:moveTo>
                  <a:cubicBezTo>
                    <a:pt x="286474" y="67519"/>
                    <a:pt x="517068" y="112178"/>
                    <a:pt x="708050" y="243358"/>
                  </a:cubicBezTo>
                  <a:cubicBezTo>
                    <a:pt x="899032" y="374538"/>
                    <a:pt x="1026289" y="675190"/>
                    <a:pt x="1145894" y="787078"/>
                  </a:cubicBezTo>
                  <a:cubicBezTo>
                    <a:pt x="1265499" y="898966"/>
                    <a:pt x="1373529" y="918257"/>
                    <a:pt x="1481560" y="937549"/>
                  </a:cubicBezTo>
                </a:path>
              </a:pathLst>
            </a:custGeom>
            <a:noFill/>
            <a:ln>
              <a:solidFill>
                <a:srgbClr val="B6933C">
                  <a:alpha val="31000"/>
                </a:srgbClr>
              </a:solidFill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1E480C63-25B6-4D71-9AA2-6898D4B85311}"/>
                </a:ext>
              </a:extLst>
            </p:cNvPr>
            <p:cNvSpPr/>
            <p:nvPr/>
          </p:nvSpPr>
          <p:spPr>
            <a:xfrm rot="16599750">
              <a:off x="5465197" y="3284560"/>
              <a:ext cx="1624828" cy="1145461"/>
            </a:xfrm>
            <a:custGeom>
              <a:avLst/>
              <a:gdLst>
                <a:gd name="connsiteX0" fmla="*/ 0 w 1481560"/>
                <a:gd name="connsiteY0" fmla="*/ 0 h 937549"/>
                <a:gd name="connsiteX1" fmla="*/ 763930 w 1481560"/>
                <a:gd name="connsiteY1" fmla="*/ 266218 h 937549"/>
                <a:gd name="connsiteX2" fmla="*/ 1145894 w 1481560"/>
                <a:gd name="connsiteY2" fmla="*/ 787078 h 937549"/>
                <a:gd name="connsiteX3" fmla="*/ 1481560 w 1481560"/>
                <a:gd name="connsiteY3" fmla="*/ 937549 h 937549"/>
                <a:gd name="connsiteX0" fmla="*/ 0 w 1481560"/>
                <a:gd name="connsiteY0" fmla="*/ 0 h 937549"/>
                <a:gd name="connsiteX1" fmla="*/ 708050 w 1481560"/>
                <a:gd name="connsiteY1" fmla="*/ 243358 h 937549"/>
                <a:gd name="connsiteX2" fmla="*/ 1145894 w 1481560"/>
                <a:gd name="connsiteY2" fmla="*/ 787078 h 937549"/>
                <a:gd name="connsiteX3" fmla="*/ 1481560 w 1481560"/>
                <a:gd name="connsiteY3" fmla="*/ 937549 h 93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560" h="937549">
                  <a:moveTo>
                    <a:pt x="0" y="0"/>
                  </a:moveTo>
                  <a:cubicBezTo>
                    <a:pt x="286474" y="67519"/>
                    <a:pt x="517068" y="112178"/>
                    <a:pt x="708050" y="243358"/>
                  </a:cubicBezTo>
                  <a:cubicBezTo>
                    <a:pt x="899032" y="374538"/>
                    <a:pt x="1026289" y="675190"/>
                    <a:pt x="1145894" y="787078"/>
                  </a:cubicBezTo>
                  <a:cubicBezTo>
                    <a:pt x="1265499" y="898966"/>
                    <a:pt x="1373529" y="918257"/>
                    <a:pt x="1481560" y="937549"/>
                  </a:cubicBezTo>
                </a:path>
              </a:pathLst>
            </a:custGeom>
            <a:noFill/>
            <a:ln>
              <a:solidFill>
                <a:srgbClr val="B6933C">
                  <a:alpha val="31000"/>
                </a:srgbClr>
              </a:solidFill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DB40CF6D-8464-4E9B-B49C-D7880A967AE0}"/>
                </a:ext>
              </a:extLst>
            </p:cNvPr>
            <p:cNvGrpSpPr/>
            <p:nvPr/>
          </p:nvGrpSpPr>
          <p:grpSpPr>
            <a:xfrm rot="19967335" flipH="1">
              <a:off x="8732879" y="2793978"/>
              <a:ext cx="914451" cy="1612422"/>
              <a:chOff x="5512283" y="3152101"/>
              <a:chExt cx="1493996" cy="1567001"/>
            </a:xfrm>
          </p:grpSpPr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785E63C9-E0B8-4E52-914D-7AF6E005D0FF}"/>
                  </a:ext>
                </a:extLst>
              </p:cNvPr>
              <p:cNvSpPr/>
              <p:nvPr/>
            </p:nvSpPr>
            <p:spPr>
              <a:xfrm rot="16599750" flipH="1" flipV="1">
                <a:off x="5409900" y="3254484"/>
                <a:ext cx="1513267" cy="1308502"/>
              </a:xfrm>
              <a:custGeom>
                <a:avLst/>
                <a:gdLst>
                  <a:gd name="connsiteX0" fmla="*/ 0 w 1481560"/>
                  <a:gd name="connsiteY0" fmla="*/ 0 h 937549"/>
                  <a:gd name="connsiteX1" fmla="*/ 763930 w 1481560"/>
                  <a:gd name="connsiteY1" fmla="*/ 266218 h 937549"/>
                  <a:gd name="connsiteX2" fmla="*/ 1145894 w 1481560"/>
                  <a:gd name="connsiteY2" fmla="*/ 787078 h 937549"/>
                  <a:gd name="connsiteX3" fmla="*/ 1481560 w 1481560"/>
                  <a:gd name="connsiteY3" fmla="*/ 937549 h 937549"/>
                  <a:gd name="connsiteX0" fmla="*/ 0 w 1481560"/>
                  <a:gd name="connsiteY0" fmla="*/ 0 h 937549"/>
                  <a:gd name="connsiteX1" fmla="*/ 708050 w 1481560"/>
                  <a:gd name="connsiteY1" fmla="*/ 243358 h 937549"/>
                  <a:gd name="connsiteX2" fmla="*/ 1145894 w 1481560"/>
                  <a:gd name="connsiteY2" fmla="*/ 787078 h 937549"/>
                  <a:gd name="connsiteX3" fmla="*/ 1481560 w 1481560"/>
                  <a:gd name="connsiteY3" fmla="*/ 937549 h 93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1560" h="937549">
                    <a:moveTo>
                      <a:pt x="0" y="0"/>
                    </a:moveTo>
                    <a:cubicBezTo>
                      <a:pt x="286474" y="67519"/>
                      <a:pt x="517068" y="112178"/>
                      <a:pt x="708050" y="243358"/>
                    </a:cubicBezTo>
                    <a:cubicBezTo>
                      <a:pt x="899032" y="374538"/>
                      <a:pt x="1026289" y="675190"/>
                      <a:pt x="1145894" y="787078"/>
                    </a:cubicBezTo>
                    <a:cubicBezTo>
                      <a:pt x="1265499" y="898966"/>
                      <a:pt x="1373529" y="918257"/>
                      <a:pt x="1481560" y="937549"/>
                    </a:cubicBezTo>
                  </a:path>
                </a:pathLst>
              </a:custGeom>
              <a:noFill/>
              <a:ln>
                <a:solidFill>
                  <a:srgbClr val="B6933C">
                    <a:alpha val="31000"/>
                  </a:srgbClr>
                </a:solidFill>
              </a:ln>
              <a:effectLst>
                <a:outerShdw blurRad="368300" sx="102000" sy="102000" algn="ctr" rotWithShape="0">
                  <a:prstClr val="black">
                    <a:alpha val="6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3F4FC2B1-4D04-4F25-BA76-1DBA4FA1BA53}"/>
                  </a:ext>
                </a:extLst>
              </p:cNvPr>
              <p:cNvSpPr/>
              <p:nvPr/>
            </p:nvSpPr>
            <p:spPr>
              <a:xfrm rot="16599750">
                <a:off x="5606950" y="3319774"/>
                <a:ext cx="1463335" cy="1335322"/>
              </a:xfrm>
              <a:custGeom>
                <a:avLst/>
                <a:gdLst>
                  <a:gd name="connsiteX0" fmla="*/ 0 w 1481560"/>
                  <a:gd name="connsiteY0" fmla="*/ 0 h 937549"/>
                  <a:gd name="connsiteX1" fmla="*/ 763930 w 1481560"/>
                  <a:gd name="connsiteY1" fmla="*/ 266218 h 937549"/>
                  <a:gd name="connsiteX2" fmla="*/ 1145894 w 1481560"/>
                  <a:gd name="connsiteY2" fmla="*/ 787078 h 937549"/>
                  <a:gd name="connsiteX3" fmla="*/ 1481560 w 1481560"/>
                  <a:gd name="connsiteY3" fmla="*/ 937549 h 937549"/>
                  <a:gd name="connsiteX0" fmla="*/ 0 w 1481560"/>
                  <a:gd name="connsiteY0" fmla="*/ 0 h 937549"/>
                  <a:gd name="connsiteX1" fmla="*/ 708050 w 1481560"/>
                  <a:gd name="connsiteY1" fmla="*/ 243358 h 937549"/>
                  <a:gd name="connsiteX2" fmla="*/ 1145894 w 1481560"/>
                  <a:gd name="connsiteY2" fmla="*/ 787078 h 937549"/>
                  <a:gd name="connsiteX3" fmla="*/ 1481560 w 1481560"/>
                  <a:gd name="connsiteY3" fmla="*/ 937549 h 93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1560" h="937549">
                    <a:moveTo>
                      <a:pt x="0" y="0"/>
                    </a:moveTo>
                    <a:cubicBezTo>
                      <a:pt x="286474" y="67519"/>
                      <a:pt x="517068" y="112178"/>
                      <a:pt x="708050" y="243358"/>
                    </a:cubicBezTo>
                    <a:cubicBezTo>
                      <a:pt x="899032" y="374538"/>
                      <a:pt x="1026289" y="675190"/>
                      <a:pt x="1145894" y="787078"/>
                    </a:cubicBezTo>
                    <a:cubicBezTo>
                      <a:pt x="1265499" y="898966"/>
                      <a:pt x="1373529" y="918257"/>
                      <a:pt x="1481560" y="937549"/>
                    </a:cubicBezTo>
                  </a:path>
                </a:pathLst>
              </a:custGeom>
              <a:noFill/>
              <a:ln>
                <a:solidFill>
                  <a:srgbClr val="B6933C">
                    <a:alpha val="31000"/>
                  </a:srgbClr>
                </a:solidFill>
              </a:ln>
              <a:effectLst>
                <a:outerShdw blurRad="368300" sx="102000" sy="102000" algn="ctr" rotWithShape="0">
                  <a:prstClr val="black">
                    <a:alpha val="6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0FF3FBBB-8184-45C6-8990-E2CC3B87605A}"/>
                </a:ext>
              </a:extLst>
            </p:cNvPr>
            <p:cNvSpPr txBox="1"/>
            <p:nvPr/>
          </p:nvSpPr>
          <p:spPr>
            <a:xfrm>
              <a:off x="891022" y="4573492"/>
              <a:ext cx="200629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与各大官方机构深入合作，熟悉行业操作规程</a:t>
              </a: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3509814F-6BDA-4DF6-8F78-F94F121E3E2B}"/>
                </a:ext>
              </a:extLst>
            </p:cNvPr>
            <p:cNvSpPr txBox="1"/>
            <p:nvPr/>
          </p:nvSpPr>
          <p:spPr>
            <a:xfrm>
              <a:off x="6935574" y="4010956"/>
              <a:ext cx="1310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产品卖点</a:t>
              </a: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A3E20FDA-1419-45CB-86D2-E941E48E0CF3}"/>
                </a:ext>
              </a:extLst>
            </p:cNvPr>
            <p:cNvSpPr txBox="1"/>
            <p:nvPr/>
          </p:nvSpPr>
          <p:spPr>
            <a:xfrm>
              <a:off x="4024021" y="2947379"/>
              <a:ext cx="1310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品牌定位</a:t>
              </a: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8280F80C-6422-4AF4-9728-1754DBBE0AFF}"/>
                </a:ext>
              </a:extLst>
            </p:cNvPr>
            <p:cNvSpPr txBox="1"/>
            <p:nvPr/>
          </p:nvSpPr>
          <p:spPr>
            <a:xfrm>
              <a:off x="9854775" y="2947379"/>
              <a:ext cx="1310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售后服务</a:t>
              </a: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FDF42716-EC56-4900-8080-5AD222931559}"/>
                </a:ext>
              </a:extLst>
            </p:cNvPr>
            <p:cNvSpPr txBox="1"/>
            <p:nvPr/>
          </p:nvSpPr>
          <p:spPr>
            <a:xfrm>
              <a:off x="6587749" y="4573492"/>
              <a:ext cx="200629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与各大官方机构深入合作，熟悉行业操作规程</a:t>
              </a: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90CC50DD-EE4B-4655-865B-072651B01ADE}"/>
                </a:ext>
              </a:extLst>
            </p:cNvPr>
            <p:cNvSpPr txBox="1"/>
            <p:nvPr/>
          </p:nvSpPr>
          <p:spPr>
            <a:xfrm>
              <a:off x="3709473" y="2106924"/>
              <a:ext cx="200629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与各大官方机构深入合作，熟悉行业操作规程</a:t>
              </a: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23D780E8-93AB-4660-A23F-B83585323F15}"/>
                </a:ext>
              </a:extLst>
            </p:cNvPr>
            <p:cNvSpPr txBox="1"/>
            <p:nvPr/>
          </p:nvSpPr>
          <p:spPr>
            <a:xfrm>
              <a:off x="9406200" y="2106924"/>
              <a:ext cx="200629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与各大官方机构深入合作，熟悉行业操作规程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22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90000"/>
                <a:lumOff val="1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6CA6B8B9-4283-4E05-9429-0974F9D4E2F9}"/>
              </a:ext>
            </a:extLst>
          </p:cNvPr>
          <p:cNvGrpSpPr/>
          <p:nvPr/>
        </p:nvGrpSpPr>
        <p:grpSpPr>
          <a:xfrm>
            <a:off x="-2413752" y="-4128443"/>
            <a:ext cx="17019504" cy="13920942"/>
            <a:chOff x="-2413752" y="-4128443"/>
            <a:chExt cx="17019504" cy="13920942"/>
          </a:xfrm>
        </p:grpSpPr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704D663D-4C1B-498E-ABDE-43C04BBAEB5E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036F6F76-9DFF-43AF-A173-0012E2BA7E7C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E252AB55-6021-417F-8BE4-834C560C503D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8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3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D6A02E-5613-43AB-A211-6AB45D89D619}"/>
              </a:ext>
            </a:extLst>
          </p:cNvPr>
          <p:cNvGrpSpPr/>
          <p:nvPr/>
        </p:nvGrpSpPr>
        <p:grpSpPr>
          <a:xfrm flipV="1">
            <a:off x="5254101" y="1899136"/>
            <a:ext cx="13875798" cy="11252322"/>
            <a:chOff x="-2413752" y="-4128443"/>
            <a:chExt cx="17019504" cy="13920942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39D242F8-64AC-454E-B1F5-FE0D746FCE1B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F77EDED6-82E8-44A1-8584-9ED36F7F89E4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76A09035-6321-4479-9563-67C9230745B2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B1EA6DD-2614-4558-9087-20D6CF4CB09F}"/>
              </a:ext>
            </a:extLst>
          </p:cNvPr>
          <p:cNvGrpSpPr/>
          <p:nvPr/>
        </p:nvGrpSpPr>
        <p:grpSpPr>
          <a:xfrm flipV="1">
            <a:off x="-6955413" y="1860562"/>
            <a:ext cx="13875798" cy="11252322"/>
            <a:chOff x="-2413752" y="-4128443"/>
            <a:chExt cx="17019504" cy="13920942"/>
          </a:xfrm>
        </p:grpSpPr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5BC33014-3553-40FC-A579-9167460CCCBE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116962B2-DC3E-43CE-BF03-2D77E84F96DF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E78B3C4B-46BE-44F3-B906-8721791D7A71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CF7B6284-0C6C-487F-81E8-D39ED4B5B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30342"/>
          <a:stretch>
            <a:fillRect/>
          </a:stretch>
        </p:blipFill>
        <p:spPr>
          <a:xfrm>
            <a:off x="2775550" y="0"/>
            <a:ext cx="6640900" cy="6504360"/>
          </a:xfrm>
          <a:custGeom>
            <a:avLst/>
            <a:gdLst>
              <a:gd name="connsiteX0" fmla="*/ 0 w 6640900"/>
              <a:gd name="connsiteY0" fmla="*/ 0 h 6504360"/>
              <a:gd name="connsiteX1" fmla="*/ 6640900 w 6640900"/>
              <a:gd name="connsiteY1" fmla="*/ 0 h 6504360"/>
              <a:gd name="connsiteX2" fmla="*/ 6640900 w 6640900"/>
              <a:gd name="connsiteY2" fmla="*/ 6504360 h 6504360"/>
              <a:gd name="connsiteX3" fmla="*/ 0 w 6640900"/>
              <a:gd name="connsiteY3" fmla="*/ 6504360 h 650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900" h="6504360">
                <a:moveTo>
                  <a:pt x="0" y="0"/>
                </a:moveTo>
                <a:lnTo>
                  <a:pt x="6640900" y="0"/>
                </a:lnTo>
                <a:lnTo>
                  <a:pt x="6640900" y="6504360"/>
                </a:lnTo>
                <a:lnTo>
                  <a:pt x="0" y="6504360"/>
                </a:lnTo>
                <a:close/>
              </a:path>
            </a:pathLst>
          </a:cu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AA15A718-AB34-47CD-8251-2F1C89C2C4CE}"/>
              </a:ext>
            </a:extLst>
          </p:cNvPr>
          <p:cNvSpPr/>
          <p:nvPr/>
        </p:nvSpPr>
        <p:spPr>
          <a:xfrm>
            <a:off x="1" y="2429835"/>
            <a:ext cx="12192000" cy="4428165"/>
          </a:xfrm>
          <a:prstGeom prst="rect">
            <a:avLst/>
          </a:prstGeom>
          <a:gradFill>
            <a:gsLst>
              <a:gs pos="0">
                <a:srgbClr val="D9AF5B">
                  <a:alpha val="21000"/>
                </a:srgbClr>
              </a:gs>
              <a:gs pos="65000">
                <a:srgbClr val="E0AF34">
                  <a:alpha val="0"/>
                </a:srgbClr>
              </a:gs>
            </a:gsLst>
            <a:lin ang="15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6763EDB-24DC-41F4-A6B2-7E63C218D335}"/>
              </a:ext>
            </a:extLst>
          </p:cNvPr>
          <p:cNvSpPr/>
          <p:nvPr/>
        </p:nvSpPr>
        <p:spPr>
          <a:xfrm flipH="1">
            <a:off x="0" y="2429835"/>
            <a:ext cx="12316195" cy="4428165"/>
          </a:xfrm>
          <a:prstGeom prst="rect">
            <a:avLst/>
          </a:prstGeom>
          <a:gradFill>
            <a:gsLst>
              <a:gs pos="0">
                <a:srgbClr val="D9AF5B">
                  <a:alpha val="21000"/>
                </a:srgbClr>
              </a:gs>
              <a:gs pos="65000">
                <a:srgbClr val="E0AF34">
                  <a:alpha val="0"/>
                </a:srgbClr>
              </a:gs>
            </a:gsLst>
            <a:lin ang="15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4117EB7-7A56-482D-B518-6C7FC5AD39C6}"/>
              </a:ext>
            </a:extLst>
          </p:cNvPr>
          <p:cNvSpPr/>
          <p:nvPr/>
        </p:nvSpPr>
        <p:spPr>
          <a:xfrm>
            <a:off x="1703053" y="1331813"/>
            <a:ext cx="8785895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800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cs typeface="华文楷体" panose="02010600040101010101" charset="-122"/>
              </a:rPr>
              <a:t>02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5000"/>
                    </a:srgbClr>
                  </a:gs>
                  <a:gs pos="100000">
                    <a:srgbClr val="D9AF5B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+mj-ea"/>
              <a:ea typeface="+mj-ea"/>
              <a:cs typeface="华文楷体" panose="02010600040101010101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2CD15D4-4217-4738-9E4B-9C3C0999606A}"/>
              </a:ext>
            </a:extLst>
          </p:cNvPr>
          <p:cNvGrpSpPr/>
          <p:nvPr/>
        </p:nvGrpSpPr>
        <p:grpSpPr>
          <a:xfrm>
            <a:off x="2138762" y="3764614"/>
            <a:ext cx="7914476" cy="1165050"/>
            <a:chOff x="1396568" y="3979150"/>
            <a:chExt cx="7914476" cy="1329043"/>
          </a:xfrm>
        </p:grpSpPr>
        <p:pic>
          <p:nvPicPr>
            <p:cNvPr id="43" name="Picture 663">
              <a:extLst>
                <a:ext uri="{FF2B5EF4-FFF2-40B4-BE49-F238E27FC236}">
                  <a16:creationId xmlns:a16="http://schemas.microsoft.com/office/drawing/2014/main" id="{78792552-7B8A-4249-98A7-2CF91E223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96568" y="3979150"/>
              <a:ext cx="2329175" cy="1329043"/>
            </a:xfrm>
            <a:prstGeom prst="rect">
              <a:avLst/>
            </a:prstGeom>
          </p:spPr>
        </p:pic>
        <p:pic>
          <p:nvPicPr>
            <p:cNvPr id="44" name="Picture 663">
              <a:extLst>
                <a:ext uri="{FF2B5EF4-FFF2-40B4-BE49-F238E27FC236}">
                  <a16:creationId xmlns:a16="http://schemas.microsoft.com/office/drawing/2014/main" id="{1C59D4E4-10FC-4DB3-9132-CD64A9839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981869" y="3979150"/>
              <a:ext cx="2329175" cy="1329043"/>
            </a:xfrm>
            <a:prstGeom prst="rect">
              <a:avLst/>
            </a:prstGeom>
          </p:spPr>
        </p:pic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C57B87F-D629-4D80-B1F0-24CAA8A9A9F0}"/>
              </a:ext>
            </a:extLst>
          </p:cNvPr>
          <p:cNvSpPr txBox="1"/>
          <p:nvPr/>
        </p:nvSpPr>
        <p:spPr>
          <a:xfrm>
            <a:off x="3664715" y="3758118"/>
            <a:ext cx="4862571" cy="830997"/>
          </a:xfrm>
          <a:prstGeom prst="rect">
            <a:avLst/>
          </a:prstGeom>
          <a:noFill/>
          <a:effectLst>
            <a:outerShdw blurRad="50800" dist="139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发展与计划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FAE7867-0EBF-4842-BC4F-8D3BF8C0393C}"/>
              </a:ext>
            </a:extLst>
          </p:cNvPr>
          <p:cNvSpPr txBox="1"/>
          <p:nvPr/>
        </p:nvSpPr>
        <p:spPr>
          <a:xfrm>
            <a:off x="3664715" y="4582341"/>
            <a:ext cx="4862571" cy="307777"/>
          </a:xfrm>
          <a:prstGeom prst="rect">
            <a:avLst/>
          </a:prstGeom>
          <a:noFill/>
          <a:effectLst>
            <a:outerShdw blurRad="50800" dist="139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Development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222380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7146664-ECE8-4887-A726-7390A659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D8160174-8819-4B79-9F8B-1DC16D2642DA}"/>
              </a:ext>
            </a:extLst>
          </p:cNvPr>
          <p:cNvGrpSpPr/>
          <p:nvPr/>
        </p:nvGrpSpPr>
        <p:grpSpPr>
          <a:xfrm flipV="1">
            <a:off x="-4725000" y="1206083"/>
            <a:ext cx="9449997" cy="9447930"/>
            <a:chOff x="-2413752" y="-4128443"/>
            <a:chExt cx="17019504" cy="13920942"/>
          </a:xfrm>
        </p:grpSpPr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E1627479-874F-4B9A-BFF3-6850E4719C3C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等腰三角形 50">
              <a:extLst>
                <a:ext uri="{FF2B5EF4-FFF2-40B4-BE49-F238E27FC236}">
                  <a16:creationId xmlns:a16="http://schemas.microsoft.com/office/drawing/2014/main" id="{7773D921-617A-4F6E-9EE3-B1E2EB9ED1B2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959B8C9F-D740-4F1C-84D6-0FE040464FCE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EC36A01-B0DF-423E-96C0-2D3088DF002A}"/>
              </a:ext>
            </a:extLst>
          </p:cNvPr>
          <p:cNvGrpSpPr/>
          <p:nvPr/>
        </p:nvGrpSpPr>
        <p:grpSpPr>
          <a:xfrm flipH="1">
            <a:off x="7467001" y="-3569598"/>
            <a:ext cx="9449997" cy="9447930"/>
            <a:chOff x="-2413752" y="-4128443"/>
            <a:chExt cx="17019504" cy="13920942"/>
          </a:xfrm>
        </p:grpSpPr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0FB290FD-4A4A-47D1-B6AB-7EA8D42BC7AB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4E1658C5-149D-4C12-8D53-99CF8529264F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BFB7694F-EF1F-4DC3-8DDE-4C1E8F3F003A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39AD80E6-64AF-4EF1-B202-040FFE87D631}"/>
              </a:ext>
            </a:extLst>
          </p:cNvPr>
          <p:cNvSpPr/>
          <p:nvPr/>
        </p:nvSpPr>
        <p:spPr>
          <a:xfrm flipH="1">
            <a:off x="110133" y="-376193"/>
            <a:ext cx="6740396" cy="6143856"/>
          </a:xfrm>
          <a:custGeom>
            <a:avLst/>
            <a:gdLst>
              <a:gd name="connsiteX0" fmla="*/ 6740396 w 6740396"/>
              <a:gd name="connsiteY0" fmla="*/ 0 h 6143856"/>
              <a:gd name="connsiteX1" fmla="*/ 3128943 w 6740396"/>
              <a:gd name="connsiteY1" fmla="*/ 0 h 6143856"/>
              <a:gd name="connsiteX2" fmla="*/ 1648147 w 6740396"/>
              <a:gd name="connsiteY2" fmla="*/ 2907626 h 6143856"/>
              <a:gd name="connsiteX3" fmla="*/ 1662713 w 6740396"/>
              <a:gd name="connsiteY3" fmla="*/ 2920865 h 6143856"/>
              <a:gd name="connsiteX4" fmla="*/ 2043844 w 6740396"/>
              <a:gd name="connsiteY4" fmla="*/ 3840996 h 6143856"/>
              <a:gd name="connsiteX5" fmla="*/ 742582 w 6740396"/>
              <a:gd name="connsiteY5" fmla="*/ 5142258 h 6143856"/>
              <a:gd name="connsiteX6" fmla="*/ 609536 w 6740396"/>
              <a:gd name="connsiteY6" fmla="*/ 5135540 h 6143856"/>
              <a:gd name="connsiteX7" fmla="*/ 520440 w 6740396"/>
              <a:gd name="connsiteY7" fmla="*/ 5121942 h 6143856"/>
              <a:gd name="connsiteX8" fmla="*/ 0 w 6740396"/>
              <a:gd name="connsiteY8" fmla="*/ 6143856 h 6143856"/>
              <a:gd name="connsiteX9" fmla="*/ 3611453 w 6740396"/>
              <a:gd name="connsiteY9" fmla="*/ 6143856 h 614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0396" h="6143856">
                <a:moveTo>
                  <a:pt x="6740396" y="0"/>
                </a:moveTo>
                <a:lnTo>
                  <a:pt x="3128943" y="0"/>
                </a:lnTo>
                <a:lnTo>
                  <a:pt x="1648147" y="2907626"/>
                </a:lnTo>
                <a:lnTo>
                  <a:pt x="1662713" y="2920865"/>
                </a:lnTo>
                <a:cubicBezTo>
                  <a:pt x="1898196" y="3156347"/>
                  <a:pt x="2043844" y="3481663"/>
                  <a:pt x="2043844" y="3840996"/>
                </a:cubicBezTo>
                <a:cubicBezTo>
                  <a:pt x="2043844" y="4559663"/>
                  <a:pt x="1461249" y="5142258"/>
                  <a:pt x="742582" y="5142258"/>
                </a:cubicBezTo>
                <a:cubicBezTo>
                  <a:pt x="697666" y="5142258"/>
                  <a:pt x="653280" y="5139983"/>
                  <a:pt x="609536" y="5135540"/>
                </a:cubicBezTo>
                <a:lnTo>
                  <a:pt x="520440" y="5121942"/>
                </a:lnTo>
                <a:lnTo>
                  <a:pt x="0" y="6143856"/>
                </a:lnTo>
                <a:lnTo>
                  <a:pt x="3611453" y="6143856"/>
                </a:lnTo>
                <a:close/>
              </a:path>
            </a:pathLst>
          </a:custGeom>
          <a:gradFill flip="none" rotWithShape="1">
            <a:gsLst>
              <a:gs pos="0">
                <a:srgbClr val="CAB49F">
                  <a:alpha val="30000"/>
                </a:srgbClr>
              </a:gs>
              <a:gs pos="100000">
                <a:srgbClr val="CCBE9E">
                  <a:alpha val="0"/>
                </a:srgb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rgbClr val="CCBE9E">
                    <a:alpha val="50000"/>
                  </a:srgbClr>
                </a:gs>
                <a:gs pos="100000">
                  <a:srgbClr val="CCBE9E">
                    <a:alpha val="0"/>
                  </a:srgb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EBF8BADE-FA0C-4276-8D81-15532BD50967}"/>
              </a:ext>
            </a:extLst>
          </p:cNvPr>
          <p:cNvSpPr/>
          <p:nvPr/>
        </p:nvSpPr>
        <p:spPr>
          <a:xfrm flipV="1">
            <a:off x="5341472" y="1329792"/>
            <a:ext cx="6740396" cy="6143856"/>
          </a:xfrm>
          <a:custGeom>
            <a:avLst/>
            <a:gdLst>
              <a:gd name="connsiteX0" fmla="*/ 0 w 6740396"/>
              <a:gd name="connsiteY0" fmla="*/ 6143856 h 6143856"/>
              <a:gd name="connsiteX1" fmla="*/ 3611453 w 6740396"/>
              <a:gd name="connsiteY1" fmla="*/ 6143856 h 6143856"/>
              <a:gd name="connsiteX2" fmla="*/ 6740396 w 6740396"/>
              <a:gd name="connsiteY2" fmla="*/ 0 h 6143856"/>
              <a:gd name="connsiteX3" fmla="*/ 3128943 w 6740396"/>
              <a:gd name="connsiteY3" fmla="*/ 0 h 6143856"/>
              <a:gd name="connsiteX4" fmla="*/ 1611886 w 6740396"/>
              <a:gd name="connsiteY4" fmla="*/ 2978829 h 6143856"/>
              <a:gd name="connsiteX5" fmla="*/ 1680623 w 6740396"/>
              <a:gd name="connsiteY5" fmla="*/ 3041302 h 6143856"/>
              <a:gd name="connsiteX6" fmla="*/ 2061754 w 6740396"/>
              <a:gd name="connsiteY6" fmla="*/ 3961433 h 6143856"/>
              <a:gd name="connsiteX7" fmla="*/ 760492 w 6740396"/>
              <a:gd name="connsiteY7" fmla="*/ 5262695 h 6143856"/>
              <a:gd name="connsiteX8" fmla="*/ 498243 w 6740396"/>
              <a:gd name="connsiteY8" fmla="*/ 5236258 h 6143856"/>
              <a:gd name="connsiteX9" fmla="*/ 466393 w 6740396"/>
              <a:gd name="connsiteY9" fmla="*/ 5228068 h 614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0396" h="6143856">
                <a:moveTo>
                  <a:pt x="0" y="6143856"/>
                </a:moveTo>
                <a:lnTo>
                  <a:pt x="3611453" y="6143856"/>
                </a:lnTo>
                <a:lnTo>
                  <a:pt x="6740396" y="0"/>
                </a:lnTo>
                <a:lnTo>
                  <a:pt x="3128943" y="0"/>
                </a:lnTo>
                <a:lnTo>
                  <a:pt x="1611886" y="2978829"/>
                </a:lnTo>
                <a:lnTo>
                  <a:pt x="1680623" y="3041302"/>
                </a:lnTo>
                <a:cubicBezTo>
                  <a:pt x="1916106" y="3276784"/>
                  <a:pt x="2061754" y="3602100"/>
                  <a:pt x="2061754" y="3961433"/>
                </a:cubicBezTo>
                <a:cubicBezTo>
                  <a:pt x="2061754" y="4680100"/>
                  <a:pt x="1479159" y="5262695"/>
                  <a:pt x="760492" y="5262695"/>
                </a:cubicBezTo>
                <a:cubicBezTo>
                  <a:pt x="670659" y="5262695"/>
                  <a:pt x="582952" y="5253592"/>
                  <a:pt x="498243" y="5236258"/>
                </a:cubicBezTo>
                <a:lnTo>
                  <a:pt x="466393" y="5228068"/>
                </a:lnTo>
                <a:close/>
              </a:path>
            </a:pathLst>
          </a:custGeom>
          <a:gradFill flip="none" rotWithShape="1">
            <a:gsLst>
              <a:gs pos="0">
                <a:srgbClr val="CAB49F">
                  <a:alpha val="30000"/>
                </a:srgbClr>
              </a:gs>
              <a:gs pos="100000">
                <a:srgbClr val="CCBE9E">
                  <a:alpha val="0"/>
                </a:srgb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rgbClr val="CCBE9E">
                    <a:alpha val="50000"/>
                  </a:srgbClr>
                </a:gs>
                <a:gs pos="100000">
                  <a:srgbClr val="CCBE9E">
                    <a:alpha val="0"/>
                  </a:srgb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O2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发展与计划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优劣分析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5DE8918-575A-4D04-A0AC-D6733AE6B73A}"/>
              </a:ext>
            </a:extLst>
          </p:cNvPr>
          <p:cNvSpPr/>
          <p:nvPr/>
        </p:nvSpPr>
        <p:spPr>
          <a:xfrm>
            <a:off x="1703053" y="2628914"/>
            <a:ext cx="8785895" cy="171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dirty="0">
                <a:gradFill flip="none" rotWithShape="1">
                  <a:gsLst>
                    <a:gs pos="41000">
                      <a:srgbClr val="EEDFC0">
                        <a:lumMod val="88000"/>
                        <a:lumOff val="12000"/>
                      </a:srgbClr>
                    </a:gs>
                    <a:gs pos="4000">
                      <a:srgbClr val="EECA91">
                        <a:lumMod val="95000"/>
                      </a:srgbClr>
                    </a:gs>
                    <a:gs pos="100000">
                      <a:srgbClr val="D9AF5B"/>
                    </a:gs>
                  </a:gsLst>
                  <a:lin ang="5400000" scaled="1"/>
                  <a:tileRect/>
                </a:gradFill>
                <a:effectLst>
                  <a:outerShdw blurRad="88900" dist="165100" dir="5400000" algn="t" rotWithShape="0">
                    <a:prstClr val="black">
                      <a:alpha val="44000"/>
                    </a:prstClr>
                  </a:outerShdw>
                </a:effectLst>
                <a:latin typeface="+mj-ea"/>
                <a:ea typeface="+mj-ea"/>
                <a:cs typeface="华文楷体" panose="02010600040101010101" charset="-122"/>
              </a:rPr>
              <a:t>VS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1000">
                    <a:srgbClr val="EEDFC0">
                      <a:lumMod val="88000"/>
                      <a:lumOff val="12000"/>
                    </a:srgbClr>
                  </a:gs>
                  <a:gs pos="4000">
                    <a:srgbClr val="EECA91">
                      <a:lumMod val="95000"/>
                    </a:srgbClr>
                  </a:gs>
                  <a:gs pos="100000">
                    <a:srgbClr val="D9AF5B"/>
                  </a:gs>
                </a:gsLst>
                <a:lin ang="5400000" scaled="1"/>
                <a:tileRect/>
              </a:gradFill>
              <a:effectLst>
                <a:outerShdw blurRad="88900" dist="165100" dir="5400000" algn="t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+mj-ea"/>
              <a:ea typeface="+mj-ea"/>
              <a:cs typeface="华文楷体" panose="02010600040101010101" charset="-122"/>
            </a:endParaRPr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83D3E7AA-EAE8-42C1-97C5-E0527BCBEA8B}"/>
              </a:ext>
            </a:extLst>
          </p:cNvPr>
          <p:cNvSpPr/>
          <p:nvPr/>
        </p:nvSpPr>
        <p:spPr>
          <a:xfrm>
            <a:off x="1988077" y="2000235"/>
            <a:ext cx="1994341" cy="190459"/>
          </a:xfrm>
          <a:prstGeom prst="parallelogram">
            <a:avLst>
              <a:gd name="adj" fmla="val 38610"/>
            </a:avLst>
          </a:prstGeom>
          <a:gradFill flip="none" rotWithShape="1">
            <a:gsLst>
              <a:gs pos="40000">
                <a:srgbClr val="CCBE9E">
                  <a:alpha val="11000"/>
                </a:srgbClr>
              </a:gs>
              <a:gs pos="21000">
                <a:srgbClr val="CCBE9E">
                  <a:alpha val="20000"/>
                </a:srgbClr>
              </a:gs>
              <a:gs pos="0">
                <a:srgbClr val="CCBE9E">
                  <a:alpha val="28000"/>
                </a:srgbClr>
              </a:gs>
              <a:gs pos="71000">
                <a:srgbClr val="CCBE9E">
                  <a:alpha val="0"/>
                </a:srgbClr>
              </a:gs>
            </a:gsLst>
            <a:lin ang="16800000" scaled="0"/>
            <a:tileRect/>
          </a:gradFill>
          <a:ln>
            <a:gradFill flip="none" rotWithShape="1">
              <a:gsLst>
                <a:gs pos="0">
                  <a:srgbClr val="CCBE9E"/>
                </a:gs>
                <a:gs pos="36000">
                  <a:srgbClr val="CCBE9E">
                    <a:alpha val="13000"/>
                  </a:srgbClr>
                </a:gs>
                <a:gs pos="16000">
                  <a:srgbClr val="CCBE9E">
                    <a:alpha val="60000"/>
                  </a:srgbClr>
                </a:gs>
                <a:gs pos="62000">
                  <a:srgbClr val="CCBE9E">
                    <a:alpha val="0"/>
                  </a:srgb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1" name="Picture 113">
            <a:extLst>
              <a:ext uri="{FF2B5EF4-FFF2-40B4-BE49-F238E27FC236}">
                <a16:creationId xmlns:a16="http://schemas.microsoft.com/office/drawing/2014/main" id="{004A11A4-52F4-4CD7-8F5E-093F82EED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8432" y="1929338"/>
            <a:ext cx="2726506" cy="526159"/>
          </a:xfrm>
          <a:prstGeom prst="rect">
            <a:avLst/>
          </a:prstGeom>
        </p:spPr>
      </p:pic>
      <p:sp>
        <p:nvSpPr>
          <p:cNvPr id="62" name="平行四边形 61">
            <a:extLst>
              <a:ext uri="{FF2B5EF4-FFF2-40B4-BE49-F238E27FC236}">
                <a16:creationId xmlns:a16="http://schemas.microsoft.com/office/drawing/2014/main" id="{46F8C4E1-F60E-446E-9F26-BE96E79A5428}"/>
              </a:ext>
            </a:extLst>
          </p:cNvPr>
          <p:cNvSpPr/>
          <p:nvPr/>
        </p:nvSpPr>
        <p:spPr>
          <a:xfrm>
            <a:off x="8448234" y="5124721"/>
            <a:ext cx="1994341" cy="190459"/>
          </a:xfrm>
          <a:prstGeom prst="parallelogram">
            <a:avLst>
              <a:gd name="adj" fmla="val 38610"/>
            </a:avLst>
          </a:prstGeom>
          <a:gradFill flip="none" rotWithShape="1">
            <a:gsLst>
              <a:gs pos="40000">
                <a:srgbClr val="CCBE9E">
                  <a:alpha val="11000"/>
                </a:srgbClr>
              </a:gs>
              <a:gs pos="21000">
                <a:srgbClr val="CCBE9E">
                  <a:alpha val="20000"/>
                </a:srgbClr>
              </a:gs>
              <a:gs pos="0">
                <a:srgbClr val="CCBE9E">
                  <a:alpha val="28000"/>
                </a:srgbClr>
              </a:gs>
              <a:gs pos="71000">
                <a:srgbClr val="CCBE9E">
                  <a:alpha val="0"/>
                </a:srgbClr>
              </a:gs>
            </a:gsLst>
            <a:lin ang="16800000" scaled="0"/>
            <a:tileRect/>
          </a:gradFill>
          <a:ln>
            <a:gradFill flip="none" rotWithShape="1">
              <a:gsLst>
                <a:gs pos="0">
                  <a:srgbClr val="CCBE9E"/>
                </a:gs>
                <a:gs pos="36000">
                  <a:srgbClr val="CCBE9E">
                    <a:alpha val="13000"/>
                  </a:srgbClr>
                </a:gs>
                <a:gs pos="16000">
                  <a:srgbClr val="CCBE9E">
                    <a:alpha val="60000"/>
                  </a:srgbClr>
                </a:gs>
                <a:gs pos="62000">
                  <a:srgbClr val="CCBE9E">
                    <a:alpha val="0"/>
                  </a:srgb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4" name="Picture 113">
            <a:extLst>
              <a:ext uri="{FF2B5EF4-FFF2-40B4-BE49-F238E27FC236}">
                <a16:creationId xmlns:a16="http://schemas.microsoft.com/office/drawing/2014/main" id="{BDD916E9-2FC8-44C4-BE67-F38C2A5EB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8589" y="5053824"/>
            <a:ext cx="2726506" cy="526159"/>
          </a:xfrm>
          <a:prstGeom prst="rect">
            <a:avLst/>
          </a:prstGeom>
        </p:spPr>
      </p:pic>
      <p:sp>
        <p:nvSpPr>
          <p:cNvPr id="70" name="文本框 69">
            <a:extLst>
              <a:ext uri="{FF2B5EF4-FFF2-40B4-BE49-F238E27FC236}">
                <a16:creationId xmlns:a16="http://schemas.microsoft.com/office/drawing/2014/main" id="{3332F747-9300-42B4-A0E9-9BAE1768681C}"/>
              </a:ext>
            </a:extLst>
          </p:cNvPr>
          <p:cNvSpPr txBox="1">
            <a:spLocks/>
          </p:cNvSpPr>
          <p:nvPr/>
        </p:nvSpPr>
        <p:spPr>
          <a:xfrm>
            <a:off x="2222339" y="1729282"/>
            <a:ext cx="84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劣势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B7130A5-2C3A-4F32-B208-F630C7BEED03}"/>
              </a:ext>
            </a:extLst>
          </p:cNvPr>
          <p:cNvSpPr txBox="1">
            <a:spLocks/>
          </p:cNvSpPr>
          <p:nvPr/>
        </p:nvSpPr>
        <p:spPr>
          <a:xfrm>
            <a:off x="8790586" y="4819840"/>
            <a:ext cx="84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优势</a:t>
            </a: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8004E834-A545-419D-B6DC-C90D01039943}"/>
              </a:ext>
            </a:extLst>
          </p:cNvPr>
          <p:cNvGrpSpPr/>
          <p:nvPr/>
        </p:nvGrpSpPr>
        <p:grpSpPr>
          <a:xfrm>
            <a:off x="2501319" y="2628133"/>
            <a:ext cx="2344016" cy="918394"/>
            <a:chOff x="1674752" y="6124059"/>
            <a:chExt cx="2344016" cy="918394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A8D45915-D58E-44BA-A7A3-CCC1DAB2490A}"/>
                </a:ext>
              </a:extLst>
            </p:cNvPr>
            <p:cNvSpPr txBox="1"/>
            <p:nvPr/>
          </p:nvSpPr>
          <p:spPr>
            <a:xfrm flipH="1">
              <a:off x="1674752" y="6493392"/>
              <a:ext cx="234401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由于股价过低，造成资金短缺，可能会产生危机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288D8F9B-ADD2-4132-8BD0-727C2806AE11}"/>
                </a:ext>
              </a:extLst>
            </p:cNvPr>
            <p:cNvSpPr txBox="1"/>
            <p:nvPr/>
          </p:nvSpPr>
          <p:spPr>
            <a:xfrm flipH="1">
              <a:off x="1674752" y="6124059"/>
              <a:ext cx="20746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资金短缺：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A5AA51C8-DD06-4A6B-8F59-08E0E54372F5}"/>
              </a:ext>
            </a:extLst>
          </p:cNvPr>
          <p:cNvGrpSpPr/>
          <p:nvPr/>
        </p:nvGrpSpPr>
        <p:grpSpPr>
          <a:xfrm>
            <a:off x="3089984" y="4059053"/>
            <a:ext cx="2344016" cy="918394"/>
            <a:chOff x="983323" y="7914556"/>
            <a:chExt cx="2344016" cy="918394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EAE9FD4A-2A5E-4E02-963C-E67D651FCC52}"/>
                </a:ext>
              </a:extLst>
            </p:cNvPr>
            <p:cNvSpPr txBox="1"/>
            <p:nvPr/>
          </p:nvSpPr>
          <p:spPr>
            <a:xfrm flipH="1">
              <a:off x="983323" y="8283889"/>
              <a:ext cx="234401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因为战略转移，将面临新客户补充不足的尴尬境地。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E54F97C4-3CB2-4C91-9F11-031A362638D2}"/>
                </a:ext>
              </a:extLst>
            </p:cNvPr>
            <p:cNvSpPr txBox="1"/>
            <p:nvPr/>
          </p:nvSpPr>
          <p:spPr>
            <a:xfrm flipH="1">
              <a:off x="983323" y="7914556"/>
              <a:ext cx="20746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企业战略转型：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279C7531-2E89-4A39-8F40-2E3E69CC8F04}"/>
              </a:ext>
            </a:extLst>
          </p:cNvPr>
          <p:cNvGrpSpPr/>
          <p:nvPr/>
        </p:nvGrpSpPr>
        <p:grpSpPr>
          <a:xfrm>
            <a:off x="7408736" y="2156022"/>
            <a:ext cx="2344016" cy="918394"/>
            <a:chOff x="8698898" y="6124059"/>
            <a:chExt cx="2344016" cy="918394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78969A8B-AC70-4D4C-A954-F119AC5B7D88}"/>
                </a:ext>
              </a:extLst>
            </p:cNvPr>
            <p:cNvSpPr txBox="1"/>
            <p:nvPr/>
          </p:nvSpPr>
          <p:spPr>
            <a:xfrm>
              <a:off x="8698898" y="6493392"/>
              <a:ext cx="234401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信息越来越细分化与全面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更具有针对性和有效性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9A4B4D60-5B31-464D-A266-9267E66CBF2B}"/>
                </a:ext>
              </a:extLst>
            </p:cNvPr>
            <p:cNvSpPr txBox="1"/>
            <p:nvPr/>
          </p:nvSpPr>
          <p:spPr>
            <a:xfrm>
              <a:off x="8698898" y="6124059"/>
              <a:ext cx="20746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产品特色鲜明：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6C3A9C76-5A10-4CB8-B349-3178C0C95C6A}"/>
              </a:ext>
            </a:extLst>
          </p:cNvPr>
          <p:cNvGrpSpPr/>
          <p:nvPr/>
        </p:nvGrpSpPr>
        <p:grpSpPr>
          <a:xfrm>
            <a:off x="7825186" y="3562337"/>
            <a:ext cx="2344016" cy="918394"/>
            <a:chOff x="8698898" y="7914556"/>
            <a:chExt cx="2344016" cy="918394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603CD03E-522F-4D6F-93A9-E4C41D27EE82}"/>
                </a:ext>
              </a:extLst>
            </p:cNvPr>
            <p:cNvSpPr txBox="1"/>
            <p:nvPr/>
          </p:nvSpPr>
          <p:spPr>
            <a:xfrm>
              <a:off x="8698898" y="8283889"/>
              <a:ext cx="234401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庞大的会员数目，知名度的提升，吸引了商家的到来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EE73CBF2-F0EA-49ED-8831-B512AD2CDAB6}"/>
                </a:ext>
              </a:extLst>
            </p:cNvPr>
            <p:cNvSpPr txBox="1"/>
            <p:nvPr/>
          </p:nvSpPr>
          <p:spPr>
            <a:xfrm>
              <a:off x="8698898" y="7914556"/>
              <a:ext cx="20746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企业基础雄厚：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6000"/>
                <a:lumOff val="4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12CEA0-15D5-473F-92D6-BC94701B7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6BD5B29-B752-47C2-B168-75E2BEAE8A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alphaModFix amt="14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5" name="OfficePLUS.cn-14">
            <a:hlinkClick r:id="rId3"/>
            <a:extLst>
              <a:ext uri="{FF2B5EF4-FFF2-40B4-BE49-F238E27FC236}">
                <a16:creationId xmlns:a16="http://schemas.microsoft.com/office/drawing/2014/main" id="{4F588926-9432-487A-AF21-E41B0D3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712032"/>
            <a:ext cx="1828800" cy="243840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7146664-ECE8-4887-A726-7390A659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060"/>
          <a:stretch>
            <a:fillRect/>
          </a:stretch>
        </p:blipFill>
        <p:spPr>
          <a:xfrm rot="19281731">
            <a:off x="-1470177" y="-666211"/>
            <a:ext cx="6551612" cy="5546523"/>
          </a:xfrm>
          <a:custGeom>
            <a:avLst/>
            <a:gdLst>
              <a:gd name="connsiteX0" fmla="*/ 3181047 w 6551612"/>
              <a:gd name="connsiteY0" fmla="*/ 0 h 5546523"/>
              <a:gd name="connsiteX1" fmla="*/ 6551612 w 6551612"/>
              <a:gd name="connsiteY1" fmla="*/ 2694331 h 5546523"/>
              <a:gd name="connsiteX2" fmla="*/ 6551612 w 6551612"/>
              <a:gd name="connsiteY2" fmla="*/ 5546523 h 5546523"/>
              <a:gd name="connsiteX3" fmla="*/ 0 w 6551612"/>
              <a:gd name="connsiteY3" fmla="*/ 5546523 h 5546523"/>
              <a:gd name="connsiteX4" fmla="*/ 0 w 6551612"/>
              <a:gd name="connsiteY4" fmla="*/ 3979439 h 5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1612" h="5546523">
                <a:moveTo>
                  <a:pt x="3181047" y="0"/>
                </a:moveTo>
                <a:lnTo>
                  <a:pt x="6551612" y="2694331"/>
                </a:lnTo>
                <a:lnTo>
                  <a:pt x="6551612" y="5546523"/>
                </a:lnTo>
                <a:lnTo>
                  <a:pt x="0" y="5546523"/>
                </a:lnTo>
                <a:lnTo>
                  <a:pt x="0" y="3979439"/>
                </a:lnTo>
                <a:close/>
              </a:path>
            </a:pathLst>
          </a:cu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D8160174-8819-4B79-9F8B-1DC16D2642DA}"/>
              </a:ext>
            </a:extLst>
          </p:cNvPr>
          <p:cNvGrpSpPr/>
          <p:nvPr/>
        </p:nvGrpSpPr>
        <p:grpSpPr>
          <a:xfrm flipV="1">
            <a:off x="-4725000" y="1206083"/>
            <a:ext cx="9449997" cy="9447930"/>
            <a:chOff x="-2413752" y="-4128443"/>
            <a:chExt cx="17019504" cy="13920942"/>
          </a:xfrm>
        </p:grpSpPr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E1627479-874F-4B9A-BFF3-6850E4719C3C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等腰三角形 50">
              <a:extLst>
                <a:ext uri="{FF2B5EF4-FFF2-40B4-BE49-F238E27FC236}">
                  <a16:creationId xmlns:a16="http://schemas.microsoft.com/office/drawing/2014/main" id="{7773D921-617A-4F6E-9EE3-B1E2EB9ED1B2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959B8C9F-D740-4F1C-84D6-0FE040464FCE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EC36A01-B0DF-423E-96C0-2D3088DF002A}"/>
              </a:ext>
            </a:extLst>
          </p:cNvPr>
          <p:cNvGrpSpPr/>
          <p:nvPr/>
        </p:nvGrpSpPr>
        <p:grpSpPr>
          <a:xfrm flipH="1">
            <a:off x="7467001" y="-3569598"/>
            <a:ext cx="9449997" cy="9447930"/>
            <a:chOff x="-2413752" y="-4128443"/>
            <a:chExt cx="17019504" cy="13920942"/>
          </a:xfrm>
        </p:grpSpPr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0FB290FD-4A4A-47D1-B6AB-7EA8D42BC7AB}"/>
                </a:ext>
              </a:extLst>
            </p:cNvPr>
            <p:cNvSpPr/>
            <p:nvPr/>
          </p:nvSpPr>
          <p:spPr>
            <a:xfrm rot="10800000">
              <a:off x="-2413752" y="-3976044"/>
              <a:ext cx="17019504" cy="13768543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4E1658C5-149D-4C12-8D53-99CF8529264F}"/>
                </a:ext>
              </a:extLst>
            </p:cNvPr>
            <p:cNvSpPr/>
            <p:nvPr/>
          </p:nvSpPr>
          <p:spPr>
            <a:xfrm rot="10800000">
              <a:off x="-1076361" y="-4052243"/>
              <a:ext cx="14344721" cy="1161617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BFB7694F-EF1F-4DC3-8DDE-4C1E8F3F003A}"/>
                </a:ext>
              </a:extLst>
            </p:cNvPr>
            <p:cNvSpPr/>
            <p:nvPr/>
          </p:nvSpPr>
          <p:spPr>
            <a:xfrm rot="10800000">
              <a:off x="261031" y="-4128443"/>
              <a:ext cx="11669938" cy="9463811"/>
            </a:xfrm>
            <a:prstGeom prst="triangle">
              <a:avLst/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7E849F-4ECC-4B75-A9C4-AE37795C92F1}"/>
              </a:ext>
            </a:extLst>
          </p:cNvPr>
          <p:cNvGrpSpPr/>
          <p:nvPr/>
        </p:nvGrpSpPr>
        <p:grpSpPr>
          <a:xfrm>
            <a:off x="677334" y="539332"/>
            <a:ext cx="5514505" cy="523220"/>
            <a:chOff x="677334" y="463132"/>
            <a:chExt cx="5514505" cy="52322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B23B23-D2FC-43C5-90FD-A1F554A21816}"/>
                </a:ext>
              </a:extLst>
            </p:cNvPr>
            <p:cNvSpPr/>
            <p:nvPr/>
          </p:nvSpPr>
          <p:spPr>
            <a:xfrm>
              <a:off x="677334" y="518161"/>
              <a:ext cx="636694" cy="3524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rgbClr val="EEDFC0"/>
                </a:gs>
                <a:gs pos="4000">
                  <a:srgbClr val="EECA91"/>
                </a:gs>
                <a:gs pos="100000">
                  <a:srgbClr val="EECA91"/>
                </a:gs>
              </a:gsLst>
              <a:lin ang="17400000" scaled="0"/>
              <a:tileRect/>
            </a:gradFill>
            <a:ln>
              <a:noFill/>
            </a:ln>
            <a:effectLst>
              <a:outerShdw blurRad="368300" sx="102000" sy="102000" algn="ctr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52524"/>
                  </a:solidFill>
                  <a:latin typeface="+mn-ea"/>
                </a:rPr>
                <a:t>O2</a:t>
              </a:r>
              <a:endParaRPr lang="zh-CN" altLang="en-US" sz="1600" b="1" dirty="0">
                <a:solidFill>
                  <a:srgbClr val="252524"/>
                </a:solidFill>
                <a:latin typeface="+mn-ea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A336FB6-0D63-43CE-859F-AF3D7C0FABBB}"/>
                </a:ext>
              </a:extLst>
            </p:cNvPr>
            <p:cNvSpPr txBox="1"/>
            <p:nvPr/>
          </p:nvSpPr>
          <p:spPr>
            <a:xfrm>
              <a:off x="1329268" y="463132"/>
              <a:ext cx="4862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发展与计划</a:t>
              </a: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– 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改革创新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C887C9-65A1-4C9C-8A4F-799E9EA8E6BE}"/>
              </a:ext>
            </a:extLst>
          </p:cNvPr>
          <p:cNvGrpSpPr/>
          <p:nvPr/>
        </p:nvGrpSpPr>
        <p:grpSpPr>
          <a:xfrm>
            <a:off x="1087120" y="1749126"/>
            <a:ext cx="5008880" cy="2397760"/>
            <a:chOff x="1087120" y="1601883"/>
            <a:chExt cx="5008880" cy="239776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F3A2C1A4-6128-4ABA-9DAB-271C97A529BD}"/>
                </a:ext>
              </a:extLst>
            </p:cNvPr>
            <p:cNvSpPr/>
            <p:nvPr/>
          </p:nvSpPr>
          <p:spPr>
            <a:xfrm flipH="1">
              <a:off x="1087120" y="1601883"/>
              <a:ext cx="5008880" cy="2397760"/>
            </a:xfrm>
            <a:prstGeom prst="parallelogram">
              <a:avLst>
                <a:gd name="adj" fmla="val 46768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95805E1-A66E-49D8-A9C9-E63455D66602}"/>
                </a:ext>
              </a:extLst>
            </p:cNvPr>
            <p:cNvCxnSpPr>
              <a:cxnSpLocks/>
            </p:cNvCxnSpPr>
            <p:nvPr/>
          </p:nvCxnSpPr>
          <p:spPr>
            <a:xfrm>
              <a:off x="1087120" y="1601883"/>
              <a:ext cx="3921760" cy="0"/>
            </a:xfrm>
            <a:prstGeom prst="line">
              <a:avLst/>
            </a:prstGeom>
            <a:ln w="73025" cap="rnd">
              <a:gradFill flip="none" rotWithShape="1">
                <a:gsLst>
                  <a:gs pos="0">
                    <a:srgbClr val="D9AF5B"/>
                  </a:gs>
                  <a:gs pos="50000">
                    <a:srgbClr val="C8A14C">
                      <a:lumMod val="39000"/>
                      <a:lumOff val="61000"/>
                    </a:srgbClr>
                  </a:gs>
                  <a:gs pos="100000">
                    <a:srgbClr val="B6933C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CCA26252-714E-4C4C-B127-E32DD0DC0D5E}"/>
              </a:ext>
            </a:extLst>
          </p:cNvPr>
          <p:cNvGrpSpPr/>
          <p:nvPr/>
        </p:nvGrpSpPr>
        <p:grpSpPr>
          <a:xfrm>
            <a:off x="5453560" y="1749126"/>
            <a:ext cx="5008880" cy="2397760"/>
            <a:chOff x="1087120" y="1601883"/>
            <a:chExt cx="5008880" cy="2397760"/>
          </a:xfrm>
        </p:grpSpPr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02EEB342-6401-4831-8B4C-2EA0AEB90C88}"/>
                </a:ext>
              </a:extLst>
            </p:cNvPr>
            <p:cNvSpPr/>
            <p:nvPr/>
          </p:nvSpPr>
          <p:spPr>
            <a:xfrm flipH="1">
              <a:off x="1087120" y="1601883"/>
              <a:ext cx="5008880" cy="2397760"/>
            </a:xfrm>
            <a:prstGeom prst="parallelogram">
              <a:avLst>
                <a:gd name="adj" fmla="val 46768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3974513C-1D57-4A4F-A91B-097FD9A2D380}"/>
                </a:ext>
              </a:extLst>
            </p:cNvPr>
            <p:cNvCxnSpPr>
              <a:cxnSpLocks/>
            </p:cNvCxnSpPr>
            <p:nvPr/>
          </p:nvCxnSpPr>
          <p:spPr>
            <a:xfrm>
              <a:off x="1087120" y="1601883"/>
              <a:ext cx="3921760" cy="0"/>
            </a:xfrm>
            <a:prstGeom prst="line">
              <a:avLst/>
            </a:prstGeom>
            <a:ln w="73025" cap="rnd">
              <a:gradFill flip="none" rotWithShape="1">
                <a:gsLst>
                  <a:gs pos="0">
                    <a:srgbClr val="D9AF5B"/>
                  </a:gs>
                  <a:gs pos="50000">
                    <a:srgbClr val="C8A14C">
                      <a:lumMod val="39000"/>
                      <a:lumOff val="61000"/>
                    </a:srgbClr>
                  </a:gs>
                  <a:gs pos="100000">
                    <a:srgbClr val="B6933C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B66BB7B0-7468-47F6-9029-7C9756CFD31C}"/>
              </a:ext>
            </a:extLst>
          </p:cNvPr>
          <p:cNvGrpSpPr/>
          <p:nvPr/>
        </p:nvGrpSpPr>
        <p:grpSpPr>
          <a:xfrm>
            <a:off x="2141760" y="3950821"/>
            <a:ext cx="5008880" cy="2397760"/>
            <a:chOff x="1087120" y="1601883"/>
            <a:chExt cx="5008880" cy="2397760"/>
          </a:xfrm>
        </p:grpSpPr>
        <p:sp>
          <p:nvSpPr>
            <p:cNvPr id="77" name="平行四边形 76">
              <a:extLst>
                <a:ext uri="{FF2B5EF4-FFF2-40B4-BE49-F238E27FC236}">
                  <a16:creationId xmlns:a16="http://schemas.microsoft.com/office/drawing/2014/main" id="{BE373BB5-E352-4E74-9628-90F7D5A66510}"/>
                </a:ext>
              </a:extLst>
            </p:cNvPr>
            <p:cNvSpPr/>
            <p:nvPr/>
          </p:nvSpPr>
          <p:spPr>
            <a:xfrm flipH="1">
              <a:off x="1087120" y="1601883"/>
              <a:ext cx="5008880" cy="2397760"/>
            </a:xfrm>
            <a:prstGeom prst="parallelogram">
              <a:avLst>
                <a:gd name="adj" fmla="val 46768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B45CF196-E2DD-4D68-A2B9-3352B94167E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120" y="1601883"/>
              <a:ext cx="3921760" cy="0"/>
            </a:xfrm>
            <a:prstGeom prst="line">
              <a:avLst/>
            </a:prstGeom>
            <a:ln w="73025" cap="rnd">
              <a:gradFill flip="none" rotWithShape="1">
                <a:gsLst>
                  <a:gs pos="0">
                    <a:srgbClr val="D9AF5B"/>
                  </a:gs>
                  <a:gs pos="50000">
                    <a:srgbClr val="C8A14C">
                      <a:lumMod val="39000"/>
                      <a:lumOff val="61000"/>
                    </a:srgbClr>
                  </a:gs>
                  <a:gs pos="100000">
                    <a:srgbClr val="B6933C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5E7F3A8-EA61-4867-BB26-D17CD5996844}"/>
              </a:ext>
            </a:extLst>
          </p:cNvPr>
          <p:cNvGrpSpPr/>
          <p:nvPr/>
        </p:nvGrpSpPr>
        <p:grpSpPr>
          <a:xfrm>
            <a:off x="6508200" y="3950821"/>
            <a:ext cx="5008880" cy="2397760"/>
            <a:chOff x="1087120" y="1601883"/>
            <a:chExt cx="5008880" cy="2397760"/>
          </a:xfrm>
        </p:grpSpPr>
        <p:sp>
          <p:nvSpPr>
            <p:cNvPr id="80" name="平行四边形 79">
              <a:extLst>
                <a:ext uri="{FF2B5EF4-FFF2-40B4-BE49-F238E27FC236}">
                  <a16:creationId xmlns:a16="http://schemas.microsoft.com/office/drawing/2014/main" id="{25EBECD3-7071-472A-AA63-4C66608C123D}"/>
                </a:ext>
              </a:extLst>
            </p:cNvPr>
            <p:cNvSpPr/>
            <p:nvPr/>
          </p:nvSpPr>
          <p:spPr>
            <a:xfrm flipH="1">
              <a:off x="1087120" y="1601883"/>
              <a:ext cx="5008880" cy="2397760"/>
            </a:xfrm>
            <a:prstGeom prst="parallelogram">
              <a:avLst>
                <a:gd name="adj" fmla="val 46768"/>
              </a:avLst>
            </a:prstGeom>
            <a:gradFill flip="none" rotWithShape="1">
              <a:gsLst>
                <a:gs pos="0">
                  <a:srgbClr val="CAB49F">
                    <a:alpha val="19000"/>
                  </a:srgbClr>
                </a:gs>
                <a:gs pos="72000">
                  <a:srgbClr val="CCBE9E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CCBE9E">
                      <a:alpha val="44000"/>
                    </a:srgbClr>
                  </a:gs>
                  <a:gs pos="68000">
                    <a:srgbClr val="CCBE9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45E76072-E568-4128-8D34-299299D71017}"/>
                </a:ext>
              </a:extLst>
            </p:cNvPr>
            <p:cNvCxnSpPr>
              <a:cxnSpLocks/>
            </p:cNvCxnSpPr>
            <p:nvPr/>
          </p:nvCxnSpPr>
          <p:spPr>
            <a:xfrm>
              <a:off x="1087120" y="1601883"/>
              <a:ext cx="3921760" cy="0"/>
            </a:xfrm>
            <a:prstGeom prst="line">
              <a:avLst/>
            </a:prstGeom>
            <a:ln w="73025" cap="rnd">
              <a:gradFill flip="none" rotWithShape="1">
                <a:gsLst>
                  <a:gs pos="0">
                    <a:srgbClr val="D9AF5B"/>
                  </a:gs>
                  <a:gs pos="50000">
                    <a:srgbClr val="C8A14C">
                      <a:lumMod val="39000"/>
                      <a:lumOff val="61000"/>
                    </a:srgbClr>
                  </a:gs>
                  <a:gs pos="100000">
                    <a:srgbClr val="B6933C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AFFE5182-2B83-447B-B32E-330441411614}"/>
              </a:ext>
            </a:extLst>
          </p:cNvPr>
          <p:cNvSpPr txBox="1"/>
          <p:nvPr/>
        </p:nvSpPr>
        <p:spPr>
          <a:xfrm>
            <a:off x="1972461" y="2554788"/>
            <a:ext cx="3097077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聚合多方数据整合纳入抖音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DMP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，实现数据标准化和细分，实现对用户的洞察分析精细化运营；</a:t>
            </a:r>
          </a:p>
        </p:txBody>
      </p:sp>
      <p:sp>
        <p:nvSpPr>
          <p:cNvPr id="93" name="平行四边形 92">
            <a:extLst>
              <a:ext uri="{FF2B5EF4-FFF2-40B4-BE49-F238E27FC236}">
                <a16:creationId xmlns:a16="http://schemas.microsoft.com/office/drawing/2014/main" id="{724EF773-D9F3-4929-8D89-D02E6E3B1818}"/>
              </a:ext>
            </a:extLst>
          </p:cNvPr>
          <p:cNvSpPr/>
          <p:nvPr/>
        </p:nvSpPr>
        <p:spPr>
          <a:xfrm>
            <a:off x="1810714" y="2226528"/>
            <a:ext cx="1994341" cy="190459"/>
          </a:xfrm>
          <a:prstGeom prst="parallelogram">
            <a:avLst>
              <a:gd name="adj" fmla="val 38610"/>
            </a:avLst>
          </a:prstGeom>
          <a:gradFill flip="none" rotWithShape="1">
            <a:gsLst>
              <a:gs pos="40000">
                <a:srgbClr val="CCBE9E">
                  <a:alpha val="11000"/>
                </a:srgbClr>
              </a:gs>
              <a:gs pos="21000">
                <a:srgbClr val="CCBE9E">
                  <a:alpha val="20000"/>
                </a:srgbClr>
              </a:gs>
              <a:gs pos="0">
                <a:srgbClr val="CCBE9E">
                  <a:alpha val="28000"/>
                </a:srgbClr>
              </a:gs>
              <a:gs pos="71000">
                <a:srgbClr val="CCBE9E">
                  <a:alpha val="0"/>
                </a:srgbClr>
              </a:gs>
            </a:gsLst>
            <a:lin ang="16800000" scaled="0"/>
            <a:tileRect/>
          </a:gradFill>
          <a:ln>
            <a:gradFill flip="none" rotWithShape="1">
              <a:gsLst>
                <a:gs pos="0">
                  <a:srgbClr val="CCBE9E"/>
                </a:gs>
                <a:gs pos="36000">
                  <a:srgbClr val="CCBE9E">
                    <a:alpha val="13000"/>
                  </a:srgbClr>
                </a:gs>
                <a:gs pos="16000">
                  <a:srgbClr val="CCBE9E">
                    <a:alpha val="60000"/>
                  </a:srgbClr>
                </a:gs>
                <a:gs pos="62000">
                  <a:srgbClr val="CCBE9E">
                    <a:alpha val="0"/>
                  </a:srgb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94" name="Picture 113">
            <a:extLst>
              <a:ext uri="{FF2B5EF4-FFF2-40B4-BE49-F238E27FC236}">
                <a16:creationId xmlns:a16="http://schemas.microsoft.com/office/drawing/2014/main" id="{D8290E08-DE6E-45CB-88E5-9B15EE684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069" y="2155631"/>
            <a:ext cx="2726506" cy="526159"/>
          </a:xfrm>
          <a:prstGeom prst="rect">
            <a:avLst/>
          </a:prstGeom>
        </p:spPr>
      </p:pic>
      <p:sp>
        <p:nvSpPr>
          <p:cNvPr id="95" name="文本框 94">
            <a:extLst>
              <a:ext uri="{FF2B5EF4-FFF2-40B4-BE49-F238E27FC236}">
                <a16:creationId xmlns:a16="http://schemas.microsoft.com/office/drawing/2014/main" id="{A6D55511-D6DC-4989-85CB-CD90C6C244E4}"/>
              </a:ext>
            </a:extLst>
          </p:cNvPr>
          <p:cNvSpPr txBox="1">
            <a:spLocks/>
          </p:cNvSpPr>
          <p:nvPr/>
        </p:nvSpPr>
        <p:spPr>
          <a:xfrm>
            <a:off x="1972461" y="2002151"/>
            <a:ext cx="126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制度改革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C89158C-6388-473A-8E1D-6DC888CB64D1}"/>
              </a:ext>
            </a:extLst>
          </p:cNvPr>
          <p:cNvSpPr txBox="1"/>
          <p:nvPr/>
        </p:nvSpPr>
        <p:spPr>
          <a:xfrm>
            <a:off x="6363482" y="2554788"/>
            <a:ext cx="3097077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聚合多方数据整合纳入抖音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DMP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，实现数据标准化和细分，实现对用户的洞察分析精细化运营；</a:t>
            </a:r>
          </a:p>
        </p:txBody>
      </p:sp>
      <p:sp>
        <p:nvSpPr>
          <p:cNvPr id="97" name="平行四边形 96">
            <a:extLst>
              <a:ext uri="{FF2B5EF4-FFF2-40B4-BE49-F238E27FC236}">
                <a16:creationId xmlns:a16="http://schemas.microsoft.com/office/drawing/2014/main" id="{AEA1A529-7B37-488E-999A-F8A380158769}"/>
              </a:ext>
            </a:extLst>
          </p:cNvPr>
          <p:cNvSpPr/>
          <p:nvPr/>
        </p:nvSpPr>
        <p:spPr>
          <a:xfrm>
            <a:off x="6201735" y="2226528"/>
            <a:ext cx="1994341" cy="190459"/>
          </a:xfrm>
          <a:prstGeom prst="parallelogram">
            <a:avLst>
              <a:gd name="adj" fmla="val 38610"/>
            </a:avLst>
          </a:prstGeom>
          <a:gradFill flip="none" rotWithShape="1">
            <a:gsLst>
              <a:gs pos="40000">
                <a:srgbClr val="CCBE9E">
                  <a:alpha val="11000"/>
                </a:srgbClr>
              </a:gs>
              <a:gs pos="21000">
                <a:srgbClr val="CCBE9E">
                  <a:alpha val="20000"/>
                </a:srgbClr>
              </a:gs>
              <a:gs pos="0">
                <a:srgbClr val="CCBE9E">
                  <a:alpha val="28000"/>
                </a:srgbClr>
              </a:gs>
              <a:gs pos="71000">
                <a:srgbClr val="CCBE9E">
                  <a:alpha val="0"/>
                </a:srgbClr>
              </a:gs>
            </a:gsLst>
            <a:lin ang="16800000" scaled="0"/>
            <a:tileRect/>
          </a:gradFill>
          <a:ln>
            <a:gradFill flip="none" rotWithShape="1">
              <a:gsLst>
                <a:gs pos="0">
                  <a:srgbClr val="CCBE9E"/>
                </a:gs>
                <a:gs pos="36000">
                  <a:srgbClr val="CCBE9E">
                    <a:alpha val="13000"/>
                  </a:srgbClr>
                </a:gs>
                <a:gs pos="16000">
                  <a:srgbClr val="CCBE9E">
                    <a:alpha val="60000"/>
                  </a:srgbClr>
                </a:gs>
                <a:gs pos="62000">
                  <a:srgbClr val="CCBE9E">
                    <a:alpha val="0"/>
                  </a:srgb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98" name="Picture 113">
            <a:extLst>
              <a:ext uri="{FF2B5EF4-FFF2-40B4-BE49-F238E27FC236}">
                <a16:creationId xmlns:a16="http://schemas.microsoft.com/office/drawing/2014/main" id="{C123872D-AD11-4A96-A3E4-F39D8EC27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2090" y="2155631"/>
            <a:ext cx="2726506" cy="526159"/>
          </a:xfrm>
          <a:prstGeom prst="rect">
            <a:avLst/>
          </a:prstGeom>
        </p:spPr>
      </p:pic>
      <p:sp>
        <p:nvSpPr>
          <p:cNvPr id="99" name="文本框 98">
            <a:extLst>
              <a:ext uri="{FF2B5EF4-FFF2-40B4-BE49-F238E27FC236}">
                <a16:creationId xmlns:a16="http://schemas.microsoft.com/office/drawing/2014/main" id="{9432F2BB-55A9-488D-8A73-C4C73FA4CB40}"/>
              </a:ext>
            </a:extLst>
          </p:cNvPr>
          <p:cNvSpPr txBox="1">
            <a:spLocks/>
          </p:cNvSpPr>
          <p:nvPr/>
        </p:nvSpPr>
        <p:spPr>
          <a:xfrm>
            <a:off x="6363482" y="2002151"/>
            <a:ext cx="126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宣传改革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B2651CEA-3FD4-4C6B-BBE4-D880EA157D07}"/>
              </a:ext>
            </a:extLst>
          </p:cNvPr>
          <p:cNvSpPr txBox="1"/>
          <p:nvPr/>
        </p:nvSpPr>
        <p:spPr>
          <a:xfrm>
            <a:off x="3171818" y="4838984"/>
            <a:ext cx="3097077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聚合多方数据整合纳入抖音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DMP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，实现数据标准化和细分，实现对用户的洞察分析精细化运营；</a:t>
            </a:r>
          </a:p>
        </p:txBody>
      </p:sp>
      <p:sp>
        <p:nvSpPr>
          <p:cNvPr id="101" name="平行四边形 100">
            <a:extLst>
              <a:ext uri="{FF2B5EF4-FFF2-40B4-BE49-F238E27FC236}">
                <a16:creationId xmlns:a16="http://schemas.microsoft.com/office/drawing/2014/main" id="{61946E46-128A-4C64-A909-A6B2E423F8CD}"/>
              </a:ext>
            </a:extLst>
          </p:cNvPr>
          <p:cNvSpPr/>
          <p:nvPr/>
        </p:nvSpPr>
        <p:spPr>
          <a:xfrm>
            <a:off x="3010071" y="4510724"/>
            <a:ext cx="1994341" cy="190459"/>
          </a:xfrm>
          <a:prstGeom prst="parallelogram">
            <a:avLst>
              <a:gd name="adj" fmla="val 38610"/>
            </a:avLst>
          </a:prstGeom>
          <a:gradFill flip="none" rotWithShape="1">
            <a:gsLst>
              <a:gs pos="40000">
                <a:srgbClr val="CCBE9E">
                  <a:alpha val="11000"/>
                </a:srgbClr>
              </a:gs>
              <a:gs pos="21000">
                <a:srgbClr val="CCBE9E">
                  <a:alpha val="20000"/>
                </a:srgbClr>
              </a:gs>
              <a:gs pos="0">
                <a:srgbClr val="CCBE9E">
                  <a:alpha val="28000"/>
                </a:srgbClr>
              </a:gs>
              <a:gs pos="71000">
                <a:srgbClr val="CCBE9E">
                  <a:alpha val="0"/>
                </a:srgbClr>
              </a:gs>
            </a:gsLst>
            <a:lin ang="16800000" scaled="0"/>
            <a:tileRect/>
          </a:gradFill>
          <a:ln>
            <a:gradFill flip="none" rotWithShape="1">
              <a:gsLst>
                <a:gs pos="0">
                  <a:srgbClr val="CCBE9E"/>
                </a:gs>
                <a:gs pos="36000">
                  <a:srgbClr val="CCBE9E">
                    <a:alpha val="13000"/>
                  </a:srgbClr>
                </a:gs>
                <a:gs pos="16000">
                  <a:srgbClr val="CCBE9E">
                    <a:alpha val="60000"/>
                  </a:srgbClr>
                </a:gs>
                <a:gs pos="62000">
                  <a:srgbClr val="CCBE9E">
                    <a:alpha val="0"/>
                  </a:srgb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102" name="Picture 113">
            <a:extLst>
              <a:ext uri="{FF2B5EF4-FFF2-40B4-BE49-F238E27FC236}">
                <a16:creationId xmlns:a16="http://schemas.microsoft.com/office/drawing/2014/main" id="{D007B3C8-6405-46EA-8A23-FCD3C6B32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426" y="4439827"/>
            <a:ext cx="2726506" cy="526159"/>
          </a:xfrm>
          <a:prstGeom prst="rect">
            <a:avLst/>
          </a:prstGeom>
        </p:spPr>
      </p:pic>
      <p:sp>
        <p:nvSpPr>
          <p:cNvPr id="103" name="文本框 102">
            <a:extLst>
              <a:ext uri="{FF2B5EF4-FFF2-40B4-BE49-F238E27FC236}">
                <a16:creationId xmlns:a16="http://schemas.microsoft.com/office/drawing/2014/main" id="{40613040-B204-4D09-B403-D44D04CBD0C0}"/>
              </a:ext>
            </a:extLst>
          </p:cNvPr>
          <p:cNvSpPr txBox="1">
            <a:spLocks/>
          </p:cNvSpPr>
          <p:nvPr/>
        </p:nvSpPr>
        <p:spPr>
          <a:xfrm>
            <a:off x="3171818" y="4286347"/>
            <a:ext cx="126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人才引进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C7BB7695-016B-4CA3-8F95-AF9A39B8EC32}"/>
              </a:ext>
            </a:extLst>
          </p:cNvPr>
          <p:cNvSpPr txBox="1"/>
          <p:nvPr/>
        </p:nvSpPr>
        <p:spPr>
          <a:xfrm>
            <a:off x="7486639" y="4838984"/>
            <a:ext cx="3097077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聚合多方数据整合纳入抖音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DMP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，实现数据标准化和细分，实现对用户的洞察分析精细化运营；</a:t>
            </a:r>
          </a:p>
        </p:txBody>
      </p:sp>
      <p:sp>
        <p:nvSpPr>
          <p:cNvPr id="105" name="平行四边形 104">
            <a:extLst>
              <a:ext uri="{FF2B5EF4-FFF2-40B4-BE49-F238E27FC236}">
                <a16:creationId xmlns:a16="http://schemas.microsoft.com/office/drawing/2014/main" id="{F86C5A85-5467-4CA4-8E4C-CAFE3B27047C}"/>
              </a:ext>
            </a:extLst>
          </p:cNvPr>
          <p:cNvSpPr/>
          <p:nvPr/>
        </p:nvSpPr>
        <p:spPr>
          <a:xfrm>
            <a:off x="7324892" y="4510724"/>
            <a:ext cx="1994341" cy="190459"/>
          </a:xfrm>
          <a:prstGeom prst="parallelogram">
            <a:avLst>
              <a:gd name="adj" fmla="val 38610"/>
            </a:avLst>
          </a:prstGeom>
          <a:gradFill flip="none" rotWithShape="1">
            <a:gsLst>
              <a:gs pos="40000">
                <a:srgbClr val="CCBE9E">
                  <a:alpha val="11000"/>
                </a:srgbClr>
              </a:gs>
              <a:gs pos="21000">
                <a:srgbClr val="CCBE9E">
                  <a:alpha val="20000"/>
                </a:srgbClr>
              </a:gs>
              <a:gs pos="0">
                <a:srgbClr val="CCBE9E">
                  <a:alpha val="28000"/>
                </a:srgbClr>
              </a:gs>
              <a:gs pos="71000">
                <a:srgbClr val="CCBE9E">
                  <a:alpha val="0"/>
                </a:srgbClr>
              </a:gs>
            </a:gsLst>
            <a:lin ang="16800000" scaled="0"/>
            <a:tileRect/>
          </a:gradFill>
          <a:ln>
            <a:gradFill flip="none" rotWithShape="1">
              <a:gsLst>
                <a:gs pos="0">
                  <a:srgbClr val="CCBE9E"/>
                </a:gs>
                <a:gs pos="36000">
                  <a:srgbClr val="CCBE9E">
                    <a:alpha val="13000"/>
                  </a:srgbClr>
                </a:gs>
                <a:gs pos="16000">
                  <a:srgbClr val="CCBE9E">
                    <a:alpha val="60000"/>
                  </a:srgbClr>
                </a:gs>
                <a:gs pos="62000">
                  <a:srgbClr val="CCBE9E">
                    <a:alpha val="0"/>
                  </a:srgb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106" name="Picture 113">
            <a:extLst>
              <a:ext uri="{FF2B5EF4-FFF2-40B4-BE49-F238E27FC236}">
                <a16:creationId xmlns:a16="http://schemas.microsoft.com/office/drawing/2014/main" id="{4A729D91-930D-41F7-BFEF-06E5087D0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447" y="4439827"/>
            <a:ext cx="2726506" cy="526159"/>
          </a:xfrm>
          <a:prstGeom prst="rect">
            <a:avLst/>
          </a:prstGeom>
        </p:spPr>
      </p:pic>
      <p:sp>
        <p:nvSpPr>
          <p:cNvPr id="107" name="文本框 106">
            <a:extLst>
              <a:ext uri="{FF2B5EF4-FFF2-40B4-BE49-F238E27FC236}">
                <a16:creationId xmlns:a16="http://schemas.microsoft.com/office/drawing/2014/main" id="{68123249-6280-4D41-844C-664D55600938}"/>
              </a:ext>
            </a:extLst>
          </p:cNvPr>
          <p:cNvSpPr txBox="1">
            <a:spLocks/>
          </p:cNvSpPr>
          <p:nvPr/>
        </p:nvSpPr>
        <p:spPr>
          <a:xfrm>
            <a:off x="7486639" y="4286347"/>
            <a:ext cx="126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奖励机制</a:t>
            </a:r>
          </a:p>
        </p:txBody>
      </p:sp>
    </p:spTree>
    <p:extLst>
      <p:ext uri="{BB962C8B-B14F-4D97-AF65-F5344CB8AC3E}">
        <p14:creationId xmlns:p14="http://schemas.microsoft.com/office/powerpoint/2010/main" val="7969167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等线 Light"/>
        <a:ea typeface="思源宋体 Heavy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57000">
              <a:srgbClr val="EEDFC0">
                <a:lumMod val="82000"/>
                <a:lumOff val="18000"/>
              </a:srgbClr>
            </a:gs>
            <a:gs pos="4000">
              <a:srgbClr val="EECA91">
                <a:lumMod val="93000"/>
              </a:srgbClr>
            </a:gs>
            <a:gs pos="100000">
              <a:srgbClr val="EECA91">
                <a:lumMod val="88000"/>
              </a:srgbClr>
            </a:gs>
          </a:gsLst>
          <a:lin ang="17400000" scaled="0"/>
          <a:tileRect/>
        </a:gradFill>
        <a:ln>
          <a:noFill/>
        </a:ln>
        <a:effectLst>
          <a:outerShdw blurRad="368300" sx="102000" sy="102000" algn="ctr" rotWithShape="0">
            <a:prstClr val="black">
              <a:alpha val="67000"/>
            </a:prstClr>
          </a:outerShdw>
        </a:effectLst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pm0qeb">
      <a:majorFont>
        <a:latin typeface="微软雅黑 Light" panose="020F0302020204030204"/>
        <a:ea typeface="微软雅黑"/>
        <a:cs typeface=""/>
      </a:majorFont>
      <a:minorFont>
        <a:latin typeface="微软雅黑 Light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869</Words>
  <Application>Microsoft Office PowerPoint</Application>
  <PresentationFormat>宽屏</PresentationFormat>
  <Paragraphs>172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 Light</vt:lpstr>
      <vt:lpstr>思源宋体 Heavy</vt:lpstr>
      <vt:lpstr>Microsoft YaHei</vt:lpstr>
      <vt:lpstr>Microsoft YaHei</vt:lpstr>
      <vt:lpstr>Arial</vt:lpstr>
      <vt:lpstr>Segoe UI Light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 子琪</dc:creator>
  <cp:lastModifiedBy>贺 子琪</cp:lastModifiedBy>
  <cp:revision>14</cp:revision>
  <dcterms:created xsi:type="dcterms:W3CDTF">2021-10-06T16:58:28Z</dcterms:created>
  <dcterms:modified xsi:type="dcterms:W3CDTF">2021-10-21T02:13:35Z</dcterms:modified>
</cp:coreProperties>
</file>