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499" r:id="rId3"/>
    <p:sldId id="259" r:id="rId4"/>
    <p:sldId id="258" r:id="rId5"/>
    <p:sldId id="263" r:id="rId6"/>
    <p:sldId id="262" r:id="rId7"/>
    <p:sldId id="491" r:id="rId8"/>
    <p:sldId id="489" r:id="rId9"/>
    <p:sldId id="268" r:id="rId10"/>
    <p:sldId id="264" r:id="rId11"/>
    <p:sldId id="267" r:id="rId12"/>
    <p:sldId id="269" r:id="rId13"/>
    <p:sldId id="277" r:id="rId14"/>
    <p:sldId id="279" r:id="rId15"/>
    <p:sldId id="497" r:id="rId16"/>
    <p:sldId id="496" r:id="rId17"/>
    <p:sldId id="495" r:id="rId18"/>
    <p:sldId id="278" r:id="rId19"/>
    <p:sldId id="493" r:id="rId20"/>
    <p:sldId id="265" r:id="rId21"/>
    <p:sldId id="283" r:id="rId22"/>
    <p:sldId id="284" r:id="rId23"/>
    <p:sldId id="286" r:id="rId24"/>
    <p:sldId id="266" r:id="rId25"/>
    <p:sldId id="494" r:id="rId26"/>
    <p:sldId id="281" r:id="rId27"/>
    <p:sldId id="492" r:id="rId28"/>
    <p:sldId id="487" r:id="rId29"/>
    <p:sldId id="498" r:id="rId30"/>
    <p:sldId id="261" r:id="rId31"/>
    <p:sldId id="500" r:id="rId32"/>
  </p:sldIdLst>
  <p:sldSz cx="12192000" cy="6858000"/>
  <p:notesSz cx="6858000" cy="9144000"/>
  <p:embeddedFontLst>
    <p:embeddedFont>
      <p:font typeface="Microsoft YaHei" panose="020B0503020204020204" pitchFamily="34" charset="-122"/>
      <p:regular r:id="rId35"/>
      <p:bold r:id="rId36"/>
    </p:embeddedFont>
    <p:embeddedFont>
      <p:font typeface="Microsoft YaHei Light" panose="020B0502040204020203" pitchFamily="34" charset="-122"/>
      <p:regular r:id="rId37"/>
    </p:embeddedFont>
    <p:embeddedFont>
      <p:font typeface="OPPOSans B" panose="00020600040101010101" pitchFamily="18" charset="-122"/>
      <p:regular r:id="rId38"/>
    </p:embeddedFont>
    <p:embeddedFont>
      <p:font typeface="OPPOSans R" panose="00020600040101010101" pitchFamily="18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BE"/>
    <a:srgbClr val="C49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2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294" y="96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23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55-44F1-A007-55413C76D0A0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593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555-44F1-A007-55413C76D0A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55-44F1-A007-55413C76D0A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55-44F1-A007-55413C76D0A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55-44F1-A007-55413C76D0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产品A</c:v>
                </c:pt>
                <c:pt idx="1">
                  <c:v>产品B</c:v>
                </c:pt>
                <c:pt idx="2">
                  <c:v>产品C</c:v>
                </c:pt>
                <c:pt idx="3">
                  <c:v>产品D</c:v>
                </c:pt>
                <c:pt idx="4">
                  <c:v>产品E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18.899999999999999</c:v>
                </c:pt>
                <c:pt idx="1">
                  <c:v>51.8</c:v>
                </c:pt>
                <c:pt idx="2">
                  <c:v>17.2</c:v>
                </c:pt>
                <c:pt idx="3">
                  <c:v>8.6</c:v>
                </c:pt>
                <c:pt idx="4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55-44F1-A007-55413C76D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64818248"/>
        <c:axId val="1464814640"/>
      </c:barChart>
      <c:catAx>
        <c:axId val="1464818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64814640"/>
        <c:crosses val="autoZero"/>
        <c:auto val="1"/>
        <c:lblAlgn val="ctr"/>
        <c:lblOffset val="100"/>
        <c:noMultiLvlLbl val="0"/>
      </c:catAx>
      <c:valAx>
        <c:axId val="14648146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64818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EA855">
                <a:lumMod val="75000"/>
              </a:srgbClr>
            </a:solidFill>
          </c:spPr>
          <c:dPt>
            <c:idx val="0"/>
            <c:bubble3D val="0"/>
            <c:spPr>
              <a:solidFill>
                <a:srgbClr val="4582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D5-4B5C-8199-4CFF3C25CF9D}"/>
              </c:ext>
            </c:extLst>
          </c:dPt>
          <c:dPt>
            <c:idx val="1"/>
            <c:bubble3D val="0"/>
            <c:spPr>
              <a:solidFill>
                <a:srgbClr val="CEA855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D5-4B5C-8199-4CFF3C25CF9D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18.899999999999999</c:v>
                </c:pt>
                <c:pt idx="1">
                  <c:v>81.099999999999994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D5-4B5C-8199-4CFF3C25C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4582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33-4F8F-9814-2DF9DDE3F5AF}"/>
              </c:ext>
            </c:extLst>
          </c:dPt>
          <c:dPt>
            <c:idx val="1"/>
            <c:bubble3D val="0"/>
            <c:spPr>
              <a:solidFill>
                <a:srgbClr val="CEA855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33-4F8F-9814-2DF9DDE3F5A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51.8</c:v>
                </c:pt>
                <c:pt idx="1">
                  <c:v>48.2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33-4F8F-9814-2DF9DDE3F5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altLang="zh-CN" sz="1197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EA855">
                <a:lumMod val="60000"/>
                <a:lumOff val="40000"/>
              </a:srgbClr>
            </a:solidFill>
          </c:spPr>
          <c:dPt>
            <c:idx val="0"/>
            <c:bubble3D val="0"/>
            <c:spPr>
              <a:solidFill>
                <a:srgbClr val="4582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BD-4813-A535-2241E44D6B34}"/>
              </c:ext>
            </c:extLst>
          </c:dPt>
          <c:dPt>
            <c:idx val="1"/>
            <c:bubble3D val="0"/>
            <c:spPr>
              <a:solidFill>
                <a:srgbClr val="CEA855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BD-4813-A535-2241E44D6B34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17.2</c:v>
                </c:pt>
                <c:pt idx="1">
                  <c:v>82.8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BD-4813-A535-2241E44D6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EA855">
                <a:lumMod val="60000"/>
                <a:lumOff val="40000"/>
              </a:srgbClr>
            </a:solidFill>
          </c:spPr>
          <c:dPt>
            <c:idx val="0"/>
            <c:bubble3D val="0"/>
            <c:spPr>
              <a:solidFill>
                <a:srgbClr val="4582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07-4A7E-A8B0-BF2D9022D186}"/>
              </c:ext>
            </c:extLst>
          </c:dPt>
          <c:dPt>
            <c:idx val="1"/>
            <c:bubble3D val="0"/>
            <c:spPr>
              <a:solidFill>
                <a:srgbClr val="CEA855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07-4A7E-A8B0-BF2D9022D18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8.6</c:v>
                </c:pt>
                <c:pt idx="1">
                  <c:v>91.4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07-4A7E-A8B0-BF2D9022D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CEA855">
                <a:lumMod val="60000"/>
                <a:lumOff val="40000"/>
              </a:srgbClr>
            </a:solidFill>
          </c:spPr>
          <c:dPt>
            <c:idx val="0"/>
            <c:bubble3D val="0"/>
            <c:spPr>
              <a:solidFill>
                <a:srgbClr val="4582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79-4A58-89DE-34EEFBECF431}"/>
              </c:ext>
            </c:extLst>
          </c:dPt>
          <c:dPt>
            <c:idx val="1"/>
            <c:bubble3D val="0"/>
            <c:spPr>
              <a:solidFill>
                <a:srgbClr val="CEA855">
                  <a:lumMod val="60000"/>
                  <a:lumOff val="4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79-4A58-89DE-34EEFBECF431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1.8</c:v>
                </c:pt>
                <c:pt idx="1">
                  <c:v>98.2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79-4A58-89DE-34EEFBECF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gradFill>
                <a:gsLst>
                  <a:gs pos="100000">
                    <a:schemeClr val="accent2">
                      <a:lumMod val="75000"/>
                      <a:alpha val="54000"/>
                    </a:schemeClr>
                  </a:gs>
                  <a:gs pos="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  <a:round/>
            </a:ln>
            <a:effectLst>
              <a:outerShdw blurRad="63500" dist="215900" dir="5400000" algn="t" rotWithShape="0">
                <a:schemeClr val="accent1">
                  <a:alpha val="29000"/>
                </a:schemeClr>
              </a:outerShdw>
            </a:effectLst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2000</c:v>
                </c:pt>
                <c:pt idx="1">
                  <c:v>2300</c:v>
                </c:pt>
                <c:pt idx="2">
                  <c:v>2600</c:v>
                </c:pt>
                <c:pt idx="3">
                  <c:v>3000</c:v>
                </c:pt>
                <c:pt idx="4">
                  <c:v>3200</c:v>
                </c:pt>
                <c:pt idx="5">
                  <c:v>3400</c:v>
                </c:pt>
                <c:pt idx="6">
                  <c:v>3200</c:v>
                </c:pt>
                <c:pt idx="7">
                  <c:v>3000</c:v>
                </c:pt>
                <c:pt idx="8">
                  <c:v>2800</c:v>
                </c:pt>
                <c:pt idx="9">
                  <c:v>2900</c:v>
                </c:pt>
                <c:pt idx="10">
                  <c:v>3100</c:v>
                </c:pt>
                <c:pt idx="11">
                  <c:v>3300</c:v>
                </c:pt>
                <c:pt idx="12">
                  <c:v>3700</c:v>
                </c:pt>
                <c:pt idx="13">
                  <c:v>3800</c:v>
                </c:pt>
                <c:pt idx="14">
                  <c:v>4000</c:v>
                </c:pt>
                <c:pt idx="15">
                  <c:v>4200</c:v>
                </c:pt>
                <c:pt idx="16">
                  <c:v>4200</c:v>
                </c:pt>
                <c:pt idx="17">
                  <c:v>4000</c:v>
                </c:pt>
                <c:pt idx="18">
                  <c:v>3900</c:v>
                </c:pt>
                <c:pt idx="19">
                  <c:v>4000</c:v>
                </c:pt>
                <c:pt idx="20">
                  <c:v>3800</c:v>
                </c:pt>
                <c:pt idx="21">
                  <c:v>3900</c:v>
                </c:pt>
                <c:pt idx="22">
                  <c:v>4000</c:v>
                </c:pt>
                <c:pt idx="23">
                  <c:v>4500</c:v>
                </c:pt>
                <c:pt idx="24">
                  <c:v>4400</c:v>
                </c:pt>
                <c:pt idx="25">
                  <c:v>4200</c:v>
                </c:pt>
                <c:pt idx="26">
                  <c:v>4100</c:v>
                </c:pt>
                <c:pt idx="27">
                  <c:v>4600</c:v>
                </c:pt>
                <c:pt idx="28">
                  <c:v>4800</c:v>
                </c:pt>
                <c:pt idx="29">
                  <c:v>4900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EBD-407A-AE2F-AF1AF52064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938560"/>
        <c:axId val="349588720"/>
      </c:lineChart>
      <c:catAx>
        <c:axId val="21193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49588720"/>
        <c:crosses val="autoZero"/>
        <c:auto val="1"/>
        <c:lblAlgn val="ctr"/>
        <c:lblOffset val="100"/>
        <c:noMultiLvlLbl val="0"/>
      </c:catAx>
      <c:valAx>
        <c:axId val="349588720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193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9B-47C9-8005-0C18904E601C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9B-47C9-8005-0C18904E601C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69B-47C9-8005-0C18904E601C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69B-47C9-8005-0C18904E601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69B-47C9-8005-0C18904E601C}"/>
              </c:ext>
            </c:extLst>
          </c:dPt>
          <c:cat>
            <c:strRef>
              <c:f>Sheet1!$A$2:$A$6</c:f>
              <c:strCache>
                <c:ptCount val="5"/>
                <c:pt idx="0">
                  <c:v>18岁以下</c:v>
                </c:pt>
                <c:pt idx="1">
                  <c:v>26-35岁</c:v>
                </c:pt>
                <c:pt idx="2">
                  <c:v>36-45岁</c:v>
                </c:pt>
                <c:pt idx="3">
                  <c:v>45-60岁</c:v>
                </c:pt>
                <c:pt idx="4">
                  <c:v>18-25岁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0.25</c:v>
                </c:pt>
                <c:pt idx="1">
                  <c:v>0.17</c:v>
                </c:pt>
                <c:pt idx="2">
                  <c:v>0.13</c:v>
                </c:pt>
                <c:pt idx="3">
                  <c:v>0.1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69B-47C9-8005-0C18904E6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83-4276-BE1F-130546F5C3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23-475B-943E-3C88EE18CE2D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083-4276-BE1F-130546F5C3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23-475B-943E-3C88EE18CE2D}"/>
              </c:ext>
            </c:extLst>
          </c:dPt>
          <c:cat>
            <c:strRef>
              <c:f>Sheet1!$A$2:$A$5</c:f>
              <c:strCache>
                <c:ptCount val="4"/>
                <c:pt idx="0">
                  <c:v>场地租赁</c:v>
                </c:pt>
                <c:pt idx="1">
                  <c:v>奖品费用</c:v>
                </c:pt>
                <c:pt idx="2">
                  <c:v>现场布置</c:v>
                </c:pt>
                <c:pt idx="3">
                  <c:v>餐饮费用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3-4276-BE1F-130546F5C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6DCB288-C772-9130-2666-83384F8EA7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BBDF67D-8083-D099-A671-DFECC6B82B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8A1CE-73FF-4767-9385-825F2B75541C}" type="datetimeFigureOut">
              <a:rPr lang="zh-CN" altLang="en-US" smtClean="0">
                <a:latin typeface="OPPOSans B" panose="00020600040101010101" pitchFamily="18" charset="-122"/>
                <a:ea typeface="OPPOSans B" panose="00020600040101010101" pitchFamily="18" charset="-122"/>
              </a:rPr>
              <a:t>2022/6/29</a:t>
            </a:fld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9FA37BF-B37A-CEB5-B2B4-FEF10A5323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46CCCE2-DF82-ADD7-79DC-460CB8A551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0B7E1-C42F-4D98-B2F9-0104B309D41C}" type="slidenum">
              <a:rPr lang="zh-CN" altLang="en-US" smtClean="0">
                <a:latin typeface="OPPOSans B" panose="00020600040101010101" pitchFamily="18" charset="-122"/>
                <a:ea typeface="OPPOSans B" panose="00020600040101010101" pitchFamily="18" charset="-122"/>
              </a:rPr>
              <a:t>‹#›</a:t>
            </a:fld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715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fld id="{08E233C6-55CE-48D6-8B89-51A020070E35}" type="datetimeFigureOut">
              <a:rPr lang="zh-CN" altLang="en-US" smtClean="0"/>
              <a:pPr/>
              <a:t>2022/6/29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fld id="{E6EB8528-1327-44CA-B6AA-66D1763F8A3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412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B" panose="00020600040101010101" pitchFamily="18" charset="-122"/>
        <a:ea typeface="OPPOSans B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B" panose="00020600040101010101" pitchFamily="18" charset="-122"/>
        <a:ea typeface="OPPOSans B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B" panose="00020600040101010101" pitchFamily="18" charset="-122"/>
        <a:ea typeface="OPPOSans B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B" panose="00020600040101010101" pitchFamily="18" charset="-122"/>
        <a:ea typeface="OPPOSans B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B" panose="00020600040101010101" pitchFamily="18" charset="-122"/>
        <a:ea typeface="OPPOSans B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A68DC-088C-6D46-BB10-39DF54313224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25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17" Type="http://schemas.openxmlformats.org/officeDocument/2006/relationships/image" Target="../media/image2.png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夜晚的星空&#10;&#10;描述已自动生成">
            <a:extLst>
              <a:ext uri="{FF2B5EF4-FFF2-40B4-BE49-F238E27FC236}">
                <a16:creationId xmlns:a16="http://schemas.microsoft.com/office/drawing/2014/main" id="{5300F554-8D94-1068-8DD9-7BADD0A15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17800823" flipV="1">
            <a:off x="9168052" y="-2705983"/>
            <a:ext cx="6004639" cy="7026046"/>
          </a:xfrm>
          <a:prstGeom prst="rect">
            <a:avLst/>
          </a:prstGeom>
        </p:spPr>
      </p:pic>
      <p:pic>
        <p:nvPicPr>
          <p:cNvPr id="23" name="图片 22" descr="夜晚的星空&#10;&#10;描述已自动生成">
            <a:extLst>
              <a:ext uri="{FF2B5EF4-FFF2-40B4-BE49-F238E27FC236}">
                <a16:creationId xmlns:a16="http://schemas.microsoft.com/office/drawing/2014/main" id="{81A31467-51DA-61EF-E836-4497BAF1E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914401" y="1507195"/>
            <a:ext cx="6084741" cy="7119774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C2F96BFD-F114-3184-6C2A-15E6CF151237}"/>
              </a:ext>
            </a:extLst>
          </p:cNvPr>
          <p:cNvSpPr/>
          <p:nvPr userDrawn="1"/>
        </p:nvSpPr>
        <p:spPr>
          <a:xfrm>
            <a:off x="-21628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9" name="图片 1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AD41508B-6F95-5786-DFB6-32CE00EE6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2960915" y="5929085"/>
            <a:ext cx="1692346" cy="1567544"/>
          </a:xfrm>
          <a:prstGeom prst="rect">
            <a:avLst/>
          </a:prstGeom>
        </p:spPr>
      </p:pic>
      <p:pic>
        <p:nvPicPr>
          <p:cNvPr id="21" name="图片 20" descr="台球桌子上放着球&#10;&#10;低可信度描述已自动生成">
            <a:extLst>
              <a:ext uri="{FF2B5EF4-FFF2-40B4-BE49-F238E27FC236}">
                <a16:creationId xmlns:a16="http://schemas.microsoft.com/office/drawing/2014/main" id="{C715C4D2-4F29-2628-35FE-68C96A469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00618" y="144021"/>
            <a:ext cx="254100" cy="231676"/>
          </a:xfrm>
          <a:prstGeom prst="rect">
            <a:avLst/>
          </a:prstGeom>
        </p:spPr>
      </p:pic>
      <p:pic>
        <p:nvPicPr>
          <p:cNvPr id="28" name="图片 27" descr="徽标&#10;&#10;描述已自动生成">
            <a:extLst>
              <a:ext uri="{FF2B5EF4-FFF2-40B4-BE49-F238E27FC236}">
                <a16:creationId xmlns:a16="http://schemas.microsoft.com/office/drawing/2014/main" id="{DC4DA96E-4010-4D3F-2BD1-30739A68B9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8287">
            <a:off x="6048985" y="6093761"/>
            <a:ext cx="1008890" cy="102413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 descr="图片包含 游戏机&#10;&#10;描述已自动生成">
            <a:extLst>
              <a:ext uri="{FF2B5EF4-FFF2-40B4-BE49-F238E27FC236}">
                <a16:creationId xmlns:a16="http://schemas.microsoft.com/office/drawing/2014/main" id="{6C3B085E-3586-7D36-E27F-C6C16D971F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247">
            <a:off x="11653733" y="1128578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2" name="图片 31" descr="图片包含 游戏机, 灯, 伞&#10;&#10;描述已自动生成">
            <a:extLst>
              <a:ext uri="{FF2B5EF4-FFF2-40B4-BE49-F238E27FC236}">
                <a16:creationId xmlns:a16="http://schemas.microsoft.com/office/drawing/2014/main" id="{5CD28FD0-368E-F539-940F-BC636B0DC91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100" y="4402843"/>
            <a:ext cx="1850140" cy="2228093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4" name="图片 33" descr="图片包含 室内, 物体, 灯, 灯光&#10;&#10;描述已自动生成">
            <a:extLst>
              <a:ext uri="{FF2B5EF4-FFF2-40B4-BE49-F238E27FC236}">
                <a16:creationId xmlns:a16="http://schemas.microsoft.com/office/drawing/2014/main" id="{C4A530B7-3A20-2BD5-24D8-9BF867399F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44" y="5343485"/>
            <a:ext cx="1316510" cy="1675558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5" name="图片 34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4941EA41-A033-72FA-3FDA-6A32A02A5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772135" y="4270826"/>
            <a:ext cx="2382430" cy="2206738"/>
          </a:xfrm>
          <a:prstGeom prst="rect">
            <a:avLst/>
          </a:prstGeom>
        </p:spPr>
      </p:pic>
      <p:pic>
        <p:nvPicPr>
          <p:cNvPr id="36" name="图片 3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4E9C0CF-1399-1266-AEC3-1BEB2BA7E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2738" y="3606467"/>
            <a:ext cx="885795" cy="820472"/>
          </a:xfrm>
          <a:prstGeom prst="rect">
            <a:avLst/>
          </a:prstGeom>
        </p:spPr>
      </p:pic>
      <p:pic>
        <p:nvPicPr>
          <p:cNvPr id="39" name="图片 3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3963E89-38E0-01E6-C352-6590194AE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635636" y="2875383"/>
            <a:ext cx="495853" cy="459286"/>
          </a:xfrm>
          <a:prstGeom prst="rect">
            <a:avLst/>
          </a:prstGeom>
        </p:spPr>
      </p:pic>
      <p:pic>
        <p:nvPicPr>
          <p:cNvPr id="40" name="图片 3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479DDBA6-A3FE-8699-4358-D41EF1DBFF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41" name="图片 4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FB26579-62CB-9FCE-9AAB-BED126DF3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42230" y="404084"/>
            <a:ext cx="533767" cy="494404"/>
          </a:xfrm>
          <a:prstGeom prst="rect">
            <a:avLst/>
          </a:prstGeom>
        </p:spPr>
      </p:pic>
      <p:pic>
        <p:nvPicPr>
          <p:cNvPr id="42" name="图片 4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F9EA6B5-80CB-D8A3-A1B7-A32301FA8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673154" y="-299115"/>
            <a:ext cx="885795" cy="820472"/>
          </a:xfrm>
          <a:prstGeom prst="rect">
            <a:avLst/>
          </a:prstGeom>
        </p:spPr>
      </p:pic>
      <p:pic>
        <p:nvPicPr>
          <p:cNvPr id="47" name="图片 46" descr="台球桌子上放着球&#10;&#10;低可信度描述已自动生成">
            <a:extLst>
              <a:ext uri="{FF2B5EF4-FFF2-40B4-BE49-F238E27FC236}">
                <a16:creationId xmlns:a16="http://schemas.microsoft.com/office/drawing/2014/main" id="{8A9E5275-E191-AC95-FB69-7342D68B7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884773" y="2086707"/>
            <a:ext cx="184753" cy="168449"/>
          </a:xfrm>
          <a:prstGeom prst="rect">
            <a:avLst/>
          </a:prstGeom>
        </p:spPr>
      </p:pic>
      <p:pic>
        <p:nvPicPr>
          <p:cNvPr id="48" name="图片 47" descr="台球桌子上放着球&#10;&#10;低可信度描述已自动生成">
            <a:extLst>
              <a:ext uri="{FF2B5EF4-FFF2-40B4-BE49-F238E27FC236}">
                <a16:creationId xmlns:a16="http://schemas.microsoft.com/office/drawing/2014/main" id="{CC851A41-5A20-637D-0A35-5C10E297A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347449" y="2545418"/>
            <a:ext cx="537324" cy="489906"/>
          </a:xfrm>
          <a:prstGeom prst="rect">
            <a:avLst/>
          </a:prstGeom>
        </p:spPr>
      </p:pic>
      <p:pic>
        <p:nvPicPr>
          <p:cNvPr id="49" name="图片 48" descr="台球桌子上放着球&#10;&#10;低可信度描述已自动生成">
            <a:extLst>
              <a:ext uri="{FF2B5EF4-FFF2-40B4-BE49-F238E27FC236}">
                <a16:creationId xmlns:a16="http://schemas.microsoft.com/office/drawing/2014/main" id="{39D3AB64-DBE7-3224-D6AA-64D9BEB7D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46518" y="3134804"/>
            <a:ext cx="254100" cy="231676"/>
          </a:xfrm>
          <a:prstGeom prst="rect">
            <a:avLst/>
          </a:prstGeom>
        </p:spPr>
      </p:pic>
      <p:pic>
        <p:nvPicPr>
          <p:cNvPr id="50" name="图片 49" descr="台球桌子上放着球&#10;&#10;低可信度描述已自动生成">
            <a:extLst>
              <a:ext uri="{FF2B5EF4-FFF2-40B4-BE49-F238E27FC236}">
                <a16:creationId xmlns:a16="http://schemas.microsoft.com/office/drawing/2014/main" id="{E96B9839-2123-98E7-60C7-0702573B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11413" y="3808038"/>
            <a:ext cx="324310" cy="295690"/>
          </a:xfrm>
          <a:prstGeom prst="rect">
            <a:avLst/>
          </a:prstGeom>
        </p:spPr>
      </p:pic>
      <p:pic>
        <p:nvPicPr>
          <p:cNvPr id="51" name="图片 50" descr="图片包含 游戏机&#10;&#10;描述已自动生成">
            <a:extLst>
              <a:ext uri="{FF2B5EF4-FFF2-40B4-BE49-F238E27FC236}">
                <a16:creationId xmlns:a16="http://schemas.microsoft.com/office/drawing/2014/main" id="{C22FD707-E3F4-EF30-DF39-2C91296839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19">
            <a:off x="618613" y="6232416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2" name="图片 51" descr="台球桌子上放着球&#10;&#10;低可信度描述已自动生成">
            <a:extLst>
              <a:ext uri="{FF2B5EF4-FFF2-40B4-BE49-F238E27FC236}">
                <a16:creationId xmlns:a16="http://schemas.microsoft.com/office/drawing/2014/main" id="{FC4A6691-5F6A-A1F8-89E6-21ADDF70A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97794" y="6457981"/>
            <a:ext cx="324310" cy="295690"/>
          </a:xfrm>
          <a:prstGeom prst="rect">
            <a:avLst/>
          </a:prstGeom>
        </p:spPr>
      </p:pic>
      <p:pic>
        <p:nvPicPr>
          <p:cNvPr id="53" name="图片 52" descr="台球桌子上放着球&#10;&#10;低可信度描述已自动生成">
            <a:extLst>
              <a:ext uri="{FF2B5EF4-FFF2-40B4-BE49-F238E27FC236}">
                <a16:creationId xmlns:a16="http://schemas.microsoft.com/office/drawing/2014/main" id="{88652FB6-70BF-8C4F-6DD4-DDAC6E8E0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384348" y="5887110"/>
            <a:ext cx="324310" cy="295690"/>
          </a:xfrm>
          <a:prstGeom prst="rect">
            <a:avLst/>
          </a:prstGeom>
        </p:spPr>
      </p:pic>
      <p:pic>
        <p:nvPicPr>
          <p:cNvPr id="54" name="图片 53" descr="台球桌子上放着球&#10;&#10;低可信度描述已自动生成">
            <a:extLst>
              <a:ext uri="{FF2B5EF4-FFF2-40B4-BE49-F238E27FC236}">
                <a16:creationId xmlns:a16="http://schemas.microsoft.com/office/drawing/2014/main" id="{8DDDCA99-959A-25E6-492C-2736399EF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358764" y="5467623"/>
            <a:ext cx="324310" cy="295690"/>
          </a:xfrm>
          <a:prstGeom prst="rect">
            <a:avLst/>
          </a:prstGeom>
        </p:spPr>
      </p:pic>
      <p:pic>
        <p:nvPicPr>
          <p:cNvPr id="55" name="图片 54" descr="台球桌子上放着球&#10;&#10;低可信度描述已自动生成">
            <a:extLst>
              <a:ext uri="{FF2B5EF4-FFF2-40B4-BE49-F238E27FC236}">
                <a16:creationId xmlns:a16="http://schemas.microsoft.com/office/drawing/2014/main" id="{1003AD9C-5D8D-8A1E-D08B-51C4BA648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-511517" y="3000593"/>
            <a:ext cx="1047752" cy="955290"/>
          </a:xfrm>
          <a:prstGeom prst="rect">
            <a:avLst/>
          </a:prstGeom>
        </p:spPr>
      </p:pic>
      <p:pic>
        <p:nvPicPr>
          <p:cNvPr id="56" name="图片 55" descr="台球桌子上放着球&#10;&#10;低可信度描述已自动生成">
            <a:extLst>
              <a:ext uri="{FF2B5EF4-FFF2-40B4-BE49-F238E27FC236}">
                <a16:creationId xmlns:a16="http://schemas.microsoft.com/office/drawing/2014/main" id="{F50E50EE-BC37-6221-106F-C7356D71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2158" y="4297510"/>
            <a:ext cx="473212" cy="431452"/>
          </a:xfrm>
          <a:prstGeom prst="rect">
            <a:avLst/>
          </a:prstGeom>
        </p:spPr>
      </p:pic>
      <p:pic>
        <p:nvPicPr>
          <p:cNvPr id="57" name="图片 56" descr="图片包含 游戏机, 灯, 伞&#10;&#10;描述已自动生成">
            <a:extLst>
              <a:ext uri="{FF2B5EF4-FFF2-40B4-BE49-F238E27FC236}">
                <a16:creationId xmlns:a16="http://schemas.microsoft.com/office/drawing/2014/main" id="{63FABD1A-0BB8-DC5D-5C6B-73F05FA08C5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544" flipH="1">
            <a:off x="-403966" y="-4850"/>
            <a:ext cx="1553505" cy="187086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8" name="图片 57" descr="图片包含 室内, 物体, 灯, 灯光&#10;&#10;描述已自动生成">
            <a:extLst>
              <a:ext uri="{FF2B5EF4-FFF2-40B4-BE49-F238E27FC236}">
                <a16:creationId xmlns:a16="http://schemas.microsoft.com/office/drawing/2014/main" id="{C051E787-031A-F924-3AE3-001AB6C0B60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663" y="875781"/>
            <a:ext cx="1079346" cy="1373712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9" name="图片 58" descr="台球桌子上放着球&#10;&#10;低可信度描述已自动生成">
            <a:extLst>
              <a:ext uri="{FF2B5EF4-FFF2-40B4-BE49-F238E27FC236}">
                <a16:creationId xmlns:a16="http://schemas.microsoft.com/office/drawing/2014/main" id="{5C0A9765-A38D-9318-2D2F-B0216743F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4677511" y="6309549"/>
            <a:ext cx="1047752" cy="955290"/>
          </a:xfrm>
          <a:prstGeom prst="rect">
            <a:avLst/>
          </a:prstGeom>
        </p:spPr>
      </p:pic>
      <p:pic>
        <p:nvPicPr>
          <p:cNvPr id="60" name="图片 59" descr="台球桌子上放着球&#10;&#10;低可信度描述已自动生成">
            <a:extLst>
              <a:ext uri="{FF2B5EF4-FFF2-40B4-BE49-F238E27FC236}">
                <a16:creationId xmlns:a16="http://schemas.microsoft.com/office/drawing/2014/main" id="{0CEF3F31-CF3E-08F0-F662-A14E7B19F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700770" y="6245888"/>
            <a:ext cx="254100" cy="231676"/>
          </a:xfrm>
          <a:prstGeom prst="rect">
            <a:avLst/>
          </a:prstGeom>
        </p:spPr>
      </p:pic>
      <p:pic>
        <p:nvPicPr>
          <p:cNvPr id="61" name="图片 6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27EA1BC-F367-2A75-ED9D-E3F0041FA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440667" y="6359710"/>
            <a:ext cx="495853" cy="459286"/>
          </a:xfrm>
          <a:prstGeom prst="rect">
            <a:avLst/>
          </a:prstGeom>
        </p:spPr>
      </p:pic>
      <p:pic>
        <p:nvPicPr>
          <p:cNvPr id="62" name="图片 61" descr="台球桌子上放着球&#10;&#10;低可信度描述已自动生成">
            <a:extLst>
              <a:ext uri="{FF2B5EF4-FFF2-40B4-BE49-F238E27FC236}">
                <a16:creationId xmlns:a16="http://schemas.microsoft.com/office/drawing/2014/main" id="{2AE59358-567B-89E0-74CC-DCC3116C4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5505801" y="9730215"/>
            <a:ext cx="254100" cy="231676"/>
          </a:xfrm>
          <a:prstGeom prst="rect">
            <a:avLst/>
          </a:prstGeom>
        </p:spPr>
      </p:pic>
      <p:pic>
        <p:nvPicPr>
          <p:cNvPr id="63" name="图片 62" descr="台球桌子上放着球&#10;&#10;低可信度描述已自动生成">
            <a:extLst>
              <a:ext uri="{FF2B5EF4-FFF2-40B4-BE49-F238E27FC236}">
                <a16:creationId xmlns:a16="http://schemas.microsoft.com/office/drawing/2014/main" id="{4E5FC9C6-D2B5-8B33-2E7C-0BFE9C262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869137" y="6539679"/>
            <a:ext cx="254100" cy="231676"/>
          </a:xfrm>
          <a:prstGeom prst="rect">
            <a:avLst/>
          </a:prstGeom>
        </p:spPr>
      </p:pic>
      <p:pic>
        <p:nvPicPr>
          <p:cNvPr id="64" name="图片 63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FC32582-A07D-32C4-17BA-0819B86D4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8609034" y="6653501"/>
            <a:ext cx="495853" cy="459286"/>
          </a:xfrm>
          <a:prstGeom prst="rect">
            <a:avLst/>
          </a:prstGeom>
        </p:spPr>
      </p:pic>
      <p:pic>
        <p:nvPicPr>
          <p:cNvPr id="65" name="图片 64" descr="台球桌子上放着球&#10;&#10;低可信度描述已自动生成">
            <a:extLst>
              <a:ext uri="{FF2B5EF4-FFF2-40B4-BE49-F238E27FC236}">
                <a16:creationId xmlns:a16="http://schemas.microsoft.com/office/drawing/2014/main" id="{051992F7-4DDD-7287-C07A-BB4551351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6674168" y="10024006"/>
            <a:ext cx="254100" cy="231676"/>
          </a:xfrm>
          <a:prstGeom prst="rect">
            <a:avLst/>
          </a:prstGeom>
        </p:spPr>
      </p:pic>
      <p:pic>
        <p:nvPicPr>
          <p:cNvPr id="66" name="图片 65" descr="台球桌子上放着球&#10;&#10;低可信度描述已自动生成">
            <a:extLst>
              <a:ext uri="{FF2B5EF4-FFF2-40B4-BE49-F238E27FC236}">
                <a16:creationId xmlns:a16="http://schemas.microsoft.com/office/drawing/2014/main" id="{1ACBBFFB-5768-710D-7397-BE4F68A19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305375" y="-206400"/>
            <a:ext cx="822594" cy="750002"/>
          </a:xfrm>
          <a:prstGeom prst="rect">
            <a:avLst/>
          </a:prstGeom>
        </p:spPr>
      </p:pic>
      <p:pic>
        <p:nvPicPr>
          <p:cNvPr id="67" name="图片 66" descr="台球桌子上放着球&#10;&#10;低可信度描述已自动生成">
            <a:extLst>
              <a:ext uri="{FF2B5EF4-FFF2-40B4-BE49-F238E27FC236}">
                <a16:creationId xmlns:a16="http://schemas.microsoft.com/office/drawing/2014/main" id="{7667CD30-00F5-5318-3358-E806440F9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00919" y="607333"/>
            <a:ext cx="254100" cy="231676"/>
          </a:xfrm>
          <a:prstGeom prst="rect">
            <a:avLst/>
          </a:prstGeom>
        </p:spPr>
      </p:pic>
      <p:grpSp>
        <p:nvGrpSpPr>
          <p:cNvPr id="85" name="组合 84">
            <a:extLst>
              <a:ext uri="{FF2B5EF4-FFF2-40B4-BE49-F238E27FC236}">
                <a16:creationId xmlns:a16="http://schemas.microsoft.com/office/drawing/2014/main" id="{1706B3AA-0054-D70E-D160-602450394BDC}"/>
              </a:ext>
            </a:extLst>
          </p:cNvPr>
          <p:cNvGrpSpPr/>
          <p:nvPr userDrawn="1"/>
        </p:nvGrpSpPr>
        <p:grpSpPr>
          <a:xfrm>
            <a:off x="4778746" y="4799753"/>
            <a:ext cx="347812" cy="347812"/>
            <a:chOff x="6229343" y="2257111"/>
            <a:chExt cx="1066519" cy="1066519"/>
          </a:xfrm>
        </p:grpSpPr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09C7B8B4-4AB3-5D42-39B0-4BF08881925E}"/>
                </a:ext>
              </a:extLst>
            </p:cNvPr>
            <p:cNvSpPr/>
            <p:nvPr userDrawn="1"/>
          </p:nvSpPr>
          <p:spPr>
            <a:xfrm rot="-5400000">
              <a:off x="6374599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6D5AD770-E7D2-AC7D-FC49-CC793F31AF31}"/>
                </a:ext>
              </a:extLst>
            </p:cNvPr>
            <p:cNvSpPr/>
            <p:nvPr userDrawn="1"/>
          </p:nvSpPr>
          <p:spPr>
            <a:xfrm rot="-2700000">
              <a:off x="645616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74B231B0-0412-CB73-EBE1-75C85A256914}"/>
                </a:ext>
              </a:extLst>
            </p:cNvPr>
            <p:cNvSpPr/>
            <p:nvPr userDrawn="1"/>
          </p:nvSpPr>
          <p:spPr>
            <a:xfrm>
              <a:off x="6653065" y="2257111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666645EE-3867-D7B1-53B8-367EE5AC5709}"/>
                </a:ext>
              </a:extLst>
            </p:cNvPr>
            <p:cNvSpPr/>
            <p:nvPr userDrawn="1"/>
          </p:nvSpPr>
          <p:spPr>
            <a:xfrm rot="2700000">
              <a:off x="684997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6633061B-7DB1-FDA7-0B18-D1CE4745819F}"/>
                </a:ext>
              </a:extLst>
            </p:cNvPr>
            <p:cNvSpPr/>
            <p:nvPr userDrawn="1"/>
          </p:nvSpPr>
          <p:spPr>
            <a:xfrm rot="5400000">
              <a:off x="6931531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3CC45FDB-8DBB-CAA9-9739-C62058666A43}"/>
                </a:ext>
              </a:extLst>
            </p:cNvPr>
            <p:cNvSpPr/>
            <p:nvPr userDrawn="1"/>
          </p:nvSpPr>
          <p:spPr>
            <a:xfrm rot="8100000">
              <a:off x="684997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F933A590-B5FB-70DB-F15D-1B140C4A6532}"/>
                </a:ext>
              </a:extLst>
            </p:cNvPr>
            <p:cNvSpPr/>
            <p:nvPr userDrawn="1"/>
          </p:nvSpPr>
          <p:spPr>
            <a:xfrm rot="10800000">
              <a:off x="6653065" y="2814043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82721BD4-1A36-1E11-C873-79AF9492BAF9}"/>
                </a:ext>
              </a:extLst>
            </p:cNvPr>
            <p:cNvSpPr/>
            <p:nvPr userDrawn="1"/>
          </p:nvSpPr>
          <p:spPr>
            <a:xfrm rot="13500000">
              <a:off x="645616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8EBD5E2C-ECE8-7E56-BA24-03CECAA7CD08}"/>
              </a:ext>
            </a:extLst>
          </p:cNvPr>
          <p:cNvGrpSpPr/>
          <p:nvPr userDrawn="1"/>
        </p:nvGrpSpPr>
        <p:grpSpPr>
          <a:xfrm>
            <a:off x="5141998" y="4986892"/>
            <a:ext cx="213418" cy="213418"/>
            <a:chOff x="6229343" y="2257111"/>
            <a:chExt cx="1066519" cy="1066519"/>
          </a:xfrm>
        </p:grpSpPr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974D6B43-6F17-A6F5-8343-D4DF848D62D8}"/>
                </a:ext>
              </a:extLst>
            </p:cNvPr>
            <p:cNvSpPr/>
            <p:nvPr userDrawn="1"/>
          </p:nvSpPr>
          <p:spPr>
            <a:xfrm rot="-5400000">
              <a:off x="6374599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75FE6519-11C4-3A2D-1E01-12248CA0C01E}"/>
                </a:ext>
              </a:extLst>
            </p:cNvPr>
            <p:cNvSpPr/>
            <p:nvPr userDrawn="1"/>
          </p:nvSpPr>
          <p:spPr>
            <a:xfrm rot="-2700000">
              <a:off x="645616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38157B3C-95CA-0C7E-AA8E-168DE5A5AB2A}"/>
                </a:ext>
              </a:extLst>
            </p:cNvPr>
            <p:cNvSpPr/>
            <p:nvPr userDrawn="1"/>
          </p:nvSpPr>
          <p:spPr>
            <a:xfrm>
              <a:off x="6653065" y="2257111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21C7DDDF-4382-DDE9-5C69-81A4D96AD99C}"/>
                </a:ext>
              </a:extLst>
            </p:cNvPr>
            <p:cNvSpPr/>
            <p:nvPr userDrawn="1"/>
          </p:nvSpPr>
          <p:spPr>
            <a:xfrm rot="2700000">
              <a:off x="684997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02303F09-192E-CDF7-028C-72D57BCAE2E3}"/>
                </a:ext>
              </a:extLst>
            </p:cNvPr>
            <p:cNvSpPr/>
            <p:nvPr userDrawn="1"/>
          </p:nvSpPr>
          <p:spPr>
            <a:xfrm rot="5400000">
              <a:off x="6931531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B65E3C62-B429-019C-205B-D2019C2F1001}"/>
                </a:ext>
              </a:extLst>
            </p:cNvPr>
            <p:cNvSpPr/>
            <p:nvPr userDrawn="1"/>
          </p:nvSpPr>
          <p:spPr>
            <a:xfrm rot="8100000">
              <a:off x="684997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E640E78D-14F0-B670-DDDE-AEA269C2EF8F}"/>
                </a:ext>
              </a:extLst>
            </p:cNvPr>
            <p:cNvSpPr/>
            <p:nvPr userDrawn="1"/>
          </p:nvSpPr>
          <p:spPr>
            <a:xfrm rot="10800000">
              <a:off x="6653065" y="2814043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CF329516-CAAF-9134-35A1-393E12DDDFFB}"/>
                </a:ext>
              </a:extLst>
            </p:cNvPr>
            <p:cNvSpPr/>
            <p:nvPr userDrawn="1"/>
          </p:nvSpPr>
          <p:spPr>
            <a:xfrm rot="13500000">
              <a:off x="645616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DB075A08-AABD-D722-3BD7-98BBBAA663AE}"/>
              </a:ext>
            </a:extLst>
          </p:cNvPr>
          <p:cNvGrpSpPr/>
          <p:nvPr userDrawn="1"/>
        </p:nvGrpSpPr>
        <p:grpSpPr>
          <a:xfrm>
            <a:off x="5827944" y="4986892"/>
            <a:ext cx="213418" cy="213418"/>
            <a:chOff x="6229343" y="2257111"/>
            <a:chExt cx="1066519" cy="1066519"/>
          </a:xfrm>
        </p:grpSpPr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1C2806E9-96B0-C2E6-546E-3E39DE53E185}"/>
                </a:ext>
              </a:extLst>
            </p:cNvPr>
            <p:cNvSpPr/>
            <p:nvPr userDrawn="1"/>
          </p:nvSpPr>
          <p:spPr>
            <a:xfrm rot="-5400000">
              <a:off x="6374599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62836838-0314-3D76-9A97-715A1C219CFC}"/>
                </a:ext>
              </a:extLst>
            </p:cNvPr>
            <p:cNvSpPr/>
            <p:nvPr userDrawn="1"/>
          </p:nvSpPr>
          <p:spPr>
            <a:xfrm rot="-2700000">
              <a:off x="645616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75840D0B-35D9-0C57-4F13-3437F6BF0B85}"/>
                </a:ext>
              </a:extLst>
            </p:cNvPr>
            <p:cNvSpPr/>
            <p:nvPr userDrawn="1"/>
          </p:nvSpPr>
          <p:spPr>
            <a:xfrm>
              <a:off x="6653065" y="2257111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FC98231A-13DD-95D4-50FD-1963B6980215}"/>
                </a:ext>
              </a:extLst>
            </p:cNvPr>
            <p:cNvSpPr/>
            <p:nvPr userDrawn="1"/>
          </p:nvSpPr>
          <p:spPr>
            <a:xfrm rot="2700000">
              <a:off x="684997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8E29415C-1228-53A8-F14C-E94169F04ED5}"/>
                </a:ext>
              </a:extLst>
            </p:cNvPr>
            <p:cNvSpPr/>
            <p:nvPr userDrawn="1"/>
          </p:nvSpPr>
          <p:spPr>
            <a:xfrm rot="5400000">
              <a:off x="6931531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05782805-F245-B182-AB6B-F1822A2A9E80}"/>
                </a:ext>
              </a:extLst>
            </p:cNvPr>
            <p:cNvSpPr/>
            <p:nvPr userDrawn="1"/>
          </p:nvSpPr>
          <p:spPr>
            <a:xfrm rot="8100000">
              <a:off x="684997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B28B338A-943B-ABDF-B5CB-FFCF20838C0C}"/>
                </a:ext>
              </a:extLst>
            </p:cNvPr>
            <p:cNvSpPr/>
            <p:nvPr userDrawn="1"/>
          </p:nvSpPr>
          <p:spPr>
            <a:xfrm rot="10800000">
              <a:off x="6653065" y="2814043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6D0BE509-A6E5-2A5E-DE98-7665EC183307}"/>
                </a:ext>
              </a:extLst>
            </p:cNvPr>
            <p:cNvSpPr/>
            <p:nvPr userDrawn="1"/>
          </p:nvSpPr>
          <p:spPr>
            <a:xfrm rot="13500000">
              <a:off x="645616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35B3833D-3926-D21F-23E9-09EBBC52CE1B}"/>
              </a:ext>
            </a:extLst>
          </p:cNvPr>
          <p:cNvGrpSpPr/>
          <p:nvPr userDrawn="1"/>
        </p:nvGrpSpPr>
        <p:grpSpPr>
          <a:xfrm>
            <a:off x="6513890" y="4986892"/>
            <a:ext cx="213418" cy="213418"/>
            <a:chOff x="6229343" y="2257111"/>
            <a:chExt cx="1066519" cy="1066519"/>
          </a:xfrm>
        </p:grpSpPr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D62235C3-A027-19AE-CA08-1FDB6704E72D}"/>
                </a:ext>
              </a:extLst>
            </p:cNvPr>
            <p:cNvSpPr/>
            <p:nvPr userDrawn="1"/>
          </p:nvSpPr>
          <p:spPr>
            <a:xfrm rot="-5400000">
              <a:off x="6374599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FD3443C3-9312-19A6-4553-97E1AF770144}"/>
                </a:ext>
              </a:extLst>
            </p:cNvPr>
            <p:cNvSpPr/>
            <p:nvPr userDrawn="1"/>
          </p:nvSpPr>
          <p:spPr>
            <a:xfrm rot="-2700000">
              <a:off x="645616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FB327148-EF80-03CC-372F-7642911D3342}"/>
                </a:ext>
              </a:extLst>
            </p:cNvPr>
            <p:cNvSpPr/>
            <p:nvPr userDrawn="1"/>
          </p:nvSpPr>
          <p:spPr>
            <a:xfrm>
              <a:off x="6653065" y="2257111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AEE10F45-C86C-F8FC-E187-0BFD460B834B}"/>
                </a:ext>
              </a:extLst>
            </p:cNvPr>
            <p:cNvSpPr/>
            <p:nvPr userDrawn="1"/>
          </p:nvSpPr>
          <p:spPr>
            <a:xfrm rot="2700000">
              <a:off x="684997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AAFCE24D-4154-D518-09D4-566030A42AAD}"/>
                </a:ext>
              </a:extLst>
            </p:cNvPr>
            <p:cNvSpPr/>
            <p:nvPr userDrawn="1"/>
          </p:nvSpPr>
          <p:spPr>
            <a:xfrm rot="5400000">
              <a:off x="6931531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E191511B-6F7D-4307-4867-12A3DA88B3AA}"/>
                </a:ext>
              </a:extLst>
            </p:cNvPr>
            <p:cNvSpPr/>
            <p:nvPr userDrawn="1"/>
          </p:nvSpPr>
          <p:spPr>
            <a:xfrm rot="8100000">
              <a:off x="684997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C3D152AC-DDEA-6283-D86D-64C88F203003}"/>
                </a:ext>
              </a:extLst>
            </p:cNvPr>
            <p:cNvSpPr/>
            <p:nvPr userDrawn="1"/>
          </p:nvSpPr>
          <p:spPr>
            <a:xfrm rot="10800000">
              <a:off x="6653065" y="2814043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5EE123C3-BAAA-0A3D-7770-026B0FC6DC74}"/>
                </a:ext>
              </a:extLst>
            </p:cNvPr>
            <p:cNvSpPr/>
            <p:nvPr userDrawn="1"/>
          </p:nvSpPr>
          <p:spPr>
            <a:xfrm rot="13500000">
              <a:off x="645616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531BEC12-860D-BB19-B6D6-6FA734F1404B}"/>
              </a:ext>
            </a:extLst>
          </p:cNvPr>
          <p:cNvGrpSpPr/>
          <p:nvPr userDrawn="1"/>
        </p:nvGrpSpPr>
        <p:grpSpPr>
          <a:xfrm>
            <a:off x="7199836" y="4986892"/>
            <a:ext cx="213418" cy="213418"/>
            <a:chOff x="6229343" y="2257111"/>
            <a:chExt cx="1066519" cy="1066519"/>
          </a:xfrm>
        </p:grpSpPr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2E176CFD-A4B8-6DF5-A81F-45F1BC253044}"/>
                </a:ext>
              </a:extLst>
            </p:cNvPr>
            <p:cNvSpPr/>
            <p:nvPr userDrawn="1"/>
          </p:nvSpPr>
          <p:spPr>
            <a:xfrm rot="-5400000">
              <a:off x="6374599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259C310D-93DC-C112-A8FD-FEE8FD512D01}"/>
                </a:ext>
              </a:extLst>
            </p:cNvPr>
            <p:cNvSpPr/>
            <p:nvPr userDrawn="1"/>
          </p:nvSpPr>
          <p:spPr>
            <a:xfrm rot="-2700000">
              <a:off x="645616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7677C0D8-484C-2C22-915C-5DD7E0D19621}"/>
                </a:ext>
              </a:extLst>
            </p:cNvPr>
            <p:cNvSpPr/>
            <p:nvPr userDrawn="1"/>
          </p:nvSpPr>
          <p:spPr>
            <a:xfrm>
              <a:off x="6653065" y="2257111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70208BC8-F2DD-0437-23D6-0321E76F5E76}"/>
                </a:ext>
              </a:extLst>
            </p:cNvPr>
            <p:cNvSpPr/>
            <p:nvPr userDrawn="1"/>
          </p:nvSpPr>
          <p:spPr>
            <a:xfrm rot="2700000">
              <a:off x="684997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3EB4FE15-9CFB-666E-6CA7-7DACE8D5CAFD}"/>
                </a:ext>
              </a:extLst>
            </p:cNvPr>
            <p:cNvSpPr/>
            <p:nvPr userDrawn="1"/>
          </p:nvSpPr>
          <p:spPr>
            <a:xfrm rot="5400000">
              <a:off x="6931531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AC68E54E-AEF7-6294-0D00-80535BF8A863}"/>
                </a:ext>
              </a:extLst>
            </p:cNvPr>
            <p:cNvSpPr/>
            <p:nvPr userDrawn="1"/>
          </p:nvSpPr>
          <p:spPr>
            <a:xfrm rot="8100000">
              <a:off x="684997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63F48A22-B541-C957-C08F-618E9CC34F21}"/>
                </a:ext>
              </a:extLst>
            </p:cNvPr>
            <p:cNvSpPr/>
            <p:nvPr userDrawn="1"/>
          </p:nvSpPr>
          <p:spPr>
            <a:xfrm rot="10800000">
              <a:off x="6653065" y="2814043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36CCBFB0-6E27-1CC7-C7E0-496E96332F17}"/>
                </a:ext>
              </a:extLst>
            </p:cNvPr>
            <p:cNvSpPr/>
            <p:nvPr userDrawn="1"/>
          </p:nvSpPr>
          <p:spPr>
            <a:xfrm rot="13500000">
              <a:off x="645616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C27AB256-8CF5-EAF4-B931-B8E8657B05EF}"/>
              </a:ext>
            </a:extLst>
          </p:cNvPr>
          <p:cNvGrpSpPr/>
          <p:nvPr userDrawn="1"/>
        </p:nvGrpSpPr>
        <p:grpSpPr>
          <a:xfrm>
            <a:off x="5445431" y="4799753"/>
            <a:ext cx="347812" cy="347812"/>
            <a:chOff x="6229343" y="2257111"/>
            <a:chExt cx="1066519" cy="1066519"/>
          </a:xfrm>
        </p:grpSpPr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9E62895F-7440-C32F-646D-80805AE513E4}"/>
                </a:ext>
              </a:extLst>
            </p:cNvPr>
            <p:cNvSpPr/>
            <p:nvPr userDrawn="1"/>
          </p:nvSpPr>
          <p:spPr>
            <a:xfrm rot="-5400000">
              <a:off x="6374599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13E4D572-1D15-E54A-8B32-0083F24403A1}"/>
                </a:ext>
              </a:extLst>
            </p:cNvPr>
            <p:cNvSpPr/>
            <p:nvPr userDrawn="1"/>
          </p:nvSpPr>
          <p:spPr>
            <a:xfrm rot="-2700000">
              <a:off x="645616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BA743869-2541-0752-D1D8-864F5186CC10}"/>
                </a:ext>
              </a:extLst>
            </p:cNvPr>
            <p:cNvSpPr/>
            <p:nvPr userDrawn="1"/>
          </p:nvSpPr>
          <p:spPr>
            <a:xfrm>
              <a:off x="6653065" y="2257111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BC24E1C5-1532-8200-835F-CD33F4BEA0B3}"/>
                </a:ext>
              </a:extLst>
            </p:cNvPr>
            <p:cNvSpPr/>
            <p:nvPr userDrawn="1"/>
          </p:nvSpPr>
          <p:spPr>
            <a:xfrm rot="2700000">
              <a:off x="684997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4B33B571-FAD3-F2BF-0BAC-7D728F69D8B4}"/>
                </a:ext>
              </a:extLst>
            </p:cNvPr>
            <p:cNvSpPr/>
            <p:nvPr userDrawn="1"/>
          </p:nvSpPr>
          <p:spPr>
            <a:xfrm rot="5400000">
              <a:off x="6931531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D221FAED-C1E8-81B7-6501-556BE6B6CEAC}"/>
                </a:ext>
              </a:extLst>
            </p:cNvPr>
            <p:cNvSpPr/>
            <p:nvPr userDrawn="1"/>
          </p:nvSpPr>
          <p:spPr>
            <a:xfrm rot="8100000">
              <a:off x="684997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372803DA-3839-CCC6-9843-07AEDBCEBF17}"/>
                </a:ext>
              </a:extLst>
            </p:cNvPr>
            <p:cNvSpPr/>
            <p:nvPr userDrawn="1"/>
          </p:nvSpPr>
          <p:spPr>
            <a:xfrm rot="10800000">
              <a:off x="6653065" y="2814043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EB049CCC-6D5A-75BB-934B-051612183179}"/>
                </a:ext>
              </a:extLst>
            </p:cNvPr>
            <p:cNvSpPr/>
            <p:nvPr userDrawn="1"/>
          </p:nvSpPr>
          <p:spPr>
            <a:xfrm rot="13500000">
              <a:off x="645616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9E86BEC1-BC74-092C-D56D-37FF91457087}"/>
              </a:ext>
            </a:extLst>
          </p:cNvPr>
          <p:cNvGrpSpPr/>
          <p:nvPr userDrawn="1"/>
        </p:nvGrpSpPr>
        <p:grpSpPr>
          <a:xfrm>
            <a:off x="6112116" y="4799753"/>
            <a:ext cx="347812" cy="347812"/>
            <a:chOff x="6229343" y="2257111"/>
            <a:chExt cx="1066519" cy="1066519"/>
          </a:xfrm>
        </p:grpSpPr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D45EBAAB-84A4-057E-BDA7-82FF2FCA9E94}"/>
                </a:ext>
              </a:extLst>
            </p:cNvPr>
            <p:cNvSpPr/>
            <p:nvPr userDrawn="1"/>
          </p:nvSpPr>
          <p:spPr>
            <a:xfrm rot="-5400000">
              <a:off x="6374599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D170848C-42C8-767F-C48B-080B3AEE43BE}"/>
                </a:ext>
              </a:extLst>
            </p:cNvPr>
            <p:cNvSpPr/>
            <p:nvPr userDrawn="1"/>
          </p:nvSpPr>
          <p:spPr>
            <a:xfrm rot="-2700000">
              <a:off x="645616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2B4F9CC1-3F3F-9D7F-B5AF-EFA4B7850CD0}"/>
                </a:ext>
              </a:extLst>
            </p:cNvPr>
            <p:cNvSpPr/>
            <p:nvPr userDrawn="1"/>
          </p:nvSpPr>
          <p:spPr>
            <a:xfrm>
              <a:off x="6653065" y="2257111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93F1BD1C-3536-B064-3220-1DA9B2AF5CEC}"/>
                </a:ext>
              </a:extLst>
            </p:cNvPr>
            <p:cNvSpPr/>
            <p:nvPr userDrawn="1"/>
          </p:nvSpPr>
          <p:spPr>
            <a:xfrm rot="2700000">
              <a:off x="684997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BBEBF665-2CED-680D-61F6-1868E2AD4E45}"/>
                </a:ext>
              </a:extLst>
            </p:cNvPr>
            <p:cNvSpPr/>
            <p:nvPr userDrawn="1"/>
          </p:nvSpPr>
          <p:spPr>
            <a:xfrm rot="5400000">
              <a:off x="6931531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9C6E5D5F-6BFC-E320-90B4-9C4ED2CF3D46}"/>
                </a:ext>
              </a:extLst>
            </p:cNvPr>
            <p:cNvSpPr/>
            <p:nvPr userDrawn="1"/>
          </p:nvSpPr>
          <p:spPr>
            <a:xfrm rot="8100000">
              <a:off x="684997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F9C6DF7B-B9AA-7254-C44D-91EE4EB52F7C}"/>
                </a:ext>
              </a:extLst>
            </p:cNvPr>
            <p:cNvSpPr/>
            <p:nvPr userDrawn="1"/>
          </p:nvSpPr>
          <p:spPr>
            <a:xfrm rot="10800000">
              <a:off x="6653065" y="2814043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9F910263-5D96-D81F-06F7-62AFF9CE25F6}"/>
                </a:ext>
              </a:extLst>
            </p:cNvPr>
            <p:cNvSpPr/>
            <p:nvPr userDrawn="1"/>
          </p:nvSpPr>
          <p:spPr>
            <a:xfrm rot="13500000">
              <a:off x="645616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9A006F40-3963-D7E7-7B7E-E3DC98359A5E}"/>
              </a:ext>
            </a:extLst>
          </p:cNvPr>
          <p:cNvGrpSpPr/>
          <p:nvPr userDrawn="1"/>
        </p:nvGrpSpPr>
        <p:grpSpPr>
          <a:xfrm>
            <a:off x="6778801" y="4799753"/>
            <a:ext cx="347812" cy="347812"/>
            <a:chOff x="6229343" y="2257111"/>
            <a:chExt cx="1066519" cy="1066519"/>
          </a:xfrm>
        </p:grpSpPr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26226AB3-42CE-4295-5DEA-890E0CFCE521}"/>
                </a:ext>
              </a:extLst>
            </p:cNvPr>
            <p:cNvSpPr/>
            <p:nvPr userDrawn="1"/>
          </p:nvSpPr>
          <p:spPr>
            <a:xfrm rot="-5400000">
              <a:off x="6374599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4C23F733-8783-B074-480E-B657E2D8CBB7}"/>
                </a:ext>
              </a:extLst>
            </p:cNvPr>
            <p:cNvSpPr/>
            <p:nvPr userDrawn="1"/>
          </p:nvSpPr>
          <p:spPr>
            <a:xfrm rot="-2700000">
              <a:off x="645616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2996718A-5C97-BF03-E5E5-AB4BA1A4D268}"/>
                </a:ext>
              </a:extLst>
            </p:cNvPr>
            <p:cNvSpPr/>
            <p:nvPr userDrawn="1"/>
          </p:nvSpPr>
          <p:spPr>
            <a:xfrm>
              <a:off x="6653065" y="2257111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D0F4BB1E-3A73-16B4-F16C-B01CE4BF967D}"/>
                </a:ext>
              </a:extLst>
            </p:cNvPr>
            <p:cNvSpPr/>
            <p:nvPr userDrawn="1"/>
          </p:nvSpPr>
          <p:spPr>
            <a:xfrm rot="2700000">
              <a:off x="6849970" y="233867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BDCD1B9A-FE9B-6F2E-96C7-5CCC7950A14F}"/>
                </a:ext>
              </a:extLst>
            </p:cNvPr>
            <p:cNvSpPr/>
            <p:nvPr userDrawn="1"/>
          </p:nvSpPr>
          <p:spPr>
            <a:xfrm rot="5400000">
              <a:off x="6931531" y="2535577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9CCFE4E7-1B41-FE2A-DF9A-8711E8633FF6}"/>
                </a:ext>
              </a:extLst>
            </p:cNvPr>
            <p:cNvSpPr/>
            <p:nvPr userDrawn="1"/>
          </p:nvSpPr>
          <p:spPr>
            <a:xfrm rot="8100000">
              <a:off x="684997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E8433318-7362-660A-864C-2C4DD1AC54A7}"/>
                </a:ext>
              </a:extLst>
            </p:cNvPr>
            <p:cNvSpPr/>
            <p:nvPr userDrawn="1"/>
          </p:nvSpPr>
          <p:spPr>
            <a:xfrm rot="10800000">
              <a:off x="6653065" y="2814043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2BEB4F76-AC67-75E7-05F7-7CDE3D854097}"/>
                </a:ext>
              </a:extLst>
            </p:cNvPr>
            <p:cNvSpPr/>
            <p:nvPr userDrawn="1"/>
          </p:nvSpPr>
          <p:spPr>
            <a:xfrm rot="13500000">
              <a:off x="6456160" y="2732482"/>
              <a:ext cx="219075" cy="509587"/>
            </a:xfrm>
            <a:custGeom>
              <a:avLst/>
              <a:gdLst>
                <a:gd name="connsiteX0" fmla="*/ 109538 w 219075"/>
                <a:gd name="connsiteY0" fmla="*/ 509587 h 509587"/>
                <a:gd name="connsiteX1" fmla="*/ 0 w 219075"/>
                <a:gd name="connsiteY1" fmla="*/ 209550 h 509587"/>
                <a:gd name="connsiteX2" fmla="*/ 104775 w 219075"/>
                <a:gd name="connsiteY2" fmla="*/ 0 h 509587"/>
                <a:gd name="connsiteX3" fmla="*/ 219075 w 219075"/>
                <a:gd name="connsiteY3" fmla="*/ 200025 h 509587"/>
                <a:gd name="connsiteX4" fmla="*/ 109538 w 219075"/>
                <a:gd name="connsiteY4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509587">
                  <a:moveTo>
                    <a:pt x="109538" y="509587"/>
                  </a:moveTo>
                  <a:lnTo>
                    <a:pt x="0" y="209550"/>
                  </a:lnTo>
                  <a:lnTo>
                    <a:pt x="104775" y="0"/>
                  </a:lnTo>
                  <a:lnTo>
                    <a:pt x="219075" y="200025"/>
                  </a:lnTo>
                  <a:lnTo>
                    <a:pt x="109538" y="50958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9" name="椭圆 158">
            <a:extLst>
              <a:ext uri="{FF2B5EF4-FFF2-40B4-BE49-F238E27FC236}">
                <a16:creationId xmlns:a16="http://schemas.microsoft.com/office/drawing/2014/main" id="{CE0D8288-6866-3483-5CE4-E8DFDF87C737}"/>
              </a:ext>
            </a:extLst>
          </p:cNvPr>
          <p:cNvSpPr/>
          <p:nvPr userDrawn="1"/>
        </p:nvSpPr>
        <p:spPr>
          <a:xfrm>
            <a:off x="5135779" y="4882816"/>
            <a:ext cx="67132" cy="671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椭圆 159">
            <a:extLst>
              <a:ext uri="{FF2B5EF4-FFF2-40B4-BE49-F238E27FC236}">
                <a16:creationId xmlns:a16="http://schemas.microsoft.com/office/drawing/2014/main" id="{06C759BE-9FF4-6DB1-F4AB-8F1443FD15FD}"/>
              </a:ext>
            </a:extLst>
          </p:cNvPr>
          <p:cNvSpPr/>
          <p:nvPr userDrawn="1"/>
        </p:nvSpPr>
        <p:spPr>
          <a:xfrm>
            <a:off x="5091393" y="5021415"/>
            <a:ext cx="45720" cy="457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椭圆 160">
            <a:extLst>
              <a:ext uri="{FF2B5EF4-FFF2-40B4-BE49-F238E27FC236}">
                <a16:creationId xmlns:a16="http://schemas.microsoft.com/office/drawing/2014/main" id="{7596FBD8-48CB-DDDC-C335-6524975E0AD5}"/>
              </a:ext>
            </a:extLst>
          </p:cNvPr>
          <p:cNvSpPr/>
          <p:nvPr userDrawn="1"/>
        </p:nvSpPr>
        <p:spPr>
          <a:xfrm>
            <a:off x="5298732" y="493335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2" name="椭圆 161">
            <a:extLst>
              <a:ext uri="{FF2B5EF4-FFF2-40B4-BE49-F238E27FC236}">
                <a16:creationId xmlns:a16="http://schemas.microsoft.com/office/drawing/2014/main" id="{A5B31F3C-61CE-3E02-15F7-99EA0787D47E}"/>
              </a:ext>
            </a:extLst>
          </p:cNvPr>
          <p:cNvSpPr/>
          <p:nvPr userDrawn="1"/>
        </p:nvSpPr>
        <p:spPr>
          <a:xfrm>
            <a:off x="5811547" y="4882816"/>
            <a:ext cx="67132" cy="671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椭圆 162">
            <a:extLst>
              <a:ext uri="{FF2B5EF4-FFF2-40B4-BE49-F238E27FC236}">
                <a16:creationId xmlns:a16="http://schemas.microsoft.com/office/drawing/2014/main" id="{819A474D-1CD3-590E-B802-553038F52305}"/>
              </a:ext>
            </a:extLst>
          </p:cNvPr>
          <p:cNvSpPr/>
          <p:nvPr userDrawn="1"/>
        </p:nvSpPr>
        <p:spPr>
          <a:xfrm>
            <a:off x="5767161" y="5021415"/>
            <a:ext cx="45720" cy="457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4" name="椭圆 163">
            <a:extLst>
              <a:ext uri="{FF2B5EF4-FFF2-40B4-BE49-F238E27FC236}">
                <a16:creationId xmlns:a16="http://schemas.microsoft.com/office/drawing/2014/main" id="{11FC37A3-15C7-D379-A1A3-8F8018590FDE}"/>
              </a:ext>
            </a:extLst>
          </p:cNvPr>
          <p:cNvSpPr/>
          <p:nvPr userDrawn="1"/>
        </p:nvSpPr>
        <p:spPr>
          <a:xfrm>
            <a:off x="5974500" y="493335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椭圆 164">
            <a:extLst>
              <a:ext uri="{FF2B5EF4-FFF2-40B4-BE49-F238E27FC236}">
                <a16:creationId xmlns:a16="http://schemas.microsoft.com/office/drawing/2014/main" id="{2057EC41-5174-E545-0D2A-42E7E62DFF18}"/>
              </a:ext>
            </a:extLst>
          </p:cNvPr>
          <p:cNvSpPr/>
          <p:nvPr userDrawn="1"/>
        </p:nvSpPr>
        <p:spPr>
          <a:xfrm>
            <a:off x="6487315" y="4882816"/>
            <a:ext cx="67132" cy="671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椭圆 165">
            <a:extLst>
              <a:ext uri="{FF2B5EF4-FFF2-40B4-BE49-F238E27FC236}">
                <a16:creationId xmlns:a16="http://schemas.microsoft.com/office/drawing/2014/main" id="{31F5B1B2-D21D-7EDC-7D62-B6F60F1E7753}"/>
              </a:ext>
            </a:extLst>
          </p:cNvPr>
          <p:cNvSpPr/>
          <p:nvPr userDrawn="1"/>
        </p:nvSpPr>
        <p:spPr>
          <a:xfrm>
            <a:off x="6442929" y="5021415"/>
            <a:ext cx="45720" cy="457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椭圆 166">
            <a:extLst>
              <a:ext uri="{FF2B5EF4-FFF2-40B4-BE49-F238E27FC236}">
                <a16:creationId xmlns:a16="http://schemas.microsoft.com/office/drawing/2014/main" id="{E1F65A3D-CA99-0B08-8CCA-D1F096E1722C}"/>
              </a:ext>
            </a:extLst>
          </p:cNvPr>
          <p:cNvSpPr/>
          <p:nvPr userDrawn="1"/>
        </p:nvSpPr>
        <p:spPr>
          <a:xfrm>
            <a:off x="6650268" y="493335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椭圆 167">
            <a:extLst>
              <a:ext uri="{FF2B5EF4-FFF2-40B4-BE49-F238E27FC236}">
                <a16:creationId xmlns:a16="http://schemas.microsoft.com/office/drawing/2014/main" id="{E06ED024-ACC4-CC70-A572-97D24339C1F5}"/>
              </a:ext>
            </a:extLst>
          </p:cNvPr>
          <p:cNvSpPr/>
          <p:nvPr userDrawn="1"/>
        </p:nvSpPr>
        <p:spPr>
          <a:xfrm>
            <a:off x="7163083" y="4882816"/>
            <a:ext cx="67132" cy="671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9" name="椭圆 168">
            <a:extLst>
              <a:ext uri="{FF2B5EF4-FFF2-40B4-BE49-F238E27FC236}">
                <a16:creationId xmlns:a16="http://schemas.microsoft.com/office/drawing/2014/main" id="{A3F41CDC-A3CA-B271-FCCD-112FBBD5FD13}"/>
              </a:ext>
            </a:extLst>
          </p:cNvPr>
          <p:cNvSpPr/>
          <p:nvPr userDrawn="1"/>
        </p:nvSpPr>
        <p:spPr>
          <a:xfrm>
            <a:off x="7118697" y="5021415"/>
            <a:ext cx="45720" cy="457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0" name="椭圆 169">
            <a:extLst>
              <a:ext uri="{FF2B5EF4-FFF2-40B4-BE49-F238E27FC236}">
                <a16:creationId xmlns:a16="http://schemas.microsoft.com/office/drawing/2014/main" id="{06E898B8-1A6D-39CF-561F-E11CC3F66EDB}"/>
              </a:ext>
            </a:extLst>
          </p:cNvPr>
          <p:cNvSpPr/>
          <p:nvPr userDrawn="1"/>
        </p:nvSpPr>
        <p:spPr>
          <a:xfrm>
            <a:off x="7326036" y="493335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287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夜晚的星空&#10;&#10;描述已自动生成">
            <a:extLst>
              <a:ext uri="{FF2B5EF4-FFF2-40B4-BE49-F238E27FC236}">
                <a16:creationId xmlns:a16="http://schemas.microsoft.com/office/drawing/2014/main" id="{5300F554-8D94-1068-8DD9-7BADD0A15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17800823" flipV="1">
            <a:off x="9168052" y="-2705983"/>
            <a:ext cx="6004639" cy="7026046"/>
          </a:xfrm>
          <a:prstGeom prst="rect">
            <a:avLst/>
          </a:prstGeom>
        </p:spPr>
      </p:pic>
      <p:pic>
        <p:nvPicPr>
          <p:cNvPr id="151" name="图片 150" descr="夜晚的星空&#10;&#10;描述已自动生成">
            <a:extLst>
              <a:ext uri="{FF2B5EF4-FFF2-40B4-BE49-F238E27FC236}">
                <a16:creationId xmlns:a16="http://schemas.microsoft.com/office/drawing/2014/main" id="{A1C3DFF3-D70F-A739-C922-6F4B8264D7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609957" flipV="1">
            <a:off x="399473" y="837996"/>
            <a:ext cx="4487865" cy="5251264"/>
          </a:xfrm>
          <a:prstGeom prst="rect">
            <a:avLst/>
          </a:prstGeom>
        </p:spPr>
      </p:pic>
      <p:sp>
        <p:nvSpPr>
          <p:cNvPr id="220" name="矩形: 圆角 219">
            <a:extLst>
              <a:ext uri="{FF2B5EF4-FFF2-40B4-BE49-F238E27FC236}">
                <a16:creationId xmlns:a16="http://schemas.microsoft.com/office/drawing/2014/main" id="{E97BD6B8-C674-8F04-9993-24BF29D3878E}"/>
              </a:ext>
            </a:extLst>
          </p:cNvPr>
          <p:cNvSpPr/>
          <p:nvPr userDrawn="1"/>
        </p:nvSpPr>
        <p:spPr>
          <a:xfrm>
            <a:off x="695325" y="549275"/>
            <a:ext cx="10801350" cy="575944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22" descr="夜晚的星空&#10;&#10;描述已自动生成">
            <a:extLst>
              <a:ext uri="{FF2B5EF4-FFF2-40B4-BE49-F238E27FC236}">
                <a16:creationId xmlns:a16="http://schemas.microsoft.com/office/drawing/2014/main" id="{81A31467-51DA-61EF-E836-4497BAF1E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914401" y="1507195"/>
            <a:ext cx="6084741" cy="7119774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C2F96BFD-F114-3184-6C2A-15E6CF151237}"/>
              </a:ext>
            </a:extLst>
          </p:cNvPr>
          <p:cNvSpPr/>
          <p:nvPr userDrawn="1"/>
        </p:nvSpPr>
        <p:spPr>
          <a:xfrm>
            <a:off x="-21628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9" name="图片 1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AD41508B-6F95-5786-DFB6-32CE00EE6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2960915" y="5929085"/>
            <a:ext cx="1692346" cy="1567544"/>
          </a:xfrm>
          <a:prstGeom prst="rect">
            <a:avLst/>
          </a:prstGeom>
        </p:spPr>
      </p:pic>
      <p:pic>
        <p:nvPicPr>
          <p:cNvPr id="21" name="图片 20" descr="台球桌子上放着球&#10;&#10;低可信度描述已自动生成">
            <a:extLst>
              <a:ext uri="{FF2B5EF4-FFF2-40B4-BE49-F238E27FC236}">
                <a16:creationId xmlns:a16="http://schemas.microsoft.com/office/drawing/2014/main" id="{C715C4D2-4F29-2628-35FE-68C96A469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00618" y="144021"/>
            <a:ext cx="254100" cy="231676"/>
          </a:xfrm>
          <a:prstGeom prst="rect">
            <a:avLst/>
          </a:prstGeom>
        </p:spPr>
      </p:pic>
      <p:pic>
        <p:nvPicPr>
          <p:cNvPr id="28" name="图片 27" descr="徽标&#10;&#10;描述已自动生成">
            <a:extLst>
              <a:ext uri="{FF2B5EF4-FFF2-40B4-BE49-F238E27FC236}">
                <a16:creationId xmlns:a16="http://schemas.microsoft.com/office/drawing/2014/main" id="{DC4DA96E-4010-4D3F-2BD1-30739A68B9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8287">
            <a:off x="6048985" y="6093761"/>
            <a:ext cx="1008890" cy="102413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 descr="图片包含 游戏机&#10;&#10;描述已自动生成">
            <a:extLst>
              <a:ext uri="{FF2B5EF4-FFF2-40B4-BE49-F238E27FC236}">
                <a16:creationId xmlns:a16="http://schemas.microsoft.com/office/drawing/2014/main" id="{6C3B085E-3586-7D36-E27F-C6C16D971F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247">
            <a:off x="11653733" y="1128578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2" name="图片 31" descr="图片包含 游戏机, 灯, 伞&#10;&#10;描述已自动生成">
            <a:extLst>
              <a:ext uri="{FF2B5EF4-FFF2-40B4-BE49-F238E27FC236}">
                <a16:creationId xmlns:a16="http://schemas.microsoft.com/office/drawing/2014/main" id="{5CD28FD0-368E-F539-940F-BC636B0DC91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100" y="4402843"/>
            <a:ext cx="1850140" cy="2228093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4" name="图片 33" descr="图片包含 室内, 物体, 灯, 灯光&#10;&#10;描述已自动生成">
            <a:extLst>
              <a:ext uri="{FF2B5EF4-FFF2-40B4-BE49-F238E27FC236}">
                <a16:creationId xmlns:a16="http://schemas.microsoft.com/office/drawing/2014/main" id="{C4A530B7-3A20-2BD5-24D8-9BF867399F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44" y="5343485"/>
            <a:ext cx="1316510" cy="1675558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5" name="图片 34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4941EA41-A033-72FA-3FDA-6A32A02A5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772135" y="4270826"/>
            <a:ext cx="2382430" cy="2206738"/>
          </a:xfrm>
          <a:prstGeom prst="rect">
            <a:avLst/>
          </a:prstGeom>
        </p:spPr>
      </p:pic>
      <p:pic>
        <p:nvPicPr>
          <p:cNvPr id="36" name="图片 3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4E9C0CF-1399-1266-AEC3-1BEB2BA7E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2738" y="3606467"/>
            <a:ext cx="885795" cy="820472"/>
          </a:xfrm>
          <a:prstGeom prst="rect">
            <a:avLst/>
          </a:prstGeom>
        </p:spPr>
      </p:pic>
      <p:pic>
        <p:nvPicPr>
          <p:cNvPr id="39" name="图片 3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3963E89-38E0-01E6-C352-6590194AE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635636" y="2875383"/>
            <a:ext cx="495853" cy="459286"/>
          </a:xfrm>
          <a:prstGeom prst="rect">
            <a:avLst/>
          </a:prstGeom>
        </p:spPr>
      </p:pic>
      <p:pic>
        <p:nvPicPr>
          <p:cNvPr id="40" name="图片 3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479DDBA6-A3FE-8699-4358-D41EF1DBFF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41" name="图片 4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FB26579-62CB-9FCE-9AAB-BED126DF3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42230" y="404084"/>
            <a:ext cx="533767" cy="494404"/>
          </a:xfrm>
          <a:prstGeom prst="rect">
            <a:avLst/>
          </a:prstGeom>
        </p:spPr>
      </p:pic>
      <p:pic>
        <p:nvPicPr>
          <p:cNvPr id="42" name="图片 4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F9EA6B5-80CB-D8A3-A1B7-A32301FA8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673154" y="-299115"/>
            <a:ext cx="885795" cy="820472"/>
          </a:xfrm>
          <a:prstGeom prst="rect">
            <a:avLst/>
          </a:prstGeom>
        </p:spPr>
      </p:pic>
      <p:pic>
        <p:nvPicPr>
          <p:cNvPr id="47" name="图片 46" descr="台球桌子上放着球&#10;&#10;低可信度描述已自动生成">
            <a:extLst>
              <a:ext uri="{FF2B5EF4-FFF2-40B4-BE49-F238E27FC236}">
                <a16:creationId xmlns:a16="http://schemas.microsoft.com/office/drawing/2014/main" id="{8A9E5275-E191-AC95-FB69-7342D68B7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884773" y="2086707"/>
            <a:ext cx="184753" cy="168449"/>
          </a:xfrm>
          <a:prstGeom prst="rect">
            <a:avLst/>
          </a:prstGeom>
        </p:spPr>
      </p:pic>
      <p:pic>
        <p:nvPicPr>
          <p:cNvPr id="48" name="图片 47" descr="台球桌子上放着球&#10;&#10;低可信度描述已自动生成">
            <a:extLst>
              <a:ext uri="{FF2B5EF4-FFF2-40B4-BE49-F238E27FC236}">
                <a16:creationId xmlns:a16="http://schemas.microsoft.com/office/drawing/2014/main" id="{CC851A41-5A20-637D-0A35-5C10E297A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347449" y="2545418"/>
            <a:ext cx="537324" cy="489906"/>
          </a:xfrm>
          <a:prstGeom prst="rect">
            <a:avLst/>
          </a:prstGeom>
        </p:spPr>
      </p:pic>
      <p:pic>
        <p:nvPicPr>
          <p:cNvPr id="49" name="图片 48" descr="台球桌子上放着球&#10;&#10;低可信度描述已自动生成">
            <a:extLst>
              <a:ext uri="{FF2B5EF4-FFF2-40B4-BE49-F238E27FC236}">
                <a16:creationId xmlns:a16="http://schemas.microsoft.com/office/drawing/2014/main" id="{39D3AB64-DBE7-3224-D6AA-64D9BEB7D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46518" y="3134804"/>
            <a:ext cx="254100" cy="231676"/>
          </a:xfrm>
          <a:prstGeom prst="rect">
            <a:avLst/>
          </a:prstGeom>
        </p:spPr>
      </p:pic>
      <p:pic>
        <p:nvPicPr>
          <p:cNvPr id="50" name="图片 49" descr="台球桌子上放着球&#10;&#10;低可信度描述已自动生成">
            <a:extLst>
              <a:ext uri="{FF2B5EF4-FFF2-40B4-BE49-F238E27FC236}">
                <a16:creationId xmlns:a16="http://schemas.microsoft.com/office/drawing/2014/main" id="{E96B9839-2123-98E7-60C7-0702573B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11413" y="3808038"/>
            <a:ext cx="324310" cy="295690"/>
          </a:xfrm>
          <a:prstGeom prst="rect">
            <a:avLst/>
          </a:prstGeom>
        </p:spPr>
      </p:pic>
      <p:pic>
        <p:nvPicPr>
          <p:cNvPr id="51" name="图片 50" descr="图片包含 游戏机&#10;&#10;描述已自动生成">
            <a:extLst>
              <a:ext uri="{FF2B5EF4-FFF2-40B4-BE49-F238E27FC236}">
                <a16:creationId xmlns:a16="http://schemas.microsoft.com/office/drawing/2014/main" id="{C22FD707-E3F4-EF30-DF39-2C91296839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19">
            <a:off x="618613" y="6232416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2" name="图片 51" descr="台球桌子上放着球&#10;&#10;低可信度描述已自动生成">
            <a:extLst>
              <a:ext uri="{FF2B5EF4-FFF2-40B4-BE49-F238E27FC236}">
                <a16:creationId xmlns:a16="http://schemas.microsoft.com/office/drawing/2014/main" id="{FC4A6691-5F6A-A1F8-89E6-21ADDF70A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97794" y="6457981"/>
            <a:ext cx="324310" cy="295690"/>
          </a:xfrm>
          <a:prstGeom prst="rect">
            <a:avLst/>
          </a:prstGeom>
        </p:spPr>
      </p:pic>
      <p:pic>
        <p:nvPicPr>
          <p:cNvPr id="53" name="图片 52" descr="台球桌子上放着球&#10;&#10;低可信度描述已自动生成">
            <a:extLst>
              <a:ext uri="{FF2B5EF4-FFF2-40B4-BE49-F238E27FC236}">
                <a16:creationId xmlns:a16="http://schemas.microsoft.com/office/drawing/2014/main" id="{88652FB6-70BF-8C4F-6DD4-DDAC6E8E0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384348" y="5887110"/>
            <a:ext cx="324310" cy="295690"/>
          </a:xfrm>
          <a:prstGeom prst="rect">
            <a:avLst/>
          </a:prstGeom>
        </p:spPr>
      </p:pic>
      <p:pic>
        <p:nvPicPr>
          <p:cNvPr id="54" name="图片 53" descr="台球桌子上放着球&#10;&#10;低可信度描述已自动生成">
            <a:extLst>
              <a:ext uri="{FF2B5EF4-FFF2-40B4-BE49-F238E27FC236}">
                <a16:creationId xmlns:a16="http://schemas.microsoft.com/office/drawing/2014/main" id="{8DDDCA99-959A-25E6-492C-2736399EF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358764" y="5467623"/>
            <a:ext cx="324310" cy="295690"/>
          </a:xfrm>
          <a:prstGeom prst="rect">
            <a:avLst/>
          </a:prstGeom>
        </p:spPr>
      </p:pic>
      <p:pic>
        <p:nvPicPr>
          <p:cNvPr id="55" name="图片 54" descr="台球桌子上放着球&#10;&#10;低可信度描述已自动生成">
            <a:extLst>
              <a:ext uri="{FF2B5EF4-FFF2-40B4-BE49-F238E27FC236}">
                <a16:creationId xmlns:a16="http://schemas.microsoft.com/office/drawing/2014/main" id="{1003AD9C-5D8D-8A1E-D08B-51C4BA648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-511517" y="3000593"/>
            <a:ext cx="1047752" cy="955290"/>
          </a:xfrm>
          <a:prstGeom prst="rect">
            <a:avLst/>
          </a:prstGeom>
        </p:spPr>
      </p:pic>
      <p:pic>
        <p:nvPicPr>
          <p:cNvPr id="56" name="图片 55" descr="台球桌子上放着球&#10;&#10;低可信度描述已自动生成">
            <a:extLst>
              <a:ext uri="{FF2B5EF4-FFF2-40B4-BE49-F238E27FC236}">
                <a16:creationId xmlns:a16="http://schemas.microsoft.com/office/drawing/2014/main" id="{F50E50EE-BC37-6221-106F-C7356D71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2158" y="4297510"/>
            <a:ext cx="473212" cy="431452"/>
          </a:xfrm>
          <a:prstGeom prst="rect">
            <a:avLst/>
          </a:prstGeom>
        </p:spPr>
      </p:pic>
      <p:pic>
        <p:nvPicPr>
          <p:cNvPr id="57" name="图片 56" descr="图片包含 游戏机, 灯, 伞&#10;&#10;描述已自动生成">
            <a:extLst>
              <a:ext uri="{FF2B5EF4-FFF2-40B4-BE49-F238E27FC236}">
                <a16:creationId xmlns:a16="http://schemas.microsoft.com/office/drawing/2014/main" id="{63FABD1A-0BB8-DC5D-5C6B-73F05FA08C5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544" flipH="1">
            <a:off x="-403966" y="-4850"/>
            <a:ext cx="1553505" cy="187086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8" name="图片 57" descr="图片包含 室内, 物体, 灯, 灯光&#10;&#10;描述已自动生成">
            <a:extLst>
              <a:ext uri="{FF2B5EF4-FFF2-40B4-BE49-F238E27FC236}">
                <a16:creationId xmlns:a16="http://schemas.microsoft.com/office/drawing/2014/main" id="{C051E787-031A-F924-3AE3-001AB6C0B60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663" y="875781"/>
            <a:ext cx="1079346" cy="1373712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9" name="图片 58" descr="台球桌子上放着球&#10;&#10;低可信度描述已自动生成">
            <a:extLst>
              <a:ext uri="{FF2B5EF4-FFF2-40B4-BE49-F238E27FC236}">
                <a16:creationId xmlns:a16="http://schemas.microsoft.com/office/drawing/2014/main" id="{5C0A9765-A38D-9318-2D2F-B0216743F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4677511" y="6309549"/>
            <a:ext cx="1047752" cy="955290"/>
          </a:xfrm>
          <a:prstGeom prst="rect">
            <a:avLst/>
          </a:prstGeom>
        </p:spPr>
      </p:pic>
      <p:pic>
        <p:nvPicPr>
          <p:cNvPr id="60" name="图片 59" descr="台球桌子上放着球&#10;&#10;低可信度描述已自动生成">
            <a:extLst>
              <a:ext uri="{FF2B5EF4-FFF2-40B4-BE49-F238E27FC236}">
                <a16:creationId xmlns:a16="http://schemas.microsoft.com/office/drawing/2014/main" id="{0CEF3F31-CF3E-08F0-F662-A14E7B19F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700770" y="6245888"/>
            <a:ext cx="254100" cy="231676"/>
          </a:xfrm>
          <a:prstGeom prst="rect">
            <a:avLst/>
          </a:prstGeom>
        </p:spPr>
      </p:pic>
      <p:pic>
        <p:nvPicPr>
          <p:cNvPr id="61" name="图片 6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27EA1BC-F367-2A75-ED9D-E3F0041FA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440667" y="6359710"/>
            <a:ext cx="495853" cy="459286"/>
          </a:xfrm>
          <a:prstGeom prst="rect">
            <a:avLst/>
          </a:prstGeom>
        </p:spPr>
      </p:pic>
      <p:pic>
        <p:nvPicPr>
          <p:cNvPr id="62" name="图片 61" descr="台球桌子上放着球&#10;&#10;低可信度描述已自动生成">
            <a:extLst>
              <a:ext uri="{FF2B5EF4-FFF2-40B4-BE49-F238E27FC236}">
                <a16:creationId xmlns:a16="http://schemas.microsoft.com/office/drawing/2014/main" id="{2AE59358-567B-89E0-74CC-DCC3116C4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5505801" y="9730215"/>
            <a:ext cx="254100" cy="231676"/>
          </a:xfrm>
          <a:prstGeom prst="rect">
            <a:avLst/>
          </a:prstGeom>
        </p:spPr>
      </p:pic>
      <p:pic>
        <p:nvPicPr>
          <p:cNvPr id="63" name="图片 62" descr="台球桌子上放着球&#10;&#10;低可信度描述已自动生成">
            <a:extLst>
              <a:ext uri="{FF2B5EF4-FFF2-40B4-BE49-F238E27FC236}">
                <a16:creationId xmlns:a16="http://schemas.microsoft.com/office/drawing/2014/main" id="{4E5FC9C6-D2B5-8B33-2E7C-0BFE9C262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869137" y="6539679"/>
            <a:ext cx="254100" cy="231676"/>
          </a:xfrm>
          <a:prstGeom prst="rect">
            <a:avLst/>
          </a:prstGeom>
        </p:spPr>
      </p:pic>
      <p:pic>
        <p:nvPicPr>
          <p:cNvPr id="64" name="图片 63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FC32582-A07D-32C4-17BA-0819B86D4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8609034" y="6653501"/>
            <a:ext cx="495853" cy="459286"/>
          </a:xfrm>
          <a:prstGeom prst="rect">
            <a:avLst/>
          </a:prstGeom>
        </p:spPr>
      </p:pic>
      <p:pic>
        <p:nvPicPr>
          <p:cNvPr id="65" name="图片 64" descr="台球桌子上放着球&#10;&#10;低可信度描述已自动生成">
            <a:extLst>
              <a:ext uri="{FF2B5EF4-FFF2-40B4-BE49-F238E27FC236}">
                <a16:creationId xmlns:a16="http://schemas.microsoft.com/office/drawing/2014/main" id="{051992F7-4DDD-7287-C07A-BB4551351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6674168" y="10024006"/>
            <a:ext cx="254100" cy="231676"/>
          </a:xfrm>
          <a:prstGeom prst="rect">
            <a:avLst/>
          </a:prstGeom>
        </p:spPr>
      </p:pic>
      <p:pic>
        <p:nvPicPr>
          <p:cNvPr id="66" name="图片 65" descr="台球桌子上放着球&#10;&#10;低可信度描述已自动生成">
            <a:extLst>
              <a:ext uri="{FF2B5EF4-FFF2-40B4-BE49-F238E27FC236}">
                <a16:creationId xmlns:a16="http://schemas.microsoft.com/office/drawing/2014/main" id="{1ACBBFFB-5768-710D-7397-BE4F68A19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305375" y="-206400"/>
            <a:ext cx="822594" cy="750002"/>
          </a:xfrm>
          <a:prstGeom prst="rect">
            <a:avLst/>
          </a:prstGeom>
        </p:spPr>
      </p:pic>
      <p:pic>
        <p:nvPicPr>
          <p:cNvPr id="67" name="图片 66" descr="台球桌子上放着球&#10;&#10;低可信度描述已自动生成">
            <a:extLst>
              <a:ext uri="{FF2B5EF4-FFF2-40B4-BE49-F238E27FC236}">
                <a16:creationId xmlns:a16="http://schemas.microsoft.com/office/drawing/2014/main" id="{7667CD30-00F5-5318-3358-E806440F9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00919" y="607333"/>
            <a:ext cx="254100" cy="231676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B8EFFD30-3C16-80C1-57F6-9F4A282CA354}"/>
              </a:ext>
            </a:extLst>
          </p:cNvPr>
          <p:cNvSpPr/>
          <p:nvPr userDrawn="1"/>
        </p:nvSpPr>
        <p:spPr>
          <a:xfrm>
            <a:off x="1208690" y="5031187"/>
            <a:ext cx="3159945" cy="8506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游戏机, 灯光&#10;&#10;描述已自动生成">
            <a:extLst>
              <a:ext uri="{FF2B5EF4-FFF2-40B4-BE49-F238E27FC236}">
                <a16:creationId xmlns:a16="http://schemas.microsoft.com/office/drawing/2014/main" id="{1FD466C6-9E0C-24B8-47DA-E654861F136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3104">
            <a:off x="1179082" y="5047311"/>
            <a:ext cx="710185" cy="1301499"/>
          </a:xfrm>
          <a:prstGeom prst="rect">
            <a:avLst/>
          </a:prstGeom>
        </p:spPr>
      </p:pic>
      <p:pic>
        <p:nvPicPr>
          <p:cNvPr id="7" name="图片 6" descr="绿色的苹果&#10;&#10;描述已自动生成">
            <a:extLst>
              <a:ext uri="{FF2B5EF4-FFF2-40B4-BE49-F238E27FC236}">
                <a16:creationId xmlns:a16="http://schemas.microsoft.com/office/drawing/2014/main" id="{BC88C03D-EDF6-B4D9-94D8-F4ABAE57A0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34" y="983572"/>
            <a:ext cx="2604573" cy="4398319"/>
          </a:xfrm>
          <a:prstGeom prst="rect">
            <a:avLst/>
          </a:prstGeom>
        </p:spPr>
      </p:pic>
      <p:pic>
        <p:nvPicPr>
          <p:cNvPr id="8" name="图片 7" descr="图片包含 室内, 桌子, 小, 电脑&#10;&#10;描述已自动生成">
            <a:extLst>
              <a:ext uri="{FF2B5EF4-FFF2-40B4-BE49-F238E27FC236}">
                <a16:creationId xmlns:a16="http://schemas.microsoft.com/office/drawing/2014/main" id="{C2BEDD64-FF03-2F9F-6C35-229DA5541D9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93" y="4539379"/>
            <a:ext cx="933339" cy="1056471"/>
          </a:xfrm>
          <a:prstGeom prst="rect">
            <a:avLst/>
          </a:prstGeom>
        </p:spPr>
      </p:pic>
      <p:pic>
        <p:nvPicPr>
          <p:cNvPr id="10" name="图片 9" descr="图片包含 桌子, 游戏机, 大&#10;&#10;描述已自动生成">
            <a:extLst>
              <a:ext uri="{FF2B5EF4-FFF2-40B4-BE49-F238E27FC236}">
                <a16:creationId xmlns:a16="http://schemas.microsoft.com/office/drawing/2014/main" id="{03798253-F143-0A1C-6D1F-1DD1D32CAE9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6" y="4581455"/>
            <a:ext cx="1121666" cy="1280163"/>
          </a:xfrm>
          <a:prstGeom prst="rect">
            <a:avLst/>
          </a:prstGeom>
        </p:spPr>
      </p:pic>
      <p:pic>
        <p:nvPicPr>
          <p:cNvPr id="150" name="图片 149" descr="图片包含 室内, 桌子, 小, 电脑&#10;&#10;描述已自动生成">
            <a:extLst>
              <a:ext uri="{FF2B5EF4-FFF2-40B4-BE49-F238E27FC236}">
                <a16:creationId xmlns:a16="http://schemas.microsoft.com/office/drawing/2014/main" id="{F326E431-E1FE-AED2-BB76-673151C7FA5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65" y="4602943"/>
            <a:ext cx="957691" cy="1084036"/>
          </a:xfrm>
          <a:prstGeom prst="rect">
            <a:avLst/>
          </a:prstGeom>
        </p:spPr>
      </p:pic>
      <p:pic>
        <p:nvPicPr>
          <p:cNvPr id="152" name="图片 15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D18899D-E224-7DD5-CCCD-D8555C9682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3100432" y="5527673"/>
            <a:ext cx="498565" cy="461798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889C751-789E-9E22-AC56-562E420F7DE2}"/>
              </a:ext>
            </a:extLst>
          </p:cNvPr>
          <p:cNvGrpSpPr/>
          <p:nvPr userDrawn="1"/>
        </p:nvGrpSpPr>
        <p:grpSpPr>
          <a:xfrm>
            <a:off x="6089971" y="1743859"/>
            <a:ext cx="576670" cy="400557"/>
            <a:chOff x="4931146" y="4952153"/>
            <a:chExt cx="576670" cy="400557"/>
          </a:xfrm>
          <a:solidFill>
            <a:schemeClr val="accent1"/>
          </a:solidFill>
        </p:grpSpPr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BE080F94-E91C-CF3B-BA7F-A96AA2E05E56}"/>
                </a:ext>
              </a:extLst>
            </p:cNvPr>
            <p:cNvGrpSpPr/>
            <p:nvPr userDrawn="1"/>
          </p:nvGrpSpPr>
          <p:grpSpPr>
            <a:xfrm>
              <a:off x="4931146" y="4952153"/>
              <a:ext cx="347812" cy="347812"/>
              <a:chOff x="6229343" y="2257111"/>
              <a:chExt cx="1066519" cy="1066519"/>
            </a:xfrm>
            <a:grpFill/>
          </p:grpSpPr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45D3690A-C4AF-1234-44EB-690BFD6C6FFF}"/>
                  </a:ext>
                </a:extLst>
              </p:cNvPr>
              <p:cNvSpPr/>
              <p:nvPr userDrawn="1"/>
            </p:nvSpPr>
            <p:spPr>
              <a:xfrm rot="-5400000">
                <a:off x="6374599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3730C266-A071-A2C4-16A7-D0EE51DAFEE9}"/>
                  </a:ext>
                </a:extLst>
              </p:cNvPr>
              <p:cNvSpPr/>
              <p:nvPr userDrawn="1"/>
            </p:nvSpPr>
            <p:spPr>
              <a:xfrm rot="-2700000">
                <a:off x="645616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93B83ED-AB9E-6FC1-A022-84BA44F6C482}"/>
                  </a:ext>
                </a:extLst>
              </p:cNvPr>
              <p:cNvSpPr/>
              <p:nvPr userDrawn="1"/>
            </p:nvSpPr>
            <p:spPr>
              <a:xfrm>
                <a:off x="6653065" y="2257111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7DEE2550-AAD5-05E7-E870-52B823EFB1EE}"/>
                  </a:ext>
                </a:extLst>
              </p:cNvPr>
              <p:cNvSpPr/>
              <p:nvPr userDrawn="1"/>
            </p:nvSpPr>
            <p:spPr>
              <a:xfrm rot="2700000">
                <a:off x="684997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3116A0EB-BF54-49E7-396C-7D26181A7ECE}"/>
                  </a:ext>
                </a:extLst>
              </p:cNvPr>
              <p:cNvSpPr/>
              <p:nvPr userDrawn="1"/>
            </p:nvSpPr>
            <p:spPr>
              <a:xfrm rot="5400000">
                <a:off x="6931531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4D33C4AD-8074-9E92-01BB-024A36A6202E}"/>
                  </a:ext>
                </a:extLst>
              </p:cNvPr>
              <p:cNvSpPr/>
              <p:nvPr userDrawn="1"/>
            </p:nvSpPr>
            <p:spPr>
              <a:xfrm rot="8100000">
                <a:off x="684997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8368CC87-7EED-0794-5D53-C8B70EACE58D}"/>
                  </a:ext>
                </a:extLst>
              </p:cNvPr>
              <p:cNvSpPr/>
              <p:nvPr userDrawn="1"/>
            </p:nvSpPr>
            <p:spPr>
              <a:xfrm rot="10800000">
                <a:off x="6653065" y="2814043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3A44AF75-676D-403A-4747-7D20F66E9CC7}"/>
                  </a:ext>
                </a:extLst>
              </p:cNvPr>
              <p:cNvSpPr/>
              <p:nvPr userDrawn="1"/>
            </p:nvSpPr>
            <p:spPr>
              <a:xfrm rot="13500000">
                <a:off x="645616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75" name="组合 174">
              <a:extLst>
                <a:ext uri="{FF2B5EF4-FFF2-40B4-BE49-F238E27FC236}">
                  <a16:creationId xmlns:a16="http://schemas.microsoft.com/office/drawing/2014/main" id="{688AFA84-8557-5004-B046-E608C776282C}"/>
                </a:ext>
              </a:extLst>
            </p:cNvPr>
            <p:cNvGrpSpPr/>
            <p:nvPr userDrawn="1"/>
          </p:nvGrpSpPr>
          <p:grpSpPr>
            <a:xfrm>
              <a:off x="5294398" y="5139292"/>
              <a:ext cx="213418" cy="213418"/>
              <a:chOff x="6229343" y="2257111"/>
              <a:chExt cx="1066519" cy="1066519"/>
            </a:xfrm>
            <a:grpFill/>
          </p:grpSpPr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025C08F1-D975-20BE-7E9B-F4878586F669}"/>
                  </a:ext>
                </a:extLst>
              </p:cNvPr>
              <p:cNvSpPr/>
              <p:nvPr userDrawn="1"/>
            </p:nvSpPr>
            <p:spPr>
              <a:xfrm rot="-5400000">
                <a:off x="6374599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2797DB68-5DE0-AAED-ABB8-7FB28491A0AA}"/>
                  </a:ext>
                </a:extLst>
              </p:cNvPr>
              <p:cNvSpPr/>
              <p:nvPr userDrawn="1"/>
            </p:nvSpPr>
            <p:spPr>
              <a:xfrm rot="-2700000">
                <a:off x="645616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573E9857-8A2D-9F21-44C8-4C2254402814}"/>
                  </a:ext>
                </a:extLst>
              </p:cNvPr>
              <p:cNvSpPr/>
              <p:nvPr userDrawn="1"/>
            </p:nvSpPr>
            <p:spPr>
              <a:xfrm>
                <a:off x="6653065" y="2257111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FD0DEA48-D425-EE92-AB9F-ED7A4F8AD204}"/>
                  </a:ext>
                </a:extLst>
              </p:cNvPr>
              <p:cNvSpPr/>
              <p:nvPr userDrawn="1"/>
            </p:nvSpPr>
            <p:spPr>
              <a:xfrm rot="2700000">
                <a:off x="684997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853DA82A-9BE3-A254-9A56-34F87CA78C45}"/>
                  </a:ext>
                </a:extLst>
              </p:cNvPr>
              <p:cNvSpPr/>
              <p:nvPr userDrawn="1"/>
            </p:nvSpPr>
            <p:spPr>
              <a:xfrm rot="5400000">
                <a:off x="6931531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E0F580AD-E908-17D3-4650-A95A3BFC13BE}"/>
                  </a:ext>
                </a:extLst>
              </p:cNvPr>
              <p:cNvSpPr/>
              <p:nvPr userDrawn="1"/>
            </p:nvSpPr>
            <p:spPr>
              <a:xfrm rot="8100000">
                <a:off x="684997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78F09465-E18B-9215-2FE5-EE38A6ED3D40}"/>
                  </a:ext>
                </a:extLst>
              </p:cNvPr>
              <p:cNvSpPr/>
              <p:nvPr userDrawn="1"/>
            </p:nvSpPr>
            <p:spPr>
              <a:xfrm rot="10800000">
                <a:off x="6653065" y="2814043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F0C97B32-E996-59E1-CB9A-7ACA0B2DBB7A}"/>
                  </a:ext>
                </a:extLst>
              </p:cNvPr>
              <p:cNvSpPr/>
              <p:nvPr userDrawn="1"/>
            </p:nvSpPr>
            <p:spPr>
              <a:xfrm rot="13500000">
                <a:off x="645616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CA43881F-1532-1533-7593-347E117C6C57}"/>
                </a:ext>
              </a:extLst>
            </p:cNvPr>
            <p:cNvSpPr/>
            <p:nvPr userDrawn="1"/>
          </p:nvSpPr>
          <p:spPr>
            <a:xfrm>
              <a:off x="5288179" y="5035216"/>
              <a:ext cx="67132" cy="671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id="{B67D96E5-FDB9-2ECF-21AA-DEA831E63C16}"/>
                </a:ext>
              </a:extLst>
            </p:cNvPr>
            <p:cNvSpPr/>
            <p:nvPr userDrawn="1"/>
          </p:nvSpPr>
          <p:spPr>
            <a:xfrm>
              <a:off x="5243793" y="517381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id="{4C5FD4FC-B9EF-77CD-3F7B-179CE99D6B1B}"/>
                </a:ext>
              </a:extLst>
            </p:cNvPr>
            <p:cNvSpPr/>
            <p:nvPr userDrawn="1"/>
          </p:nvSpPr>
          <p:spPr>
            <a:xfrm>
              <a:off x="5451132" y="50857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8" name="组合 297">
            <a:extLst>
              <a:ext uri="{FF2B5EF4-FFF2-40B4-BE49-F238E27FC236}">
                <a16:creationId xmlns:a16="http://schemas.microsoft.com/office/drawing/2014/main" id="{A8530C36-9091-0D0A-1B76-078E4A97524F}"/>
              </a:ext>
            </a:extLst>
          </p:cNvPr>
          <p:cNvGrpSpPr/>
          <p:nvPr userDrawn="1"/>
        </p:nvGrpSpPr>
        <p:grpSpPr>
          <a:xfrm>
            <a:off x="6089971" y="2695643"/>
            <a:ext cx="576670" cy="400557"/>
            <a:chOff x="4931146" y="4952153"/>
            <a:chExt cx="576670" cy="400557"/>
          </a:xfrm>
          <a:solidFill>
            <a:schemeClr val="accent1"/>
          </a:solidFill>
        </p:grpSpPr>
        <p:grpSp>
          <p:nvGrpSpPr>
            <p:cNvPr id="299" name="组合 298">
              <a:extLst>
                <a:ext uri="{FF2B5EF4-FFF2-40B4-BE49-F238E27FC236}">
                  <a16:creationId xmlns:a16="http://schemas.microsoft.com/office/drawing/2014/main" id="{6E628D8B-98A0-53FA-E14D-A67A664613A3}"/>
                </a:ext>
              </a:extLst>
            </p:cNvPr>
            <p:cNvGrpSpPr/>
            <p:nvPr userDrawn="1"/>
          </p:nvGrpSpPr>
          <p:grpSpPr>
            <a:xfrm>
              <a:off x="4931146" y="4952153"/>
              <a:ext cx="347812" cy="347812"/>
              <a:chOff x="6229343" y="2257111"/>
              <a:chExt cx="1066519" cy="1066519"/>
            </a:xfrm>
            <a:grpFill/>
          </p:grpSpPr>
          <p:sp>
            <p:nvSpPr>
              <p:cNvPr id="312" name="任意多边形: 形状 311">
                <a:extLst>
                  <a:ext uri="{FF2B5EF4-FFF2-40B4-BE49-F238E27FC236}">
                    <a16:creationId xmlns:a16="http://schemas.microsoft.com/office/drawing/2014/main" id="{48C7E212-5FCE-9C7A-272B-E5EE2F53832C}"/>
                  </a:ext>
                </a:extLst>
              </p:cNvPr>
              <p:cNvSpPr/>
              <p:nvPr userDrawn="1"/>
            </p:nvSpPr>
            <p:spPr>
              <a:xfrm rot="-5400000">
                <a:off x="6374599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3" name="任意多边形: 形状 312">
                <a:extLst>
                  <a:ext uri="{FF2B5EF4-FFF2-40B4-BE49-F238E27FC236}">
                    <a16:creationId xmlns:a16="http://schemas.microsoft.com/office/drawing/2014/main" id="{CE4D2ED5-7651-7DB9-37ED-09D16551D598}"/>
                  </a:ext>
                </a:extLst>
              </p:cNvPr>
              <p:cNvSpPr/>
              <p:nvPr userDrawn="1"/>
            </p:nvSpPr>
            <p:spPr>
              <a:xfrm rot="-2700000">
                <a:off x="645616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4" name="任意多边形: 形状 313">
                <a:extLst>
                  <a:ext uri="{FF2B5EF4-FFF2-40B4-BE49-F238E27FC236}">
                    <a16:creationId xmlns:a16="http://schemas.microsoft.com/office/drawing/2014/main" id="{FE1F8C09-9708-97DE-8C69-E5C8FD43E022}"/>
                  </a:ext>
                </a:extLst>
              </p:cNvPr>
              <p:cNvSpPr/>
              <p:nvPr userDrawn="1"/>
            </p:nvSpPr>
            <p:spPr>
              <a:xfrm>
                <a:off x="6653065" y="2257111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5" name="任意多边形: 形状 314">
                <a:extLst>
                  <a:ext uri="{FF2B5EF4-FFF2-40B4-BE49-F238E27FC236}">
                    <a16:creationId xmlns:a16="http://schemas.microsoft.com/office/drawing/2014/main" id="{3A34B7C5-48E5-78F2-48E3-FAE452555EC5}"/>
                  </a:ext>
                </a:extLst>
              </p:cNvPr>
              <p:cNvSpPr/>
              <p:nvPr userDrawn="1"/>
            </p:nvSpPr>
            <p:spPr>
              <a:xfrm rot="2700000">
                <a:off x="684997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B907025F-224C-B4F7-1729-44A51288665A}"/>
                  </a:ext>
                </a:extLst>
              </p:cNvPr>
              <p:cNvSpPr/>
              <p:nvPr userDrawn="1"/>
            </p:nvSpPr>
            <p:spPr>
              <a:xfrm rot="5400000">
                <a:off x="6931531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AA8D6E49-A980-EC2C-B6DE-73C00D8977E0}"/>
                  </a:ext>
                </a:extLst>
              </p:cNvPr>
              <p:cNvSpPr/>
              <p:nvPr userDrawn="1"/>
            </p:nvSpPr>
            <p:spPr>
              <a:xfrm rot="8100000">
                <a:off x="684997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E82D8CD4-3056-D772-5C79-EFF8F88BFC75}"/>
                  </a:ext>
                </a:extLst>
              </p:cNvPr>
              <p:cNvSpPr/>
              <p:nvPr userDrawn="1"/>
            </p:nvSpPr>
            <p:spPr>
              <a:xfrm rot="10800000">
                <a:off x="6653065" y="2814043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977A1AFC-4102-BB48-5196-1A68EE57295C}"/>
                  </a:ext>
                </a:extLst>
              </p:cNvPr>
              <p:cNvSpPr/>
              <p:nvPr userDrawn="1"/>
            </p:nvSpPr>
            <p:spPr>
              <a:xfrm rot="13500000">
                <a:off x="645616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00" name="组合 299">
              <a:extLst>
                <a:ext uri="{FF2B5EF4-FFF2-40B4-BE49-F238E27FC236}">
                  <a16:creationId xmlns:a16="http://schemas.microsoft.com/office/drawing/2014/main" id="{F0C4BBF1-6546-096C-9B8A-691BF8571C76}"/>
                </a:ext>
              </a:extLst>
            </p:cNvPr>
            <p:cNvGrpSpPr/>
            <p:nvPr userDrawn="1"/>
          </p:nvGrpSpPr>
          <p:grpSpPr>
            <a:xfrm>
              <a:off x="5294398" y="5139292"/>
              <a:ext cx="213418" cy="213418"/>
              <a:chOff x="6229343" y="2257111"/>
              <a:chExt cx="1066519" cy="1066519"/>
            </a:xfrm>
            <a:grpFill/>
          </p:grpSpPr>
          <p:sp>
            <p:nvSpPr>
              <p:cNvPr id="304" name="任意多边形: 形状 303">
                <a:extLst>
                  <a:ext uri="{FF2B5EF4-FFF2-40B4-BE49-F238E27FC236}">
                    <a16:creationId xmlns:a16="http://schemas.microsoft.com/office/drawing/2014/main" id="{23D958DC-1B4E-A87D-DA25-A9A3EE9138CB}"/>
                  </a:ext>
                </a:extLst>
              </p:cNvPr>
              <p:cNvSpPr/>
              <p:nvPr userDrawn="1"/>
            </p:nvSpPr>
            <p:spPr>
              <a:xfrm rot="-5400000">
                <a:off x="6374599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5" name="任意多边形: 形状 304">
                <a:extLst>
                  <a:ext uri="{FF2B5EF4-FFF2-40B4-BE49-F238E27FC236}">
                    <a16:creationId xmlns:a16="http://schemas.microsoft.com/office/drawing/2014/main" id="{15BB482A-F8B6-B57F-1A63-ED4415390AAD}"/>
                  </a:ext>
                </a:extLst>
              </p:cNvPr>
              <p:cNvSpPr/>
              <p:nvPr userDrawn="1"/>
            </p:nvSpPr>
            <p:spPr>
              <a:xfrm rot="-2700000">
                <a:off x="645616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6" name="任意多边形: 形状 305">
                <a:extLst>
                  <a:ext uri="{FF2B5EF4-FFF2-40B4-BE49-F238E27FC236}">
                    <a16:creationId xmlns:a16="http://schemas.microsoft.com/office/drawing/2014/main" id="{6D0111C8-3826-50E1-3C18-C74663EB494F}"/>
                  </a:ext>
                </a:extLst>
              </p:cNvPr>
              <p:cNvSpPr/>
              <p:nvPr userDrawn="1"/>
            </p:nvSpPr>
            <p:spPr>
              <a:xfrm>
                <a:off x="6653065" y="2257111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7" name="任意多边形: 形状 306">
                <a:extLst>
                  <a:ext uri="{FF2B5EF4-FFF2-40B4-BE49-F238E27FC236}">
                    <a16:creationId xmlns:a16="http://schemas.microsoft.com/office/drawing/2014/main" id="{B06B5037-CCEC-B142-CBF5-D13BE8645CE1}"/>
                  </a:ext>
                </a:extLst>
              </p:cNvPr>
              <p:cNvSpPr/>
              <p:nvPr userDrawn="1"/>
            </p:nvSpPr>
            <p:spPr>
              <a:xfrm rot="2700000">
                <a:off x="684997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8" name="任意多边形: 形状 307">
                <a:extLst>
                  <a:ext uri="{FF2B5EF4-FFF2-40B4-BE49-F238E27FC236}">
                    <a16:creationId xmlns:a16="http://schemas.microsoft.com/office/drawing/2014/main" id="{BAB69F4F-6D20-C016-2F8D-B4ADF1056B5F}"/>
                  </a:ext>
                </a:extLst>
              </p:cNvPr>
              <p:cNvSpPr/>
              <p:nvPr userDrawn="1"/>
            </p:nvSpPr>
            <p:spPr>
              <a:xfrm rot="5400000">
                <a:off x="6931531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9" name="任意多边形: 形状 308">
                <a:extLst>
                  <a:ext uri="{FF2B5EF4-FFF2-40B4-BE49-F238E27FC236}">
                    <a16:creationId xmlns:a16="http://schemas.microsoft.com/office/drawing/2014/main" id="{A21C9566-AEAC-3B0C-41B0-FE55CE175654}"/>
                  </a:ext>
                </a:extLst>
              </p:cNvPr>
              <p:cNvSpPr/>
              <p:nvPr userDrawn="1"/>
            </p:nvSpPr>
            <p:spPr>
              <a:xfrm rot="8100000">
                <a:off x="684997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0" name="任意多边形: 形状 309">
                <a:extLst>
                  <a:ext uri="{FF2B5EF4-FFF2-40B4-BE49-F238E27FC236}">
                    <a16:creationId xmlns:a16="http://schemas.microsoft.com/office/drawing/2014/main" id="{635FC9E3-6F60-6CB4-8278-8C34FB111AC4}"/>
                  </a:ext>
                </a:extLst>
              </p:cNvPr>
              <p:cNvSpPr/>
              <p:nvPr userDrawn="1"/>
            </p:nvSpPr>
            <p:spPr>
              <a:xfrm rot="10800000">
                <a:off x="6653065" y="2814043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1" name="任意多边形: 形状 310">
                <a:extLst>
                  <a:ext uri="{FF2B5EF4-FFF2-40B4-BE49-F238E27FC236}">
                    <a16:creationId xmlns:a16="http://schemas.microsoft.com/office/drawing/2014/main" id="{6E841BE2-5269-6A7B-01B6-FE33DEA104EA}"/>
                  </a:ext>
                </a:extLst>
              </p:cNvPr>
              <p:cNvSpPr/>
              <p:nvPr userDrawn="1"/>
            </p:nvSpPr>
            <p:spPr>
              <a:xfrm rot="13500000">
                <a:off x="645616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1" name="椭圆 300">
              <a:extLst>
                <a:ext uri="{FF2B5EF4-FFF2-40B4-BE49-F238E27FC236}">
                  <a16:creationId xmlns:a16="http://schemas.microsoft.com/office/drawing/2014/main" id="{91C196D1-3FF7-E217-81D2-1255D980C5B5}"/>
                </a:ext>
              </a:extLst>
            </p:cNvPr>
            <p:cNvSpPr/>
            <p:nvPr userDrawn="1"/>
          </p:nvSpPr>
          <p:spPr>
            <a:xfrm>
              <a:off x="5288179" y="5035216"/>
              <a:ext cx="67132" cy="671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2" name="椭圆 301">
              <a:extLst>
                <a:ext uri="{FF2B5EF4-FFF2-40B4-BE49-F238E27FC236}">
                  <a16:creationId xmlns:a16="http://schemas.microsoft.com/office/drawing/2014/main" id="{7C8941A8-E3E9-43A8-BB9A-2E31691A89EB}"/>
                </a:ext>
              </a:extLst>
            </p:cNvPr>
            <p:cNvSpPr/>
            <p:nvPr userDrawn="1"/>
          </p:nvSpPr>
          <p:spPr>
            <a:xfrm>
              <a:off x="5243793" y="517381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3" name="椭圆 302">
              <a:extLst>
                <a:ext uri="{FF2B5EF4-FFF2-40B4-BE49-F238E27FC236}">
                  <a16:creationId xmlns:a16="http://schemas.microsoft.com/office/drawing/2014/main" id="{C7D2825D-A782-3926-E01E-0EA45A972D02}"/>
                </a:ext>
              </a:extLst>
            </p:cNvPr>
            <p:cNvSpPr/>
            <p:nvPr userDrawn="1"/>
          </p:nvSpPr>
          <p:spPr>
            <a:xfrm>
              <a:off x="5451132" y="50857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0" name="组合 319">
            <a:extLst>
              <a:ext uri="{FF2B5EF4-FFF2-40B4-BE49-F238E27FC236}">
                <a16:creationId xmlns:a16="http://schemas.microsoft.com/office/drawing/2014/main" id="{CDE5A382-ECFE-6F8D-52B6-7CAD17B742FB}"/>
              </a:ext>
            </a:extLst>
          </p:cNvPr>
          <p:cNvGrpSpPr/>
          <p:nvPr userDrawn="1"/>
        </p:nvGrpSpPr>
        <p:grpSpPr>
          <a:xfrm>
            <a:off x="6089971" y="3647427"/>
            <a:ext cx="576670" cy="400557"/>
            <a:chOff x="4931146" y="4952153"/>
            <a:chExt cx="576670" cy="400557"/>
          </a:xfrm>
          <a:solidFill>
            <a:schemeClr val="accent1"/>
          </a:solidFill>
        </p:grpSpPr>
        <p:grpSp>
          <p:nvGrpSpPr>
            <p:cNvPr id="321" name="组合 320">
              <a:extLst>
                <a:ext uri="{FF2B5EF4-FFF2-40B4-BE49-F238E27FC236}">
                  <a16:creationId xmlns:a16="http://schemas.microsoft.com/office/drawing/2014/main" id="{B896DAE7-2937-D629-9648-1D9D77B79FF5}"/>
                </a:ext>
              </a:extLst>
            </p:cNvPr>
            <p:cNvGrpSpPr/>
            <p:nvPr userDrawn="1"/>
          </p:nvGrpSpPr>
          <p:grpSpPr>
            <a:xfrm>
              <a:off x="4931146" y="4952153"/>
              <a:ext cx="347812" cy="347812"/>
              <a:chOff x="6229343" y="2257111"/>
              <a:chExt cx="1066519" cy="1066519"/>
            </a:xfrm>
            <a:grpFill/>
          </p:grpSpPr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C6EEE44E-83B0-6F74-CD0A-CD4F33BD3B47}"/>
                  </a:ext>
                </a:extLst>
              </p:cNvPr>
              <p:cNvSpPr/>
              <p:nvPr userDrawn="1"/>
            </p:nvSpPr>
            <p:spPr>
              <a:xfrm rot="-5400000">
                <a:off x="6374599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95C5237A-7F65-A7CA-09DF-7378596F382E}"/>
                  </a:ext>
                </a:extLst>
              </p:cNvPr>
              <p:cNvSpPr/>
              <p:nvPr userDrawn="1"/>
            </p:nvSpPr>
            <p:spPr>
              <a:xfrm rot="-2700000">
                <a:off x="645616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AFF23A96-C807-FCDB-46FF-2FD513D9967B}"/>
                  </a:ext>
                </a:extLst>
              </p:cNvPr>
              <p:cNvSpPr/>
              <p:nvPr userDrawn="1"/>
            </p:nvSpPr>
            <p:spPr>
              <a:xfrm>
                <a:off x="6653065" y="2257111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538150FC-529E-81DD-32DA-2D35C0535100}"/>
                  </a:ext>
                </a:extLst>
              </p:cNvPr>
              <p:cNvSpPr/>
              <p:nvPr userDrawn="1"/>
            </p:nvSpPr>
            <p:spPr>
              <a:xfrm rot="2700000">
                <a:off x="684997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AB479B9F-AEBC-48A8-9AC9-883016996431}"/>
                  </a:ext>
                </a:extLst>
              </p:cNvPr>
              <p:cNvSpPr/>
              <p:nvPr userDrawn="1"/>
            </p:nvSpPr>
            <p:spPr>
              <a:xfrm rot="5400000">
                <a:off x="6931531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D07D684F-10CB-3C35-776C-3E99F68C97BD}"/>
                  </a:ext>
                </a:extLst>
              </p:cNvPr>
              <p:cNvSpPr/>
              <p:nvPr userDrawn="1"/>
            </p:nvSpPr>
            <p:spPr>
              <a:xfrm rot="8100000">
                <a:off x="684997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13DD723D-872E-CE71-31FA-01FEF9530F14}"/>
                  </a:ext>
                </a:extLst>
              </p:cNvPr>
              <p:cNvSpPr/>
              <p:nvPr userDrawn="1"/>
            </p:nvSpPr>
            <p:spPr>
              <a:xfrm rot="10800000">
                <a:off x="6653065" y="2814043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7AC94581-11E6-A1A5-C6A9-85BEFCC95A63}"/>
                  </a:ext>
                </a:extLst>
              </p:cNvPr>
              <p:cNvSpPr/>
              <p:nvPr userDrawn="1"/>
            </p:nvSpPr>
            <p:spPr>
              <a:xfrm rot="13500000">
                <a:off x="645616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22" name="组合 321">
              <a:extLst>
                <a:ext uri="{FF2B5EF4-FFF2-40B4-BE49-F238E27FC236}">
                  <a16:creationId xmlns:a16="http://schemas.microsoft.com/office/drawing/2014/main" id="{097A904A-A221-EE47-1344-7C826E4AF101}"/>
                </a:ext>
              </a:extLst>
            </p:cNvPr>
            <p:cNvGrpSpPr/>
            <p:nvPr userDrawn="1"/>
          </p:nvGrpSpPr>
          <p:grpSpPr>
            <a:xfrm>
              <a:off x="5294398" y="5139292"/>
              <a:ext cx="213418" cy="213418"/>
              <a:chOff x="6229343" y="2257111"/>
              <a:chExt cx="1066519" cy="1066519"/>
            </a:xfrm>
            <a:grpFill/>
          </p:grpSpPr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1D3485F5-1786-DC2A-B684-DF4AB5D6304C}"/>
                  </a:ext>
                </a:extLst>
              </p:cNvPr>
              <p:cNvSpPr/>
              <p:nvPr userDrawn="1"/>
            </p:nvSpPr>
            <p:spPr>
              <a:xfrm rot="-5400000">
                <a:off x="6374599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7A0D7F27-7002-A056-C5D5-0FA15277C270}"/>
                  </a:ext>
                </a:extLst>
              </p:cNvPr>
              <p:cNvSpPr/>
              <p:nvPr userDrawn="1"/>
            </p:nvSpPr>
            <p:spPr>
              <a:xfrm rot="-2700000">
                <a:off x="645616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1714B122-06E7-5A3F-6812-974F375720B5}"/>
                  </a:ext>
                </a:extLst>
              </p:cNvPr>
              <p:cNvSpPr/>
              <p:nvPr userDrawn="1"/>
            </p:nvSpPr>
            <p:spPr>
              <a:xfrm>
                <a:off x="6653065" y="2257111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DA54EBA2-EFC9-A715-7A0A-6299A336419D}"/>
                  </a:ext>
                </a:extLst>
              </p:cNvPr>
              <p:cNvSpPr/>
              <p:nvPr userDrawn="1"/>
            </p:nvSpPr>
            <p:spPr>
              <a:xfrm rot="2700000">
                <a:off x="684997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32EDDB55-C53A-5805-BF95-354B49ED8A1D}"/>
                  </a:ext>
                </a:extLst>
              </p:cNvPr>
              <p:cNvSpPr/>
              <p:nvPr userDrawn="1"/>
            </p:nvSpPr>
            <p:spPr>
              <a:xfrm rot="5400000">
                <a:off x="6931531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1" name="任意多边形: 形状 330">
                <a:extLst>
                  <a:ext uri="{FF2B5EF4-FFF2-40B4-BE49-F238E27FC236}">
                    <a16:creationId xmlns:a16="http://schemas.microsoft.com/office/drawing/2014/main" id="{BD022123-AF49-BFAE-E39E-8281432D87CA}"/>
                  </a:ext>
                </a:extLst>
              </p:cNvPr>
              <p:cNvSpPr/>
              <p:nvPr userDrawn="1"/>
            </p:nvSpPr>
            <p:spPr>
              <a:xfrm rot="8100000">
                <a:off x="684997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2" name="任意多边形: 形状 331">
                <a:extLst>
                  <a:ext uri="{FF2B5EF4-FFF2-40B4-BE49-F238E27FC236}">
                    <a16:creationId xmlns:a16="http://schemas.microsoft.com/office/drawing/2014/main" id="{19BC7F8E-18D3-7DD4-D714-3A4EA48E8964}"/>
                  </a:ext>
                </a:extLst>
              </p:cNvPr>
              <p:cNvSpPr/>
              <p:nvPr userDrawn="1"/>
            </p:nvSpPr>
            <p:spPr>
              <a:xfrm rot="10800000">
                <a:off x="6653065" y="2814043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3" name="任意多边形: 形状 332">
                <a:extLst>
                  <a:ext uri="{FF2B5EF4-FFF2-40B4-BE49-F238E27FC236}">
                    <a16:creationId xmlns:a16="http://schemas.microsoft.com/office/drawing/2014/main" id="{F53015A4-EDFB-9CC0-4335-8E7641CCF87A}"/>
                  </a:ext>
                </a:extLst>
              </p:cNvPr>
              <p:cNvSpPr/>
              <p:nvPr userDrawn="1"/>
            </p:nvSpPr>
            <p:spPr>
              <a:xfrm rot="13500000">
                <a:off x="645616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23" name="椭圆 322">
              <a:extLst>
                <a:ext uri="{FF2B5EF4-FFF2-40B4-BE49-F238E27FC236}">
                  <a16:creationId xmlns:a16="http://schemas.microsoft.com/office/drawing/2014/main" id="{CA65B14F-891F-74D2-A6FA-782B87D9317B}"/>
                </a:ext>
              </a:extLst>
            </p:cNvPr>
            <p:cNvSpPr/>
            <p:nvPr userDrawn="1"/>
          </p:nvSpPr>
          <p:spPr>
            <a:xfrm>
              <a:off x="5288179" y="5035216"/>
              <a:ext cx="67132" cy="671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4" name="椭圆 323">
              <a:extLst>
                <a:ext uri="{FF2B5EF4-FFF2-40B4-BE49-F238E27FC236}">
                  <a16:creationId xmlns:a16="http://schemas.microsoft.com/office/drawing/2014/main" id="{71280AEA-2BDC-FCB1-13B5-DAE391134433}"/>
                </a:ext>
              </a:extLst>
            </p:cNvPr>
            <p:cNvSpPr/>
            <p:nvPr userDrawn="1"/>
          </p:nvSpPr>
          <p:spPr>
            <a:xfrm>
              <a:off x="5243793" y="517381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5" name="椭圆 324">
              <a:extLst>
                <a:ext uri="{FF2B5EF4-FFF2-40B4-BE49-F238E27FC236}">
                  <a16:creationId xmlns:a16="http://schemas.microsoft.com/office/drawing/2014/main" id="{F2553B69-0395-6C6A-E194-A3D8626F5422}"/>
                </a:ext>
              </a:extLst>
            </p:cNvPr>
            <p:cNvSpPr/>
            <p:nvPr userDrawn="1"/>
          </p:nvSpPr>
          <p:spPr>
            <a:xfrm>
              <a:off x="5451132" y="50857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2" name="组合 341">
            <a:extLst>
              <a:ext uri="{FF2B5EF4-FFF2-40B4-BE49-F238E27FC236}">
                <a16:creationId xmlns:a16="http://schemas.microsoft.com/office/drawing/2014/main" id="{E31A7EBE-BEB2-4365-8B1A-3E60A4DCF630}"/>
              </a:ext>
            </a:extLst>
          </p:cNvPr>
          <p:cNvGrpSpPr/>
          <p:nvPr userDrawn="1"/>
        </p:nvGrpSpPr>
        <p:grpSpPr>
          <a:xfrm>
            <a:off x="6089971" y="4599211"/>
            <a:ext cx="576670" cy="400557"/>
            <a:chOff x="4931146" y="4952153"/>
            <a:chExt cx="576670" cy="400557"/>
          </a:xfrm>
          <a:solidFill>
            <a:schemeClr val="accent1"/>
          </a:solidFill>
        </p:grpSpPr>
        <p:grpSp>
          <p:nvGrpSpPr>
            <p:cNvPr id="343" name="组合 342">
              <a:extLst>
                <a:ext uri="{FF2B5EF4-FFF2-40B4-BE49-F238E27FC236}">
                  <a16:creationId xmlns:a16="http://schemas.microsoft.com/office/drawing/2014/main" id="{60E695C1-AC3C-975B-1A5F-48189093831D}"/>
                </a:ext>
              </a:extLst>
            </p:cNvPr>
            <p:cNvGrpSpPr/>
            <p:nvPr userDrawn="1"/>
          </p:nvGrpSpPr>
          <p:grpSpPr>
            <a:xfrm>
              <a:off x="4931146" y="4952153"/>
              <a:ext cx="347812" cy="347812"/>
              <a:chOff x="6229343" y="2257111"/>
              <a:chExt cx="1066519" cy="1066519"/>
            </a:xfrm>
            <a:grpFill/>
          </p:grpSpPr>
          <p:sp>
            <p:nvSpPr>
              <p:cNvPr id="356" name="任意多边形: 形状 355">
                <a:extLst>
                  <a:ext uri="{FF2B5EF4-FFF2-40B4-BE49-F238E27FC236}">
                    <a16:creationId xmlns:a16="http://schemas.microsoft.com/office/drawing/2014/main" id="{7F3D97F8-C77A-DEE5-2934-9156022CBCE7}"/>
                  </a:ext>
                </a:extLst>
              </p:cNvPr>
              <p:cNvSpPr/>
              <p:nvPr userDrawn="1"/>
            </p:nvSpPr>
            <p:spPr>
              <a:xfrm rot="-5400000">
                <a:off x="6374599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7" name="任意多边形: 形状 356">
                <a:extLst>
                  <a:ext uri="{FF2B5EF4-FFF2-40B4-BE49-F238E27FC236}">
                    <a16:creationId xmlns:a16="http://schemas.microsoft.com/office/drawing/2014/main" id="{C8A5719B-9D55-7A22-313A-933F05211F86}"/>
                  </a:ext>
                </a:extLst>
              </p:cNvPr>
              <p:cNvSpPr/>
              <p:nvPr userDrawn="1"/>
            </p:nvSpPr>
            <p:spPr>
              <a:xfrm rot="-2700000">
                <a:off x="645616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4DB6F13F-F7E5-18D7-A9DE-2992A2176F9F}"/>
                  </a:ext>
                </a:extLst>
              </p:cNvPr>
              <p:cNvSpPr/>
              <p:nvPr userDrawn="1"/>
            </p:nvSpPr>
            <p:spPr>
              <a:xfrm>
                <a:off x="6653065" y="2257111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CE6AF240-D3F2-C441-14D0-8A2ABD61FC1E}"/>
                  </a:ext>
                </a:extLst>
              </p:cNvPr>
              <p:cNvSpPr/>
              <p:nvPr userDrawn="1"/>
            </p:nvSpPr>
            <p:spPr>
              <a:xfrm rot="2700000">
                <a:off x="684997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CB3103B0-906F-B92B-EBCC-6E948EF44EA1}"/>
                  </a:ext>
                </a:extLst>
              </p:cNvPr>
              <p:cNvSpPr/>
              <p:nvPr userDrawn="1"/>
            </p:nvSpPr>
            <p:spPr>
              <a:xfrm rot="5400000">
                <a:off x="6931531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D3F3BC2A-5CAB-C141-A7E9-BA1AFE1FF33D}"/>
                  </a:ext>
                </a:extLst>
              </p:cNvPr>
              <p:cNvSpPr/>
              <p:nvPr userDrawn="1"/>
            </p:nvSpPr>
            <p:spPr>
              <a:xfrm rot="8100000">
                <a:off x="684997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778B09AC-9ABC-80AF-F96B-C285299F42C0}"/>
                  </a:ext>
                </a:extLst>
              </p:cNvPr>
              <p:cNvSpPr/>
              <p:nvPr userDrawn="1"/>
            </p:nvSpPr>
            <p:spPr>
              <a:xfrm rot="10800000">
                <a:off x="6653065" y="2814043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B4FA57FB-03C7-116C-C9AC-BF02F2DD74EE}"/>
                  </a:ext>
                </a:extLst>
              </p:cNvPr>
              <p:cNvSpPr/>
              <p:nvPr userDrawn="1"/>
            </p:nvSpPr>
            <p:spPr>
              <a:xfrm rot="13500000">
                <a:off x="645616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44" name="组合 343">
              <a:extLst>
                <a:ext uri="{FF2B5EF4-FFF2-40B4-BE49-F238E27FC236}">
                  <a16:creationId xmlns:a16="http://schemas.microsoft.com/office/drawing/2014/main" id="{3FE786DD-D67F-BCE2-A33E-DE3468748411}"/>
                </a:ext>
              </a:extLst>
            </p:cNvPr>
            <p:cNvGrpSpPr/>
            <p:nvPr userDrawn="1"/>
          </p:nvGrpSpPr>
          <p:grpSpPr>
            <a:xfrm>
              <a:off x="5294398" y="5139292"/>
              <a:ext cx="213418" cy="213418"/>
              <a:chOff x="6229343" y="2257111"/>
              <a:chExt cx="1066519" cy="1066519"/>
            </a:xfrm>
            <a:grpFill/>
          </p:grpSpPr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0A3C0AAE-1D82-8E41-CF68-B4DA56A1471F}"/>
                  </a:ext>
                </a:extLst>
              </p:cNvPr>
              <p:cNvSpPr/>
              <p:nvPr userDrawn="1"/>
            </p:nvSpPr>
            <p:spPr>
              <a:xfrm rot="-5400000">
                <a:off x="6374599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9" name="任意多边形: 形状 348">
                <a:extLst>
                  <a:ext uri="{FF2B5EF4-FFF2-40B4-BE49-F238E27FC236}">
                    <a16:creationId xmlns:a16="http://schemas.microsoft.com/office/drawing/2014/main" id="{BC8C0954-5C9A-16E7-96E4-7B46C218233C}"/>
                  </a:ext>
                </a:extLst>
              </p:cNvPr>
              <p:cNvSpPr/>
              <p:nvPr userDrawn="1"/>
            </p:nvSpPr>
            <p:spPr>
              <a:xfrm rot="-2700000">
                <a:off x="645616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0" name="任意多边形: 形状 349">
                <a:extLst>
                  <a:ext uri="{FF2B5EF4-FFF2-40B4-BE49-F238E27FC236}">
                    <a16:creationId xmlns:a16="http://schemas.microsoft.com/office/drawing/2014/main" id="{51FE8E53-F21E-0659-501A-9DB0DC5C853A}"/>
                  </a:ext>
                </a:extLst>
              </p:cNvPr>
              <p:cNvSpPr/>
              <p:nvPr userDrawn="1"/>
            </p:nvSpPr>
            <p:spPr>
              <a:xfrm>
                <a:off x="6653065" y="2257111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1" name="任意多边形: 形状 350">
                <a:extLst>
                  <a:ext uri="{FF2B5EF4-FFF2-40B4-BE49-F238E27FC236}">
                    <a16:creationId xmlns:a16="http://schemas.microsoft.com/office/drawing/2014/main" id="{F15E8276-DD93-187C-58EC-8A480C1CFFB5}"/>
                  </a:ext>
                </a:extLst>
              </p:cNvPr>
              <p:cNvSpPr/>
              <p:nvPr userDrawn="1"/>
            </p:nvSpPr>
            <p:spPr>
              <a:xfrm rot="2700000">
                <a:off x="6849970" y="233867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2" name="任意多边形: 形状 351">
                <a:extLst>
                  <a:ext uri="{FF2B5EF4-FFF2-40B4-BE49-F238E27FC236}">
                    <a16:creationId xmlns:a16="http://schemas.microsoft.com/office/drawing/2014/main" id="{15308652-25F5-9D16-54D4-C54DB87995CF}"/>
                  </a:ext>
                </a:extLst>
              </p:cNvPr>
              <p:cNvSpPr/>
              <p:nvPr userDrawn="1"/>
            </p:nvSpPr>
            <p:spPr>
              <a:xfrm rot="5400000">
                <a:off x="6931531" y="2535577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3" name="任意多边形: 形状 352">
                <a:extLst>
                  <a:ext uri="{FF2B5EF4-FFF2-40B4-BE49-F238E27FC236}">
                    <a16:creationId xmlns:a16="http://schemas.microsoft.com/office/drawing/2014/main" id="{9423018E-7804-8B0E-7037-89584765EEF4}"/>
                  </a:ext>
                </a:extLst>
              </p:cNvPr>
              <p:cNvSpPr/>
              <p:nvPr userDrawn="1"/>
            </p:nvSpPr>
            <p:spPr>
              <a:xfrm rot="8100000">
                <a:off x="684997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4" name="任意多边形: 形状 353">
                <a:extLst>
                  <a:ext uri="{FF2B5EF4-FFF2-40B4-BE49-F238E27FC236}">
                    <a16:creationId xmlns:a16="http://schemas.microsoft.com/office/drawing/2014/main" id="{1D0C8B13-F0EF-D9ED-8A3E-A4C52F01DFE1}"/>
                  </a:ext>
                </a:extLst>
              </p:cNvPr>
              <p:cNvSpPr/>
              <p:nvPr userDrawn="1"/>
            </p:nvSpPr>
            <p:spPr>
              <a:xfrm rot="10800000">
                <a:off x="6653065" y="2814043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5" name="任意多边形: 形状 354">
                <a:extLst>
                  <a:ext uri="{FF2B5EF4-FFF2-40B4-BE49-F238E27FC236}">
                    <a16:creationId xmlns:a16="http://schemas.microsoft.com/office/drawing/2014/main" id="{73B7E616-9F9F-C707-3565-61DE119D930A}"/>
                  </a:ext>
                </a:extLst>
              </p:cNvPr>
              <p:cNvSpPr/>
              <p:nvPr userDrawn="1"/>
            </p:nvSpPr>
            <p:spPr>
              <a:xfrm rot="13500000">
                <a:off x="6456160" y="2732482"/>
                <a:ext cx="219075" cy="509587"/>
              </a:xfrm>
              <a:custGeom>
                <a:avLst/>
                <a:gdLst>
                  <a:gd name="connsiteX0" fmla="*/ 109538 w 219075"/>
                  <a:gd name="connsiteY0" fmla="*/ 509587 h 509587"/>
                  <a:gd name="connsiteX1" fmla="*/ 0 w 219075"/>
                  <a:gd name="connsiteY1" fmla="*/ 209550 h 509587"/>
                  <a:gd name="connsiteX2" fmla="*/ 104775 w 219075"/>
                  <a:gd name="connsiteY2" fmla="*/ 0 h 509587"/>
                  <a:gd name="connsiteX3" fmla="*/ 219075 w 219075"/>
                  <a:gd name="connsiteY3" fmla="*/ 200025 h 509587"/>
                  <a:gd name="connsiteX4" fmla="*/ 109538 w 219075"/>
                  <a:gd name="connsiteY4" fmla="*/ 509587 h 5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075" h="509587">
                    <a:moveTo>
                      <a:pt x="109538" y="509587"/>
                    </a:moveTo>
                    <a:lnTo>
                      <a:pt x="0" y="209550"/>
                    </a:lnTo>
                    <a:lnTo>
                      <a:pt x="104775" y="0"/>
                    </a:lnTo>
                    <a:lnTo>
                      <a:pt x="219075" y="200025"/>
                    </a:lnTo>
                    <a:lnTo>
                      <a:pt x="109538" y="509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45" name="椭圆 344">
              <a:extLst>
                <a:ext uri="{FF2B5EF4-FFF2-40B4-BE49-F238E27FC236}">
                  <a16:creationId xmlns:a16="http://schemas.microsoft.com/office/drawing/2014/main" id="{BB27703D-D2DD-9B5F-C1C1-60280F4B54FE}"/>
                </a:ext>
              </a:extLst>
            </p:cNvPr>
            <p:cNvSpPr/>
            <p:nvPr userDrawn="1"/>
          </p:nvSpPr>
          <p:spPr>
            <a:xfrm>
              <a:off x="5288179" y="5035216"/>
              <a:ext cx="67132" cy="671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6" name="椭圆 345">
              <a:extLst>
                <a:ext uri="{FF2B5EF4-FFF2-40B4-BE49-F238E27FC236}">
                  <a16:creationId xmlns:a16="http://schemas.microsoft.com/office/drawing/2014/main" id="{26327C39-06A2-6FCB-393B-9D2934D2E986}"/>
                </a:ext>
              </a:extLst>
            </p:cNvPr>
            <p:cNvSpPr/>
            <p:nvPr userDrawn="1"/>
          </p:nvSpPr>
          <p:spPr>
            <a:xfrm>
              <a:off x="5243793" y="517381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7" name="椭圆 346">
              <a:extLst>
                <a:ext uri="{FF2B5EF4-FFF2-40B4-BE49-F238E27FC236}">
                  <a16:creationId xmlns:a16="http://schemas.microsoft.com/office/drawing/2014/main" id="{6BEE3FB0-DE6C-1844-F7A1-D02761B0317A}"/>
                </a:ext>
              </a:extLst>
            </p:cNvPr>
            <p:cNvSpPr/>
            <p:nvPr userDrawn="1"/>
          </p:nvSpPr>
          <p:spPr>
            <a:xfrm>
              <a:off x="5451132" y="50857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8184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板式">
    <p:bg>
      <p:bgPr>
        <a:gradFill>
          <a:gsLst>
            <a:gs pos="0">
              <a:schemeClr val="accent3"/>
            </a:gs>
            <a:gs pos="51000">
              <a:schemeClr val="accent1"/>
            </a:gs>
            <a:gs pos="100000">
              <a:schemeClr val="accent3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5ADDF6BB-9A39-6986-C672-A1D59F7BCD43}"/>
              </a:ext>
            </a:extLst>
          </p:cNvPr>
          <p:cNvSpPr/>
          <p:nvPr userDrawn="1"/>
        </p:nvSpPr>
        <p:spPr>
          <a:xfrm>
            <a:off x="680663" y="549275"/>
            <a:ext cx="10866945" cy="5763864"/>
          </a:xfrm>
          <a:prstGeom prst="frame">
            <a:avLst>
              <a:gd name="adj1" fmla="val 696"/>
            </a:avLst>
          </a:prstGeom>
          <a:gradFill>
            <a:gsLst>
              <a:gs pos="0">
                <a:schemeClr val="accent2">
                  <a:alpha val="39000"/>
                </a:schemeClr>
              </a:gs>
              <a:gs pos="77852">
                <a:srgbClr val="E0C892"/>
              </a:gs>
              <a:gs pos="28305">
                <a:srgbClr val="E4CFA0"/>
              </a:gs>
              <a:gs pos="5100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7" name="图片 16" descr="夜晚的星空&#10;&#10;描述已自动生成">
            <a:extLst>
              <a:ext uri="{FF2B5EF4-FFF2-40B4-BE49-F238E27FC236}">
                <a16:creationId xmlns:a16="http://schemas.microsoft.com/office/drawing/2014/main" id="{F195E0E3-E524-A8F0-94F2-F06006DA7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17800823" flipV="1">
            <a:off x="9168052" y="-2705983"/>
            <a:ext cx="6004639" cy="7026046"/>
          </a:xfrm>
          <a:prstGeom prst="rect">
            <a:avLst/>
          </a:prstGeom>
        </p:spPr>
      </p:pic>
      <p:pic>
        <p:nvPicPr>
          <p:cNvPr id="18" name="图片 17" descr="夜晚的星空&#10;&#10;描述已自动生成">
            <a:extLst>
              <a:ext uri="{FF2B5EF4-FFF2-40B4-BE49-F238E27FC236}">
                <a16:creationId xmlns:a16="http://schemas.microsoft.com/office/drawing/2014/main" id="{DF567B0E-9647-2050-DAFE-361664E0C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914401" y="1507195"/>
            <a:ext cx="6084741" cy="7119774"/>
          </a:xfrm>
          <a:prstGeom prst="rect">
            <a:avLst/>
          </a:prstGeom>
        </p:spPr>
      </p:pic>
      <p:pic>
        <p:nvPicPr>
          <p:cNvPr id="13" name="图片 12" descr="图片包含 背景图案&#10;&#10;描述已自动生成">
            <a:extLst>
              <a:ext uri="{FF2B5EF4-FFF2-40B4-BE49-F238E27FC236}">
                <a16:creationId xmlns:a16="http://schemas.microsoft.com/office/drawing/2014/main" id="{3B16218A-87AE-B7F7-9C33-EFD3EA60E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986" y="6131230"/>
            <a:ext cx="1225298" cy="1249683"/>
          </a:xfrm>
          <a:prstGeom prst="rect">
            <a:avLst/>
          </a:prstGeom>
        </p:spPr>
      </p:pic>
      <p:pic>
        <p:nvPicPr>
          <p:cNvPr id="6" name="图片 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8E56E46-FCEB-34E4-617A-479E67243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7" name="图片 6" descr="图片包含 游戏机, 灯, 伞&#10;&#10;描述已自动生成">
            <a:extLst>
              <a:ext uri="{FF2B5EF4-FFF2-40B4-BE49-F238E27FC236}">
                <a16:creationId xmlns:a16="http://schemas.microsoft.com/office/drawing/2014/main" id="{FD994AD0-5A85-D60F-13D7-02F8D96DB9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544" flipH="1">
            <a:off x="11273685" y="5195800"/>
            <a:ext cx="1553505" cy="187086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8" name="图片 7" descr="图片包含 室内, 物体, 灯, 灯光&#10;&#10;描述已自动生成">
            <a:extLst>
              <a:ext uri="{FF2B5EF4-FFF2-40B4-BE49-F238E27FC236}">
                <a16:creationId xmlns:a16="http://schemas.microsoft.com/office/drawing/2014/main" id="{9B927D82-7629-4316-5B78-BB21956EB0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3868" flipH="1">
            <a:off x="-508505" y="3255946"/>
            <a:ext cx="1079346" cy="1373712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9" name="图片 8" descr="台球桌子上放着球&#10;&#10;低可信度描述已自动生成">
            <a:extLst>
              <a:ext uri="{FF2B5EF4-FFF2-40B4-BE49-F238E27FC236}">
                <a16:creationId xmlns:a16="http://schemas.microsoft.com/office/drawing/2014/main" id="{D162679B-65A8-BCAE-9F64-E68A946F0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758776" y="4643339"/>
            <a:ext cx="822594" cy="750002"/>
          </a:xfrm>
          <a:prstGeom prst="rect">
            <a:avLst/>
          </a:prstGeom>
        </p:spPr>
      </p:pic>
      <p:pic>
        <p:nvPicPr>
          <p:cNvPr id="10" name="图片 9" descr="图片包含 游戏机, 灯, 伞&#10;&#10;描述已自动生成">
            <a:extLst>
              <a:ext uri="{FF2B5EF4-FFF2-40B4-BE49-F238E27FC236}">
                <a16:creationId xmlns:a16="http://schemas.microsoft.com/office/drawing/2014/main" id="{86B0FAED-F390-8FF7-3F98-30A570B10E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013" flipH="1">
            <a:off x="-483414" y="4726428"/>
            <a:ext cx="1553505" cy="187086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3B573098-2883-1004-CCDC-EA7FF695FA9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21">
            <a:off x="2154441" y="5987140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4" name="图片 13" descr="图片包含 室内, 物体, 灯, 灯光&#10;&#10;描述已自动生成">
            <a:extLst>
              <a:ext uri="{FF2B5EF4-FFF2-40B4-BE49-F238E27FC236}">
                <a16:creationId xmlns:a16="http://schemas.microsoft.com/office/drawing/2014/main" id="{0ACE6949-2793-C5AA-B1C3-484C217F77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3868" flipH="1">
            <a:off x="9202191" y="5728046"/>
            <a:ext cx="2035209" cy="2590264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5" name="图片 14" descr="图片包含 背景图案&#10;&#10;描述已自动生成">
            <a:extLst>
              <a:ext uri="{FF2B5EF4-FFF2-40B4-BE49-F238E27FC236}">
                <a16:creationId xmlns:a16="http://schemas.microsoft.com/office/drawing/2014/main" id="{6AD89909-70D4-A604-CC2A-978E9FF62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12" y="6233158"/>
            <a:ext cx="1225298" cy="1249683"/>
          </a:xfrm>
          <a:prstGeom prst="rect">
            <a:avLst/>
          </a:prstGeom>
        </p:spPr>
      </p:pic>
      <p:pic>
        <p:nvPicPr>
          <p:cNvPr id="16" name="图片 15" descr="图片包含 背景图案&#10;&#10;描述已自动生成">
            <a:extLst>
              <a:ext uri="{FF2B5EF4-FFF2-40B4-BE49-F238E27FC236}">
                <a16:creationId xmlns:a16="http://schemas.microsoft.com/office/drawing/2014/main" id="{59D0C956-3ADE-A165-4BAA-7E1966EB6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12" y="2133859"/>
            <a:ext cx="1225298" cy="1249683"/>
          </a:xfrm>
          <a:prstGeom prst="rect">
            <a:avLst/>
          </a:prstGeom>
        </p:spPr>
      </p:pic>
      <p:pic>
        <p:nvPicPr>
          <p:cNvPr id="19" name="图片 18" descr="台球桌子上放着球&#10;&#10;低可信度描述已自动生成">
            <a:extLst>
              <a:ext uri="{FF2B5EF4-FFF2-40B4-BE49-F238E27FC236}">
                <a16:creationId xmlns:a16="http://schemas.microsoft.com/office/drawing/2014/main" id="{7D92A974-7724-DF91-EA30-CAB358C54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809749" y="5840025"/>
            <a:ext cx="309911" cy="282562"/>
          </a:xfrm>
          <a:prstGeom prst="rect">
            <a:avLst/>
          </a:prstGeom>
        </p:spPr>
      </p:pic>
      <p:pic>
        <p:nvPicPr>
          <p:cNvPr id="20" name="图片 19" descr="台球桌子上放着球&#10;&#10;低可信度描述已自动生成">
            <a:extLst>
              <a:ext uri="{FF2B5EF4-FFF2-40B4-BE49-F238E27FC236}">
                <a16:creationId xmlns:a16="http://schemas.microsoft.com/office/drawing/2014/main" id="{6E9996D7-E535-80EE-B781-9A61A4765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644392" y="4169798"/>
            <a:ext cx="784616" cy="715375"/>
          </a:xfrm>
          <a:prstGeom prst="rect">
            <a:avLst/>
          </a:prstGeom>
        </p:spPr>
      </p:pic>
      <p:pic>
        <p:nvPicPr>
          <p:cNvPr id="21" name="图片 20" descr="台球桌子上放着球&#10;&#10;低可信度描述已自动生成">
            <a:extLst>
              <a:ext uri="{FF2B5EF4-FFF2-40B4-BE49-F238E27FC236}">
                <a16:creationId xmlns:a16="http://schemas.microsoft.com/office/drawing/2014/main" id="{5D2401ED-735F-D48E-D648-D3301A252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14776" y="5483014"/>
            <a:ext cx="392308" cy="357687"/>
          </a:xfrm>
          <a:prstGeom prst="rect">
            <a:avLst/>
          </a:prstGeom>
        </p:spPr>
      </p:pic>
      <p:pic>
        <p:nvPicPr>
          <p:cNvPr id="22" name="图片 21" descr="徽标&#10;&#10;描述已自动生成">
            <a:extLst>
              <a:ext uri="{FF2B5EF4-FFF2-40B4-BE49-F238E27FC236}">
                <a16:creationId xmlns:a16="http://schemas.microsoft.com/office/drawing/2014/main" id="{DDDD08C4-F795-5EFD-BFB6-74AC73FD4C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8287">
            <a:off x="6939002" y="6000322"/>
            <a:ext cx="1008890" cy="102413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3" name="图片 2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82806BA6-BEFD-E715-ABBF-2830E303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3364227" y="5959992"/>
            <a:ext cx="1454255" cy="1347009"/>
          </a:xfrm>
          <a:prstGeom prst="rect">
            <a:avLst/>
          </a:prstGeom>
        </p:spPr>
      </p:pic>
      <p:pic>
        <p:nvPicPr>
          <p:cNvPr id="24" name="图片 23" descr="徽标&#10;&#10;描述已自动生成">
            <a:extLst>
              <a:ext uri="{FF2B5EF4-FFF2-40B4-BE49-F238E27FC236}">
                <a16:creationId xmlns:a16="http://schemas.microsoft.com/office/drawing/2014/main" id="{E662ED13-F186-589C-2005-1538EA0E0BC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8287">
            <a:off x="11545991" y="3640128"/>
            <a:ext cx="1008890" cy="102413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97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 descr="徽标&#10;&#10;描述已自动生成">
            <a:extLst>
              <a:ext uri="{FF2B5EF4-FFF2-40B4-BE49-F238E27FC236}">
                <a16:creationId xmlns:a16="http://schemas.microsoft.com/office/drawing/2014/main" id="{C2672C13-F290-684D-06AC-BA7F78C959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3281">
            <a:off x="7016526" y="5393793"/>
            <a:ext cx="1056358" cy="107231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5" name="图形 54">
            <a:extLst>
              <a:ext uri="{FF2B5EF4-FFF2-40B4-BE49-F238E27FC236}">
                <a16:creationId xmlns:a16="http://schemas.microsoft.com/office/drawing/2014/main" id="{8E1B0DBA-8052-65FF-6AEA-6B8919284C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432244">
            <a:off x="7019564" y="3553431"/>
            <a:ext cx="2914192" cy="3428460"/>
          </a:xfrm>
          <a:prstGeom prst="rect">
            <a:avLst/>
          </a:prstGeom>
        </p:spPr>
      </p:pic>
      <p:pic>
        <p:nvPicPr>
          <p:cNvPr id="56" name="图形 55">
            <a:extLst>
              <a:ext uri="{FF2B5EF4-FFF2-40B4-BE49-F238E27FC236}">
                <a16:creationId xmlns:a16="http://schemas.microsoft.com/office/drawing/2014/main" id="{C7ECC746-A3B4-6D4A-6C0C-527DD89677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432244">
            <a:off x="8705784" y="2718454"/>
            <a:ext cx="1720892" cy="1993508"/>
          </a:xfrm>
          <a:prstGeom prst="rect">
            <a:avLst/>
          </a:prstGeom>
        </p:spPr>
      </p:pic>
      <p:pic>
        <p:nvPicPr>
          <p:cNvPr id="53" name="图形 52">
            <a:extLst>
              <a:ext uri="{FF2B5EF4-FFF2-40B4-BE49-F238E27FC236}">
                <a16:creationId xmlns:a16="http://schemas.microsoft.com/office/drawing/2014/main" id="{C98CA105-6E44-B0D1-B4B3-113C13F34E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432244">
            <a:off x="2303780" y="1074168"/>
            <a:ext cx="2914192" cy="3428460"/>
          </a:xfrm>
          <a:prstGeom prst="rect">
            <a:avLst/>
          </a:prstGeom>
        </p:spPr>
      </p:pic>
      <p:pic>
        <p:nvPicPr>
          <p:cNvPr id="54" name="图形 53">
            <a:extLst>
              <a:ext uri="{FF2B5EF4-FFF2-40B4-BE49-F238E27FC236}">
                <a16:creationId xmlns:a16="http://schemas.microsoft.com/office/drawing/2014/main" id="{060E5B6A-9C3F-BB0D-8071-202CF8786A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432244">
            <a:off x="3002670" y="-574189"/>
            <a:ext cx="1720892" cy="1993508"/>
          </a:xfrm>
          <a:prstGeom prst="rect">
            <a:avLst/>
          </a:prstGeom>
        </p:spPr>
      </p:pic>
      <p:pic>
        <p:nvPicPr>
          <p:cNvPr id="51" name="图形 50">
            <a:extLst>
              <a:ext uri="{FF2B5EF4-FFF2-40B4-BE49-F238E27FC236}">
                <a16:creationId xmlns:a16="http://schemas.microsoft.com/office/drawing/2014/main" id="{901E7C9C-E9F4-88F3-DBC1-4FD7904EE5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3344" y="638411"/>
            <a:ext cx="2914192" cy="3428460"/>
          </a:xfrm>
          <a:prstGeom prst="rect">
            <a:avLst/>
          </a:prstGeom>
        </p:spPr>
      </p:pic>
      <p:pic>
        <p:nvPicPr>
          <p:cNvPr id="52" name="图形 51">
            <a:extLst>
              <a:ext uri="{FF2B5EF4-FFF2-40B4-BE49-F238E27FC236}">
                <a16:creationId xmlns:a16="http://schemas.microsoft.com/office/drawing/2014/main" id="{3B450FB0-65B0-6446-9636-663D126B24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2234" y="-1009946"/>
            <a:ext cx="1720892" cy="1993508"/>
          </a:xfrm>
          <a:prstGeom prst="rect">
            <a:avLst/>
          </a:prstGeom>
        </p:spPr>
      </p:pic>
      <p:pic>
        <p:nvPicPr>
          <p:cNvPr id="50" name="图形 49">
            <a:extLst>
              <a:ext uri="{FF2B5EF4-FFF2-40B4-BE49-F238E27FC236}">
                <a16:creationId xmlns:a16="http://schemas.microsoft.com/office/drawing/2014/main" id="{5B0D99FE-1531-23E1-1114-7E9D3D3248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068" y="1027255"/>
            <a:ext cx="4248150" cy="6743700"/>
          </a:xfrm>
          <a:prstGeom prst="rect">
            <a:avLst/>
          </a:prstGeom>
        </p:spPr>
      </p:pic>
      <p:pic>
        <p:nvPicPr>
          <p:cNvPr id="45" name="图形 44">
            <a:extLst>
              <a:ext uri="{FF2B5EF4-FFF2-40B4-BE49-F238E27FC236}">
                <a16:creationId xmlns:a16="http://schemas.microsoft.com/office/drawing/2014/main" id="{00215D84-CF0B-6323-2450-3C707AB1B7E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7344" y="572307"/>
            <a:ext cx="4248150" cy="6743700"/>
          </a:xfrm>
          <a:prstGeom prst="rect">
            <a:avLst/>
          </a:prstGeom>
        </p:spPr>
      </p:pic>
      <p:pic>
        <p:nvPicPr>
          <p:cNvPr id="43" name="图形 42">
            <a:extLst>
              <a:ext uri="{FF2B5EF4-FFF2-40B4-BE49-F238E27FC236}">
                <a16:creationId xmlns:a16="http://schemas.microsoft.com/office/drawing/2014/main" id="{40ECF464-E4B0-5CE4-6C2F-D217CD04711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99537" y="3180096"/>
            <a:ext cx="2286908" cy="1918052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6A1C9AF-110E-7991-2230-CAF3D31739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3207" y="2684875"/>
            <a:ext cx="2914192" cy="3428460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37021E64-E58E-8E21-DA35-650BFCAA71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2097" y="1036518"/>
            <a:ext cx="1720892" cy="1993508"/>
          </a:xfrm>
          <a:prstGeom prst="rect">
            <a:avLst/>
          </a:prstGeom>
        </p:spPr>
      </p:pic>
      <p:pic>
        <p:nvPicPr>
          <p:cNvPr id="30" name="图片 29" descr="图片包含 游戏机&#10;&#10;描述已自动生成">
            <a:extLst>
              <a:ext uri="{FF2B5EF4-FFF2-40B4-BE49-F238E27FC236}">
                <a16:creationId xmlns:a16="http://schemas.microsoft.com/office/drawing/2014/main" id="{93259B69-EBE2-DFF7-84C3-F1CDF711737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0516">
            <a:off x="3945521" y="380405"/>
            <a:ext cx="1248610" cy="121914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62" name="图片 61" descr="台球桌子上放着球&#10;&#10;低可信度描述已自动生成">
            <a:extLst>
              <a:ext uri="{FF2B5EF4-FFF2-40B4-BE49-F238E27FC236}">
                <a16:creationId xmlns:a16="http://schemas.microsoft.com/office/drawing/2014/main" id="{2AE59358-567B-89E0-74CC-DCC3116C4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5505801" y="9730215"/>
            <a:ext cx="254100" cy="231676"/>
          </a:xfrm>
          <a:prstGeom prst="rect">
            <a:avLst/>
          </a:prstGeom>
        </p:spPr>
      </p:pic>
      <p:pic>
        <p:nvPicPr>
          <p:cNvPr id="65" name="图片 64" descr="台球桌子上放着球&#10;&#10;低可信度描述已自动生成">
            <a:extLst>
              <a:ext uri="{FF2B5EF4-FFF2-40B4-BE49-F238E27FC236}">
                <a16:creationId xmlns:a16="http://schemas.microsoft.com/office/drawing/2014/main" id="{051992F7-4DDD-7287-C07A-BB4551351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6674168" y="10024006"/>
            <a:ext cx="254100" cy="231676"/>
          </a:xfrm>
          <a:prstGeom prst="rect">
            <a:avLst/>
          </a:prstGeom>
        </p:spPr>
      </p:pic>
      <p:sp>
        <p:nvSpPr>
          <p:cNvPr id="2" name="图文框 1">
            <a:extLst>
              <a:ext uri="{FF2B5EF4-FFF2-40B4-BE49-F238E27FC236}">
                <a16:creationId xmlns:a16="http://schemas.microsoft.com/office/drawing/2014/main" id="{080FCD33-B3C7-7112-B0EB-B39B5DAD69BD}"/>
              </a:ext>
            </a:extLst>
          </p:cNvPr>
          <p:cNvSpPr/>
          <p:nvPr userDrawn="1"/>
        </p:nvSpPr>
        <p:spPr>
          <a:xfrm>
            <a:off x="2914650" y="976781"/>
            <a:ext cx="6362700" cy="5136554"/>
          </a:xfrm>
          <a:prstGeom prst="frame">
            <a:avLst>
              <a:gd name="adj1" fmla="val 4113"/>
            </a:avLst>
          </a:prstGeom>
          <a:solidFill>
            <a:schemeClr val="bg1"/>
          </a:solidFill>
          <a:ln>
            <a:noFill/>
          </a:ln>
          <a:effectLst>
            <a:outerShdw blurRad="584200" sx="102000" sy="102000" algn="ctr" rotWithShape="0">
              <a:prstClr val="black">
                <a:alpha val="13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bevelT w="158750" h="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2" name="图片 31" descr="图片包含 游戏机&#10;&#10;描述已自动生成">
            <a:extLst>
              <a:ext uri="{FF2B5EF4-FFF2-40B4-BE49-F238E27FC236}">
                <a16:creationId xmlns:a16="http://schemas.microsoft.com/office/drawing/2014/main" id="{EE3402D3-3026-7ABA-8870-24290006EE9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320516">
            <a:off x="3945521" y="380405"/>
            <a:ext cx="1248610" cy="1219146"/>
          </a:xfrm>
          <a:custGeom>
            <a:avLst/>
            <a:gdLst>
              <a:gd name="connsiteX0" fmla="*/ 1248610 w 1248610"/>
              <a:gd name="connsiteY0" fmla="*/ 1219146 h 1219146"/>
              <a:gd name="connsiteX1" fmla="*/ 478504 w 1248610"/>
              <a:gd name="connsiteY1" fmla="*/ 1219146 h 1219146"/>
              <a:gd name="connsiteX2" fmla="*/ 621298 w 1248610"/>
              <a:gd name="connsiteY2" fmla="*/ 673223 h 1219146"/>
              <a:gd name="connsiteX3" fmla="*/ 0 w 1248610"/>
              <a:gd name="connsiteY3" fmla="*/ 510714 h 1219146"/>
              <a:gd name="connsiteX4" fmla="*/ 0 w 1248610"/>
              <a:gd name="connsiteY4" fmla="*/ 0 h 1219146"/>
              <a:gd name="connsiteX5" fmla="*/ 1248610 w 1248610"/>
              <a:gd name="connsiteY5" fmla="*/ 0 h 121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610" h="1219146">
                <a:moveTo>
                  <a:pt x="1248610" y="1219146"/>
                </a:moveTo>
                <a:lnTo>
                  <a:pt x="478504" y="1219146"/>
                </a:lnTo>
                <a:lnTo>
                  <a:pt x="621298" y="673223"/>
                </a:lnTo>
                <a:lnTo>
                  <a:pt x="0" y="510714"/>
                </a:lnTo>
                <a:lnTo>
                  <a:pt x="0" y="0"/>
                </a:lnTo>
                <a:lnTo>
                  <a:pt x="1248610" y="0"/>
                </a:lnTo>
                <a:close/>
              </a:path>
            </a:pathLst>
          </a:cu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1" name="图片 10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F50B0761-4C97-169D-9E35-92C4CC27B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3334641">
            <a:off x="5821450" y="3447784"/>
            <a:ext cx="3424498" cy="2128432"/>
          </a:xfrm>
          <a:prstGeom prst="rect">
            <a:avLst/>
          </a:prstGeom>
        </p:spPr>
      </p:pic>
      <p:pic>
        <p:nvPicPr>
          <p:cNvPr id="12" name="图片 1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7706197D-2924-4346-74D8-965458FC8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2086279">
            <a:off x="6150922" y="2929452"/>
            <a:ext cx="3424498" cy="2128432"/>
          </a:xfrm>
          <a:prstGeom prst="rect">
            <a:avLst/>
          </a:prstGeom>
        </p:spPr>
      </p:pic>
      <p:pic>
        <p:nvPicPr>
          <p:cNvPr id="13" name="图片 1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BDCE7048-9EF3-B677-A075-922383DF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092547">
            <a:off x="5638838" y="2343349"/>
            <a:ext cx="3424498" cy="2128432"/>
          </a:xfrm>
          <a:prstGeom prst="rect">
            <a:avLst/>
          </a:prstGeom>
        </p:spPr>
      </p:pic>
      <p:pic>
        <p:nvPicPr>
          <p:cNvPr id="14" name="图片 1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474E8886-0D20-98D8-CB16-23473C987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092547">
            <a:off x="5918289" y="1653015"/>
            <a:ext cx="3424498" cy="2128432"/>
          </a:xfrm>
          <a:prstGeom prst="rect">
            <a:avLst/>
          </a:prstGeom>
        </p:spPr>
      </p:pic>
      <p:pic>
        <p:nvPicPr>
          <p:cNvPr id="15" name="图片 14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2059AF0-6FC4-88AF-EBC6-2CE78433D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20757383">
            <a:off x="6318738" y="1404982"/>
            <a:ext cx="2779974" cy="1727840"/>
          </a:xfrm>
          <a:prstGeom prst="rect">
            <a:avLst/>
          </a:prstGeom>
        </p:spPr>
      </p:pic>
      <p:pic>
        <p:nvPicPr>
          <p:cNvPr id="16" name="图片 15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BBCAFC2A-EC50-7636-A21B-2A05F42CE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9179825">
            <a:off x="5424995" y="1310693"/>
            <a:ext cx="2779974" cy="1727840"/>
          </a:xfrm>
          <a:prstGeom prst="rect">
            <a:avLst/>
          </a:prstGeom>
        </p:spPr>
      </p:pic>
      <p:pic>
        <p:nvPicPr>
          <p:cNvPr id="17" name="图片 16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31D989A1-280E-B3C6-9740-D8FF6ADEAA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6669158">
            <a:off x="4769451" y="1421802"/>
            <a:ext cx="2779974" cy="1727840"/>
          </a:xfrm>
          <a:prstGeom prst="rect">
            <a:avLst/>
          </a:prstGeom>
        </p:spPr>
      </p:pic>
      <p:pic>
        <p:nvPicPr>
          <p:cNvPr id="18" name="图片 17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0178DA3-5AB8-739C-CF8D-82D33188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5194297">
            <a:off x="4207670" y="1484886"/>
            <a:ext cx="2779974" cy="1727840"/>
          </a:xfrm>
          <a:prstGeom prst="rect">
            <a:avLst/>
          </a:prstGeom>
        </p:spPr>
      </p:pic>
      <p:pic>
        <p:nvPicPr>
          <p:cNvPr id="19" name="图片 18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94569C05-D7D7-A369-065C-7E33BEEB8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4134285">
            <a:off x="3242178" y="1475674"/>
            <a:ext cx="2779974" cy="1727840"/>
          </a:xfrm>
          <a:prstGeom prst="rect">
            <a:avLst/>
          </a:prstGeom>
        </p:spPr>
      </p:pic>
      <p:pic>
        <p:nvPicPr>
          <p:cNvPr id="20" name="图片 19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FC782112-8873-0285-32B6-A1DA7EE592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3005645">
            <a:off x="2870343" y="1926884"/>
            <a:ext cx="3424498" cy="2128432"/>
          </a:xfrm>
          <a:prstGeom prst="rect">
            <a:avLst/>
          </a:prstGeom>
        </p:spPr>
      </p:pic>
      <p:pic>
        <p:nvPicPr>
          <p:cNvPr id="21" name="图片 20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33825FFD-9710-A03C-BE1B-5919C2FA7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0530543">
            <a:off x="2913708" y="2681137"/>
            <a:ext cx="2779974" cy="1727840"/>
          </a:xfrm>
          <a:prstGeom prst="rect">
            <a:avLst/>
          </a:prstGeom>
        </p:spPr>
      </p:pic>
      <p:pic>
        <p:nvPicPr>
          <p:cNvPr id="22" name="图片 2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5E9C955D-0AC2-FE05-EE33-74413899F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9850081">
            <a:off x="2919916" y="3269200"/>
            <a:ext cx="3424498" cy="2128432"/>
          </a:xfrm>
          <a:prstGeom prst="rect">
            <a:avLst/>
          </a:prstGeom>
        </p:spPr>
      </p:pic>
      <p:pic>
        <p:nvPicPr>
          <p:cNvPr id="26" name="图片 25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5B9D8A75-68FC-F56B-6123-FF5C7E6EE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4895276">
            <a:off x="5828267" y="3965633"/>
            <a:ext cx="2779974" cy="1727840"/>
          </a:xfrm>
          <a:prstGeom prst="rect">
            <a:avLst/>
          </a:prstGeom>
        </p:spPr>
      </p:pic>
      <p:pic>
        <p:nvPicPr>
          <p:cNvPr id="25" name="图片 24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0804F4B8-D428-512B-2E89-3E2D60566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4895276">
            <a:off x="5055142" y="3918729"/>
            <a:ext cx="2779974" cy="1727840"/>
          </a:xfrm>
          <a:prstGeom prst="rect">
            <a:avLst/>
          </a:prstGeom>
        </p:spPr>
      </p:pic>
      <p:pic>
        <p:nvPicPr>
          <p:cNvPr id="23" name="图片 2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207DC3B-3366-D1C8-597C-98109503F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8792257">
            <a:off x="3833699" y="3866744"/>
            <a:ext cx="2779974" cy="1727840"/>
          </a:xfrm>
          <a:prstGeom prst="rect">
            <a:avLst/>
          </a:prstGeom>
        </p:spPr>
      </p:pic>
      <p:pic>
        <p:nvPicPr>
          <p:cNvPr id="24" name="图片 2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D16C5343-9566-F146-548E-9DC3C0137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8792257">
            <a:off x="4495907" y="3899261"/>
            <a:ext cx="2779974" cy="172784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842473E-5235-430E-78C1-14A4032B8FE7}"/>
              </a:ext>
            </a:extLst>
          </p:cNvPr>
          <p:cNvSpPr/>
          <p:nvPr userDrawn="1"/>
        </p:nvSpPr>
        <p:spPr>
          <a:xfrm>
            <a:off x="4178300" y="2195010"/>
            <a:ext cx="3835400" cy="27233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84200" sx="102000" sy="102000" algn="ctr" rotWithShape="0">
              <a:prstClr val="black">
                <a:alpha val="13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bevelT w="158750" h="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3" name="图片 32" descr="图片包含 游戏机, 灯光&#10;&#10;描述已自动生成">
            <a:extLst>
              <a:ext uri="{FF2B5EF4-FFF2-40B4-BE49-F238E27FC236}">
                <a16:creationId xmlns:a16="http://schemas.microsoft.com/office/drawing/2014/main" id="{A15C2154-4201-DE34-76FF-5FCB2E2F36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432">
            <a:off x="2877305" y="4444919"/>
            <a:ext cx="710185" cy="1301499"/>
          </a:xfrm>
          <a:prstGeom prst="rect">
            <a:avLst/>
          </a:prstGeom>
        </p:spPr>
      </p:pic>
      <p:pic>
        <p:nvPicPr>
          <p:cNvPr id="34" name="图片 33" descr="图片包含 游戏机, 灯光&#10;&#10;描述已自动生成">
            <a:extLst>
              <a:ext uri="{FF2B5EF4-FFF2-40B4-BE49-F238E27FC236}">
                <a16:creationId xmlns:a16="http://schemas.microsoft.com/office/drawing/2014/main" id="{B34F50E9-F295-37E1-4021-32CCDF7A34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432">
            <a:off x="8408817" y="1288169"/>
            <a:ext cx="710185" cy="1301499"/>
          </a:xfrm>
          <a:prstGeom prst="rect">
            <a:avLst/>
          </a:prstGeom>
        </p:spPr>
      </p:pic>
      <p:pic>
        <p:nvPicPr>
          <p:cNvPr id="35" name="图片 34" descr="图片包含 游戏机, 灯光&#10;&#10;描述已自动生成">
            <a:extLst>
              <a:ext uri="{FF2B5EF4-FFF2-40B4-BE49-F238E27FC236}">
                <a16:creationId xmlns:a16="http://schemas.microsoft.com/office/drawing/2014/main" id="{1BD3C24A-9E62-40A9-6375-C0907B072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8155">
            <a:off x="6211151" y="5147532"/>
            <a:ext cx="710185" cy="1301499"/>
          </a:xfrm>
          <a:prstGeom prst="rect">
            <a:avLst/>
          </a:prstGeom>
        </p:spPr>
      </p:pic>
      <p:pic>
        <p:nvPicPr>
          <p:cNvPr id="36" name="图片 35" descr="图片包含 游戏机, 灯光&#10;&#10;描述已自动生成">
            <a:extLst>
              <a:ext uri="{FF2B5EF4-FFF2-40B4-BE49-F238E27FC236}">
                <a16:creationId xmlns:a16="http://schemas.microsoft.com/office/drawing/2014/main" id="{3ED1B129-98CB-8E51-B41D-1D845D202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8155">
            <a:off x="2759194" y="1375983"/>
            <a:ext cx="710185" cy="1301499"/>
          </a:xfrm>
          <a:prstGeom prst="rect">
            <a:avLst/>
          </a:prstGeom>
        </p:spPr>
      </p:pic>
      <p:pic>
        <p:nvPicPr>
          <p:cNvPr id="58" name="图片 57" descr="图片包含 游戏机, 灯, 伞&#10;&#10;描述已自动生成">
            <a:extLst>
              <a:ext uri="{FF2B5EF4-FFF2-40B4-BE49-F238E27FC236}">
                <a16:creationId xmlns:a16="http://schemas.microsoft.com/office/drawing/2014/main" id="{99D8FD71-BE72-625C-8136-606F100F20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100" y="4402843"/>
            <a:ext cx="1850140" cy="2228093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9" name="图片 58" descr="图片包含 室内, 物体, 灯, 灯光&#10;&#10;描述已自动生成">
            <a:extLst>
              <a:ext uri="{FF2B5EF4-FFF2-40B4-BE49-F238E27FC236}">
                <a16:creationId xmlns:a16="http://schemas.microsoft.com/office/drawing/2014/main" id="{6610ECA5-EE2E-FE1C-38AB-643587BC1F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44" y="5343485"/>
            <a:ext cx="1316510" cy="1675558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60" name="图片 5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C819FE01-33B2-A723-E746-AE4AD2C7A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61" name="图片 60" descr="图片包含 游戏机, 灯, 伞&#10;&#10;描述已自动生成">
            <a:extLst>
              <a:ext uri="{FF2B5EF4-FFF2-40B4-BE49-F238E27FC236}">
                <a16:creationId xmlns:a16="http://schemas.microsoft.com/office/drawing/2014/main" id="{EB8E46CD-6E56-00EC-3D17-7A5D3627A91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544" flipH="1">
            <a:off x="-403966" y="-4850"/>
            <a:ext cx="1553505" cy="187086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63" name="图片 62" descr="图片包含 室内, 物体, 灯, 灯光&#10;&#10;描述已自动生成">
            <a:extLst>
              <a:ext uri="{FF2B5EF4-FFF2-40B4-BE49-F238E27FC236}">
                <a16:creationId xmlns:a16="http://schemas.microsoft.com/office/drawing/2014/main" id="{C3AAC83B-7A21-4AAD-A289-B42AA8B8D7E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663" y="875781"/>
            <a:ext cx="1079346" cy="1373712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64" name="图片 63" descr="台球桌子上放着球&#10;&#10;低可信度描述已自动生成">
            <a:extLst>
              <a:ext uri="{FF2B5EF4-FFF2-40B4-BE49-F238E27FC236}">
                <a16:creationId xmlns:a16="http://schemas.microsoft.com/office/drawing/2014/main" id="{07C6DA98-0081-58A2-37F1-8B65700A9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305375" y="-206400"/>
            <a:ext cx="822594" cy="750002"/>
          </a:xfrm>
          <a:prstGeom prst="rect">
            <a:avLst/>
          </a:prstGeom>
        </p:spPr>
      </p:pic>
      <p:pic>
        <p:nvPicPr>
          <p:cNvPr id="66" name="图片 65" descr="台球桌子上放着球&#10;&#10;低可信度描述已自动生成">
            <a:extLst>
              <a:ext uri="{FF2B5EF4-FFF2-40B4-BE49-F238E27FC236}">
                <a16:creationId xmlns:a16="http://schemas.microsoft.com/office/drawing/2014/main" id="{B828D4E5-BD4E-0280-23DB-894476C53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00919" y="607333"/>
            <a:ext cx="254100" cy="231676"/>
          </a:xfrm>
          <a:prstGeom prst="rect">
            <a:avLst/>
          </a:prstGeom>
        </p:spPr>
      </p:pic>
      <p:pic>
        <p:nvPicPr>
          <p:cNvPr id="68" name="图片 67" descr="徽标&#10;&#10;描述已自动生成">
            <a:extLst>
              <a:ext uri="{FF2B5EF4-FFF2-40B4-BE49-F238E27FC236}">
                <a16:creationId xmlns:a16="http://schemas.microsoft.com/office/drawing/2014/main" id="{00985549-0169-A20C-1841-955B510FF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323281">
            <a:off x="7023830" y="5399004"/>
            <a:ext cx="1056358" cy="1072316"/>
          </a:xfrm>
          <a:custGeom>
            <a:avLst/>
            <a:gdLst>
              <a:gd name="connsiteX0" fmla="*/ 0 w 1056358"/>
              <a:gd name="connsiteY0" fmla="*/ 0 h 1072316"/>
              <a:gd name="connsiteX1" fmla="*/ 1056358 w 1056358"/>
              <a:gd name="connsiteY1" fmla="*/ 0 h 1072316"/>
              <a:gd name="connsiteX2" fmla="*/ 1056358 w 1056358"/>
              <a:gd name="connsiteY2" fmla="*/ 1072316 h 1072316"/>
              <a:gd name="connsiteX3" fmla="*/ 547285 w 1056358"/>
              <a:gd name="connsiteY3" fmla="*/ 1072316 h 1072316"/>
              <a:gd name="connsiteX4" fmla="*/ 735070 w 1056358"/>
              <a:gd name="connsiteY4" fmla="*/ 492492 h 1072316"/>
              <a:gd name="connsiteX5" fmla="*/ 0 w 1056358"/>
              <a:gd name="connsiteY5" fmla="*/ 254428 h 107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358" h="1072316">
                <a:moveTo>
                  <a:pt x="0" y="0"/>
                </a:moveTo>
                <a:lnTo>
                  <a:pt x="1056358" y="0"/>
                </a:lnTo>
                <a:lnTo>
                  <a:pt x="1056358" y="1072316"/>
                </a:lnTo>
                <a:lnTo>
                  <a:pt x="547285" y="1072316"/>
                </a:lnTo>
                <a:lnTo>
                  <a:pt x="735070" y="492492"/>
                </a:lnTo>
                <a:lnTo>
                  <a:pt x="0" y="254428"/>
                </a:lnTo>
                <a:close/>
              </a:path>
            </a:pathLst>
          </a:cu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892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夜晚的星空&#10;&#10;描述已自动生成">
            <a:extLst>
              <a:ext uri="{FF2B5EF4-FFF2-40B4-BE49-F238E27FC236}">
                <a16:creationId xmlns:a16="http://schemas.microsoft.com/office/drawing/2014/main" id="{5300F554-8D94-1068-8DD9-7BADD0A15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17800823" flipV="1">
            <a:off x="9168052" y="-2705983"/>
            <a:ext cx="6004639" cy="7026046"/>
          </a:xfrm>
          <a:prstGeom prst="rect">
            <a:avLst/>
          </a:prstGeom>
        </p:spPr>
      </p:pic>
      <p:pic>
        <p:nvPicPr>
          <p:cNvPr id="23" name="图片 22" descr="夜晚的星空&#10;&#10;描述已自动生成">
            <a:extLst>
              <a:ext uri="{FF2B5EF4-FFF2-40B4-BE49-F238E27FC236}">
                <a16:creationId xmlns:a16="http://schemas.microsoft.com/office/drawing/2014/main" id="{81A31467-51DA-61EF-E836-4497BAF1E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914401" y="1507195"/>
            <a:ext cx="6084741" cy="7119774"/>
          </a:xfrm>
          <a:prstGeom prst="rect">
            <a:avLst/>
          </a:prstGeom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C2F96BFD-F114-3184-6C2A-15E6CF151237}"/>
              </a:ext>
            </a:extLst>
          </p:cNvPr>
          <p:cNvSpPr/>
          <p:nvPr userDrawn="1"/>
        </p:nvSpPr>
        <p:spPr>
          <a:xfrm>
            <a:off x="-21628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9" name="图片 1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AD41508B-6F95-5786-DFB6-32CE00EE6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2960915" y="5929085"/>
            <a:ext cx="1692346" cy="1567544"/>
          </a:xfrm>
          <a:prstGeom prst="rect">
            <a:avLst/>
          </a:prstGeom>
        </p:spPr>
      </p:pic>
      <p:pic>
        <p:nvPicPr>
          <p:cNvPr id="21" name="图片 20" descr="台球桌子上放着球&#10;&#10;低可信度描述已自动生成">
            <a:extLst>
              <a:ext uri="{FF2B5EF4-FFF2-40B4-BE49-F238E27FC236}">
                <a16:creationId xmlns:a16="http://schemas.microsoft.com/office/drawing/2014/main" id="{C715C4D2-4F29-2628-35FE-68C96A469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00618" y="144021"/>
            <a:ext cx="254100" cy="231676"/>
          </a:xfrm>
          <a:prstGeom prst="rect">
            <a:avLst/>
          </a:prstGeom>
        </p:spPr>
      </p:pic>
      <p:pic>
        <p:nvPicPr>
          <p:cNvPr id="30" name="图片 29" descr="图片包含 游戏机&#10;&#10;描述已自动生成">
            <a:extLst>
              <a:ext uri="{FF2B5EF4-FFF2-40B4-BE49-F238E27FC236}">
                <a16:creationId xmlns:a16="http://schemas.microsoft.com/office/drawing/2014/main" id="{6C3B085E-3586-7D36-E27F-C6C16D971F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247">
            <a:off x="11653733" y="1128578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4" name="图片 33" descr="图片包含 室内, 物体, 灯, 灯光&#10;&#10;描述已自动生成">
            <a:extLst>
              <a:ext uri="{FF2B5EF4-FFF2-40B4-BE49-F238E27FC236}">
                <a16:creationId xmlns:a16="http://schemas.microsoft.com/office/drawing/2014/main" id="{C4A530B7-3A20-2BD5-24D8-9BF867399F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44" y="5343485"/>
            <a:ext cx="1316510" cy="1675558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5" name="图片 34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4941EA41-A033-72FA-3FDA-6A32A02A5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772135" y="4270826"/>
            <a:ext cx="2382430" cy="2206738"/>
          </a:xfrm>
          <a:prstGeom prst="rect">
            <a:avLst/>
          </a:prstGeom>
        </p:spPr>
      </p:pic>
      <p:pic>
        <p:nvPicPr>
          <p:cNvPr id="36" name="图片 3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4E9C0CF-1399-1266-AEC3-1BEB2BA7E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2738" y="3606467"/>
            <a:ext cx="885795" cy="820472"/>
          </a:xfrm>
          <a:prstGeom prst="rect">
            <a:avLst/>
          </a:prstGeom>
        </p:spPr>
      </p:pic>
      <p:pic>
        <p:nvPicPr>
          <p:cNvPr id="39" name="图片 3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3963E89-38E0-01E6-C352-6590194AE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635636" y="2875383"/>
            <a:ext cx="495853" cy="459286"/>
          </a:xfrm>
          <a:prstGeom prst="rect">
            <a:avLst/>
          </a:prstGeom>
        </p:spPr>
      </p:pic>
      <p:pic>
        <p:nvPicPr>
          <p:cNvPr id="40" name="图片 3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479DDBA6-A3FE-8699-4358-D41EF1DBFF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41" name="图片 4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FB26579-62CB-9FCE-9AAB-BED126DF3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42230" y="404084"/>
            <a:ext cx="533767" cy="494404"/>
          </a:xfrm>
          <a:prstGeom prst="rect">
            <a:avLst/>
          </a:prstGeom>
        </p:spPr>
      </p:pic>
      <p:pic>
        <p:nvPicPr>
          <p:cNvPr id="42" name="图片 4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F9EA6B5-80CB-D8A3-A1B7-A32301FA8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673154" y="-299115"/>
            <a:ext cx="885795" cy="820472"/>
          </a:xfrm>
          <a:prstGeom prst="rect">
            <a:avLst/>
          </a:prstGeom>
        </p:spPr>
      </p:pic>
      <p:pic>
        <p:nvPicPr>
          <p:cNvPr id="47" name="图片 46" descr="台球桌子上放着球&#10;&#10;低可信度描述已自动生成">
            <a:extLst>
              <a:ext uri="{FF2B5EF4-FFF2-40B4-BE49-F238E27FC236}">
                <a16:creationId xmlns:a16="http://schemas.microsoft.com/office/drawing/2014/main" id="{8A9E5275-E191-AC95-FB69-7342D68B7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884773" y="2086707"/>
            <a:ext cx="184753" cy="168449"/>
          </a:xfrm>
          <a:prstGeom prst="rect">
            <a:avLst/>
          </a:prstGeom>
        </p:spPr>
      </p:pic>
      <p:pic>
        <p:nvPicPr>
          <p:cNvPr id="48" name="图片 47" descr="台球桌子上放着球&#10;&#10;低可信度描述已自动生成">
            <a:extLst>
              <a:ext uri="{FF2B5EF4-FFF2-40B4-BE49-F238E27FC236}">
                <a16:creationId xmlns:a16="http://schemas.microsoft.com/office/drawing/2014/main" id="{CC851A41-5A20-637D-0A35-5C10E297A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347449" y="2545418"/>
            <a:ext cx="537324" cy="489906"/>
          </a:xfrm>
          <a:prstGeom prst="rect">
            <a:avLst/>
          </a:prstGeom>
        </p:spPr>
      </p:pic>
      <p:pic>
        <p:nvPicPr>
          <p:cNvPr id="49" name="图片 48" descr="台球桌子上放着球&#10;&#10;低可信度描述已自动生成">
            <a:extLst>
              <a:ext uri="{FF2B5EF4-FFF2-40B4-BE49-F238E27FC236}">
                <a16:creationId xmlns:a16="http://schemas.microsoft.com/office/drawing/2014/main" id="{39D3AB64-DBE7-3224-D6AA-64D9BEB7D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46518" y="3134804"/>
            <a:ext cx="254100" cy="231676"/>
          </a:xfrm>
          <a:prstGeom prst="rect">
            <a:avLst/>
          </a:prstGeom>
        </p:spPr>
      </p:pic>
      <p:pic>
        <p:nvPicPr>
          <p:cNvPr id="50" name="图片 49" descr="台球桌子上放着球&#10;&#10;低可信度描述已自动生成">
            <a:extLst>
              <a:ext uri="{FF2B5EF4-FFF2-40B4-BE49-F238E27FC236}">
                <a16:creationId xmlns:a16="http://schemas.microsoft.com/office/drawing/2014/main" id="{E96B9839-2123-98E7-60C7-0702573B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11413" y="3808038"/>
            <a:ext cx="324310" cy="295690"/>
          </a:xfrm>
          <a:prstGeom prst="rect">
            <a:avLst/>
          </a:prstGeom>
        </p:spPr>
      </p:pic>
      <p:pic>
        <p:nvPicPr>
          <p:cNvPr id="51" name="图片 50" descr="图片包含 游戏机&#10;&#10;描述已自动生成">
            <a:extLst>
              <a:ext uri="{FF2B5EF4-FFF2-40B4-BE49-F238E27FC236}">
                <a16:creationId xmlns:a16="http://schemas.microsoft.com/office/drawing/2014/main" id="{C22FD707-E3F4-EF30-DF39-2C91296839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19">
            <a:off x="618613" y="6232416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52" name="图片 51" descr="台球桌子上放着球&#10;&#10;低可信度描述已自动生成">
            <a:extLst>
              <a:ext uri="{FF2B5EF4-FFF2-40B4-BE49-F238E27FC236}">
                <a16:creationId xmlns:a16="http://schemas.microsoft.com/office/drawing/2014/main" id="{FC4A6691-5F6A-A1F8-89E6-21ADDF70A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97794" y="6457981"/>
            <a:ext cx="324310" cy="295690"/>
          </a:xfrm>
          <a:prstGeom prst="rect">
            <a:avLst/>
          </a:prstGeom>
        </p:spPr>
      </p:pic>
      <p:pic>
        <p:nvPicPr>
          <p:cNvPr id="53" name="图片 52" descr="台球桌子上放着球&#10;&#10;低可信度描述已自动生成">
            <a:extLst>
              <a:ext uri="{FF2B5EF4-FFF2-40B4-BE49-F238E27FC236}">
                <a16:creationId xmlns:a16="http://schemas.microsoft.com/office/drawing/2014/main" id="{88652FB6-70BF-8C4F-6DD4-DDAC6E8E0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384348" y="5887110"/>
            <a:ext cx="324310" cy="295690"/>
          </a:xfrm>
          <a:prstGeom prst="rect">
            <a:avLst/>
          </a:prstGeom>
        </p:spPr>
      </p:pic>
      <p:pic>
        <p:nvPicPr>
          <p:cNvPr id="54" name="图片 53" descr="台球桌子上放着球&#10;&#10;低可信度描述已自动生成">
            <a:extLst>
              <a:ext uri="{FF2B5EF4-FFF2-40B4-BE49-F238E27FC236}">
                <a16:creationId xmlns:a16="http://schemas.microsoft.com/office/drawing/2014/main" id="{8DDDCA99-959A-25E6-492C-2736399EF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358764" y="5467623"/>
            <a:ext cx="324310" cy="295690"/>
          </a:xfrm>
          <a:prstGeom prst="rect">
            <a:avLst/>
          </a:prstGeom>
        </p:spPr>
      </p:pic>
      <p:pic>
        <p:nvPicPr>
          <p:cNvPr id="55" name="图片 54" descr="台球桌子上放着球&#10;&#10;低可信度描述已自动生成">
            <a:extLst>
              <a:ext uri="{FF2B5EF4-FFF2-40B4-BE49-F238E27FC236}">
                <a16:creationId xmlns:a16="http://schemas.microsoft.com/office/drawing/2014/main" id="{1003AD9C-5D8D-8A1E-D08B-51C4BA648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-511517" y="3000593"/>
            <a:ext cx="1047752" cy="955290"/>
          </a:xfrm>
          <a:prstGeom prst="rect">
            <a:avLst/>
          </a:prstGeom>
        </p:spPr>
      </p:pic>
      <p:pic>
        <p:nvPicPr>
          <p:cNvPr id="56" name="图片 55" descr="台球桌子上放着球&#10;&#10;低可信度描述已自动生成">
            <a:extLst>
              <a:ext uri="{FF2B5EF4-FFF2-40B4-BE49-F238E27FC236}">
                <a16:creationId xmlns:a16="http://schemas.microsoft.com/office/drawing/2014/main" id="{F50E50EE-BC37-6221-106F-C7356D71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2158" y="4297510"/>
            <a:ext cx="473212" cy="431452"/>
          </a:xfrm>
          <a:prstGeom prst="rect">
            <a:avLst/>
          </a:prstGeom>
        </p:spPr>
      </p:pic>
      <p:pic>
        <p:nvPicPr>
          <p:cNvPr id="59" name="图片 58" descr="台球桌子上放着球&#10;&#10;低可信度描述已自动生成">
            <a:extLst>
              <a:ext uri="{FF2B5EF4-FFF2-40B4-BE49-F238E27FC236}">
                <a16:creationId xmlns:a16="http://schemas.microsoft.com/office/drawing/2014/main" id="{5C0A9765-A38D-9318-2D2F-B0216743F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4677511" y="6309549"/>
            <a:ext cx="1047752" cy="955290"/>
          </a:xfrm>
          <a:prstGeom prst="rect">
            <a:avLst/>
          </a:prstGeom>
        </p:spPr>
      </p:pic>
      <p:pic>
        <p:nvPicPr>
          <p:cNvPr id="60" name="图片 59" descr="台球桌子上放着球&#10;&#10;低可信度描述已自动生成">
            <a:extLst>
              <a:ext uri="{FF2B5EF4-FFF2-40B4-BE49-F238E27FC236}">
                <a16:creationId xmlns:a16="http://schemas.microsoft.com/office/drawing/2014/main" id="{0CEF3F31-CF3E-08F0-F662-A14E7B19F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700770" y="6245888"/>
            <a:ext cx="254100" cy="231676"/>
          </a:xfrm>
          <a:prstGeom prst="rect">
            <a:avLst/>
          </a:prstGeom>
        </p:spPr>
      </p:pic>
      <p:pic>
        <p:nvPicPr>
          <p:cNvPr id="61" name="图片 6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27EA1BC-F367-2A75-ED9D-E3F0041FA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440667" y="6359710"/>
            <a:ext cx="495853" cy="459286"/>
          </a:xfrm>
          <a:prstGeom prst="rect">
            <a:avLst/>
          </a:prstGeom>
        </p:spPr>
      </p:pic>
      <p:pic>
        <p:nvPicPr>
          <p:cNvPr id="62" name="图片 61" descr="台球桌子上放着球&#10;&#10;低可信度描述已自动生成">
            <a:extLst>
              <a:ext uri="{FF2B5EF4-FFF2-40B4-BE49-F238E27FC236}">
                <a16:creationId xmlns:a16="http://schemas.microsoft.com/office/drawing/2014/main" id="{2AE59358-567B-89E0-74CC-DCC3116C4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5505801" y="9730215"/>
            <a:ext cx="254100" cy="231676"/>
          </a:xfrm>
          <a:prstGeom prst="rect">
            <a:avLst/>
          </a:prstGeom>
        </p:spPr>
      </p:pic>
      <p:pic>
        <p:nvPicPr>
          <p:cNvPr id="63" name="图片 62" descr="台球桌子上放着球&#10;&#10;低可信度描述已自动生成">
            <a:extLst>
              <a:ext uri="{FF2B5EF4-FFF2-40B4-BE49-F238E27FC236}">
                <a16:creationId xmlns:a16="http://schemas.microsoft.com/office/drawing/2014/main" id="{4E5FC9C6-D2B5-8B33-2E7C-0BFE9C262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869137" y="6539679"/>
            <a:ext cx="254100" cy="231676"/>
          </a:xfrm>
          <a:prstGeom prst="rect">
            <a:avLst/>
          </a:prstGeom>
        </p:spPr>
      </p:pic>
      <p:pic>
        <p:nvPicPr>
          <p:cNvPr id="64" name="图片 63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FC32582-A07D-32C4-17BA-0819B86D4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8609034" y="6653501"/>
            <a:ext cx="495853" cy="459286"/>
          </a:xfrm>
          <a:prstGeom prst="rect">
            <a:avLst/>
          </a:prstGeom>
        </p:spPr>
      </p:pic>
      <p:pic>
        <p:nvPicPr>
          <p:cNvPr id="65" name="图片 64" descr="台球桌子上放着球&#10;&#10;低可信度描述已自动生成">
            <a:extLst>
              <a:ext uri="{FF2B5EF4-FFF2-40B4-BE49-F238E27FC236}">
                <a16:creationId xmlns:a16="http://schemas.microsoft.com/office/drawing/2014/main" id="{051992F7-4DDD-7287-C07A-BB4551351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6674168" y="10024006"/>
            <a:ext cx="254100" cy="2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3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 descr="台球桌子上放着球&#10;&#10;低可信度描述已自动生成">
            <a:extLst>
              <a:ext uri="{FF2B5EF4-FFF2-40B4-BE49-F238E27FC236}">
                <a16:creationId xmlns:a16="http://schemas.microsoft.com/office/drawing/2014/main" id="{2AE59358-567B-89E0-74CC-DCC3116C4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5505801" y="9730215"/>
            <a:ext cx="254100" cy="231676"/>
          </a:xfrm>
          <a:prstGeom prst="rect">
            <a:avLst/>
          </a:prstGeom>
        </p:spPr>
      </p:pic>
      <p:pic>
        <p:nvPicPr>
          <p:cNvPr id="65" name="图片 64" descr="台球桌子上放着球&#10;&#10;低可信度描述已自动生成">
            <a:extLst>
              <a:ext uri="{FF2B5EF4-FFF2-40B4-BE49-F238E27FC236}">
                <a16:creationId xmlns:a16="http://schemas.microsoft.com/office/drawing/2014/main" id="{051992F7-4DDD-7287-C07A-BB4551351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6674168" y="10024006"/>
            <a:ext cx="254100" cy="2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53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 descr="台球桌子上放着球&#10;&#10;低可信度描述已自动生成">
            <a:extLst>
              <a:ext uri="{FF2B5EF4-FFF2-40B4-BE49-F238E27FC236}">
                <a16:creationId xmlns:a16="http://schemas.microsoft.com/office/drawing/2014/main" id="{2AE59358-567B-89E0-74CC-DCC3116C4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5505801" y="9730215"/>
            <a:ext cx="254100" cy="231676"/>
          </a:xfrm>
          <a:prstGeom prst="rect">
            <a:avLst/>
          </a:prstGeom>
        </p:spPr>
      </p:pic>
      <p:pic>
        <p:nvPicPr>
          <p:cNvPr id="65" name="图片 64" descr="台球桌子上放着球&#10;&#10;低可信度描述已自动生成">
            <a:extLst>
              <a:ext uri="{FF2B5EF4-FFF2-40B4-BE49-F238E27FC236}">
                <a16:creationId xmlns:a16="http://schemas.microsoft.com/office/drawing/2014/main" id="{051992F7-4DDD-7287-C07A-BB4551351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6674168" y="10024006"/>
            <a:ext cx="254100" cy="231676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2A33905-257E-F5ED-63B4-C8EE7A196E2C}"/>
              </a:ext>
            </a:extLst>
          </p:cNvPr>
          <p:cNvCxnSpPr>
            <a:cxnSpLocks/>
          </p:cNvCxnSpPr>
          <p:nvPr userDrawn="1"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形 5">
            <a:extLst>
              <a:ext uri="{FF2B5EF4-FFF2-40B4-BE49-F238E27FC236}">
                <a16:creationId xmlns:a16="http://schemas.microsoft.com/office/drawing/2014/main" id="{A97676D7-2D4B-E7D7-3D6F-04BFCA389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3A5334-55C7-CD71-8F92-6403B6521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555" y="336927"/>
            <a:ext cx="3733800" cy="366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zh-CN" altLang="en-US" sz="20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cs typeface="+mn-cs"/>
              </a:defRPr>
            </a:lvl1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7364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11F24BE7-B87F-3D5B-5F4B-39ED05196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29084" y="4449833"/>
            <a:ext cx="552729" cy="511967"/>
          </a:xfrm>
          <a:prstGeom prst="rect">
            <a:avLst/>
          </a:prstGeom>
        </p:spPr>
      </p:pic>
      <p:pic>
        <p:nvPicPr>
          <p:cNvPr id="57" name="图片 56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4B2A5523-3143-4754-A241-7078ED64A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732756" y="4911616"/>
            <a:ext cx="269874" cy="249970"/>
          </a:xfrm>
          <a:prstGeom prst="rect">
            <a:avLst/>
          </a:prstGeom>
        </p:spPr>
      </p:pic>
      <p:pic>
        <p:nvPicPr>
          <p:cNvPr id="58" name="图片 5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A11D670-4E91-B9B7-E47B-5ADB9813C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0123196" y="6414103"/>
            <a:ext cx="552729" cy="511967"/>
          </a:xfrm>
          <a:prstGeom prst="rect">
            <a:avLst/>
          </a:prstGeom>
        </p:spPr>
      </p:pic>
      <p:pic>
        <p:nvPicPr>
          <p:cNvPr id="59" name="图片 5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1F533013-ECB0-5908-BE40-FA949A0D9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460016" y="5487233"/>
            <a:ext cx="269874" cy="249970"/>
          </a:xfrm>
          <a:prstGeom prst="rect">
            <a:avLst/>
          </a:prstGeom>
        </p:spPr>
      </p:pic>
      <p:pic>
        <p:nvPicPr>
          <p:cNvPr id="60" name="图片 5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CAA8AA0C-A14A-ABB2-E4EE-A35238A96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110971" y="6465546"/>
            <a:ext cx="269874" cy="249970"/>
          </a:xfrm>
          <a:prstGeom prst="rect">
            <a:avLst/>
          </a:prstGeom>
        </p:spPr>
      </p:pic>
      <p:pic>
        <p:nvPicPr>
          <p:cNvPr id="61" name="图片 6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C79D47E6-F609-B84B-1DB3-68D3F3E1F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913531" y="6003763"/>
            <a:ext cx="552729" cy="511967"/>
          </a:xfrm>
          <a:prstGeom prst="rect">
            <a:avLst/>
          </a:prstGeom>
        </p:spPr>
      </p:pic>
      <p:pic>
        <p:nvPicPr>
          <p:cNvPr id="62" name="图片 6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240DFDF-08E3-9276-E70A-F508914F0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2666248" y="5487233"/>
            <a:ext cx="269874" cy="249970"/>
          </a:xfrm>
          <a:prstGeom prst="rect">
            <a:avLst/>
          </a:prstGeom>
        </p:spPr>
      </p:pic>
      <p:pic>
        <p:nvPicPr>
          <p:cNvPr id="63" name="图片 6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8E96542-5704-CAAA-D8BB-71BBCF83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2317203" y="6465546"/>
            <a:ext cx="269874" cy="249970"/>
          </a:xfrm>
          <a:prstGeom prst="rect">
            <a:avLst/>
          </a:prstGeom>
        </p:spPr>
      </p:pic>
      <p:pic>
        <p:nvPicPr>
          <p:cNvPr id="64" name="图片 63" descr="图片包含 背景图案&#10;&#10;描述已自动生成">
            <a:extLst>
              <a:ext uri="{FF2B5EF4-FFF2-40B4-BE49-F238E27FC236}">
                <a16:creationId xmlns:a16="http://schemas.microsoft.com/office/drawing/2014/main" id="{0A96D09B-BA35-E9DB-91FD-9B0958C027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19" y="5143368"/>
            <a:ext cx="843606" cy="860395"/>
          </a:xfrm>
          <a:prstGeom prst="rect">
            <a:avLst/>
          </a:prstGeom>
        </p:spPr>
      </p:pic>
      <p:pic>
        <p:nvPicPr>
          <p:cNvPr id="65" name="图片 64" descr="图片包含 游戏机, 灯光&#10;&#10;描述已自动生成">
            <a:extLst>
              <a:ext uri="{FF2B5EF4-FFF2-40B4-BE49-F238E27FC236}">
                <a16:creationId xmlns:a16="http://schemas.microsoft.com/office/drawing/2014/main" id="{BE801752-362F-047B-A336-E6FBA881F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846">
            <a:off x="11268267" y="5240156"/>
            <a:ext cx="1150716" cy="2108825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55F572A3-6B20-8730-13C2-15915420E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23" y="-132525"/>
            <a:ext cx="843606" cy="860395"/>
          </a:xfrm>
          <a:prstGeom prst="rect">
            <a:avLst/>
          </a:prstGeom>
        </p:spPr>
      </p:pic>
      <p:pic>
        <p:nvPicPr>
          <p:cNvPr id="15" name="图片 14" descr="图片包含 背景图案&#10;&#10;描述已自动生成">
            <a:extLst>
              <a:ext uri="{FF2B5EF4-FFF2-40B4-BE49-F238E27FC236}">
                <a16:creationId xmlns:a16="http://schemas.microsoft.com/office/drawing/2014/main" id="{6AD89909-70D4-A604-CC2A-978E9FF62D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69" y="297673"/>
            <a:ext cx="843606" cy="860395"/>
          </a:xfrm>
          <a:prstGeom prst="rect">
            <a:avLst/>
          </a:prstGeom>
        </p:spPr>
      </p:pic>
      <p:pic>
        <p:nvPicPr>
          <p:cNvPr id="34" name="图片 3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36D0A6E4-97DA-E9E1-D51B-FEF60C91B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761432">
            <a:off x="-2699509" y="1621616"/>
            <a:ext cx="4919301" cy="3057501"/>
          </a:xfrm>
          <a:prstGeom prst="rect">
            <a:avLst/>
          </a:prstGeom>
        </p:spPr>
      </p:pic>
      <p:pic>
        <p:nvPicPr>
          <p:cNvPr id="32" name="图片 3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5C95F1AB-B5D8-161A-F1DB-749DE8743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1312154" y="40899"/>
            <a:ext cx="4919301" cy="3057501"/>
          </a:xfrm>
          <a:prstGeom prst="rect">
            <a:avLst/>
          </a:prstGeom>
        </p:spPr>
      </p:pic>
      <p:pic>
        <p:nvPicPr>
          <p:cNvPr id="28" name="图片 27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614A462D-95C9-CC7D-B217-182D53BA24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880864" y="-452542"/>
            <a:ext cx="3312546" cy="2058852"/>
          </a:xfrm>
          <a:prstGeom prst="rect">
            <a:avLst/>
          </a:prstGeom>
        </p:spPr>
      </p:pic>
      <p:pic>
        <p:nvPicPr>
          <p:cNvPr id="13" name="图片 12" descr="图片包含 背景图案&#10;&#10;描述已自动生成">
            <a:extLst>
              <a:ext uri="{FF2B5EF4-FFF2-40B4-BE49-F238E27FC236}">
                <a16:creationId xmlns:a16="http://schemas.microsoft.com/office/drawing/2014/main" id="{3B16218A-87AE-B7F7-9C33-EFD3EA60E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7" y="2060825"/>
            <a:ext cx="1051266" cy="1072188"/>
          </a:xfrm>
          <a:prstGeom prst="rect">
            <a:avLst/>
          </a:prstGeom>
        </p:spPr>
      </p:pic>
      <p:pic>
        <p:nvPicPr>
          <p:cNvPr id="6" name="图片 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8E56E46-FCEB-34E4-617A-479E67243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043347" y="2943989"/>
            <a:ext cx="830417" cy="769177"/>
          </a:xfrm>
          <a:prstGeom prst="rect">
            <a:avLst/>
          </a:prstGeom>
        </p:spPr>
      </p:pic>
      <p:pic>
        <p:nvPicPr>
          <p:cNvPr id="4" name="图片 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5F175A2A-ACF5-BB61-88C5-526C7240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36450" r="69649" b="35615"/>
          <a:stretch/>
        </p:blipFill>
        <p:spPr>
          <a:xfrm>
            <a:off x="-1325680" y="2812145"/>
            <a:ext cx="2990812" cy="2865152"/>
          </a:xfrm>
          <a:prstGeom prst="rect">
            <a:avLst/>
          </a:prstGeom>
        </p:spPr>
      </p:pic>
      <p:pic>
        <p:nvPicPr>
          <p:cNvPr id="26" name="图片 25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731AABCE-2700-B585-B19A-F88EF818B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1081860" y="-1065327"/>
            <a:ext cx="3691882" cy="2294621"/>
          </a:xfrm>
          <a:prstGeom prst="rect">
            <a:avLst/>
          </a:prstGeom>
        </p:spPr>
      </p:pic>
      <p:pic>
        <p:nvPicPr>
          <p:cNvPr id="25" name="图片 24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C693755D-9BEC-FD26-517B-D1CB8A1C0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35139" r="45110" b="33803"/>
          <a:stretch/>
        </p:blipFill>
        <p:spPr>
          <a:xfrm>
            <a:off x="-1577674" y="86535"/>
            <a:ext cx="3428915" cy="2966229"/>
          </a:xfrm>
          <a:prstGeom prst="rect">
            <a:avLst/>
          </a:prstGeom>
        </p:spPr>
      </p:pic>
      <p:pic>
        <p:nvPicPr>
          <p:cNvPr id="29" name="图片 28" descr="图片包含 游戏机, 灯光&#10;&#10;描述已自动生成">
            <a:extLst>
              <a:ext uri="{FF2B5EF4-FFF2-40B4-BE49-F238E27FC236}">
                <a16:creationId xmlns:a16="http://schemas.microsoft.com/office/drawing/2014/main" id="{250F98DF-E0DD-8ABD-545D-E6315227AC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846">
            <a:off x="883198" y="-467451"/>
            <a:ext cx="1150716" cy="2108825"/>
          </a:xfrm>
          <a:prstGeom prst="rect">
            <a:avLst/>
          </a:prstGeom>
        </p:spPr>
      </p:pic>
      <p:pic>
        <p:nvPicPr>
          <p:cNvPr id="35" name="图片 34" descr="图片包含 背景图案&#10;&#10;描述已自动生成">
            <a:extLst>
              <a:ext uri="{FF2B5EF4-FFF2-40B4-BE49-F238E27FC236}">
                <a16:creationId xmlns:a16="http://schemas.microsoft.com/office/drawing/2014/main" id="{3AFC86BA-28D9-48EE-1104-E783933DF7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56" y="-2140727"/>
            <a:ext cx="843606" cy="860395"/>
          </a:xfrm>
          <a:prstGeom prst="rect">
            <a:avLst/>
          </a:prstGeom>
        </p:spPr>
      </p:pic>
      <p:pic>
        <p:nvPicPr>
          <p:cNvPr id="36" name="图片 35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0975BEF-D484-4347-FC65-71F604352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35139" r="45110" b="33803"/>
          <a:stretch/>
        </p:blipFill>
        <p:spPr>
          <a:xfrm rot="20590809">
            <a:off x="1983562" y="-1065881"/>
            <a:ext cx="2570414" cy="2223571"/>
          </a:xfrm>
          <a:prstGeom prst="rect">
            <a:avLst/>
          </a:prstGeom>
        </p:spPr>
      </p:pic>
      <p:pic>
        <p:nvPicPr>
          <p:cNvPr id="40" name="图片 3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A4291945-764E-084A-F359-83BB513D6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597234" y="-2174407"/>
            <a:ext cx="830417" cy="769177"/>
          </a:xfrm>
          <a:prstGeom prst="rect">
            <a:avLst/>
          </a:prstGeom>
        </p:spPr>
      </p:pic>
      <p:pic>
        <p:nvPicPr>
          <p:cNvPr id="41" name="图片 4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F3C0FBE9-CE4A-32B1-2AC9-D05540A26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 flipV="1">
            <a:off x="2823919" y="836387"/>
            <a:ext cx="95493" cy="88451"/>
          </a:xfrm>
          <a:prstGeom prst="rect">
            <a:avLst/>
          </a:prstGeom>
        </p:spPr>
      </p:pic>
      <p:pic>
        <p:nvPicPr>
          <p:cNvPr id="42" name="图片 4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7C40FDB-B5CA-8577-A94A-D6043311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 flipV="1">
            <a:off x="2411357" y="883938"/>
            <a:ext cx="275610" cy="255286"/>
          </a:xfrm>
          <a:prstGeom prst="rect">
            <a:avLst/>
          </a:prstGeom>
        </p:spPr>
      </p:pic>
      <p:pic>
        <p:nvPicPr>
          <p:cNvPr id="43" name="图片 4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AD2C9E3-5C9A-6A4D-AF5F-31D64A3588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 flipV="1">
            <a:off x="2657482" y="1187367"/>
            <a:ext cx="95493" cy="88451"/>
          </a:xfrm>
          <a:prstGeom prst="rect">
            <a:avLst/>
          </a:prstGeom>
        </p:spPr>
      </p:pic>
      <p:pic>
        <p:nvPicPr>
          <p:cNvPr id="44" name="图片 43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1C69D197-7815-F698-92E6-B48AC33A4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388767" y="4348206"/>
            <a:ext cx="552729" cy="511967"/>
          </a:xfrm>
          <a:prstGeom prst="rect">
            <a:avLst/>
          </a:prstGeom>
        </p:spPr>
      </p:pic>
      <p:pic>
        <p:nvPicPr>
          <p:cNvPr id="45" name="图片 44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DC2E556-5C78-247A-8433-5591BADC7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2141484" y="3831676"/>
            <a:ext cx="269874" cy="249970"/>
          </a:xfrm>
          <a:prstGeom prst="rect">
            <a:avLst/>
          </a:prstGeom>
        </p:spPr>
      </p:pic>
      <p:pic>
        <p:nvPicPr>
          <p:cNvPr id="46" name="图片 4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7811181-DB1F-BBB9-41E1-0DBC0CFC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792439" y="4809989"/>
            <a:ext cx="269874" cy="249970"/>
          </a:xfrm>
          <a:prstGeom prst="rect">
            <a:avLst/>
          </a:prstGeom>
        </p:spPr>
      </p:pic>
      <p:pic>
        <p:nvPicPr>
          <p:cNvPr id="47" name="图片 46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5A2AF03-4CF0-65D8-E80D-2D9BDC050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82879" y="6312476"/>
            <a:ext cx="552729" cy="511967"/>
          </a:xfrm>
          <a:prstGeom prst="rect">
            <a:avLst/>
          </a:prstGeom>
        </p:spPr>
      </p:pic>
      <p:pic>
        <p:nvPicPr>
          <p:cNvPr id="48" name="图片 4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778BB13-1DE7-96BE-99D5-E627192C7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519699" y="5385606"/>
            <a:ext cx="269874" cy="249970"/>
          </a:xfrm>
          <a:prstGeom prst="rect">
            <a:avLst/>
          </a:prstGeom>
        </p:spPr>
      </p:pic>
      <p:pic>
        <p:nvPicPr>
          <p:cNvPr id="49" name="图片 4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87D7587-51C7-073F-82EA-E6255C75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70654" y="6363919"/>
            <a:ext cx="269874" cy="249970"/>
          </a:xfrm>
          <a:prstGeom prst="rect">
            <a:avLst/>
          </a:prstGeom>
        </p:spPr>
      </p:pic>
      <p:pic>
        <p:nvPicPr>
          <p:cNvPr id="50" name="图片 4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8C7768AD-6F0E-19AA-F7E5-4E4769756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73214" y="5902136"/>
            <a:ext cx="552729" cy="511967"/>
          </a:xfrm>
          <a:prstGeom prst="rect">
            <a:avLst/>
          </a:prstGeom>
        </p:spPr>
      </p:pic>
      <p:pic>
        <p:nvPicPr>
          <p:cNvPr id="51" name="图片 5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F05947E6-320E-26D6-2038-404D0024A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2725931" y="5385606"/>
            <a:ext cx="269874" cy="249970"/>
          </a:xfrm>
          <a:prstGeom prst="rect">
            <a:avLst/>
          </a:prstGeom>
        </p:spPr>
      </p:pic>
      <p:pic>
        <p:nvPicPr>
          <p:cNvPr id="52" name="图片 5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6A752C9B-E3CF-5262-005E-7250CFD1B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2376886" y="6363919"/>
            <a:ext cx="269874" cy="249970"/>
          </a:xfrm>
          <a:prstGeom prst="rect">
            <a:avLst/>
          </a:prstGeom>
        </p:spPr>
      </p:pic>
      <p:pic>
        <p:nvPicPr>
          <p:cNvPr id="53" name="图片 52" descr="图片包含 背景图案&#10;&#10;描述已自动生成">
            <a:extLst>
              <a:ext uri="{FF2B5EF4-FFF2-40B4-BE49-F238E27FC236}">
                <a16:creationId xmlns:a16="http://schemas.microsoft.com/office/drawing/2014/main" id="{B4961649-78A7-AC14-5994-0068E8D7B7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98" y="5041741"/>
            <a:ext cx="843606" cy="860395"/>
          </a:xfrm>
          <a:prstGeom prst="rect">
            <a:avLst/>
          </a:prstGeom>
        </p:spPr>
      </p:pic>
      <p:pic>
        <p:nvPicPr>
          <p:cNvPr id="54" name="图片 53" descr="图片包含 游戏机, 灯光&#10;&#10;描述已自动生成">
            <a:extLst>
              <a:ext uri="{FF2B5EF4-FFF2-40B4-BE49-F238E27FC236}">
                <a16:creationId xmlns:a16="http://schemas.microsoft.com/office/drawing/2014/main" id="{0BBCE023-9B75-A3F8-A900-BD932693C4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846">
            <a:off x="1327950" y="5138529"/>
            <a:ext cx="1150716" cy="2108825"/>
          </a:xfrm>
          <a:prstGeom prst="rect">
            <a:avLst/>
          </a:prstGeom>
        </p:spPr>
      </p:pic>
      <p:pic>
        <p:nvPicPr>
          <p:cNvPr id="55" name="图片 54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F41200C-2E6A-0ECC-8520-93F6F9D31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35139" r="45110" b="33803"/>
          <a:stretch/>
        </p:blipFill>
        <p:spPr>
          <a:xfrm rot="19538919">
            <a:off x="10621980" y="5391468"/>
            <a:ext cx="2570414" cy="2223571"/>
          </a:xfrm>
          <a:prstGeom prst="rect">
            <a:avLst/>
          </a:prstGeom>
        </p:spPr>
      </p:pic>
      <p:pic>
        <p:nvPicPr>
          <p:cNvPr id="66" name="图片 65" descr="图片包含 背景图案&#10;&#10;描述已自动生成">
            <a:extLst>
              <a:ext uri="{FF2B5EF4-FFF2-40B4-BE49-F238E27FC236}">
                <a16:creationId xmlns:a16="http://schemas.microsoft.com/office/drawing/2014/main" id="{1E91DAED-8450-CBA6-F92D-0CE4F4B58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73" y="6312476"/>
            <a:ext cx="843606" cy="860395"/>
          </a:xfrm>
          <a:prstGeom prst="rect">
            <a:avLst/>
          </a:prstGeom>
        </p:spPr>
      </p:pic>
      <p:pic>
        <p:nvPicPr>
          <p:cNvPr id="69" name="图片 6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AF8253B-3A63-B9C8-F517-00CB95F5E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587421" y="3336762"/>
            <a:ext cx="830417" cy="7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81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5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3" r:id="rId5"/>
    <p:sldLayoutId id="2147483656" r:id="rId6"/>
    <p:sldLayoutId id="2147483657" r:id="rId7"/>
    <p:sldLayoutId id="2147483655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3.sv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svg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2.png"/><Relationship Id="rId3" Type="http://schemas.openxmlformats.org/officeDocument/2006/relationships/image" Target="../media/image23.svg"/><Relationship Id="rId7" Type="http://schemas.openxmlformats.org/officeDocument/2006/relationships/image" Target="../media/image31.png"/><Relationship Id="rId12" Type="http://schemas.openxmlformats.org/officeDocument/2006/relationships/image" Target="../media/image4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.png"/><Relationship Id="rId3" Type="http://schemas.openxmlformats.org/officeDocument/2006/relationships/image" Target="../media/image23.svg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5" Type="http://schemas.openxmlformats.org/officeDocument/2006/relationships/image" Target="../media/image4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microsoft.com/office/2007/relationships/hdphoto" Target="../media/hdphoto1.wdp"/><Relationship Id="rId7" Type="http://schemas.openxmlformats.org/officeDocument/2006/relationships/chart" Target="../charts/chart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48.png"/><Relationship Id="rId15" Type="http://schemas.openxmlformats.org/officeDocument/2006/relationships/image" Target="../media/image22.png"/><Relationship Id="rId10" Type="http://schemas.openxmlformats.org/officeDocument/2006/relationships/image" Target="../media/image52.svg"/><Relationship Id="rId4" Type="http://schemas.microsoft.com/office/2007/relationships/hdphoto" Target="../media/hdphoto3.wdp"/><Relationship Id="rId9" Type="http://schemas.openxmlformats.org/officeDocument/2006/relationships/image" Target="../media/image51.png"/><Relationship Id="rId1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1.png"/><Relationship Id="rId3" Type="http://schemas.openxmlformats.org/officeDocument/2006/relationships/image" Target="../media/image23.svg"/><Relationship Id="rId7" Type="http://schemas.openxmlformats.org/officeDocument/2006/relationships/image" Target="../media/image7.png"/><Relationship Id="rId12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55.png"/><Relationship Id="rId5" Type="http://schemas.openxmlformats.org/officeDocument/2006/relationships/image" Target="../media/image5.png"/><Relationship Id="rId10" Type="http://schemas.openxmlformats.org/officeDocument/2006/relationships/image" Target="../media/image54.jpg"/><Relationship Id="rId4" Type="http://schemas.openxmlformats.org/officeDocument/2006/relationships/image" Target="../media/image3.png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4E83780A-D382-C43E-CDD9-60EE7ED18660}"/>
              </a:ext>
            </a:extLst>
          </p:cNvPr>
          <p:cNvSpPr txBox="1"/>
          <p:nvPr/>
        </p:nvSpPr>
        <p:spPr>
          <a:xfrm>
            <a:off x="2753262" y="1918644"/>
            <a:ext cx="6685476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6000" b="1" i="0" spc="-3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NEW YEAR'S DAY</a:t>
            </a:r>
            <a:endParaRPr lang="zh-CN" altLang="en-US" sz="6000" b="1" spc="-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4" name="PA-图片 23">
            <a:extLst>
              <a:ext uri="{FF2B5EF4-FFF2-40B4-BE49-F238E27FC236}">
                <a16:creationId xmlns:a16="http://schemas.microsoft.com/office/drawing/2014/main" id="{25AB8E8C-2EA3-6DD9-1E63-43A77CC455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14814" y="489089"/>
            <a:ext cx="1508456" cy="184505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BC4CCAB-AEDC-97CA-1A4A-C0ECFC427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931" y="1040021"/>
            <a:ext cx="1408736" cy="114556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105DF97-61A1-D11F-C880-842FB5C52127}"/>
              </a:ext>
            </a:extLst>
          </p:cNvPr>
          <p:cNvSpPr txBox="1"/>
          <p:nvPr/>
        </p:nvSpPr>
        <p:spPr>
          <a:xfrm>
            <a:off x="4104931" y="2774302"/>
            <a:ext cx="3979526" cy="398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绿色节日风元旦活动策划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模板</a:t>
            </a: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360DEB71-27E1-F3C3-7F66-CA555502B887}"/>
              </a:ext>
            </a:extLst>
          </p:cNvPr>
          <p:cNvSpPr/>
          <p:nvPr/>
        </p:nvSpPr>
        <p:spPr>
          <a:xfrm>
            <a:off x="4853353" y="3472645"/>
            <a:ext cx="2485294" cy="396348"/>
          </a:xfrm>
          <a:custGeom>
            <a:avLst/>
            <a:gdLst>
              <a:gd name="connsiteX0" fmla="*/ 0 w 4413102"/>
              <a:gd name="connsiteY0" fmla="*/ 0 h 527722"/>
              <a:gd name="connsiteX1" fmla="*/ 4413102 w 4413102"/>
              <a:gd name="connsiteY1" fmla="*/ 0 h 527722"/>
              <a:gd name="connsiteX2" fmla="*/ 4238781 w 4413102"/>
              <a:gd name="connsiteY2" fmla="*/ 263860 h 527722"/>
              <a:gd name="connsiteX3" fmla="*/ 4413102 w 4413102"/>
              <a:gd name="connsiteY3" fmla="*/ 527720 h 527722"/>
              <a:gd name="connsiteX4" fmla="*/ 4413102 w 4413102"/>
              <a:gd name="connsiteY4" fmla="*/ 527722 h 527722"/>
              <a:gd name="connsiteX5" fmla="*/ 0 w 4413102"/>
              <a:gd name="connsiteY5" fmla="*/ 527722 h 527722"/>
              <a:gd name="connsiteX6" fmla="*/ 0 w 4413102"/>
              <a:gd name="connsiteY6" fmla="*/ 527719 h 527722"/>
              <a:gd name="connsiteX7" fmla="*/ 174319 w 4413102"/>
              <a:gd name="connsiteY7" fmla="*/ 263862 h 527722"/>
              <a:gd name="connsiteX8" fmla="*/ 0 w 4413102"/>
              <a:gd name="connsiteY8" fmla="*/ 4 h 52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102" h="527722">
                <a:moveTo>
                  <a:pt x="0" y="0"/>
                </a:moveTo>
                <a:lnTo>
                  <a:pt x="4413102" y="0"/>
                </a:lnTo>
                <a:lnTo>
                  <a:pt x="4238781" y="263860"/>
                </a:lnTo>
                <a:lnTo>
                  <a:pt x="4413102" y="527720"/>
                </a:lnTo>
                <a:lnTo>
                  <a:pt x="4413102" y="527722"/>
                </a:lnTo>
                <a:lnTo>
                  <a:pt x="0" y="527722"/>
                </a:lnTo>
                <a:lnTo>
                  <a:pt x="0" y="527719"/>
                </a:lnTo>
                <a:lnTo>
                  <a:pt x="174319" y="263862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XXXXX</a:t>
            </a:r>
            <a:r>
              <a:rPr lang="zh-CN" altLang="en-US" dirty="0">
                <a:solidFill>
                  <a:schemeClr val="bg1"/>
                </a:solidFill>
              </a:rPr>
              <a:t>有限公司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DA723AF-1848-BD8E-0605-3BDF0A0D7C14}"/>
              </a:ext>
            </a:extLst>
          </p:cNvPr>
          <p:cNvSpPr txBox="1"/>
          <p:nvPr/>
        </p:nvSpPr>
        <p:spPr>
          <a:xfrm>
            <a:off x="5030968" y="3901384"/>
            <a:ext cx="2130064" cy="3315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策划人：</a:t>
            </a:r>
            <a:endParaRPr lang="en-US" altLang="zh-CN" sz="1800" dirty="0">
              <a:solidFill>
                <a:srgbClr val="494949"/>
              </a:solidFill>
              <a:effectLst/>
            </a:endParaRPr>
          </a:p>
          <a:p>
            <a:pPr algn="l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PA-文本框 11">
            <a:extLst>
              <a:ext uri="{FF2B5EF4-FFF2-40B4-BE49-F238E27FC236}">
                <a16:creationId xmlns:a16="http://schemas.microsoft.com/office/drawing/2014/main" id="{0F277BDC-F6D5-FCAB-C942-781E1145B3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94694" y="3973014"/>
            <a:ext cx="1185714" cy="188305"/>
          </a:xfrm>
          <a:custGeom>
            <a:avLst/>
            <a:gdLst/>
            <a:ahLst/>
            <a:cxnLst/>
            <a:rect l="l" t="t" r="r" b="b"/>
            <a:pathLst>
              <a:path w="1185714" h="188305">
                <a:moveTo>
                  <a:pt x="571500" y="76684"/>
                </a:moveTo>
                <a:cubicBezTo>
                  <a:pt x="562794" y="76684"/>
                  <a:pt x="555259" y="79921"/>
                  <a:pt x="548897" y="86395"/>
                </a:cubicBezTo>
                <a:cubicBezTo>
                  <a:pt x="542534" y="92869"/>
                  <a:pt x="538535" y="101315"/>
                  <a:pt x="536898" y="111733"/>
                </a:cubicBezTo>
                <a:lnTo>
                  <a:pt x="601415" y="111733"/>
                </a:lnTo>
                <a:cubicBezTo>
                  <a:pt x="601340" y="100571"/>
                  <a:pt x="598698" y="91939"/>
                  <a:pt x="593489" y="85837"/>
                </a:cubicBezTo>
                <a:cubicBezTo>
                  <a:pt x="588280" y="79735"/>
                  <a:pt x="580951" y="76684"/>
                  <a:pt x="571500" y="76684"/>
                </a:cubicBezTo>
                <a:close/>
                <a:moveTo>
                  <a:pt x="351160" y="61950"/>
                </a:moveTo>
                <a:lnTo>
                  <a:pt x="373038" y="61950"/>
                </a:lnTo>
                <a:lnTo>
                  <a:pt x="373038" y="185403"/>
                </a:lnTo>
                <a:lnTo>
                  <a:pt x="351160" y="185403"/>
                </a:lnTo>
                <a:close/>
                <a:moveTo>
                  <a:pt x="571835" y="59048"/>
                </a:moveTo>
                <a:cubicBezTo>
                  <a:pt x="587983" y="59048"/>
                  <a:pt x="600596" y="64238"/>
                  <a:pt x="609674" y="74619"/>
                </a:cubicBezTo>
                <a:cubicBezTo>
                  <a:pt x="618753" y="85000"/>
                  <a:pt x="623292" y="99529"/>
                  <a:pt x="623292" y="118207"/>
                </a:cubicBezTo>
                <a:lnTo>
                  <a:pt x="623292" y="129258"/>
                </a:lnTo>
                <a:lnTo>
                  <a:pt x="536898" y="129258"/>
                </a:lnTo>
                <a:cubicBezTo>
                  <a:pt x="537270" y="142429"/>
                  <a:pt x="540879" y="152605"/>
                  <a:pt x="547725" y="159786"/>
                </a:cubicBezTo>
                <a:cubicBezTo>
                  <a:pt x="554571" y="166967"/>
                  <a:pt x="564133" y="170558"/>
                  <a:pt x="576412" y="170558"/>
                </a:cubicBezTo>
                <a:cubicBezTo>
                  <a:pt x="590252" y="170558"/>
                  <a:pt x="602940" y="166130"/>
                  <a:pt x="614474" y="157275"/>
                </a:cubicBezTo>
                <a:lnTo>
                  <a:pt x="614474" y="176808"/>
                </a:lnTo>
                <a:cubicBezTo>
                  <a:pt x="603610" y="184473"/>
                  <a:pt x="589211" y="188305"/>
                  <a:pt x="571277" y="188305"/>
                </a:cubicBezTo>
                <a:cubicBezTo>
                  <a:pt x="553418" y="188305"/>
                  <a:pt x="539483" y="182650"/>
                  <a:pt x="529475" y="171339"/>
                </a:cubicBezTo>
                <a:cubicBezTo>
                  <a:pt x="519466" y="160028"/>
                  <a:pt x="514462" y="144327"/>
                  <a:pt x="514462" y="124235"/>
                </a:cubicBezTo>
                <a:cubicBezTo>
                  <a:pt x="514462" y="105334"/>
                  <a:pt x="519950" y="89744"/>
                  <a:pt x="530926" y="77466"/>
                </a:cubicBezTo>
                <a:cubicBezTo>
                  <a:pt x="541902" y="65187"/>
                  <a:pt x="555538" y="59048"/>
                  <a:pt x="571835" y="59048"/>
                </a:cubicBezTo>
                <a:close/>
                <a:moveTo>
                  <a:pt x="464790" y="59048"/>
                </a:moveTo>
                <a:cubicBezTo>
                  <a:pt x="476101" y="59048"/>
                  <a:pt x="485775" y="61057"/>
                  <a:pt x="493812" y="65076"/>
                </a:cubicBezTo>
                <a:lnTo>
                  <a:pt x="493812" y="86730"/>
                </a:lnTo>
                <a:cubicBezTo>
                  <a:pt x="485105" y="80330"/>
                  <a:pt x="475432" y="77131"/>
                  <a:pt x="464790" y="77131"/>
                </a:cubicBezTo>
                <a:cubicBezTo>
                  <a:pt x="452289" y="77131"/>
                  <a:pt x="442113" y="81465"/>
                  <a:pt x="434262" y="90135"/>
                </a:cubicBezTo>
                <a:cubicBezTo>
                  <a:pt x="426411" y="98804"/>
                  <a:pt x="422486" y="110357"/>
                  <a:pt x="422486" y="124793"/>
                </a:cubicBezTo>
                <a:cubicBezTo>
                  <a:pt x="422486" y="139006"/>
                  <a:pt x="426188" y="150131"/>
                  <a:pt x="433592" y="158168"/>
                </a:cubicBezTo>
                <a:cubicBezTo>
                  <a:pt x="440996" y="166204"/>
                  <a:pt x="450986" y="170223"/>
                  <a:pt x="463562" y="170223"/>
                </a:cubicBezTo>
                <a:cubicBezTo>
                  <a:pt x="474204" y="170223"/>
                  <a:pt x="484250" y="166725"/>
                  <a:pt x="493700" y="159730"/>
                </a:cubicBezTo>
                <a:lnTo>
                  <a:pt x="493700" y="179822"/>
                </a:lnTo>
                <a:cubicBezTo>
                  <a:pt x="484250" y="185478"/>
                  <a:pt x="472864" y="188305"/>
                  <a:pt x="459544" y="188305"/>
                </a:cubicBezTo>
                <a:cubicBezTo>
                  <a:pt x="441685" y="188305"/>
                  <a:pt x="427323" y="182575"/>
                  <a:pt x="416458" y="171116"/>
                </a:cubicBezTo>
                <a:cubicBezTo>
                  <a:pt x="405594" y="159656"/>
                  <a:pt x="400162" y="144810"/>
                  <a:pt x="400162" y="126579"/>
                </a:cubicBezTo>
                <a:cubicBezTo>
                  <a:pt x="400162" y="106338"/>
                  <a:pt x="406022" y="90023"/>
                  <a:pt x="417742" y="77633"/>
                </a:cubicBezTo>
                <a:cubicBezTo>
                  <a:pt x="429462" y="65243"/>
                  <a:pt x="445145" y="59048"/>
                  <a:pt x="464790" y="59048"/>
                </a:cubicBezTo>
                <a:close/>
                <a:moveTo>
                  <a:pt x="681186" y="32147"/>
                </a:moveTo>
                <a:lnTo>
                  <a:pt x="681186" y="101129"/>
                </a:lnTo>
                <a:lnTo>
                  <a:pt x="701836" y="101129"/>
                </a:lnTo>
                <a:cubicBezTo>
                  <a:pt x="715454" y="101129"/>
                  <a:pt x="725798" y="98060"/>
                  <a:pt x="732867" y="91920"/>
                </a:cubicBezTo>
                <a:cubicBezTo>
                  <a:pt x="739936" y="85781"/>
                  <a:pt x="743471" y="76982"/>
                  <a:pt x="743471" y="65522"/>
                </a:cubicBezTo>
                <a:cubicBezTo>
                  <a:pt x="743471" y="43272"/>
                  <a:pt x="730300" y="32147"/>
                  <a:pt x="703957" y="32147"/>
                </a:cubicBezTo>
                <a:close/>
                <a:moveTo>
                  <a:pt x="82711" y="29692"/>
                </a:moveTo>
                <a:cubicBezTo>
                  <a:pt x="65075" y="29692"/>
                  <a:pt x="50788" y="36091"/>
                  <a:pt x="39849" y="48891"/>
                </a:cubicBezTo>
                <a:cubicBezTo>
                  <a:pt x="28910" y="61690"/>
                  <a:pt x="23441" y="78470"/>
                  <a:pt x="23441" y="99232"/>
                </a:cubicBezTo>
                <a:cubicBezTo>
                  <a:pt x="23441" y="120142"/>
                  <a:pt x="28780" y="136904"/>
                  <a:pt x="39458" y="149517"/>
                </a:cubicBezTo>
                <a:cubicBezTo>
                  <a:pt x="50137" y="162130"/>
                  <a:pt x="64071" y="168437"/>
                  <a:pt x="81260" y="168437"/>
                </a:cubicBezTo>
                <a:cubicBezTo>
                  <a:pt x="99715" y="168437"/>
                  <a:pt x="114207" y="162391"/>
                  <a:pt x="124737" y="150298"/>
                </a:cubicBezTo>
                <a:cubicBezTo>
                  <a:pt x="135266" y="138206"/>
                  <a:pt x="140531" y="121295"/>
                  <a:pt x="140531" y="99567"/>
                </a:cubicBezTo>
                <a:cubicBezTo>
                  <a:pt x="140531" y="77242"/>
                  <a:pt x="135378" y="60015"/>
                  <a:pt x="125072" y="47886"/>
                </a:cubicBezTo>
                <a:cubicBezTo>
                  <a:pt x="114765" y="35756"/>
                  <a:pt x="100645" y="29692"/>
                  <a:pt x="82711" y="29692"/>
                </a:cubicBezTo>
                <a:close/>
                <a:moveTo>
                  <a:pt x="913916" y="12502"/>
                </a:moveTo>
                <a:lnTo>
                  <a:pt x="936241" y="12502"/>
                </a:lnTo>
                <a:lnTo>
                  <a:pt x="936241" y="116533"/>
                </a:lnTo>
                <a:cubicBezTo>
                  <a:pt x="936241" y="151135"/>
                  <a:pt x="950751" y="168437"/>
                  <a:pt x="979773" y="168437"/>
                </a:cubicBezTo>
                <a:cubicBezTo>
                  <a:pt x="1007827" y="168437"/>
                  <a:pt x="1021854" y="151694"/>
                  <a:pt x="1021854" y="118207"/>
                </a:cubicBezTo>
                <a:lnTo>
                  <a:pt x="1021854" y="12502"/>
                </a:lnTo>
                <a:lnTo>
                  <a:pt x="1044178" y="12502"/>
                </a:lnTo>
                <a:lnTo>
                  <a:pt x="1044178" y="114970"/>
                </a:lnTo>
                <a:cubicBezTo>
                  <a:pt x="1044178" y="163860"/>
                  <a:pt x="1022003" y="188305"/>
                  <a:pt x="977652" y="188305"/>
                </a:cubicBezTo>
                <a:cubicBezTo>
                  <a:pt x="935162" y="188305"/>
                  <a:pt x="913916" y="164716"/>
                  <a:pt x="913916" y="117538"/>
                </a:cubicBezTo>
                <a:close/>
                <a:moveTo>
                  <a:pt x="801737" y="12502"/>
                </a:moveTo>
                <a:lnTo>
                  <a:pt x="824061" y="12502"/>
                </a:lnTo>
                <a:lnTo>
                  <a:pt x="824061" y="165646"/>
                </a:lnTo>
                <a:lnTo>
                  <a:pt x="892932" y="165646"/>
                </a:lnTo>
                <a:lnTo>
                  <a:pt x="892932" y="185403"/>
                </a:lnTo>
                <a:lnTo>
                  <a:pt x="801737" y="185403"/>
                </a:lnTo>
                <a:close/>
                <a:moveTo>
                  <a:pt x="658862" y="12502"/>
                </a:moveTo>
                <a:lnTo>
                  <a:pt x="707976" y="12502"/>
                </a:lnTo>
                <a:cubicBezTo>
                  <a:pt x="726653" y="12502"/>
                  <a:pt x="741146" y="17004"/>
                  <a:pt x="751452" y="26008"/>
                </a:cubicBezTo>
                <a:cubicBezTo>
                  <a:pt x="761758" y="35012"/>
                  <a:pt x="766911" y="47886"/>
                  <a:pt x="766911" y="64629"/>
                </a:cubicBezTo>
                <a:cubicBezTo>
                  <a:pt x="766911" y="81596"/>
                  <a:pt x="760884" y="95344"/>
                  <a:pt x="748829" y="105873"/>
                </a:cubicBezTo>
                <a:cubicBezTo>
                  <a:pt x="736774" y="116403"/>
                  <a:pt x="721705" y="121370"/>
                  <a:pt x="703622" y="120775"/>
                </a:cubicBezTo>
                <a:lnTo>
                  <a:pt x="681186" y="120775"/>
                </a:lnTo>
                <a:lnTo>
                  <a:pt x="681186" y="185403"/>
                </a:lnTo>
                <a:lnTo>
                  <a:pt x="658862" y="185403"/>
                </a:lnTo>
                <a:close/>
                <a:moveTo>
                  <a:pt x="1140507" y="9600"/>
                </a:moveTo>
                <a:cubicBezTo>
                  <a:pt x="1157697" y="9600"/>
                  <a:pt x="1170310" y="11684"/>
                  <a:pt x="1178347" y="15851"/>
                </a:cubicBezTo>
                <a:lnTo>
                  <a:pt x="1178347" y="40184"/>
                </a:lnTo>
                <a:cubicBezTo>
                  <a:pt x="1167929" y="32966"/>
                  <a:pt x="1154758" y="29357"/>
                  <a:pt x="1138833" y="29357"/>
                </a:cubicBezTo>
                <a:cubicBezTo>
                  <a:pt x="1128266" y="29357"/>
                  <a:pt x="1119653" y="31571"/>
                  <a:pt x="1112993" y="35998"/>
                </a:cubicBezTo>
                <a:cubicBezTo>
                  <a:pt x="1106333" y="40426"/>
                  <a:pt x="1103002" y="46584"/>
                  <a:pt x="1103002" y="54472"/>
                </a:cubicBezTo>
                <a:cubicBezTo>
                  <a:pt x="1103002" y="61467"/>
                  <a:pt x="1105309" y="67159"/>
                  <a:pt x="1109923" y="71550"/>
                </a:cubicBezTo>
                <a:cubicBezTo>
                  <a:pt x="1114537" y="75940"/>
                  <a:pt x="1124546" y="81930"/>
                  <a:pt x="1139949" y="89521"/>
                </a:cubicBezTo>
                <a:cubicBezTo>
                  <a:pt x="1156916" y="97632"/>
                  <a:pt x="1168785" y="105743"/>
                  <a:pt x="1175556" y="113854"/>
                </a:cubicBezTo>
                <a:cubicBezTo>
                  <a:pt x="1182328" y="121965"/>
                  <a:pt x="1185714" y="131081"/>
                  <a:pt x="1185714" y="141201"/>
                </a:cubicBezTo>
                <a:cubicBezTo>
                  <a:pt x="1185714" y="156382"/>
                  <a:pt x="1180207" y="168027"/>
                  <a:pt x="1169194" y="176139"/>
                </a:cubicBezTo>
                <a:cubicBezTo>
                  <a:pt x="1158181" y="184250"/>
                  <a:pt x="1142888" y="188305"/>
                  <a:pt x="1123318" y="188305"/>
                </a:cubicBezTo>
                <a:cubicBezTo>
                  <a:pt x="1116472" y="188305"/>
                  <a:pt x="1108491" y="187356"/>
                  <a:pt x="1099375" y="185459"/>
                </a:cubicBezTo>
                <a:cubicBezTo>
                  <a:pt x="1090259" y="183561"/>
                  <a:pt x="1083618" y="181199"/>
                  <a:pt x="1079450" y="178371"/>
                </a:cubicBezTo>
                <a:lnTo>
                  <a:pt x="1079450" y="152921"/>
                </a:lnTo>
                <a:cubicBezTo>
                  <a:pt x="1084734" y="157535"/>
                  <a:pt x="1091803" y="161330"/>
                  <a:pt x="1100658" y="164307"/>
                </a:cubicBezTo>
                <a:cubicBezTo>
                  <a:pt x="1109514" y="167283"/>
                  <a:pt x="1117923" y="168772"/>
                  <a:pt x="1125885" y="168772"/>
                </a:cubicBezTo>
                <a:cubicBezTo>
                  <a:pt x="1150144" y="168772"/>
                  <a:pt x="1162273" y="160140"/>
                  <a:pt x="1162273" y="142875"/>
                </a:cubicBezTo>
                <a:cubicBezTo>
                  <a:pt x="1162273" y="138039"/>
                  <a:pt x="1160971" y="133685"/>
                  <a:pt x="1158367" y="129816"/>
                </a:cubicBezTo>
                <a:cubicBezTo>
                  <a:pt x="1155762" y="125946"/>
                  <a:pt x="1152190" y="122523"/>
                  <a:pt x="1147651" y="119547"/>
                </a:cubicBezTo>
                <a:cubicBezTo>
                  <a:pt x="1143112" y="116570"/>
                  <a:pt x="1134591" y="111994"/>
                  <a:pt x="1122090" y="105817"/>
                </a:cubicBezTo>
                <a:cubicBezTo>
                  <a:pt x="1104751" y="97185"/>
                  <a:pt x="1093329" y="89167"/>
                  <a:pt x="1087822" y="81763"/>
                </a:cubicBezTo>
                <a:cubicBezTo>
                  <a:pt x="1082315" y="74359"/>
                  <a:pt x="1079562" y="65894"/>
                  <a:pt x="1079562" y="56369"/>
                </a:cubicBezTo>
                <a:cubicBezTo>
                  <a:pt x="1079562" y="42007"/>
                  <a:pt x="1085329" y="30622"/>
                  <a:pt x="1096863" y="22213"/>
                </a:cubicBezTo>
                <a:cubicBezTo>
                  <a:pt x="1108398" y="13804"/>
                  <a:pt x="1122946" y="9600"/>
                  <a:pt x="1140507" y="9600"/>
                </a:cubicBezTo>
                <a:close/>
                <a:moveTo>
                  <a:pt x="84051" y="9600"/>
                </a:moveTo>
                <a:cubicBezTo>
                  <a:pt x="108087" y="9600"/>
                  <a:pt x="127434" y="17674"/>
                  <a:pt x="142094" y="33822"/>
                </a:cubicBezTo>
                <a:cubicBezTo>
                  <a:pt x="156753" y="49970"/>
                  <a:pt x="164083" y="70992"/>
                  <a:pt x="164083" y="96888"/>
                </a:cubicBezTo>
                <a:cubicBezTo>
                  <a:pt x="164083" y="124942"/>
                  <a:pt x="156567" y="147192"/>
                  <a:pt x="141536" y="163637"/>
                </a:cubicBezTo>
                <a:cubicBezTo>
                  <a:pt x="126504" y="180083"/>
                  <a:pt x="106412" y="188305"/>
                  <a:pt x="81260" y="188305"/>
                </a:cubicBezTo>
                <a:cubicBezTo>
                  <a:pt x="56704" y="188305"/>
                  <a:pt x="37021" y="180231"/>
                  <a:pt x="22213" y="164084"/>
                </a:cubicBezTo>
                <a:cubicBezTo>
                  <a:pt x="7404" y="147936"/>
                  <a:pt x="0" y="126914"/>
                  <a:pt x="0" y="101018"/>
                </a:cubicBezTo>
                <a:cubicBezTo>
                  <a:pt x="0" y="73112"/>
                  <a:pt x="7553" y="50900"/>
                  <a:pt x="22659" y="34380"/>
                </a:cubicBezTo>
                <a:cubicBezTo>
                  <a:pt x="37765" y="17860"/>
                  <a:pt x="58229" y="9600"/>
                  <a:pt x="84051" y="9600"/>
                </a:cubicBezTo>
                <a:close/>
                <a:moveTo>
                  <a:pt x="362322" y="4689"/>
                </a:moveTo>
                <a:cubicBezTo>
                  <a:pt x="366266" y="4689"/>
                  <a:pt x="369596" y="5991"/>
                  <a:pt x="372312" y="8595"/>
                </a:cubicBezTo>
                <a:cubicBezTo>
                  <a:pt x="375028" y="11200"/>
                  <a:pt x="376386" y="14474"/>
                  <a:pt x="376386" y="18418"/>
                </a:cubicBezTo>
                <a:cubicBezTo>
                  <a:pt x="376386" y="22288"/>
                  <a:pt x="375028" y="25506"/>
                  <a:pt x="372312" y="28073"/>
                </a:cubicBezTo>
                <a:cubicBezTo>
                  <a:pt x="369596" y="30640"/>
                  <a:pt x="366266" y="31924"/>
                  <a:pt x="362322" y="31924"/>
                </a:cubicBezTo>
                <a:cubicBezTo>
                  <a:pt x="358378" y="31924"/>
                  <a:pt x="355104" y="30640"/>
                  <a:pt x="352500" y="28073"/>
                </a:cubicBezTo>
                <a:cubicBezTo>
                  <a:pt x="349895" y="25506"/>
                  <a:pt x="348593" y="22288"/>
                  <a:pt x="348593" y="18418"/>
                </a:cubicBezTo>
                <a:cubicBezTo>
                  <a:pt x="348593" y="14548"/>
                  <a:pt x="349914" y="11293"/>
                  <a:pt x="352555" y="8651"/>
                </a:cubicBezTo>
                <a:cubicBezTo>
                  <a:pt x="355197" y="6009"/>
                  <a:pt x="358453" y="4689"/>
                  <a:pt x="362322" y="4689"/>
                </a:cubicBezTo>
                <a:close/>
                <a:moveTo>
                  <a:pt x="323404" y="0"/>
                </a:moveTo>
                <a:cubicBezTo>
                  <a:pt x="329654" y="0"/>
                  <a:pt x="334640" y="707"/>
                  <a:pt x="338361" y="2121"/>
                </a:cubicBezTo>
                <a:lnTo>
                  <a:pt x="338361" y="21320"/>
                </a:lnTo>
                <a:cubicBezTo>
                  <a:pt x="334268" y="19162"/>
                  <a:pt x="329840" y="18083"/>
                  <a:pt x="325078" y="18083"/>
                </a:cubicBezTo>
                <a:cubicBezTo>
                  <a:pt x="311386" y="18083"/>
                  <a:pt x="304540" y="26566"/>
                  <a:pt x="304540" y="43533"/>
                </a:cubicBezTo>
                <a:lnTo>
                  <a:pt x="304540" y="61950"/>
                </a:lnTo>
                <a:lnTo>
                  <a:pt x="333450" y="61950"/>
                </a:lnTo>
                <a:lnTo>
                  <a:pt x="333450" y="80033"/>
                </a:lnTo>
                <a:lnTo>
                  <a:pt x="304540" y="80033"/>
                </a:lnTo>
                <a:lnTo>
                  <a:pt x="304540" y="185403"/>
                </a:lnTo>
                <a:lnTo>
                  <a:pt x="282885" y="185403"/>
                </a:lnTo>
                <a:lnTo>
                  <a:pt x="282885" y="80033"/>
                </a:lnTo>
                <a:lnTo>
                  <a:pt x="261789" y="80033"/>
                </a:lnTo>
                <a:lnTo>
                  <a:pt x="261789" y="61950"/>
                </a:lnTo>
                <a:lnTo>
                  <a:pt x="282885" y="61950"/>
                </a:lnTo>
                <a:lnTo>
                  <a:pt x="282885" y="42528"/>
                </a:lnTo>
                <a:cubicBezTo>
                  <a:pt x="282885" y="29282"/>
                  <a:pt x="286699" y="18883"/>
                  <a:pt x="294326" y="11330"/>
                </a:cubicBezTo>
                <a:cubicBezTo>
                  <a:pt x="301954" y="3777"/>
                  <a:pt x="311646" y="0"/>
                  <a:pt x="323404" y="0"/>
                </a:cubicBezTo>
                <a:close/>
                <a:moveTo>
                  <a:pt x="247204" y="0"/>
                </a:moveTo>
                <a:cubicBezTo>
                  <a:pt x="253454" y="0"/>
                  <a:pt x="258440" y="707"/>
                  <a:pt x="262161" y="2121"/>
                </a:cubicBezTo>
                <a:lnTo>
                  <a:pt x="262161" y="21320"/>
                </a:lnTo>
                <a:cubicBezTo>
                  <a:pt x="258068" y="19162"/>
                  <a:pt x="253640" y="18083"/>
                  <a:pt x="248878" y="18083"/>
                </a:cubicBezTo>
                <a:cubicBezTo>
                  <a:pt x="235186" y="18083"/>
                  <a:pt x="228340" y="26566"/>
                  <a:pt x="228340" y="43533"/>
                </a:cubicBezTo>
                <a:lnTo>
                  <a:pt x="228340" y="61950"/>
                </a:lnTo>
                <a:lnTo>
                  <a:pt x="257250" y="61950"/>
                </a:lnTo>
                <a:lnTo>
                  <a:pt x="257250" y="80033"/>
                </a:lnTo>
                <a:lnTo>
                  <a:pt x="228340" y="80033"/>
                </a:lnTo>
                <a:lnTo>
                  <a:pt x="228340" y="185403"/>
                </a:lnTo>
                <a:lnTo>
                  <a:pt x="206685" y="185403"/>
                </a:lnTo>
                <a:lnTo>
                  <a:pt x="206685" y="80033"/>
                </a:lnTo>
                <a:lnTo>
                  <a:pt x="185589" y="80033"/>
                </a:lnTo>
                <a:lnTo>
                  <a:pt x="185589" y="61950"/>
                </a:lnTo>
                <a:lnTo>
                  <a:pt x="206685" y="61950"/>
                </a:lnTo>
                <a:lnTo>
                  <a:pt x="206685" y="42528"/>
                </a:lnTo>
                <a:cubicBezTo>
                  <a:pt x="206685" y="29282"/>
                  <a:pt x="210499" y="18883"/>
                  <a:pt x="218126" y="11330"/>
                </a:cubicBezTo>
                <a:cubicBezTo>
                  <a:pt x="225754" y="3777"/>
                  <a:pt x="235446" y="0"/>
                  <a:pt x="247204" y="0"/>
                </a:cubicBezTo>
                <a:close/>
              </a:path>
            </a:pathLst>
          </a:custGeom>
          <a:solidFill>
            <a:srgbClr val="49494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9475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BAE8DF7-2835-2459-6EFC-603807357539}"/>
              </a:ext>
            </a:extLst>
          </p:cNvPr>
          <p:cNvSpPr txBox="1"/>
          <p:nvPr/>
        </p:nvSpPr>
        <p:spPr>
          <a:xfrm>
            <a:off x="5039179" y="2721484"/>
            <a:ext cx="2113643" cy="524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dist"/>
            <a:r>
              <a:rPr lang="en-US" altLang="zh-CN" b="0" dirty="0">
                <a:latin typeface="+mj-lt"/>
              </a:rPr>
              <a:t>PART TWO</a:t>
            </a:r>
            <a:endParaRPr lang="zh-CN" altLang="en-US" b="0" dirty="0"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7ED0A3-C933-7002-0E83-DED0C8E1E731}"/>
              </a:ext>
            </a:extLst>
          </p:cNvPr>
          <p:cNvSpPr txBox="1"/>
          <p:nvPr/>
        </p:nvSpPr>
        <p:spPr>
          <a:xfrm>
            <a:off x="4804230" y="3245795"/>
            <a:ext cx="2583541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活动流程分析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659B9B0-DA4C-AD26-23A7-B2EFCD27CE67}"/>
              </a:ext>
            </a:extLst>
          </p:cNvPr>
          <p:cNvCxnSpPr>
            <a:cxnSpLocks/>
          </p:cNvCxnSpPr>
          <p:nvPr/>
        </p:nvCxnSpPr>
        <p:spPr>
          <a:xfrm>
            <a:off x="4829629" y="3856697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59FAC2F-8604-8815-A18B-A52FE235C5A1}"/>
              </a:ext>
            </a:extLst>
          </p:cNvPr>
          <p:cNvSpPr txBox="1"/>
          <p:nvPr/>
        </p:nvSpPr>
        <p:spPr>
          <a:xfrm>
            <a:off x="4829629" y="3984170"/>
            <a:ext cx="2558142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lt"/>
                <a:ea typeface="+mj-ea"/>
              </a:defRPr>
            </a:lvl1pPr>
          </a:lstStyle>
          <a:p>
            <a:pPr algn="dist"/>
            <a:r>
              <a:rPr lang="en-US" altLang="zh-CN" sz="1800" dirty="0">
                <a:latin typeface="+mn-lt"/>
              </a:rPr>
              <a:t>HAPPY NEW YEAR !</a:t>
            </a:r>
            <a:endParaRPr lang="zh-CN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98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夜晚的星空&#10;&#10;描述已自动生成">
            <a:extLst>
              <a:ext uri="{FF2B5EF4-FFF2-40B4-BE49-F238E27FC236}">
                <a16:creationId xmlns:a16="http://schemas.microsoft.com/office/drawing/2014/main" id="{92072A91-886C-8BA1-7549-020E3F0FB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17800823" flipV="1">
            <a:off x="9168052" y="-2705983"/>
            <a:ext cx="6004639" cy="7026046"/>
          </a:xfrm>
          <a:prstGeom prst="rect">
            <a:avLst/>
          </a:prstGeom>
        </p:spPr>
      </p:pic>
      <p:pic>
        <p:nvPicPr>
          <p:cNvPr id="24" name="图片 2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7E50D8F-196C-CCF7-4C74-E3D306941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703709" y="6068745"/>
            <a:ext cx="2057729" cy="1278944"/>
          </a:xfrm>
          <a:prstGeom prst="rect">
            <a:avLst/>
          </a:prstGeom>
        </p:spPr>
      </p:pic>
      <p:pic>
        <p:nvPicPr>
          <p:cNvPr id="23" name="图片 2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2C872150-1B99-1BD7-3046-00871F1F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467812" y="6409798"/>
            <a:ext cx="2057729" cy="1278944"/>
          </a:xfrm>
          <a:prstGeom prst="rect">
            <a:avLst/>
          </a:prstGeom>
        </p:spPr>
      </p:pic>
      <p:pic>
        <p:nvPicPr>
          <p:cNvPr id="19" name="图片 18" descr="夜晚的星空&#10;&#10;描述已自动生成">
            <a:extLst>
              <a:ext uri="{FF2B5EF4-FFF2-40B4-BE49-F238E27FC236}">
                <a16:creationId xmlns:a16="http://schemas.microsoft.com/office/drawing/2014/main" id="{01D09839-6A93-4F7E-F0EE-2F255072E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1200151" y="1393113"/>
            <a:ext cx="6084741" cy="7119774"/>
          </a:xfrm>
          <a:prstGeom prst="rect">
            <a:avLst/>
          </a:prstGeom>
        </p:spPr>
      </p:pic>
      <p:sp>
        <p:nvSpPr>
          <p:cNvPr id="3" name="文本占位符 1">
            <a:extLst>
              <a:ext uri="{FF2B5EF4-FFF2-40B4-BE49-F238E27FC236}">
                <a16:creationId xmlns:a16="http://schemas.microsoft.com/office/drawing/2014/main" id="{5B7A709D-87F9-967F-BCB8-FB7D5FD7AE05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活动流程：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1CE744-B367-B2BC-E5DA-06473CA26622}"/>
              </a:ext>
            </a:extLst>
          </p:cNvPr>
          <p:cNvCxnSpPr>
            <a:cxnSpLocks/>
          </p:cNvCxnSpPr>
          <p:nvPr/>
        </p:nvCxnSpPr>
        <p:spPr>
          <a:xfrm>
            <a:off x="2540258" y="549275"/>
            <a:ext cx="8956417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树上的叶子&#10;&#10;低可信度描述已自动生成">
            <a:extLst>
              <a:ext uri="{FF2B5EF4-FFF2-40B4-BE49-F238E27FC236}">
                <a16:creationId xmlns:a16="http://schemas.microsoft.com/office/drawing/2014/main" id="{ECE07483-AE63-9A76-33E8-3C88E555B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0638">
            <a:off x="10985504" y="-131290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5101D91-44B8-7E34-63DC-8D7E79B7D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14" name="图片 13" descr="徽标&#10;&#10;描述已自动生成">
            <a:extLst>
              <a:ext uri="{FF2B5EF4-FFF2-40B4-BE49-F238E27FC236}">
                <a16:creationId xmlns:a16="http://schemas.microsoft.com/office/drawing/2014/main" id="{6EC35144-E152-4527-017A-19F8271DE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5" name="图片 14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3FE22262-EE2B-8EFA-08CD-57F29936A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576814" y="5765321"/>
            <a:ext cx="1748595" cy="1086807"/>
          </a:xfrm>
          <a:prstGeom prst="rect">
            <a:avLst/>
          </a:prstGeom>
        </p:spPr>
      </p:pic>
      <p:pic>
        <p:nvPicPr>
          <p:cNvPr id="16" name="图片 15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7F46C8E-9ACF-46D6-EF21-6E74B3CD14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52597" y="6122461"/>
            <a:ext cx="2057729" cy="1278944"/>
          </a:xfrm>
          <a:prstGeom prst="rect">
            <a:avLst/>
          </a:prstGeom>
        </p:spPr>
      </p:pic>
      <p:pic>
        <p:nvPicPr>
          <p:cNvPr id="17" name="图片 16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74B466C-BFFE-7EB2-201C-073759AF3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885727" y="6176210"/>
            <a:ext cx="2057729" cy="1278944"/>
          </a:xfrm>
          <a:prstGeom prst="rect">
            <a:avLst/>
          </a:prstGeom>
        </p:spPr>
      </p:pic>
      <p:pic>
        <p:nvPicPr>
          <p:cNvPr id="18" name="图片 17" descr="图片包含 背景图案&#10;&#10;描述已自动生成">
            <a:extLst>
              <a:ext uri="{FF2B5EF4-FFF2-40B4-BE49-F238E27FC236}">
                <a16:creationId xmlns:a16="http://schemas.microsoft.com/office/drawing/2014/main" id="{18B3AAB1-1940-0D8F-8B95-6EE16F75C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5" y="6356064"/>
            <a:ext cx="843606" cy="860395"/>
          </a:xfrm>
          <a:prstGeom prst="rect">
            <a:avLst/>
          </a:prstGeom>
        </p:spPr>
      </p:pic>
      <p:pic>
        <p:nvPicPr>
          <p:cNvPr id="21" name="图片 20" descr="图片包含 室内, 物体, 灯, 灯光&#10;&#10;描述已自动生成">
            <a:extLst>
              <a:ext uri="{FF2B5EF4-FFF2-40B4-BE49-F238E27FC236}">
                <a16:creationId xmlns:a16="http://schemas.microsoft.com/office/drawing/2014/main" id="{13C316E4-951B-D400-A73E-6E86ADF303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99" y="5954221"/>
            <a:ext cx="557076" cy="70900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2" name="图片 2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8C76B7A3-E305-9051-1CB8-F120781E6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223243">
            <a:off x="10951780" y="5669253"/>
            <a:ext cx="2057729" cy="1278944"/>
          </a:xfrm>
          <a:prstGeom prst="rect">
            <a:avLst/>
          </a:prstGeom>
        </p:spPr>
      </p:pic>
      <p:pic>
        <p:nvPicPr>
          <p:cNvPr id="20" name="图片 19" descr="图片包含 游戏机, 灯, 伞&#10;&#10;描述已自动生成">
            <a:extLst>
              <a:ext uri="{FF2B5EF4-FFF2-40B4-BE49-F238E27FC236}">
                <a16:creationId xmlns:a16="http://schemas.microsoft.com/office/drawing/2014/main" id="{5A2894CF-26BD-92D5-A409-EA87632A98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478" y="5303820"/>
            <a:ext cx="782880" cy="94281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5" name="图片 24" descr="图片包含 背景图案&#10;&#10;描述已自动生成">
            <a:extLst>
              <a:ext uri="{FF2B5EF4-FFF2-40B4-BE49-F238E27FC236}">
                <a16:creationId xmlns:a16="http://schemas.microsoft.com/office/drawing/2014/main" id="{82E83C6C-B903-56AC-ABF0-3B47EFD4B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23" y="4457025"/>
            <a:ext cx="843606" cy="860395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5C522015-2024-584E-CBE4-80A64B950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A9D5FD2E-CA9B-9A43-710B-F29156F33378}"/>
              </a:ext>
            </a:extLst>
          </p:cNvPr>
          <p:cNvSpPr/>
          <p:nvPr/>
        </p:nvSpPr>
        <p:spPr>
          <a:xfrm>
            <a:off x="691759" y="1674664"/>
            <a:ext cx="2213293" cy="3466322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C42D0E9-6613-20A7-4F66-E38729B621E3}"/>
              </a:ext>
            </a:extLst>
          </p:cNvPr>
          <p:cNvSpPr/>
          <p:nvPr/>
        </p:nvSpPr>
        <p:spPr>
          <a:xfrm>
            <a:off x="3530557" y="1674664"/>
            <a:ext cx="2213293" cy="3466322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B848919-A19A-5405-A9AF-F1C002074CA4}"/>
              </a:ext>
            </a:extLst>
          </p:cNvPr>
          <p:cNvSpPr/>
          <p:nvPr/>
        </p:nvSpPr>
        <p:spPr>
          <a:xfrm>
            <a:off x="6369355" y="1674664"/>
            <a:ext cx="2213293" cy="3466322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2DA8E53C-9D48-F0B3-A28C-EC9C12AF5F86}"/>
              </a:ext>
            </a:extLst>
          </p:cNvPr>
          <p:cNvSpPr/>
          <p:nvPr/>
        </p:nvSpPr>
        <p:spPr>
          <a:xfrm>
            <a:off x="9208153" y="1674664"/>
            <a:ext cx="2213293" cy="3466322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1532FC8-8C39-4182-935C-8D02F72BF10E}"/>
              </a:ext>
            </a:extLst>
          </p:cNvPr>
          <p:cNvGrpSpPr/>
          <p:nvPr/>
        </p:nvGrpSpPr>
        <p:grpSpPr>
          <a:xfrm>
            <a:off x="2399526" y="3004568"/>
            <a:ext cx="1011052" cy="921890"/>
            <a:chOff x="2445154" y="3294869"/>
            <a:chExt cx="1011052" cy="921890"/>
          </a:xfrm>
        </p:grpSpPr>
        <p:sp>
          <p:nvSpPr>
            <p:cNvPr id="37" name="菱形 36">
              <a:extLst>
                <a:ext uri="{FF2B5EF4-FFF2-40B4-BE49-F238E27FC236}">
                  <a16:creationId xmlns:a16="http://schemas.microsoft.com/office/drawing/2014/main" id="{05CDE620-FAA2-D950-5198-DB1DD442D63C}"/>
                </a:ext>
              </a:extLst>
            </p:cNvPr>
            <p:cNvSpPr/>
            <p:nvPr/>
          </p:nvSpPr>
          <p:spPr>
            <a:xfrm>
              <a:off x="2639742" y="3294869"/>
              <a:ext cx="816464" cy="921890"/>
            </a:xfrm>
            <a:prstGeom prst="diamond">
              <a:avLst/>
            </a:prstGeom>
            <a:noFill/>
            <a:ln w="38100">
              <a:gradFill>
                <a:gsLst>
                  <a:gs pos="74000">
                    <a:schemeClr val="accent2">
                      <a:lumMod val="60000"/>
                      <a:lumOff val="40000"/>
                      <a:alpha val="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菱形 38">
              <a:extLst>
                <a:ext uri="{FF2B5EF4-FFF2-40B4-BE49-F238E27FC236}">
                  <a16:creationId xmlns:a16="http://schemas.microsoft.com/office/drawing/2014/main" id="{83ABA5D3-212E-B237-CA31-40A2AC2F33C6}"/>
                </a:ext>
              </a:extLst>
            </p:cNvPr>
            <p:cNvSpPr/>
            <p:nvPr/>
          </p:nvSpPr>
          <p:spPr>
            <a:xfrm>
              <a:off x="2445154" y="3294869"/>
              <a:ext cx="816464" cy="921890"/>
            </a:xfrm>
            <a:prstGeom prst="diamond">
              <a:avLst/>
            </a:prstGeom>
            <a:noFill/>
            <a:ln w="38100">
              <a:gradFill>
                <a:gsLst>
                  <a:gs pos="74000">
                    <a:schemeClr val="accent2">
                      <a:lumMod val="60000"/>
                      <a:lumOff val="40000"/>
                      <a:alpha val="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8DCA37D-6452-3685-637E-110C171267F3}"/>
              </a:ext>
            </a:extLst>
          </p:cNvPr>
          <p:cNvGrpSpPr/>
          <p:nvPr/>
        </p:nvGrpSpPr>
        <p:grpSpPr>
          <a:xfrm>
            <a:off x="5272901" y="3004568"/>
            <a:ext cx="1011052" cy="921890"/>
            <a:chOff x="5288397" y="3292356"/>
            <a:chExt cx="1011052" cy="921890"/>
          </a:xfrm>
        </p:grpSpPr>
        <p:sp>
          <p:nvSpPr>
            <p:cNvPr id="40" name="菱形 39">
              <a:extLst>
                <a:ext uri="{FF2B5EF4-FFF2-40B4-BE49-F238E27FC236}">
                  <a16:creationId xmlns:a16="http://schemas.microsoft.com/office/drawing/2014/main" id="{195E2638-6D44-4B46-EAE2-FC281E00E8B1}"/>
                </a:ext>
              </a:extLst>
            </p:cNvPr>
            <p:cNvSpPr/>
            <p:nvPr/>
          </p:nvSpPr>
          <p:spPr>
            <a:xfrm>
              <a:off x="5482985" y="3292356"/>
              <a:ext cx="816464" cy="921890"/>
            </a:xfrm>
            <a:prstGeom prst="diamond">
              <a:avLst/>
            </a:prstGeom>
            <a:noFill/>
            <a:ln w="38100">
              <a:gradFill>
                <a:gsLst>
                  <a:gs pos="74000">
                    <a:schemeClr val="accent2">
                      <a:lumMod val="60000"/>
                      <a:lumOff val="40000"/>
                      <a:alpha val="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菱形 40">
              <a:extLst>
                <a:ext uri="{FF2B5EF4-FFF2-40B4-BE49-F238E27FC236}">
                  <a16:creationId xmlns:a16="http://schemas.microsoft.com/office/drawing/2014/main" id="{0ED6A430-C789-5C11-14F8-1A6E694AF1B9}"/>
                </a:ext>
              </a:extLst>
            </p:cNvPr>
            <p:cNvSpPr/>
            <p:nvPr/>
          </p:nvSpPr>
          <p:spPr>
            <a:xfrm>
              <a:off x="5288397" y="3292356"/>
              <a:ext cx="816464" cy="921890"/>
            </a:xfrm>
            <a:prstGeom prst="diamond">
              <a:avLst/>
            </a:prstGeom>
            <a:noFill/>
            <a:ln w="38100">
              <a:gradFill>
                <a:gsLst>
                  <a:gs pos="74000">
                    <a:schemeClr val="accent2">
                      <a:lumMod val="60000"/>
                      <a:lumOff val="40000"/>
                      <a:alpha val="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98E44DC-4522-08B5-8458-3E300F201D4A}"/>
              </a:ext>
            </a:extLst>
          </p:cNvPr>
          <p:cNvGrpSpPr/>
          <p:nvPr/>
        </p:nvGrpSpPr>
        <p:grpSpPr>
          <a:xfrm>
            <a:off x="8037050" y="3004568"/>
            <a:ext cx="1011052" cy="921890"/>
            <a:chOff x="8066677" y="3292356"/>
            <a:chExt cx="1011052" cy="921890"/>
          </a:xfrm>
        </p:grpSpPr>
        <p:sp>
          <p:nvSpPr>
            <p:cNvPr id="42" name="菱形 41">
              <a:extLst>
                <a:ext uri="{FF2B5EF4-FFF2-40B4-BE49-F238E27FC236}">
                  <a16:creationId xmlns:a16="http://schemas.microsoft.com/office/drawing/2014/main" id="{C15475EE-0565-F308-100A-2A2D8EC1DF06}"/>
                </a:ext>
              </a:extLst>
            </p:cNvPr>
            <p:cNvSpPr/>
            <p:nvPr/>
          </p:nvSpPr>
          <p:spPr>
            <a:xfrm>
              <a:off x="8261265" y="3292356"/>
              <a:ext cx="816464" cy="921890"/>
            </a:xfrm>
            <a:prstGeom prst="diamond">
              <a:avLst/>
            </a:prstGeom>
            <a:noFill/>
            <a:ln w="38100">
              <a:gradFill>
                <a:gsLst>
                  <a:gs pos="74000">
                    <a:schemeClr val="accent2">
                      <a:lumMod val="60000"/>
                      <a:lumOff val="40000"/>
                      <a:alpha val="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菱形 42">
              <a:extLst>
                <a:ext uri="{FF2B5EF4-FFF2-40B4-BE49-F238E27FC236}">
                  <a16:creationId xmlns:a16="http://schemas.microsoft.com/office/drawing/2014/main" id="{673F1299-2910-9D4D-DE62-A6EDC64F1923}"/>
                </a:ext>
              </a:extLst>
            </p:cNvPr>
            <p:cNvSpPr/>
            <p:nvPr/>
          </p:nvSpPr>
          <p:spPr>
            <a:xfrm>
              <a:off x="8066677" y="3292356"/>
              <a:ext cx="816464" cy="921890"/>
            </a:xfrm>
            <a:prstGeom prst="diamond">
              <a:avLst/>
            </a:prstGeom>
            <a:noFill/>
            <a:ln w="38100">
              <a:gradFill>
                <a:gsLst>
                  <a:gs pos="74000">
                    <a:schemeClr val="accent2">
                      <a:lumMod val="60000"/>
                      <a:lumOff val="40000"/>
                      <a:alpha val="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B416A497-0508-9B14-A96F-70121E36958D}"/>
              </a:ext>
            </a:extLst>
          </p:cNvPr>
          <p:cNvSpPr txBox="1"/>
          <p:nvPr/>
        </p:nvSpPr>
        <p:spPr>
          <a:xfrm>
            <a:off x="1591452" y="1830465"/>
            <a:ext cx="413906" cy="374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latin typeface="+mj-lt"/>
              </a:rPr>
              <a:t>01</a:t>
            </a:r>
            <a:endParaRPr lang="zh-CN" altLang="en-US" dirty="0">
              <a:latin typeface="+mj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F0CDD24-B38E-2560-B146-FC4E08C1A0C9}"/>
              </a:ext>
            </a:extLst>
          </p:cNvPr>
          <p:cNvSpPr txBox="1"/>
          <p:nvPr/>
        </p:nvSpPr>
        <p:spPr>
          <a:xfrm>
            <a:off x="4426074" y="1830465"/>
            <a:ext cx="413906" cy="374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latin typeface="+mj-lt"/>
              </a:rPr>
              <a:t>02</a:t>
            </a:r>
            <a:endParaRPr lang="zh-CN" altLang="en-US" dirty="0">
              <a:latin typeface="+mj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623CA41-BAFF-AFF0-0DE3-FF888F51BE7E}"/>
              </a:ext>
            </a:extLst>
          </p:cNvPr>
          <p:cNvSpPr txBox="1"/>
          <p:nvPr/>
        </p:nvSpPr>
        <p:spPr>
          <a:xfrm>
            <a:off x="7271726" y="1830465"/>
            <a:ext cx="413906" cy="374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latin typeface="+mj-lt"/>
              </a:rPr>
              <a:t>03</a:t>
            </a:r>
            <a:endParaRPr lang="zh-CN" altLang="en-US" dirty="0">
              <a:latin typeface="+mj-lt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7825456-C63E-4B03-A661-804688BAD99B}"/>
              </a:ext>
            </a:extLst>
          </p:cNvPr>
          <p:cNvSpPr txBox="1"/>
          <p:nvPr/>
        </p:nvSpPr>
        <p:spPr>
          <a:xfrm>
            <a:off x="10154434" y="1830465"/>
            <a:ext cx="413906" cy="374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latin typeface="+mj-lt"/>
              </a:rPr>
              <a:t>04</a:t>
            </a:r>
            <a:endParaRPr lang="zh-CN" altLang="en-US" dirty="0">
              <a:latin typeface="+mj-lt"/>
            </a:endParaRPr>
          </a:p>
        </p:txBody>
      </p:sp>
      <p:sp>
        <p:nvSpPr>
          <p:cNvPr id="53" name="leadership_232530">
            <a:extLst>
              <a:ext uri="{FF2B5EF4-FFF2-40B4-BE49-F238E27FC236}">
                <a16:creationId xmlns:a16="http://schemas.microsoft.com/office/drawing/2014/main" id="{886E9614-E35E-D44A-017F-EA93CBA2BC8E}"/>
              </a:ext>
            </a:extLst>
          </p:cNvPr>
          <p:cNvSpPr/>
          <p:nvPr/>
        </p:nvSpPr>
        <p:spPr>
          <a:xfrm>
            <a:off x="1427424" y="2407632"/>
            <a:ext cx="644516" cy="706200"/>
          </a:xfrm>
          <a:custGeom>
            <a:avLst/>
            <a:gdLst>
              <a:gd name="connsiteX0" fmla="*/ 225194 w 553727"/>
              <a:gd name="connsiteY0" fmla="*/ 355744 h 606722"/>
              <a:gd name="connsiteX1" fmla="*/ 40588 w 553727"/>
              <a:gd name="connsiteY1" fmla="*/ 566996 h 606722"/>
              <a:gd name="connsiteX2" fmla="*/ 513139 w 553727"/>
              <a:gd name="connsiteY2" fmla="*/ 566996 h 606722"/>
              <a:gd name="connsiteX3" fmla="*/ 328444 w 553727"/>
              <a:gd name="connsiteY3" fmla="*/ 355744 h 606722"/>
              <a:gd name="connsiteX4" fmla="*/ 303700 w 553727"/>
              <a:gd name="connsiteY4" fmla="*/ 380539 h 606722"/>
              <a:gd name="connsiteX5" fmla="*/ 312690 w 553727"/>
              <a:gd name="connsiteY5" fmla="*/ 490031 h 606722"/>
              <a:gd name="connsiteX6" fmla="*/ 309218 w 553727"/>
              <a:gd name="connsiteY6" fmla="*/ 502829 h 606722"/>
              <a:gd name="connsiteX7" fmla="*/ 283940 w 553727"/>
              <a:gd name="connsiteY7" fmla="*/ 538467 h 606722"/>
              <a:gd name="connsiteX8" fmla="*/ 276819 w 553727"/>
              <a:gd name="connsiteY8" fmla="*/ 542111 h 606722"/>
              <a:gd name="connsiteX9" fmla="*/ 269787 w 553727"/>
              <a:gd name="connsiteY9" fmla="*/ 538467 h 606722"/>
              <a:gd name="connsiteX10" fmla="*/ 244509 w 553727"/>
              <a:gd name="connsiteY10" fmla="*/ 502829 h 606722"/>
              <a:gd name="connsiteX11" fmla="*/ 240948 w 553727"/>
              <a:gd name="connsiteY11" fmla="*/ 490031 h 606722"/>
              <a:gd name="connsiteX12" fmla="*/ 250027 w 553727"/>
              <a:gd name="connsiteY12" fmla="*/ 380539 h 606722"/>
              <a:gd name="connsiteX13" fmla="*/ 276819 w 553727"/>
              <a:gd name="connsiteY13" fmla="*/ 310418 h 606722"/>
              <a:gd name="connsiteX14" fmla="*/ 553727 w 553727"/>
              <a:gd name="connsiteY14" fmla="*/ 586903 h 606722"/>
              <a:gd name="connsiteX15" fmla="*/ 533878 w 553727"/>
              <a:gd name="connsiteY15" fmla="*/ 606722 h 606722"/>
              <a:gd name="connsiteX16" fmla="*/ 19849 w 553727"/>
              <a:gd name="connsiteY16" fmla="*/ 606722 h 606722"/>
              <a:gd name="connsiteX17" fmla="*/ 0 w 553727"/>
              <a:gd name="connsiteY17" fmla="*/ 586903 h 606722"/>
              <a:gd name="connsiteX18" fmla="*/ 276819 w 553727"/>
              <a:gd name="connsiteY18" fmla="*/ 310418 h 606722"/>
              <a:gd name="connsiteX19" fmla="*/ 157560 w 553727"/>
              <a:gd name="connsiteY19" fmla="*/ 202078 h 606722"/>
              <a:gd name="connsiteX20" fmla="*/ 157560 w 553727"/>
              <a:gd name="connsiteY20" fmla="*/ 227227 h 606722"/>
              <a:gd name="connsiteX21" fmla="*/ 396186 w 553727"/>
              <a:gd name="connsiteY21" fmla="*/ 227227 h 606722"/>
              <a:gd name="connsiteX22" fmla="*/ 396186 w 553727"/>
              <a:gd name="connsiteY22" fmla="*/ 202078 h 606722"/>
              <a:gd name="connsiteX23" fmla="*/ 274247 w 553727"/>
              <a:gd name="connsiteY23" fmla="*/ 47809 h 606722"/>
              <a:gd name="connsiteX24" fmla="*/ 203398 w 553727"/>
              <a:gd name="connsiteY24" fmla="*/ 135519 h 606722"/>
              <a:gd name="connsiteX25" fmla="*/ 187466 w 553727"/>
              <a:gd name="connsiteY25" fmla="*/ 142894 h 606722"/>
              <a:gd name="connsiteX26" fmla="*/ 171979 w 553727"/>
              <a:gd name="connsiteY26" fmla="*/ 134808 h 606722"/>
              <a:gd name="connsiteX27" fmla="*/ 157560 w 553727"/>
              <a:gd name="connsiteY27" fmla="*/ 115169 h 606722"/>
              <a:gd name="connsiteX28" fmla="*/ 157560 w 553727"/>
              <a:gd name="connsiteY28" fmla="*/ 162445 h 606722"/>
              <a:gd name="connsiteX29" fmla="*/ 396186 w 553727"/>
              <a:gd name="connsiteY29" fmla="*/ 162445 h 606722"/>
              <a:gd name="connsiteX30" fmla="*/ 396186 w 553727"/>
              <a:gd name="connsiteY30" fmla="*/ 108770 h 606722"/>
              <a:gd name="connsiteX31" fmla="*/ 376427 w 553727"/>
              <a:gd name="connsiteY31" fmla="*/ 134985 h 606722"/>
              <a:gd name="connsiteX32" fmla="*/ 360940 w 553727"/>
              <a:gd name="connsiteY32" fmla="*/ 142894 h 606722"/>
              <a:gd name="connsiteX33" fmla="*/ 345185 w 553727"/>
              <a:gd name="connsiteY33" fmla="*/ 135519 h 606722"/>
              <a:gd name="connsiteX34" fmla="*/ 274247 w 553727"/>
              <a:gd name="connsiteY34" fmla="*/ 0 h 606722"/>
              <a:gd name="connsiteX35" fmla="*/ 294541 w 553727"/>
              <a:gd name="connsiteY35" fmla="*/ 9686 h 606722"/>
              <a:gd name="connsiteX36" fmla="*/ 360050 w 553727"/>
              <a:gd name="connsiteY36" fmla="*/ 90820 h 606722"/>
              <a:gd name="connsiteX37" fmla="*/ 389066 w 553727"/>
              <a:gd name="connsiteY37" fmla="*/ 52253 h 606722"/>
              <a:gd name="connsiteX38" fmla="*/ 418171 w 553727"/>
              <a:gd name="connsiteY38" fmla="*/ 43277 h 606722"/>
              <a:gd name="connsiteX39" fmla="*/ 435883 w 553727"/>
              <a:gd name="connsiteY39" fmla="*/ 67893 h 606722"/>
              <a:gd name="connsiteX40" fmla="*/ 435883 w 553727"/>
              <a:gd name="connsiteY40" fmla="*/ 233358 h 606722"/>
              <a:gd name="connsiteX41" fmla="*/ 402328 w 553727"/>
              <a:gd name="connsiteY41" fmla="*/ 266949 h 606722"/>
              <a:gd name="connsiteX42" fmla="*/ 151418 w 553727"/>
              <a:gd name="connsiteY42" fmla="*/ 266949 h 606722"/>
              <a:gd name="connsiteX43" fmla="*/ 117774 w 553727"/>
              <a:gd name="connsiteY43" fmla="*/ 233358 h 606722"/>
              <a:gd name="connsiteX44" fmla="*/ 117774 w 553727"/>
              <a:gd name="connsiteY44" fmla="*/ 73402 h 606722"/>
              <a:gd name="connsiteX45" fmla="*/ 135753 w 553727"/>
              <a:gd name="connsiteY45" fmla="*/ 48698 h 606722"/>
              <a:gd name="connsiteX46" fmla="*/ 164769 w 553727"/>
              <a:gd name="connsiteY46" fmla="*/ 58029 h 606722"/>
              <a:gd name="connsiteX47" fmla="*/ 188712 w 553727"/>
              <a:gd name="connsiteY47" fmla="*/ 90553 h 606722"/>
              <a:gd name="connsiteX48" fmla="*/ 254043 w 553727"/>
              <a:gd name="connsiteY48" fmla="*/ 9686 h 606722"/>
              <a:gd name="connsiteX49" fmla="*/ 274247 w 553727"/>
              <a:gd name="connsiteY4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53727" h="606722">
                <a:moveTo>
                  <a:pt x="225194" y="355744"/>
                </a:moveTo>
                <a:cubicBezTo>
                  <a:pt x="125503" y="377962"/>
                  <a:pt x="49222" y="463014"/>
                  <a:pt x="40588" y="566996"/>
                </a:cubicBezTo>
                <a:lnTo>
                  <a:pt x="513139" y="566996"/>
                </a:lnTo>
                <a:cubicBezTo>
                  <a:pt x="504505" y="463014"/>
                  <a:pt x="428224" y="377962"/>
                  <a:pt x="328444" y="355744"/>
                </a:cubicBezTo>
                <a:lnTo>
                  <a:pt x="303700" y="380539"/>
                </a:lnTo>
                <a:lnTo>
                  <a:pt x="312690" y="490031"/>
                </a:lnTo>
                <a:cubicBezTo>
                  <a:pt x="313135" y="494564"/>
                  <a:pt x="311889" y="499097"/>
                  <a:pt x="309218" y="502829"/>
                </a:cubicBezTo>
                <a:lnTo>
                  <a:pt x="283940" y="538467"/>
                </a:lnTo>
                <a:cubicBezTo>
                  <a:pt x="282338" y="540778"/>
                  <a:pt x="279667" y="542111"/>
                  <a:pt x="276819" y="542111"/>
                </a:cubicBezTo>
                <a:cubicBezTo>
                  <a:pt x="274060" y="542111"/>
                  <a:pt x="271389" y="540778"/>
                  <a:pt x="269787" y="538467"/>
                </a:cubicBezTo>
                <a:lnTo>
                  <a:pt x="244509" y="502829"/>
                </a:lnTo>
                <a:cubicBezTo>
                  <a:pt x="241838" y="499097"/>
                  <a:pt x="240592" y="494564"/>
                  <a:pt x="240948" y="490031"/>
                </a:cubicBezTo>
                <a:lnTo>
                  <a:pt x="250027" y="380539"/>
                </a:lnTo>
                <a:close/>
                <a:moveTo>
                  <a:pt x="276819" y="310418"/>
                </a:moveTo>
                <a:cubicBezTo>
                  <a:pt x="429470" y="310418"/>
                  <a:pt x="553727" y="434486"/>
                  <a:pt x="553727" y="586903"/>
                </a:cubicBezTo>
                <a:cubicBezTo>
                  <a:pt x="553727" y="597835"/>
                  <a:pt x="544826" y="606722"/>
                  <a:pt x="533878" y="606722"/>
                </a:cubicBezTo>
                <a:lnTo>
                  <a:pt x="19849" y="606722"/>
                </a:lnTo>
                <a:cubicBezTo>
                  <a:pt x="8901" y="606722"/>
                  <a:pt x="0" y="597835"/>
                  <a:pt x="0" y="586903"/>
                </a:cubicBezTo>
                <a:cubicBezTo>
                  <a:pt x="0" y="434486"/>
                  <a:pt x="124168" y="310418"/>
                  <a:pt x="276819" y="310418"/>
                </a:cubicBezTo>
                <a:close/>
                <a:moveTo>
                  <a:pt x="157560" y="202078"/>
                </a:moveTo>
                <a:lnTo>
                  <a:pt x="157560" y="227227"/>
                </a:lnTo>
                <a:lnTo>
                  <a:pt x="396186" y="227227"/>
                </a:lnTo>
                <a:lnTo>
                  <a:pt x="396186" y="202078"/>
                </a:lnTo>
                <a:close/>
                <a:moveTo>
                  <a:pt x="274247" y="47809"/>
                </a:moveTo>
                <a:lnTo>
                  <a:pt x="203398" y="135519"/>
                </a:lnTo>
                <a:cubicBezTo>
                  <a:pt x="199571" y="140317"/>
                  <a:pt x="193696" y="142983"/>
                  <a:pt x="187466" y="142894"/>
                </a:cubicBezTo>
                <a:cubicBezTo>
                  <a:pt x="181325" y="142717"/>
                  <a:pt x="175628" y="139695"/>
                  <a:pt x="171979" y="134808"/>
                </a:cubicBezTo>
                <a:lnTo>
                  <a:pt x="157560" y="115169"/>
                </a:lnTo>
                <a:lnTo>
                  <a:pt x="157560" y="162445"/>
                </a:lnTo>
                <a:lnTo>
                  <a:pt x="396186" y="162445"/>
                </a:lnTo>
                <a:lnTo>
                  <a:pt x="396186" y="108770"/>
                </a:lnTo>
                <a:lnTo>
                  <a:pt x="376427" y="134985"/>
                </a:lnTo>
                <a:cubicBezTo>
                  <a:pt x="372777" y="139873"/>
                  <a:pt x="367081" y="142717"/>
                  <a:pt x="360940" y="142894"/>
                </a:cubicBezTo>
                <a:cubicBezTo>
                  <a:pt x="354798" y="142983"/>
                  <a:pt x="349013" y="140228"/>
                  <a:pt x="345185" y="135519"/>
                </a:cubicBezTo>
                <a:close/>
                <a:moveTo>
                  <a:pt x="274247" y="0"/>
                </a:moveTo>
                <a:cubicBezTo>
                  <a:pt x="282169" y="0"/>
                  <a:pt x="289556" y="3555"/>
                  <a:pt x="294541" y="9686"/>
                </a:cubicBezTo>
                <a:lnTo>
                  <a:pt x="360050" y="90820"/>
                </a:lnTo>
                <a:lnTo>
                  <a:pt x="389066" y="52253"/>
                </a:lnTo>
                <a:cubicBezTo>
                  <a:pt x="395652" y="43544"/>
                  <a:pt x="407312" y="39634"/>
                  <a:pt x="418171" y="43277"/>
                </a:cubicBezTo>
                <a:cubicBezTo>
                  <a:pt x="428762" y="46832"/>
                  <a:pt x="435883" y="56696"/>
                  <a:pt x="435883" y="67893"/>
                </a:cubicBezTo>
                <a:lnTo>
                  <a:pt x="435883" y="233358"/>
                </a:lnTo>
                <a:cubicBezTo>
                  <a:pt x="435883" y="251842"/>
                  <a:pt x="420841" y="266949"/>
                  <a:pt x="402328" y="266949"/>
                </a:cubicBezTo>
                <a:lnTo>
                  <a:pt x="151418" y="266949"/>
                </a:lnTo>
                <a:cubicBezTo>
                  <a:pt x="132905" y="266949"/>
                  <a:pt x="117774" y="251842"/>
                  <a:pt x="117774" y="233358"/>
                </a:cubicBezTo>
                <a:lnTo>
                  <a:pt x="117774" y="73402"/>
                </a:lnTo>
                <a:cubicBezTo>
                  <a:pt x="117774" y="62117"/>
                  <a:pt x="124984" y="52253"/>
                  <a:pt x="135753" y="48698"/>
                </a:cubicBezTo>
                <a:cubicBezTo>
                  <a:pt x="146523" y="45143"/>
                  <a:pt x="158272" y="49142"/>
                  <a:pt x="164769" y="58029"/>
                </a:cubicBezTo>
                <a:lnTo>
                  <a:pt x="188712" y="90553"/>
                </a:lnTo>
                <a:lnTo>
                  <a:pt x="254043" y="9686"/>
                </a:lnTo>
                <a:cubicBezTo>
                  <a:pt x="259027" y="3555"/>
                  <a:pt x="266415" y="0"/>
                  <a:pt x="274247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22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图文框 53">
            <a:extLst>
              <a:ext uri="{FF2B5EF4-FFF2-40B4-BE49-F238E27FC236}">
                <a16:creationId xmlns:a16="http://schemas.microsoft.com/office/drawing/2014/main" id="{6DE75E37-4E9F-71FC-DAC7-B38B83537438}"/>
              </a:ext>
            </a:extLst>
          </p:cNvPr>
          <p:cNvSpPr/>
          <p:nvPr/>
        </p:nvSpPr>
        <p:spPr>
          <a:xfrm flipH="1">
            <a:off x="1172001" y="2309513"/>
            <a:ext cx="1151246" cy="939128"/>
          </a:xfrm>
          <a:prstGeom prst="frame">
            <a:avLst>
              <a:gd name="adj1" fmla="val 3232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7852">
                <a:srgbClr val="E0C892"/>
              </a:gs>
              <a:gs pos="28305">
                <a:srgbClr val="E4CFA0"/>
              </a:gs>
              <a:gs pos="51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4" name="leadership_232530">
            <a:extLst>
              <a:ext uri="{FF2B5EF4-FFF2-40B4-BE49-F238E27FC236}">
                <a16:creationId xmlns:a16="http://schemas.microsoft.com/office/drawing/2014/main" id="{49859FD4-CC0A-63B2-3C3E-198063F99875}"/>
              </a:ext>
            </a:extLst>
          </p:cNvPr>
          <p:cNvSpPr/>
          <p:nvPr/>
        </p:nvSpPr>
        <p:spPr>
          <a:xfrm>
            <a:off x="4256122" y="2435636"/>
            <a:ext cx="706200" cy="650192"/>
          </a:xfrm>
          <a:custGeom>
            <a:avLst/>
            <a:gdLst>
              <a:gd name="T0" fmla="*/ 9277 w 12765"/>
              <a:gd name="T1" fmla="*/ 5444 h 11753"/>
              <a:gd name="T2" fmla="*/ 10837 w 12765"/>
              <a:gd name="T3" fmla="*/ 2888 h 11753"/>
              <a:gd name="T4" fmla="*/ 7947 w 12765"/>
              <a:gd name="T5" fmla="*/ 6 h 11753"/>
              <a:gd name="T6" fmla="*/ 6787 w 12765"/>
              <a:gd name="T7" fmla="*/ 249 h 11753"/>
              <a:gd name="T8" fmla="*/ 5546 w 12765"/>
              <a:gd name="T9" fmla="*/ 0 h 11753"/>
              <a:gd name="T10" fmla="*/ 2325 w 12765"/>
              <a:gd name="T11" fmla="*/ 3211 h 11753"/>
              <a:gd name="T12" fmla="*/ 4106 w 12765"/>
              <a:gd name="T13" fmla="*/ 6083 h 11753"/>
              <a:gd name="T14" fmla="*/ 0 w 12765"/>
              <a:gd name="T15" fmla="*/ 11421 h 11753"/>
              <a:gd name="T16" fmla="*/ 332 w 12765"/>
              <a:gd name="T17" fmla="*/ 11753 h 11753"/>
              <a:gd name="T18" fmla="*/ 665 w 12765"/>
              <a:gd name="T19" fmla="*/ 11421 h 11753"/>
              <a:gd name="T20" fmla="*/ 5546 w 12765"/>
              <a:gd name="T21" fmla="*/ 6555 h 11753"/>
              <a:gd name="T22" fmla="*/ 10427 w 12765"/>
              <a:gd name="T23" fmla="*/ 11421 h 11753"/>
              <a:gd name="T24" fmla="*/ 10760 w 12765"/>
              <a:gd name="T25" fmla="*/ 11753 h 11753"/>
              <a:gd name="T26" fmla="*/ 11092 w 12765"/>
              <a:gd name="T27" fmla="*/ 11421 h 11753"/>
              <a:gd name="T28" fmla="*/ 6986 w 12765"/>
              <a:gd name="T29" fmla="*/ 6083 h 11753"/>
              <a:gd name="T30" fmla="*/ 7288 w 12765"/>
              <a:gd name="T31" fmla="*/ 5910 h 11753"/>
              <a:gd name="T32" fmla="*/ 7351 w 12765"/>
              <a:gd name="T33" fmla="*/ 5910 h 11753"/>
              <a:gd name="T34" fmla="*/ 7816 w 12765"/>
              <a:gd name="T35" fmla="*/ 5885 h 11753"/>
              <a:gd name="T36" fmla="*/ 12100 w 12765"/>
              <a:gd name="T37" fmla="*/ 10155 h 11753"/>
              <a:gd name="T38" fmla="*/ 12432 w 12765"/>
              <a:gd name="T39" fmla="*/ 10486 h 11753"/>
              <a:gd name="T40" fmla="*/ 12765 w 12765"/>
              <a:gd name="T41" fmla="*/ 10155 h 11753"/>
              <a:gd name="T42" fmla="*/ 9277 w 12765"/>
              <a:gd name="T43" fmla="*/ 5444 h 11753"/>
              <a:gd name="T44" fmla="*/ 7947 w 12765"/>
              <a:gd name="T45" fmla="*/ 669 h 11753"/>
              <a:gd name="T46" fmla="*/ 10173 w 12765"/>
              <a:gd name="T47" fmla="*/ 2888 h 11753"/>
              <a:gd name="T48" fmla="*/ 8152 w 12765"/>
              <a:gd name="T49" fmla="*/ 5096 h 11753"/>
              <a:gd name="T50" fmla="*/ 8768 w 12765"/>
              <a:gd name="T51" fmla="*/ 3211 h 11753"/>
              <a:gd name="T52" fmla="*/ 7555 w 12765"/>
              <a:gd name="T53" fmla="*/ 703 h 11753"/>
              <a:gd name="T54" fmla="*/ 7947 w 12765"/>
              <a:gd name="T55" fmla="*/ 669 h 11753"/>
              <a:gd name="T56" fmla="*/ 2988 w 12765"/>
              <a:gd name="T57" fmla="*/ 3211 h 11753"/>
              <a:gd name="T58" fmla="*/ 5546 w 12765"/>
              <a:gd name="T59" fmla="*/ 662 h 11753"/>
              <a:gd name="T60" fmla="*/ 8103 w 12765"/>
              <a:gd name="T61" fmla="*/ 3211 h 11753"/>
              <a:gd name="T62" fmla="*/ 5546 w 12765"/>
              <a:gd name="T63" fmla="*/ 5760 h 11753"/>
              <a:gd name="T64" fmla="*/ 2988 w 12765"/>
              <a:gd name="T65" fmla="*/ 3211 h 1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765" h="11753">
                <a:moveTo>
                  <a:pt x="9277" y="5444"/>
                </a:moveTo>
                <a:cubicBezTo>
                  <a:pt x="10203" y="4963"/>
                  <a:pt x="10837" y="3998"/>
                  <a:pt x="10837" y="2888"/>
                </a:cubicBezTo>
                <a:cubicBezTo>
                  <a:pt x="10837" y="1299"/>
                  <a:pt x="9541" y="6"/>
                  <a:pt x="7947" y="6"/>
                </a:cubicBezTo>
                <a:cubicBezTo>
                  <a:pt x="7543" y="6"/>
                  <a:pt x="7153" y="89"/>
                  <a:pt x="6787" y="249"/>
                </a:cubicBezTo>
                <a:cubicBezTo>
                  <a:pt x="6405" y="89"/>
                  <a:pt x="5985" y="0"/>
                  <a:pt x="5546" y="0"/>
                </a:cubicBezTo>
                <a:cubicBezTo>
                  <a:pt x="3770" y="0"/>
                  <a:pt x="2325" y="1441"/>
                  <a:pt x="2325" y="3211"/>
                </a:cubicBezTo>
                <a:cubicBezTo>
                  <a:pt x="2325" y="4466"/>
                  <a:pt x="3051" y="5555"/>
                  <a:pt x="4106" y="6083"/>
                </a:cubicBezTo>
                <a:cubicBezTo>
                  <a:pt x="1743" y="6716"/>
                  <a:pt x="0" y="8869"/>
                  <a:pt x="0" y="11421"/>
                </a:cubicBezTo>
                <a:cubicBezTo>
                  <a:pt x="0" y="11604"/>
                  <a:pt x="148" y="11753"/>
                  <a:pt x="332" y="11753"/>
                </a:cubicBezTo>
                <a:cubicBezTo>
                  <a:pt x="516" y="11753"/>
                  <a:pt x="665" y="11604"/>
                  <a:pt x="665" y="11421"/>
                </a:cubicBezTo>
                <a:cubicBezTo>
                  <a:pt x="665" y="8738"/>
                  <a:pt x="2854" y="6555"/>
                  <a:pt x="5546" y="6555"/>
                </a:cubicBezTo>
                <a:cubicBezTo>
                  <a:pt x="8237" y="6555"/>
                  <a:pt x="10427" y="8738"/>
                  <a:pt x="10427" y="11421"/>
                </a:cubicBezTo>
                <a:cubicBezTo>
                  <a:pt x="10427" y="11604"/>
                  <a:pt x="10576" y="11753"/>
                  <a:pt x="10760" y="11753"/>
                </a:cubicBezTo>
                <a:cubicBezTo>
                  <a:pt x="10943" y="11753"/>
                  <a:pt x="11092" y="11604"/>
                  <a:pt x="11092" y="11421"/>
                </a:cubicBezTo>
                <a:cubicBezTo>
                  <a:pt x="11092" y="8869"/>
                  <a:pt x="9348" y="6716"/>
                  <a:pt x="6986" y="6083"/>
                </a:cubicBezTo>
                <a:cubicBezTo>
                  <a:pt x="7090" y="6030"/>
                  <a:pt x="7191" y="5973"/>
                  <a:pt x="7288" y="5910"/>
                </a:cubicBezTo>
                <a:cubicBezTo>
                  <a:pt x="7308" y="5911"/>
                  <a:pt x="7330" y="5911"/>
                  <a:pt x="7351" y="5910"/>
                </a:cubicBezTo>
                <a:cubicBezTo>
                  <a:pt x="7505" y="5894"/>
                  <a:pt x="7661" y="5885"/>
                  <a:pt x="7816" y="5885"/>
                </a:cubicBezTo>
                <a:cubicBezTo>
                  <a:pt x="10178" y="5885"/>
                  <a:pt x="12100" y="7801"/>
                  <a:pt x="12100" y="10155"/>
                </a:cubicBezTo>
                <a:cubicBezTo>
                  <a:pt x="12100" y="10338"/>
                  <a:pt x="12248" y="10486"/>
                  <a:pt x="12432" y="10486"/>
                </a:cubicBezTo>
                <a:cubicBezTo>
                  <a:pt x="12616" y="10486"/>
                  <a:pt x="12765" y="10338"/>
                  <a:pt x="12765" y="10155"/>
                </a:cubicBezTo>
                <a:cubicBezTo>
                  <a:pt x="12762" y="7944"/>
                  <a:pt x="11293" y="6068"/>
                  <a:pt x="9277" y="5444"/>
                </a:cubicBezTo>
                <a:close/>
                <a:moveTo>
                  <a:pt x="7947" y="669"/>
                </a:moveTo>
                <a:cubicBezTo>
                  <a:pt x="9175" y="669"/>
                  <a:pt x="10173" y="1664"/>
                  <a:pt x="10173" y="2888"/>
                </a:cubicBezTo>
                <a:cubicBezTo>
                  <a:pt x="10173" y="4043"/>
                  <a:pt x="9283" y="4994"/>
                  <a:pt x="8152" y="5096"/>
                </a:cubicBezTo>
                <a:cubicBezTo>
                  <a:pt x="8538" y="4566"/>
                  <a:pt x="8768" y="3915"/>
                  <a:pt x="8768" y="3211"/>
                </a:cubicBezTo>
                <a:cubicBezTo>
                  <a:pt x="8768" y="2198"/>
                  <a:pt x="8293" y="1292"/>
                  <a:pt x="7555" y="703"/>
                </a:cubicBezTo>
                <a:cubicBezTo>
                  <a:pt x="7682" y="680"/>
                  <a:pt x="7813" y="669"/>
                  <a:pt x="7947" y="669"/>
                </a:cubicBezTo>
                <a:close/>
                <a:moveTo>
                  <a:pt x="2988" y="3211"/>
                </a:moveTo>
                <a:cubicBezTo>
                  <a:pt x="2988" y="1806"/>
                  <a:pt x="4136" y="662"/>
                  <a:pt x="5546" y="662"/>
                </a:cubicBezTo>
                <a:cubicBezTo>
                  <a:pt x="6956" y="662"/>
                  <a:pt x="8103" y="1806"/>
                  <a:pt x="8103" y="3211"/>
                </a:cubicBezTo>
                <a:cubicBezTo>
                  <a:pt x="8103" y="4616"/>
                  <a:pt x="6956" y="5760"/>
                  <a:pt x="5546" y="5760"/>
                </a:cubicBezTo>
                <a:cubicBezTo>
                  <a:pt x="4136" y="5760"/>
                  <a:pt x="2988" y="4618"/>
                  <a:pt x="2988" y="3211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22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6" name="图文框 55">
            <a:extLst>
              <a:ext uri="{FF2B5EF4-FFF2-40B4-BE49-F238E27FC236}">
                <a16:creationId xmlns:a16="http://schemas.microsoft.com/office/drawing/2014/main" id="{43CA2082-43AD-4285-CDEF-CE8B4F870944}"/>
              </a:ext>
            </a:extLst>
          </p:cNvPr>
          <p:cNvSpPr/>
          <p:nvPr/>
        </p:nvSpPr>
        <p:spPr>
          <a:xfrm flipH="1">
            <a:off x="4031541" y="2309513"/>
            <a:ext cx="1151246" cy="939128"/>
          </a:xfrm>
          <a:prstGeom prst="frame">
            <a:avLst>
              <a:gd name="adj1" fmla="val 3232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7852">
                <a:srgbClr val="E0C892"/>
              </a:gs>
              <a:gs pos="28305">
                <a:srgbClr val="E4CFA0"/>
              </a:gs>
              <a:gs pos="51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6" name="leadership_232530">
            <a:extLst>
              <a:ext uri="{FF2B5EF4-FFF2-40B4-BE49-F238E27FC236}">
                <a16:creationId xmlns:a16="http://schemas.microsoft.com/office/drawing/2014/main" id="{F829B9EB-CFEE-B88E-469D-D6C2906ABA1E}"/>
              </a:ext>
            </a:extLst>
          </p:cNvPr>
          <p:cNvSpPr/>
          <p:nvPr/>
        </p:nvSpPr>
        <p:spPr>
          <a:xfrm>
            <a:off x="7168095" y="2407632"/>
            <a:ext cx="699908" cy="706200"/>
          </a:xfrm>
          <a:custGeom>
            <a:avLst/>
            <a:gdLst>
              <a:gd name="connsiteX0" fmla="*/ 260996 w 492232"/>
              <a:gd name="connsiteY0" fmla="*/ 244697 h 496657"/>
              <a:gd name="connsiteX1" fmla="*/ 290756 w 492232"/>
              <a:gd name="connsiteY1" fmla="*/ 244697 h 496657"/>
              <a:gd name="connsiteX2" fmla="*/ 290756 w 492232"/>
              <a:gd name="connsiteY2" fmla="*/ 461316 h 496657"/>
              <a:gd name="connsiteX3" fmla="*/ 288453 w 492232"/>
              <a:gd name="connsiteY3" fmla="*/ 466889 h 496657"/>
              <a:gd name="connsiteX4" fmla="*/ 263302 w 492232"/>
              <a:gd name="connsiteY4" fmla="*/ 466889 h 496657"/>
              <a:gd name="connsiteX5" fmla="*/ 260996 w 492232"/>
              <a:gd name="connsiteY5" fmla="*/ 461316 h 496657"/>
              <a:gd name="connsiteX6" fmla="*/ 201476 w 492232"/>
              <a:gd name="connsiteY6" fmla="*/ 244697 h 496657"/>
              <a:gd name="connsiteX7" fmla="*/ 231236 w 492232"/>
              <a:gd name="connsiteY7" fmla="*/ 244697 h 496657"/>
              <a:gd name="connsiteX8" fmla="*/ 231236 w 492232"/>
              <a:gd name="connsiteY8" fmla="*/ 461316 h 496657"/>
              <a:gd name="connsiteX9" fmla="*/ 228933 w 492232"/>
              <a:gd name="connsiteY9" fmla="*/ 466889 h 496657"/>
              <a:gd name="connsiteX10" fmla="*/ 203782 w 492232"/>
              <a:gd name="connsiteY10" fmla="*/ 466889 h 496657"/>
              <a:gd name="connsiteX11" fmla="*/ 201476 w 492232"/>
              <a:gd name="connsiteY11" fmla="*/ 461316 h 496657"/>
              <a:gd name="connsiteX12" fmla="*/ 231236 w 492232"/>
              <a:gd name="connsiteY12" fmla="*/ 242705 h 496657"/>
              <a:gd name="connsiteX13" fmla="*/ 260996 w 492232"/>
              <a:gd name="connsiteY13" fmla="*/ 242705 h 496657"/>
              <a:gd name="connsiteX14" fmla="*/ 260996 w 492232"/>
              <a:gd name="connsiteY14" fmla="*/ 244697 h 496657"/>
              <a:gd name="connsiteX15" fmla="*/ 231236 w 492232"/>
              <a:gd name="connsiteY15" fmla="*/ 244697 h 496657"/>
              <a:gd name="connsiteX16" fmla="*/ 41466 w 492232"/>
              <a:gd name="connsiteY16" fmla="*/ 242705 h 496657"/>
              <a:gd name="connsiteX17" fmla="*/ 201476 w 492232"/>
              <a:gd name="connsiteY17" fmla="*/ 242705 h 496657"/>
              <a:gd name="connsiteX18" fmla="*/ 201476 w 492232"/>
              <a:gd name="connsiteY18" fmla="*/ 244697 h 496657"/>
              <a:gd name="connsiteX19" fmla="*/ 71232 w 492232"/>
              <a:gd name="connsiteY19" fmla="*/ 244697 h 496657"/>
              <a:gd name="connsiteX20" fmla="*/ 71232 w 492232"/>
              <a:gd name="connsiteY20" fmla="*/ 466889 h 496657"/>
              <a:gd name="connsiteX21" fmla="*/ 203782 w 492232"/>
              <a:gd name="connsiteY21" fmla="*/ 466889 h 496657"/>
              <a:gd name="connsiteX22" fmla="*/ 205839 w 492232"/>
              <a:gd name="connsiteY22" fmla="*/ 471858 h 496657"/>
              <a:gd name="connsiteX23" fmla="*/ 216380 w 492232"/>
              <a:gd name="connsiteY23" fmla="*/ 476221 h 496657"/>
              <a:gd name="connsiteX24" fmla="*/ 226879 w 492232"/>
              <a:gd name="connsiteY24" fmla="*/ 471858 h 496657"/>
              <a:gd name="connsiteX25" fmla="*/ 228933 w 492232"/>
              <a:gd name="connsiteY25" fmla="*/ 466889 h 496657"/>
              <a:gd name="connsiteX26" fmla="*/ 263302 w 492232"/>
              <a:gd name="connsiteY26" fmla="*/ 466889 h 496657"/>
              <a:gd name="connsiteX27" fmla="*/ 265359 w 492232"/>
              <a:gd name="connsiteY27" fmla="*/ 471858 h 496657"/>
              <a:gd name="connsiteX28" fmla="*/ 275900 w 492232"/>
              <a:gd name="connsiteY28" fmla="*/ 476221 h 496657"/>
              <a:gd name="connsiteX29" fmla="*/ 286399 w 492232"/>
              <a:gd name="connsiteY29" fmla="*/ 471858 h 496657"/>
              <a:gd name="connsiteX30" fmla="*/ 288453 w 492232"/>
              <a:gd name="connsiteY30" fmla="*/ 466889 h 496657"/>
              <a:gd name="connsiteX31" fmla="*/ 421001 w 492232"/>
              <a:gd name="connsiteY31" fmla="*/ 466889 h 496657"/>
              <a:gd name="connsiteX32" fmla="*/ 421001 w 492232"/>
              <a:gd name="connsiteY32" fmla="*/ 244697 h 496657"/>
              <a:gd name="connsiteX33" fmla="*/ 290756 w 492232"/>
              <a:gd name="connsiteY33" fmla="*/ 244697 h 496657"/>
              <a:gd name="connsiteX34" fmla="*/ 290756 w 492232"/>
              <a:gd name="connsiteY34" fmla="*/ 242705 h 496657"/>
              <a:gd name="connsiteX35" fmla="*/ 450767 w 492232"/>
              <a:gd name="connsiteY35" fmla="*/ 242705 h 496657"/>
              <a:gd name="connsiteX36" fmla="*/ 450767 w 492232"/>
              <a:gd name="connsiteY36" fmla="*/ 481749 h 496657"/>
              <a:gd name="connsiteX37" fmla="*/ 435860 w 492232"/>
              <a:gd name="connsiteY37" fmla="*/ 496657 h 496657"/>
              <a:gd name="connsiteX38" fmla="*/ 56325 w 492232"/>
              <a:gd name="connsiteY38" fmla="*/ 496657 h 496657"/>
              <a:gd name="connsiteX39" fmla="*/ 41466 w 492232"/>
              <a:gd name="connsiteY39" fmla="*/ 481749 h 496657"/>
              <a:gd name="connsiteX40" fmla="*/ 260996 w 492232"/>
              <a:gd name="connsiteY40" fmla="*/ 214928 h 496657"/>
              <a:gd name="connsiteX41" fmla="*/ 290756 w 492232"/>
              <a:gd name="connsiteY41" fmla="*/ 214928 h 496657"/>
              <a:gd name="connsiteX42" fmla="*/ 290756 w 492232"/>
              <a:gd name="connsiteY42" fmla="*/ 242705 h 496657"/>
              <a:gd name="connsiteX43" fmla="*/ 260996 w 492232"/>
              <a:gd name="connsiteY43" fmla="*/ 242705 h 496657"/>
              <a:gd name="connsiteX44" fmla="*/ 201476 w 492232"/>
              <a:gd name="connsiteY44" fmla="*/ 214928 h 496657"/>
              <a:gd name="connsiteX45" fmla="*/ 231236 w 492232"/>
              <a:gd name="connsiteY45" fmla="*/ 214928 h 496657"/>
              <a:gd name="connsiteX46" fmla="*/ 231236 w 492232"/>
              <a:gd name="connsiteY46" fmla="*/ 242705 h 496657"/>
              <a:gd name="connsiteX47" fmla="*/ 201476 w 492232"/>
              <a:gd name="connsiteY47" fmla="*/ 242705 h 496657"/>
              <a:gd name="connsiteX48" fmla="*/ 231236 w 492232"/>
              <a:gd name="connsiteY48" fmla="*/ 212935 h 496657"/>
              <a:gd name="connsiteX49" fmla="*/ 260996 w 492232"/>
              <a:gd name="connsiteY49" fmla="*/ 212935 h 496657"/>
              <a:gd name="connsiteX50" fmla="*/ 260996 w 492232"/>
              <a:gd name="connsiteY50" fmla="*/ 214928 h 496657"/>
              <a:gd name="connsiteX51" fmla="*/ 231236 w 492232"/>
              <a:gd name="connsiteY51" fmla="*/ 214928 h 496657"/>
              <a:gd name="connsiteX52" fmla="*/ 279636 w 492232"/>
              <a:gd name="connsiteY52" fmla="*/ 159586 h 496657"/>
              <a:gd name="connsiteX53" fmla="*/ 290756 w 492232"/>
              <a:gd name="connsiteY53" fmla="*/ 159586 h 496657"/>
              <a:gd name="connsiteX54" fmla="*/ 290756 w 492232"/>
              <a:gd name="connsiteY54" fmla="*/ 212935 h 496657"/>
              <a:gd name="connsiteX55" fmla="*/ 260996 w 492232"/>
              <a:gd name="connsiteY55" fmla="*/ 212935 h 496657"/>
              <a:gd name="connsiteX56" fmla="*/ 260996 w 492232"/>
              <a:gd name="connsiteY56" fmla="*/ 162423 h 496657"/>
              <a:gd name="connsiteX57" fmla="*/ 231236 w 492232"/>
              <a:gd name="connsiteY57" fmla="*/ 159586 h 496657"/>
              <a:gd name="connsiteX58" fmla="*/ 260996 w 492232"/>
              <a:gd name="connsiteY58" fmla="*/ 159586 h 496657"/>
              <a:gd name="connsiteX59" fmla="*/ 260996 w 492232"/>
              <a:gd name="connsiteY59" fmla="*/ 162423 h 496657"/>
              <a:gd name="connsiteX60" fmla="*/ 250043 w 492232"/>
              <a:gd name="connsiteY60" fmla="*/ 164091 h 496657"/>
              <a:gd name="connsiteX61" fmla="*/ 246233 w 492232"/>
              <a:gd name="connsiteY61" fmla="*/ 164138 h 496657"/>
              <a:gd name="connsiteX62" fmla="*/ 231236 w 492232"/>
              <a:gd name="connsiteY62" fmla="*/ 162295 h 496657"/>
              <a:gd name="connsiteX63" fmla="*/ 201476 w 492232"/>
              <a:gd name="connsiteY63" fmla="*/ 159586 h 496657"/>
              <a:gd name="connsiteX64" fmla="*/ 224818 w 492232"/>
              <a:gd name="connsiteY64" fmla="*/ 159586 h 496657"/>
              <a:gd name="connsiteX65" fmla="*/ 228564 w 492232"/>
              <a:gd name="connsiteY65" fmla="*/ 161966 h 496657"/>
              <a:gd name="connsiteX66" fmla="*/ 231236 w 492232"/>
              <a:gd name="connsiteY66" fmla="*/ 162295 h 496657"/>
              <a:gd name="connsiteX67" fmla="*/ 231236 w 492232"/>
              <a:gd name="connsiteY67" fmla="*/ 212935 h 496657"/>
              <a:gd name="connsiteX68" fmla="*/ 201476 w 492232"/>
              <a:gd name="connsiteY68" fmla="*/ 212935 h 496657"/>
              <a:gd name="connsiteX69" fmla="*/ 216494 w 492232"/>
              <a:gd name="connsiteY69" fmla="*/ 143155 h 496657"/>
              <a:gd name="connsiteX70" fmla="*/ 226879 w 492232"/>
              <a:gd name="connsiteY70" fmla="*/ 147471 h 496657"/>
              <a:gd name="connsiteX71" fmla="*/ 231236 w 492232"/>
              <a:gd name="connsiteY71" fmla="*/ 158013 h 496657"/>
              <a:gd name="connsiteX72" fmla="*/ 231236 w 492232"/>
              <a:gd name="connsiteY72" fmla="*/ 159586 h 496657"/>
              <a:gd name="connsiteX73" fmla="*/ 224818 w 492232"/>
              <a:gd name="connsiteY73" fmla="*/ 159586 h 496657"/>
              <a:gd name="connsiteX74" fmla="*/ 217896 w 492232"/>
              <a:gd name="connsiteY74" fmla="*/ 155187 h 496657"/>
              <a:gd name="connsiteX75" fmla="*/ 275900 w 492232"/>
              <a:gd name="connsiteY75" fmla="*/ 143107 h 496657"/>
              <a:gd name="connsiteX76" fmla="*/ 286399 w 492232"/>
              <a:gd name="connsiteY76" fmla="*/ 147471 h 496657"/>
              <a:gd name="connsiteX77" fmla="*/ 290709 w 492232"/>
              <a:gd name="connsiteY77" fmla="*/ 157900 h 496657"/>
              <a:gd name="connsiteX78" fmla="*/ 279636 w 492232"/>
              <a:gd name="connsiteY78" fmla="*/ 159586 h 496657"/>
              <a:gd name="connsiteX79" fmla="*/ 260996 w 492232"/>
              <a:gd name="connsiteY79" fmla="*/ 159586 h 496657"/>
              <a:gd name="connsiteX80" fmla="*/ 260996 w 492232"/>
              <a:gd name="connsiteY80" fmla="*/ 158013 h 496657"/>
              <a:gd name="connsiteX81" fmla="*/ 275900 w 492232"/>
              <a:gd name="connsiteY81" fmla="*/ 143107 h 496657"/>
              <a:gd name="connsiteX82" fmla="*/ 353410 w 492232"/>
              <a:gd name="connsiteY82" fmla="*/ 129815 h 496657"/>
              <a:gd name="connsiteX83" fmla="*/ 477329 w 492232"/>
              <a:gd name="connsiteY83" fmla="*/ 129815 h 496657"/>
              <a:gd name="connsiteX84" fmla="*/ 492232 w 492232"/>
              <a:gd name="connsiteY84" fmla="*/ 144677 h 496657"/>
              <a:gd name="connsiteX85" fmla="*/ 492232 w 492232"/>
              <a:gd name="connsiteY85" fmla="*/ 227844 h 496657"/>
              <a:gd name="connsiteX86" fmla="*/ 477329 w 492232"/>
              <a:gd name="connsiteY86" fmla="*/ 242705 h 496657"/>
              <a:gd name="connsiteX87" fmla="*/ 450767 w 492232"/>
              <a:gd name="connsiteY87" fmla="*/ 242705 h 496657"/>
              <a:gd name="connsiteX88" fmla="*/ 450767 w 492232"/>
              <a:gd name="connsiteY88" fmla="*/ 229789 h 496657"/>
              <a:gd name="connsiteX89" fmla="*/ 435860 w 492232"/>
              <a:gd name="connsiteY89" fmla="*/ 214928 h 496657"/>
              <a:gd name="connsiteX90" fmla="*/ 290756 w 492232"/>
              <a:gd name="connsiteY90" fmla="*/ 214928 h 496657"/>
              <a:gd name="connsiteX91" fmla="*/ 290756 w 492232"/>
              <a:gd name="connsiteY91" fmla="*/ 212935 h 496657"/>
              <a:gd name="connsiteX92" fmla="*/ 462473 w 492232"/>
              <a:gd name="connsiteY92" fmla="*/ 212935 h 496657"/>
              <a:gd name="connsiteX93" fmla="*/ 462473 w 492232"/>
              <a:gd name="connsiteY93" fmla="*/ 159586 h 496657"/>
              <a:gd name="connsiteX94" fmla="*/ 290756 w 492232"/>
              <a:gd name="connsiteY94" fmla="*/ 159586 h 496657"/>
              <a:gd name="connsiteX95" fmla="*/ 290756 w 492232"/>
              <a:gd name="connsiteY95" fmla="*/ 158013 h 496657"/>
              <a:gd name="connsiteX96" fmla="*/ 290709 w 492232"/>
              <a:gd name="connsiteY96" fmla="*/ 157900 h 496657"/>
              <a:gd name="connsiteX97" fmla="*/ 291954 w 492232"/>
              <a:gd name="connsiteY97" fmla="*/ 157711 h 496657"/>
              <a:gd name="connsiteX98" fmla="*/ 352010 w 492232"/>
              <a:gd name="connsiteY98" fmla="*/ 131191 h 496657"/>
              <a:gd name="connsiteX99" fmla="*/ 246336 w 492232"/>
              <a:gd name="connsiteY99" fmla="*/ 129815 h 496657"/>
              <a:gd name="connsiteX100" fmla="*/ 277110 w 492232"/>
              <a:gd name="connsiteY100" fmla="*/ 129815 h 496657"/>
              <a:gd name="connsiteX101" fmla="*/ 271617 w 492232"/>
              <a:gd name="connsiteY101" fmla="*/ 131762 h 496657"/>
              <a:gd name="connsiteX102" fmla="*/ 246471 w 492232"/>
              <a:gd name="connsiteY102" fmla="*/ 134381 h 496657"/>
              <a:gd name="connsiteX103" fmla="*/ 14903 w 492232"/>
              <a:gd name="connsiteY103" fmla="*/ 129815 h 496657"/>
              <a:gd name="connsiteX104" fmla="*/ 127974 w 492232"/>
              <a:gd name="connsiteY104" fmla="*/ 129815 h 496657"/>
              <a:gd name="connsiteX105" fmla="*/ 133931 w 492232"/>
              <a:gd name="connsiteY105" fmla="*/ 136428 h 496657"/>
              <a:gd name="connsiteX106" fmla="*/ 160840 w 492232"/>
              <a:gd name="connsiteY106" fmla="*/ 155711 h 496657"/>
              <a:gd name="connsiteX107" fmla="*/ 181081 w 492232"/>
              <a:gd name="connsiteY107" fmla="*/ 150140 h 496657"/>
              <a:gd name="connsiteX108" fmla="*/ 175604 w 492232"/>
              <a:gd name="connsiteY108" fmla="*/ 129858 h 496657"/>
              <a:gd name="connsiteX109" fmla="*/ 175545 w 492232"/>
              <a:gd name="connsiteY109" fmla="*/ 129815 h 496657"/>
              <a:gd name="connsiteX110" fmla="*/ 216079 w 492232"/>
              <a:gd name="connsiteY110" fmla="*/ 129815 h 496657"/>
              <a:gd name="connsiteX111" fmla="*/ 215705 w 492232"/>
              <a:gd name="connsiteY111" fmla="*/ 136381 h 496657"/>
              <a:gd name="connsiteX112" fmla="*/ 216494 w 492232"/>
              <a:gd name="connsiteY112" fmla="*/ 143155 h 496657"/>
              <a:gd name="connsiteX113" fmla="*/ 216380 w 492232"/>
              <a:gd name="connsiteY113" fmla="*/ 143107 h 496657"/>
              <a:gd name="connsiteX114" fmla="*/ 201476 w 492232"/>
              <a:gd name="connsiteY114" fmla="*/ 158013 h 496657"/>
              <a:gd name="connsiteX115" fmla="*/ 201476 w 492232"/>
              <a:gd name="connsiteY115" fmla="*/ 159586 h 496657"/>
              <a:gd name="connsiteX116" fmla="*/ 29759 w 492232"/>
              <a:gd name="connsiteY116" fmla="*/ 159586 h 496657"/>
              <a:gd name="connsiteX117" fmla="*/ 29759 w 492232"/>
              <a:gd name="connsiteY117" fmla="*/ 212935 h 496657"/>
              <a:gd name="connsiteX118" fmla="*/ 201476 w 492232"/>
              <a:gd name="connsiteY118" fmla="*/ 212935 h 496657"/>
              <a:gd name="connsiteX119" fmla="*/ 201476 w 492232"/>
              <a:gd name="connsiteY119" fmla="*/ 214928 h 496657"/>
              <a:gd name="connsiteX120" fmla="*/ 56325 w 492232"/>
              <a:gd name="connsiteY120" fmla="*/ 214928 h 496657"/>
              <a:gd name="connsiteX121" fmla="*/ 41466 w 492232"/>
              <a:gd name="connsiteY121" fmla="*/ 229789 h 496657"/>
              <a:gd name="connsiteX122" fmla="*/ 41466 w 492232"/>
              <a:gd name="connsiteY122" fmla="*/ 242705 h 496657"/>
              <a:gd name="connsiteX123" fmla="*/ 14903 w 492232"/>
              <a:gd name="connsiteY123" fmla="*/ 242705 h 496657"/>
              <a:gd name="connsiteX124" fmla="*/ 0 w 492232"/>
              <a:gd name="connsiteY124" fmla="*/ 227844 h 496657"/>
              <a:gd name="connsiteX125" fmla="*/ 0 w 492232"/>
              <a:gd name="connsiteY125" fmla="*/ 144677 h 496657"/>
              <a:gd name="connsiteX126" fmla="*/ 14903 w 492232"/>
              <a:gd name="connsiteY126" fmla="*/ 129815 h 496657"/>
              <a:gd name="connsiteX127" fmla="*/ 341008 w 492232"/>
              <a:gd name="connsiteY127" fmla="*/ 1687 h 496657"/>
              <a:gd name="connsiteX128" fmla="*/ 380537 w 492232"/>
              <a:gd name="connsiteY128" fmla="*/ 26684 h 496657"/>
              <a:gd name="connsiteX129" fmla="*/ 390396 w 492232"/>
              <a:gd name="connsiteY129" fmla="*/ 75866 h 496657"/>
              <a:gd name="connsiteX130" fmla="*/ 377739 w 492232"/>
              <a:gd name="connsiteY130" fmla="*/ 105903 h 496657"/>
              <a:gd name="connsiteX131" fmla="*/ 353410 w 492232"/>
              <a:gd name="connsiteY131" fmla="*/ 129815 h 496657"/>
              <a:gd name="connsiteX132" fmla="*/ 277110 w 492232"/>
              <a:gd name="connsiteY132" fmla="*/ 129815 h 496657"/>
              <a:gd name="connsiteX133" fmla="*/ 326149 w 492232"/>
              <a:gd name="connsiteY133" fmla="*/ 112432 h 496657"/>
              <a:gd name="connsiteX134" fmla="*/ 361154 w 492232"/>
              <a:gd name="connsiteY134" fmla="*/ 70391 h 496657"/>
              <a:gd name="connsiteX135" fmla="*/ 356391 w 492232"/>
              <a:gd name="connsiteY135" fmla="*/ 44062 h 496657"/>
              <a:gd name="connsiteX136" fmla="*/ 334817 w 492232"/>
              <a:gd name="connsiteY136" fmla="*/ 30778 h 496657"/>
              <a:gd name="connsiteX137" fmla="*/ 288191 w 492232"/>
              <a:gd name="connsiteY137" fmla="*/ 42681 h 496657"/>
              <a:gd name="connsiteX138" fmla="*/ 248519 w 492232"/>
              <a:gd name="connsiteY138" fmla="*/ 110099 h 496657"/>
              <a:gd name="connsiteX139" fmla="*/ 245423 w 492232"/>
              <a:gd name="connsiteY139" fmla="*/ 116193 h 496657"/>
              <a:gd name="connsiteX140" fmla="*/ 246042 w 492232"/>
              <a:gd name="connsiteY140" fmla="*/ 119859 h 496657"/>
              <a:gd name="connsiteX141" fmla="*/ 246336 w 492232"/>
              <a:gd name="connsiteY141" fmla="*/ 129815 h 496657"/>
              <a:gd name="connsiteX142" fmla="*/ 216079 w 492232"/>
              <a:gd name="connsiteY142" fmla="*/ 129815 h 496657"/>
              <a:gd name="connsiteX143" fmla="*/ 216443 w 492232"/>
              <a:gd name="connsiteY143" fmla="*/ 123412 h 496657"/>
              <a:gd name="connsiteX144" fmla="*/ 209752 w 492232"/>
              <a:gd name="connsiteY144" fmla="*/ 101767 h 496657"/>
              <a:gd name="connsiteX145" fmla="*/ 177842 w 492232"/>
              <a:gd name="connsiteY145" fmla="*/ 61059 h 496657"/>
              <a:gd name="connsiteX146" fmla="*/ 137932 w 492232"/>
              <a:gd name="connsiteY146" fmla="*/ 63249 h 496657"/>
              <a:gd name="connsiteX147" fmla="*/ 130502 w 492232"/>
              <a:gd name="connsiteY147" fmla="*/ 81485 h 496657"/>
              <a:gd name="connsiteX148" fmla="*/ 153410 w 492232"/>
              <a:gd name="connsiteY148" fmla="*/ 113860 h 496657"/>
              <a:gd name="connsiteX149" fmla="*/ 175545 w 492232"/>
              <a:gd name="connsiteY149" fmla="*/ 129815 h 496657"/>
              <a:gd name="connsiteX150" fmla="*/ 127974 w 492232"/>
              <a:gd name="connsiteY150" fmla="*/ 129815 h 496657"/>
              <a:gd name="connsiteX151" fmla="*/ 111083 w 492232"/>
              <a:gd name="connsiteY151" fmla="*/ 111063 h 496657"/>
              <a:gd name="connsiteX152" fmla="*/ 101022 w 492232"/>
              <a:gd name="connsiteY152" fmla="*/ 85627 h 496657"/>
              <a:gd name="connsiteX153" fmla="*/ 116643 w 492232"/>
              <a:gd name="connsiteY153" fmla="*/ 42395 h 496657"/>
              <a:gd name="connsiteX154" fmla="*/ 156887 w 492232"/>
              <a:gd name="connsiteY154" fmla="*/ 23779 h 496657"/>
              <a:gd name="connsiteX155" fmla="*/ 194940 w 492232"/>
              <a:gd name="connsiteY155" fmla="*/ 36682 h 496657"/>
              <a:gd name="connsiteX156" fmla="*/ 228897 w 492232"/>
              <a:gd name="connsiteY156" fmla="*/ 74343 h 496657"/>
              <a:gd name="connsiteX157" fmla="*/ 270427 w 492232"/>
              <a:gd name="connsiteY157" fmla="*/ 18780 h 496657"/>
              <a:gd name="connsiteX158" fmla="*/ 341008 w 492232"/>
              <a:gd name="connsiteY158" fmla="*/ 1687 h 49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492232" h="496657">
                <a:moveTo>
                  <a:pt x="260996" y="244697"/>
                </a:moveTo>
                <a:lnTo>
                  <a:pt x="290756" y="244697"/>
                </a:lnTo>
                <a:lnTo>
                  <a:pt x="290756" y="461316"/>
                </a:lnTo>
                <a:lnTo>
                  <a:pt x="288453" y="466889"/>
                </a:lnTo>
                <a:lnTo>
                  <a:pt x="263302" y="466889"/>
                </a:lnTo>
                <a:lnTo>
                  <a:pt x="260996" y="461316"/>
                </a:lnTo>
                <a:close/>
                <a:moveTo>
                  <a:pt x="201476" y="244697"/>
                </a:moveTo>
                <a:lnTo>
                  <a:pt x="231236" y="244697"/>
                </a:lnTo>
                <a:lnTo>
                  <a:pt x="231236" y="461316"/>
                </a:lnTo>
                <a:lnTo>
                  <a:pt x="228933" y="466889"/>
                </a:lnTo>
                <a:lnTo>
                  <a:pt x="203782" y="466889"/>
                </a:lnTo>
                <a:lnTo>
                  <a:pt x="201476" y="461316"/>
                </a:lnTo>
                <a:close/>
                <a:moveTo>
                  <a:pt x="231236" y="242705"/>
                </a:moveTo>
                <a:lnTo>
                  <a:pt x="260996" y="242705"/>
                </a:lnTo>
                <a:lnTo>
                  <a:pt x="260996" y="244697"/>
                </a:lnTo>
                <a:lnTo>
                  <a:pt x="231236" y="244697"/>
                </a:lnTo>
                <a:close/>
                <a:moveTo>
                  <a:pt x="41466" y="242705"/>
                </a:moveTo>
                <a:lnTo>
                  <a:pt x="201476" y="242705"/>
                </a:lnTo>
                <a:lnTo>
                  <a:pt x="201476" y="244697"/>
                </a:lnTo>
                <a:lnTo>
                  <a:pt x="71232" y="244697"/>
                </a:lnTo>
                <a:lnTo>
                  <a:pt x="71232" y="466889"/>
                </a:lnTo>
                <a:lnTo>
                  <a:pt x="203782" y="466889"/>
                </a:lnTo>
                <a:lnTo>
                  <a:pt x="205839" y="471858"/>
                </a:lnTo>
                <a:cubicBezTo>
                  <a:pt x="208535" y="474555"/>
                  <a:pt x="212261" y="476221"/>
                  <a:pt x="216380" y="476221"/>
                </a:cubicBezTo>
                <a:cubicBezTo>
                  <a:pt x="220475" y="476221"/>
                  <a:pt x="224189" y="474555"/>
                  <a:pt x="226879" y="471858"/>
                </a:cubicBezTo>
                <a:lnTo>
                  <a:pt x="228933" y="466889"/>
                </a:lnTo>
                <a:lnTo>
                  <a:pt x="263302" y="466889"/>
                </a:lnTo>
                <a:lnTo>
                  <a:pt x="265359" y="471858"/>
                </a:lnTo>
                <a:cubicBezTo>
                  <a:pt x="268055" y="474555"/>
                  <a:pt x="271781" y="476221"/>
                  <a:pt x="275900" y="476221"/>
                </a:cubicBezTo>
                <a:cubicBezTo>
                  <a:pt x="279995" y="476221"/>
                  <a:pt x="283709" y="474555"/>
                  <a:pt x="286399" y="471858"/>
                </a:cubicBezTo>
                <a:lnTo>
                  <a:pt x="288453" y="466889"/>
                </a:lnTo>
                <a:lnTo>
                  <a:pt x="421001" y="466889"/>
                </a:lnTo>
                <a:lnTo>
                  <a:pt x="421001" y="244697"/>
                </a:lnTo>
                <a:lnTo>
                  <a:pt x="290756" y="244697"/>
                </a:lnTo>
                <a:lnTo>
                  <a:pt x="290756" y="242705"/>
                </a:lnTo>
                <a:lnTo>
                  <a:pt x="450767" y="242705"/>
                </a:lnTo>
                <a:lnTo>
                  <a:pt x="450767" y="481749"/>
                </a:lnTo>
                <a:cubicBezTo>
                  <a:pt x="450767" y="489989"/>
                  <a:pt x="444099" y="496657"/>
                  <a:pt x="435860" y="496657"/>
                </a:cubicBezTo>
                <a:lnTo>
                  <a:pt x="56325" y="496657"/>
                </a:lnTo>
                <a:cubicBezTo>
                  <a:pt x="48134" y="496657"/>
                  <a:pt x="41466" y="489989"/>
                  <a:pt x="41466" y="481749"/>
                </a:cubicBezTo>
                <a:close/>
                <a:moveTo>
                  <a:pt x="260996" y="214928"/>
                </a:moveTo>
                <a:lnTo>
                  <a:pt x="290756" y="214928"/>
                </a:lnTo>
                <a:lnTo>
                  <a:pt x="290756" y="242705"/>
                </a:lnTo>
                <a:lnTo>
                  <a:pt x="260996" y="242705"/>
                </a:lnTo>
                <a:close/>
                <a:moveTo>
                  <a:pt x="201476" y="214928"/>
                </a:moveTo>
                <a:lnTo>
                  <a:pt x="231236" y="214928"/>
                </a:lnTo>
                <a:lnTo>
                  <a:pt x="231236" y="242705"/>
                </a:lnTo>
                <a:lnTo>
                  <a:pt x="201476" y="242705"/>
                </a:lnTo>
                <a:close/>
                <a:moveTo>
                  <a:pt x="231236" y="212935"/>
                </a:moveTo>
                <a:lnTo>
                  <a:pt x="260996" y="212935"/>
                </a:lnTo>
                <a:lnTo>
                  <a:pt x="260996" y="214928"/>
                </a:lnTo>
                <a:lnTo>
                  <a:pt x="231236" y="214928"/>
                </a:lnTo>
                <a:close/>
                <a:moveTo>
                  <a:pt x="279636" y="159586"/>
                </a:moveTo>
                <a:lnTo>
                  <a:pt x="290756" y="159586"/>
                </a:lnTo>
                <a:lnTo>
                  <a:pt x="290756" y="212935"/>
                </a:lnTo>
                <a:lnTo>
                  <a:pt x="260996" y="212935"/>
                </a:lnTo>
                <a:lnTo>
                  <a:pt x="260996" y="162423"/>
                </a:lnTo>
                <a:close/>
                <a:moveTo>
                  <a:pt x="231236" y="159586"/>
                </a:moveTo>
                <a:lnTo>
                  <a:pt x="260996" y="159586"/>
                </a:lnTo>
                <a:lnTo>
                  <a:pt x="260996" y="162423"/>
                </a:lnTo>
                <a:lnTo>
                  <a:pt x="250043" y="164091"/>
                </a:lnTo>
                <a:cubicBezTo>
                  <a:pt x="248709" y="164138"/>
                  <a:pt x="247471" y="164138"/>
                  <a:pt x="246233" y="164138"/>
                </a:cubicBezTo>
                <a:lnTo>
                  <a:pt x="231236" y="162295"/>
                </a:lnTo>
                <a:close/>
                <a:moveTo>
                  <a:pt x="201476" y="159586"/>
                </a:moveTo>
                <a:lnTo>
                  <a:pt x="224818" y="159586"/>
                </a:lnTo>
                <a:lnTo>
                  <a:pt x="228564" y="161966"/>
                </a:lnTo>
                <a:lnTo>
                  <a:pt x="231236" y="162295"/>
                </a:lnTo>
                <a:lnTo>
                  <a:pt x="231236" y="212935"/>
                </a:lnTo>
                <a:lnTo>
                  <a:pt x="201476" y="212935"/>
                </a:lnTo>
                <a:close/>
                <a:moveTo>
                  <a:pt x="216494" y="143155"/>
                </a:moveTo>
                <a:lnTo>
                  <a:pt x="226879" y="147471"/>
                </a:lnTo>
                <a:cubicBezTo>
                  <a:pt x="229570" y="150167"/>
                  <a:pt x="231236" y="153894"/>
                  <a:pt x="231236" y="158013"/>
                </a:cubicBezTo>
                <a:lnTo>
                  <a:pt x="231236" y="159586"/>
                </a:lnTo>
                <a:lnTo>
                  <a:pt x="224818" y="159586"/>
                </a:lnTo>
                <a:lnTo>
                  <a:pt x="217896" y="155187"/>
                </a:lnTo>
                <a:close/>
                <a:moveTo>
                  <a:pt x="275900" y="143107"/>
                </a:moveTo>
                <a:cubicBezTo>
                  <a:pt x="279995" y="143107"/>
                  <a:pt x="283709" y="144774"/>
                  <a:pt x="286399" y="147471"/>
                </a:cubicBezTo>
                <a:lnTo>
                  <a:pt x="290709" y="157900"/>
                </a:lnTo>
                <a:lnTo>
                  <a:pt x="279636" y="159586"/>
                </a:lnTo>
                <a:lnTo>
                  <a:pt x="260996" y="159586"/>
                </a:lnTo>
                <a:lnTo>
                  <a:pt x="260996" y="158013"/>
                </a:lnTo>
                <a:cubicBezTo>
                  <a:pt x="260996" y="149774"/>
                  <a:pt x="267662" y="143107"/>
                  <a:pt x="275900" y="143107"/>
                </a:cubicBezTo>
                <a:close/>
                <a:moveTo>
                  <a:pt x="353410" y="129815"/>
                </a:moveTo>
                <a:lnTo>
                  <a:pt x="477329" y="129815"/>
                </a:lnTo>
                <a:cubicBezTo>
                  <a:pt x="485566" y="129815"/>
                  <a:pt x="492232" y="136484"/>
                  <a:pt x="492232" y="144677"/>
                </a:cubicBezTo>
                <a:lnTo>
                  <a:pt x="492232" y="227844"/>
                </a:lnTo>
                <a:cubicBezTo>
                  <a:pt x="492232" y="236037"/>
                  <a:pt x="485566" y="242705"/>
                  <a:pt x="477329" y="242705"/>
                </a:cubicBezTo>
                <a:lnTo>
                  <a:pt x="450767" y="242705"/>
                </a:lnTo>
                <a:lnTo>
                  <a:pt x="450767" y="229789"/>
                </a:lnTo>
                <a:cubicBezTo>
                  <a:pt x="450767" y="221596"/>
                  <a:pt x="444099" y="214928"/>
                  <a:pt x="435860" y="214928"/>
                </a:cubicBezTo>
                <a:lnTo>
                  <a:pt x="290756" y="214928"/>
                </a:lnTo>
                <a:lnTo>
                  <a:pt x="290756" y="212935"/>
                </a:lnTo>
                <a:lnTo>
                  <a:pt x="462473" y="212935"/>
                </a:lnTo>
                <a:lnTo>
                  <a:pt x="462473" y="159586"/>
                </a:lnTo>
                <a:lnTo>
                  <a:pt x="290756" y="159586"/>
                </a:lnTo>
                <a:lnTo>
                  <a:pt x="290756" y="158013"/>
                </a:lnTo>
                <a:lnTo>
                  <a:pt x="290709" y="157900"/>
                </a:lnTo>
                <a:lnTo>
                  <a:pt x="291954" y="157711"/>
                </a:lnTo>
                <a:cubicBezTo>
                  <a:pt x="308146" y="153568"/>
                  <a:pt x="331673" y="145570"/>
                  <a:pt x="352010" y="131191"/>
                </a:cubicBezTo>
                <a:close/>
                <a:moveTo>
                  <a:pt x="246336" y="129815"/>
                </a:moveTo>
                <a:lnTo>
                  <a:pt x="277110" y="129815"/>
                </a:lnTo>
                <a:lnTo>
                  <a:pt x="271617" y="131762"/>
                </a:lnTo>
                <a:cubicBezTo>
                  <a:pt x="263331" y="133381"/>
                  <a:pt x="254901" y="134238"/>
                  <a:pt x="246471" y="134381"/>
                </a:cubicBezTo>
                <a:close/>
                <a:moveTo>
                  <a:pt x="14903" y="129815"/>
                </a:moveTo>
                <a:lnTo>
                  <a:pt x="127974" y="129815"/>
                </a:lnTo>
                <a:lnTo>
                  <a:pt x="133931" y="136428"/>
                </a:lnTo>
                <a:cubicBezTo>
                  <a:pt x="142314" y="143618"/>
                  <a:pt x="151315" y="150093"/>
                  <a:pt x="160840" y="155711"/>
                </a:cubicBezTo>
                <a:cubicBezTo>
                  <a:pt x="167984" y="159758"/>
                  <a:pt x="177033" y="157235"/>
                  <a:pt x="181081" y="150140"/>
                </a:cubicBezTo>
                <a:cubicBezTo>
                  <a:pt x="185177" y="142999"/>
                  <a:pt x="182700" y="133952"/>
                  <a:pt x="175604" y="129858"/>
                </a:cubicBezTo>
                <a:lnTo>
                  <a:pt x="175545" y="129815"/>
                </a:lnTo>
                <a:lnTo>
                  <a:pt x="216079" y="129815"/>
                </a:lnTo>
                <a:lnTo>
                  <a:pt x="215705" y="136381"/>
                </a:lnTo>
                <a:lnTo>
                  <a:pt x="216494" y="143155"/>
                </a:lnTo>
                <a:lnTo>
                  <a:pt x="216380" y="143107"/>
                </a:lnTo>
                <a:cubicBezTo>
                  <a:pt x="208142" y="143107"/>
                  <a:pt x="201476" y="149774"/>
                  <a:pt x="201476" y="158013"/>
                </a:cubicBezTo>
                <a:lnTo>
                  <a:pt x="201476" y="159586"/>
                </a:lnTo>
                <a:lnTo>
                  <a:pt x="29759" y="159586"/>
                </a:lnTo>
                <a:lnTo>
                  <a:pt x="29759" y="212935"/>
                </a:lnTo>
                <a:lnTo>
                  <a:pt x="201476" y="212935"/>
                </a:lnTo>
                <a:lnTo>
                  <a:pt x="201476" y="214928"/>
                </a:lnTo>
                <a:lnTo>
                  <a:pt x="56325" y="214928"/>
                </a:lnTo>
                <a:cubicBezTo>
                  <a:pt x="48134" y="214928"/>
                  <a:pt x="41466" y="221596"/>
                  <a:pt x="41466" y="229789"/>
                </a:cubicBezTo>
                <a:lnTo>
                  <a:pt x="41466" y="242705"/>
                </a:lnTo>
                <a:lnTo>
                  <a:pt x="14903" y="242705"/>
                </a:lnTo>
                <a:cubicBezTo>
                  <a:pt x="6666" y="242705"/>
                  <a:pt x="0" y="236037"/>
                  <a:pt x="0" y="227844"/>
                </a:cubicBezTo>
                <a:lnTo>
                  <a:pt x="0" y="144677"/>
                </a:lnTo>
                <a:cubicBezTo>
                  <a:pt x="0" y="136484"/>
                  <a:pt x="6666" y="129815"/>
                  <a:pt x="14903" y="129815"/>
                </a:cubicBezTo>
                <a:close/>
                <a:moveTo>
                  <a:pt x="341008" y="1687"/>
                </a:moveTo>
                <a:cubicBezTo>
                  <a:pt x="357439" y="5211"/>
                  <a:pt x="371489" y="14114"/>
                  <a:pt x="380537" y="26684"/>
                </a:cubicBezTo>
                <a:cubicBezTo>
                  <a:pt x="390444" y="40443"/>
                  <a:pt x="393825" y="57488"/>
                  <a:pt x="390396" y="75866"/>
                </a:cubicBezTo>
                <a:cubicBezTo>
                  <a:pt x="388395" y="86627"/>
                  <a:pt x="384157" y="96661"/>
                  <a:pt x="377739" y="105903"/>
                </a:cubicBezTo>
                <a:lnTo>
                  <a:pt x="353410" y="129815"/>
                </a:lnTo>
                <a:lnTo>
                  <a:pt x="277110" y="129815"/>
                </a:lnTo>
                <a:lnTo>
                  <a:pt x="326149" y="112432"/>
                </a:lnTo>
                <a:cubicBezTo>
                  <a:pt x="346342" y="100767"/>
                  <a:pt x="358106" y="86627"/>
                  <a:pt x="361154" y="70391"/>
                </a:cubicBezTo>
                <a:cubicBezTo>
                  <a:pt x="363059" y="60155"/>
                  <a:pt x="361392" y="51061"/>
                  <a:pt x="356391" y="44062"/>
                </a:cubicBezTo>
                <a:cubicBezTo>
                  <a:pt x="351676" y="37444"/>
                  <a:pt x="344008" y="32730"/>
                  <a:pt x="334817" y="30778"/>
                </a:cubicBezTo>
                <a:cubicBezTo>
                  <a:pt x="319719" y="27588"/>
                  <a:pt x="302765" y="31921"/>
                  <a:pt x="288191" y="42681"/>
                </a:cubicBezTo>
                <a:cubicBezTo>
                  <a:pt x="269569" y="56488"/>
                  <a:pt x="255901" y="79770"/>
                  <a:pt x="248519" y="110099"/>
                </a:cubicBezTo>
                <a:cubicBezTo>
                  <a:pt x="247995" y="112337"/>
                  <a:pt x="246947" y="114432"/>
                  <a:pt x="245423" y="116193"/>
                </a:cubicBezTo>
                <a:cubicBezTo>
                  <a:pt x="245661" y="117431"/>
                  <a:pt x="245852" y="118622"/>
                  <a:pt x="246042" y="119859"/>
                </a:cubicBezTo>
                <a:lnTo>
                  <a:pt x="246336" y="129815"/>
                </a:lnTo>
                <a:lnTo>
                  <a:pt x="216079" y="129815"/>
                </a:lnTo>
                <a:lnTo>
                  <a:pt x="216443" y="123412"/>
                </a:lnTo>
                <a:cubicBezTo>
                  <a:pt x="215598" y="117467"/>
                  <a:pt x="213514" y="110075"/>
                  <a:pt x="209752" y="101767"/>
                </a:cubicBezTo>
                <a:cubicBezTo>
                  <a:pt x="202131" y="84913"/>
                  <a:pt x="190225" y="69724"/>
                  <a:pt x="177842" y="61059"/>
                </a:cubicBezTo>
                <a:cubicBezTo>
                  <a:pt x="157744" y="46966"/>
                  <a:pt x="145457" y="55584"/>
                  <a:pt x="137932" y="63249"/>
                </a:cubicBezTo>
                <a:cubicBezTo>
                  <a:pt x="130121" y="71200"/>
                  <a:pt x="129931" y="77485"/>
                  <a:pt x="130502" y="81485"/>
                </a:cubicBezTo>
                <a:cubicBezTo>
                  <a:pt x="131836" y="90769"/>
                  <a:pt x="139932" y="102291"/>
                  <a:pt x="153410" y="113860"/>
                </a:cubicBezTo>
                <a:lnTo>
                  <a:pt x="175545" y="129815"/>
                </a:lnTo>
                <a:lnTo>
                  <a:pt x="127974" y="129815"/>
                </a:lnTo>
                <a:lnTo>
                  <a:pt x="111083" y="111063"/>
                </a:lnTo>
                <a:cubicBezTo>
                  <a:pt x="105582" y="102576"/>
                  <a:pt x="102213" y="94078"/>
                  <a:pt x="101022" y="85627"/>
                </a:cubicBezTo>
                <a:cubicBezTo>
                  <a:pt x="99498" y="74724"/>
                  <a:pt x="100974" y="58393"/>
                  <a:pt x="116643" y="42395"/>
                </a:cubicBezTo>
                <a:cubicBezTo>
                  <a:pt x="128359" y="30445"/>
                  <a:pt x="142314" y="24017"/>
                  <a:pt x="156887" y="23779"/>
                </a:cubicBezTo>
                <a:cubicBezTo>
                  <a:pt x="169603" y="23589"/>
                  <a:pt x="182414" y="27969"/>
                  <a:pt x="194940" y="36682"/>
                </a:cubicBezTo>
                <a:cubicBezTo>
                  <a:pt x="207704" y="45633"/>
                  <a:pt x="219610" y="58917"/>
                  <a:pt x="228897" y="74343"/>
                </a:cubicBezTo>
                <a:cubicBezTo>
                  <a:pt x="238756" y="50727"/>
                  <a:pt x="252853" y="31826"/>
                  <a:pt x="270427" y="18780"/>
                </a:cubicBezTo>
                <a:cubicBezTo>
                  <a:pt x="291858" y="2925"/>
                  <a:pt x="317576" y="-3312"/>
                  <a:pt x="341008" y="1687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22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图文框 57">
            <a:extLst>
              <a:ext uri="{FF2B5EF4-FFF2-40B4-BE49-F238E27FC236}">
                <a16:creationId xmlns:a16="http://schemas.microsoft.com/office/drawing/2014/main" id="{E9E9061A-94F9-9BC0-F73D-745B4CD98ACF}"/>
              </a:ext>
            </a:extLst>
          </p:cNvPr>
          <p:cNvSpPr/>
          <p:nvPr/>
        </p:nvSpPr>
        <p:spPr>
          <a:xfrm flipH="1">
            <a:off x="6940369" y="2309513"/>
            <a:ext cx="1151246" cy="939128"/>
          </a:xfrm>
          <a:prstGeom prst="frame">
            <a:avLst>
              <a:gd name="adj1" fmla="val 3232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7852">
                <a:srgbClr val="E0C892"/>
              </a:gs>
              <a:gs pos="28305">
                <a:srgbClr val="E4CFA0"/>
              </a:gs>
              <a:gs pos="51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7" name="leadership_232530">
            <a:extLst>
              <a:ext uri="{FF2B5EF4-FFF2-40B4-BE49-F238E27FC236}">
                <a16:creationId xmlns:a16="http://schemas.microsoft.com/office/drawing/2014/main" id="{7A39B769-8683-6573-7BAA-C21458DC4EB1}"/>
              </a:ext>
            </a:extLst>
          </p:cNvPr>
          <p:cNvSpPr/>
          <p:nvPr/>
        </p:nvSpPr>
        <p:spPr>
          <a:xfrm>
            <a:off x="10009372" y="2407632"/>
            <a:ext cx="705381" cy="706200"/>
          </a:xfrm>
          <a:custGeom>
            <a:avLst/>
            <a:gdLst>
              <a:gd name="T0" fmla="*/ 8379 w 12569"/>
              <a:gd name="T1" fmla="*/ 3142 h 12582"/>
              <a:gd name="T2" fmla="*/ 7332 w 12569"/>
              <a:gd name="T3" fmla="*/ 0 h 12582"/>
              <a:gd name="T4" fmla="*/ 4190 w 12569"/>
              <a:gd name="T5" fmla="*/ 1047 h 12582"/>
              <a:gd name="T6" fmla="*/ 1397 w 12569"/>
              <a:gd name="T7" fmla="*/ 3142 h 12582"/>
              <a:gd name="T8" fmla="*/ 0 w 12569"/>
              <a:gd name="T9" fmla="*/ 5237 h 12582"/>
              <a:gd name="T10" fmla="*/ 698 w 12569"/>
              <a:gd name="T11" fmla="*/ 11172 h 12582"/>
              <a:gd name="T12" fmla="*/ 5935 w 12569"/>
              <a:gd name="T13" fmla="*/ 12568 h 12582"/>
              <a:gd name="T14" fmla="*/ 6198 w 12569"/>
              <a:gd name="T15" fmla="*/ 12557 h 12582"/>
              <a:gd name="T16" fmla="*/ 6372 w 12569"/>
              <a:gd name="T17" fmla="*/ 12557 h 12582"/>
              <a:gd name="T18" fmla="*/ 8729 w 12569"/>
              <a:gd name="T19" fmla="*/ 12568 h 12582"/>
              <a:gd name="T20" fmla="*/ 10474 w 12569"/>
              <a:gd name="T21" fmla="*/ 12557 h 12582"/>
              <a:gd name="T22" fmla="*/ 11869 w 12569"/>
              <a:gd name="T23" fmla="*/ 6447 h 12582"/>
              <a:gd name="T24" fmla="*/ 12569 w 12569"/>
              <a:gd name="T25" fmla="*/ 4538 h 12582"/>
              <a:gd name="T26" fmla="*/ 10125 w 12569"/>
              <a:gd name="T27" fmla="*/ 11861 h 12582"/>
              <a:gd name="T28" fmla="*/ 9078 w 12569"/>
              <a:gd name="T29" fmla="*/ 9077 h 12582"/>
              <a:gd name="T30" fmla="*/ 8379 w 12569"/>
              <a:gd name="T31" fmla="*/ 9077 h 12582"/>
              <a:gd name="T32" fmla="*/ 6634 w 12569"/>
              <a:gd name="T33" fmla="*/ 11861 h 12582"/>
              <a:gd name="T34" fmla="*/ 6285 w 12569"/>
              <a:gd name="T35" fmla="*/ 8728 h 12582"/>
              <a:gd name="T36" fmla="*/ 5935 w 12569"/>
              <a:gd name="T37" fmla="*/ 11870 h 12582"/>
              <a:gd name="T38" fmla="*/ 4190 w 12569"/>
              <a:gd name="T39" fmla="*/ 9077 h 12582"/>
              <a:gd name="T40" fmla="*/ 3492 w 12569"/>
              <a:gd name="T41" fmla="*/ 9077 h 12582"/>
              <a:gd name="T42" fmla="*/ 2444 w 12569"/>
              <a:gd name="T43" fmla="*/ 11870 h 12582"/>
              <a:gd name="T44" fmla="*/ 1397 w 12569"/>
              <a:gd name="T45" fmla="*/ 6633 h 12582"/>
              <a:gd name="T46" fmla="*/ 11172 w 12569"/>
              <a:gd name="T47" fmla="*/ 10815 h 12582"/>
              <a:gd name="T48" fmla="*/ 11871 w 12569"/>
              <a:gd name="T49" fmla="*/ 5237 h 12582"/>
              <a:gd name="T50" fmla="*/ 1397 w 12569"/>
              <a:gd name="T51" fmla="*/ 5935 h 12582"/>
              <a:gd name="T52" fmla="*/ 698 w 12569"/>
              <a:gd name="T53" fmla="*/ 4538 h 12582"/>
              <a:gd name="T54" fmla="*/ 4888 w 12569"/>
              <a:gd name="T55" fmla="*/ 3840 h 12582"/>
              <a:gd name="T56" fmla="*/ 5935 w 12569"/>
              <a:gd name="T57" fmla="*/ 698 h 12582"/>
              <a:gd name="T58" fmla="*/ 7681 w 12569"/>
              <a:gd name="T59" fmla="*/ 1745 h 12582"/>
              <a:gd name="T60" fmla="*/ 11172 w 12569"/>
              <a:gd name="T61" fmla="*/ 3840 h 12582"/>
              <a:gd name="T62" fmla="*/ 11871 w 12569"/>
              <a:gd name="T63" fmla="*/ 5237 h 12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569" h="12582">
                <a:moveTo>
                  <a:pt x="11172" y="3142"/>
                </a:moveTo>
                <a:lnTo>
                  <a:pt x="8379" y="3142"/>
                </a:lnTo>
                <a:lnTo>
                  <a:pt x="8379" y="1047"/>
                </a:lnTo>
                <a:cubicBezTo>
                  <a:pt x="8379" y="469"/>
                  <a:pt x="7911" y="0"/>
                  <a:pt x="7332" y="0"/>
                </a:cubicBezTo>
                <a:lnTo>
                  <a:pt x="5237" y="0"/>
                </a:lnTo>
                <a:cubicBezTo>
                  <a:pt x="4659" y="0"/>
                  <a:pt x="4190" y="469"/>
                  <a:pt x="4190" y="1047"/>
                </a:cubicBezTo>
                <a:lnTo>
                  <a:pt x="4190" y="3142"/>
                </a:lnTo>
                <a:lnTo>
                  <a:pt x="1397" y="3142"/>
                </a:lnTo>
                <a:cubicBezTo>
                  <a:pt x="625" y="3142"/>
                  <a:pt x="0" y="3767"/>
                  <a:pt x="0" y="4538"/>
                </a:cubicBezTo>
                <a:lnTo>
                  <a:pt x="0" y="5237"/>
                </a:lnTo>
                <a:cubicBezTo>
                  <a:pt x="0" y="5754"/>
                  <a:pt x="282" y="6206"/>
                  <a:pt x="700" y="6447"/>
                </a:cubicBezTo>
                <a:cubicBezTo>
                  <a:pt x="702" y="7152"/>
                  <a:pt x="698" y="9955"/>
                  <a:pt x="698" y="11172"/>
                </a:cubicBezTo>
                <a:cubicBezTo>
                  <a:pt x="746" y="12582"/>
                  <a:pt x="2095" y="12568"/>
                  <a:pt x="2095" y="12568"/>
                </a:cubicBezTo>
                <a:lnTo>
                  <a:pt x="5935" y="12568"/>
                </a:lnTo>
                <a:lnTo>
                  <a:pt x="5935" y="12557"/>
                </a:lnTo>
                <a:lnTo>
                  <a:pt x="6198" y="12557"/>
                </a:lnTo>
                <a:cubicBezTo>
                  <a:pt x="6225" y="12565"/>
                  <a:pt x="6255" y="12568"/>
                  <a:pt x="6285" y="12568"/>
                </a:cubicBezTo>
                <a:cubicBezTo>
                  <a:pt x="6315" y="12568"/>
                  <a:pt x="6344" y="12565"/>
                  <a:pt x="6372" y="12557"/>
                </a:cubicBezTo>
                <a:lnTo>
                  <a:pt x="8642" y="12557"/>
                </a:lnTo>
                <a:cubicBezTo>
                  <a:pt x="8669" y="12565"/>
                  <a:pt x="8698" y="12568"/>
                  <a:pt x="8729" y="12568"/>
                </a:cubicBezTo>
                <a:cubicBezTo>
                  <a:pt x="8759" y="12568"/>
                  <a:pt x="8788" y="12565"/>
                  <a:pt x="8816" y="12557"/>
                </a:cubicBezTo>
                <a:lnTo>
                  <a:pt x="10474" y="12557"/>
                </a:lnTo>
                <a:cubicBezTo>
                  <a:pt x="10474" y="12557"/>
                  <a:pt x="11823" y="12571"/>
                  <a:pt x="11871" y="11163"/>
                </a:cubicBezTo>
                <a:cubicBezTo>
                  <a:pt x="11871" y="9949"/>
                  <a:pt x="11867" y="7151"/>
                  <a:pt x="11869" y="6447"/>
                </a:cubicBezTo>
                <a:cubicBezTo>
                  <a:pt x="12287" y="6206"/>
                  <a:pt x="12569" y="5754"/>
                  <a:pt x="12569" y="5237"/>
                </a:cubicBezTo>
                <a:lnTo>
                  <a:pt x="12569" y="4538"/>
                </a:lnTo>
                <a:cubicBezTo>
                  <a:pt x="12569" y="3767"/>
                  <a:pt x="11944" y="3142"/>
                  <a:pt x="11172" y="3142"/>
                </a:cubicBezTo>
                <a:close/>
                <a:moveTo>
                  <a:pt x="10125" y="11861"/>
                </a:moveTo>
                <a:lnTo>
                  <a:pt x="9078" y="11861"/>
                </a:lnTo>
                <a:lnTo>
                  <a:pt x="9078" y="9077"/>
                </a:lnTo>
                <a:cubicBezTo>
                  <a:pt x="9078" y="8884"/>
                  <a:pt x="8921" y="8728"/>
                  <a:pt x="8729" y="8728"/>
                </a:cubicBezTo>
                <a:cubicBezTo>
                  <a:pt x="8536" y="8728"/>
                  <a:pt x="8379" y="8884"/>
                  <a:pt x="8379" y="9077"/>
                </a:cubicBezTo>
                <a:lnTo>
                  <a:pt x="8379" y="11861"/>
                </a:lnTo>
                <a:lnTo>
                  <a:pt x="6634" y="11861"/>
                </a:lnTo>
                <a:lnTo>
                  <a:pt x="6634" y="9077"/>
                </a:lnTo>
                <a:cubicBezTo>
                  <a:pt x="6634" y="8884"/>
                  <a:pt x="6478" y="8728"/>
                  <a:pt x="6285" y="8728"/>
                </a:cubicBezTo>
                <a:cubicBezTo>
                  <a:pt x="6092" y="8728"/>
                  <a:pt x="5935" y="8884"/>
                  <a:pt x="5935" y="9077"/>
                </a:cubicBezTo>
                <a:lnTo>
                  <a:pt x="5935" y="11870"/>
                </a:lnTo>
                <a:lnTo>
                  <a:pt x="4190" y="11870"/>
                </a:lnTo>
                <a:lnTo>
                  <a:pt x="4190" y="9077"/>
                </a:lnTo>
                <a:cubicBezTo>
                  <a:pt x="4190" y="8884"/>
                  <a:pt x="4034" y="8728"/>
                  <a:pt x="3841" y="8728"/>
                </a:cubicBezTo>
                <a:cubicBezTo>
                  <a:pt x="3648" y="8728"/>
                  <a:pt x="3492" y="8884"/>
                  <a:pt x="3492" y="9077"/>
                </a:cubicBezTo>
                <a:lnTo>
                  <a:pt x="3492" y="11870"/>
                </a:lnTo>
                <a:lnTo>
                  <a:pt x="2444" y="11870"/>
                </a:lnTo>
                <a:cubicBezTo>
                  <a:pt x="1851" y="11870"/>
                  <a:pt x="1393" y="11479"/>
                  <a:pt x="1397" y="10823"/>
                </a:cubicBezTo>
                <a:cubicBezTo>
                  <a:pt x="1401" y="9933"/>
                  <a:pt x="1398" y="7535"/>
                  <a:pt x="1397" y="6633"/>
                </a:cubicBezTo>
                <a:lnTo>
                  <a:pt x="11172" y="6633"/>
                </a:lnTo>
                <a:cubicBezTo>
                  <a:pt x="11171" y="7534"/>
                  <a:pt x="11168" y="9927"/>
                  <a:pt x="11172" y="10815"/>
                </a:cubicBezTo>
                <a:cubicBezTo>
                  <a:pt x="11176" y="11471"/>
                  <a:pt x="10718" y="11861"/>
                  <a:pt x="10125" y="11861"/>
                </a:cubicBezTo>
                <a:close/>
                <a:moveTo>
                  <a:pt x="11871" y="5237"/>
                </a:moveTo>
                <a:cubicBezTo>
                  <a:pt x="11871" y="5622"/>
                  <a:pt x="11558" y="5935"/>
                  <a:pt x="11172" y="5935"/>
                </a:cubicBezTo>
                <a:lnTo>
                  <a:pt x="1397" y="5935"/>
                </a:lnTo>
                <a:cubicBezTo>
                  <a:pt x="1011" y="5935"/>
                  <a:pt x="698" y="5622"/>
                  <a:pt x="698" y="5237"/>
                </a:cubicBezTo>
                <a:lnTo>
                  <a:pt x="698" y="4538"/>
                </a:lnTo>
                <a:cubicBezTo>
                  <a:pt x="698" y="4153"/>
                  <a:pt x="1011" y="3840"/>
                  <a:pt x="1397" y="3840"/>
                </a:cubicBezTo>
                <a:lnTo>
                  <a:pt x="4888" y="3840"/>
                </a:lnTo>
                <a:lnTo>
                  <a:pt x="4888" y="1745"/>
                </a:lnTo>
                <a:cubicBezTo>
                  <a:pt x="4888" y="1167"/>
                  <a:pt x="5357" y="698"/>
                  <a:pt x="5935" y="698"/>
                </a:cubicBezTo>
                <a:lnTo>
                  <a:pt x="6634" y="698"/>
                </a:lnTo>
                <a:cubicBezTo>
                  <a:pt x="7212" y="698"/>
                  <a:pt x="7681" y="1167"/>
                  <a:pt x="7681" y="1745"/>
                </a:cubicBezTo>
                <a:lnTo>
                  <a:pt x="7681" y="3840"/>
                </a:lnTo>
                <a:lnTo>
                  <a:pt x="11172" y="3840"/>
                </a:lnTo>
                <a:cubicBezTo>
                  <a:pt x="11558" y="3840"/>
                  <a:pt x="11871" y="4153"/>
                  <a:pt x="11871" y="4538"/>
                </a:cubicBezTo>
                <a:lnTo>
                  <a:pt x="11871" y="5237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22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图文框 59">
            <a:extLst>
              <a:ext uri="{FF2B5EF4-FFF2-40B4-BE49-F238E27FC236}">
                <a16:creationId xmlns:a16="http://schemas.microsoft.com/office/drawing/2014/main" id="{990FFE8B-EE24-ECB7-4A56-B4B4A0FAA917}"/>
              </a:ext>
            </a:extLst>
          </p:cNvPr>
          <p:cNvSpPr/>
          <p:nvPr/>
        </p:nvSpPr>
        <p:spPr>
          <a:xfrm flipH="1">
            <a:off x="9784382" y="2309513"/>
            <a:ext cx="1151246" cy="939128"/>
          </a:xfrm>
          <a:prstGeom prst="frame">
            <a:avLst>
              <a:gd name="adj1" fmla="val 3232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7852">
                <a:srgbClr val="E0C892"/>
              </a:gs>
              <a:gs pos="28305">
                <a:srgbClr val="E4CFA0"/>
              </a:gs>
              <a:gs pos="51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7006E481-02AD-3CD8-1286-35680DECE2AE}"/>
              </a:ext>
            </a:extLst>
          </p:cNvPr>
          <p:cNvSpPr txBox="1"/>
          <p:nvPr/>
        </p:nvSpPr>
        <p:spPr>
          <a:xfrm>
            <a:off x="1136148" y="3827029"/>
            <a:ext cx="1171469" cy="33855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领导致词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4066CE34-E11C-088B-4DEA-62B181FFDA7C}"/>
              </a:ext>
            </a:extLst>
          </p:cNvPr>
          <p:cNvSpPr txBox="1"/>
          <p:nvPr/>
        </p:nvSpPr>
        <p:spPr>
          <a:xfrm>
            <a:off x="3807647" y="3827029"/>
            <a:ext cx="1542398" cy="5847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主持人现场介绍到场嘉宾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8271AD9-6D16-CF5F-A153-1F423430A01F}"/>
              </a:ext>
            </a:extLst>
          </p:cNvPr>
          <p:cNvSpPr txBox="1"/>
          <p:nvPr/>
        </p:nvSpPr>
        <p:spPr>
          <a:xfrm>
            <a:off x="6676522" y="3827029"/>
            <a:ext cx="1674298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节目进行，中间穿插抽奖和游戏活跃气氛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33D5F5B1-2CAF-F3A6-4B47-DC20EE7F21DB}"/>
              </a:ext>
            </a:extLst>
          </p:cNvPr>
          <p:cNvSpPr txBox="1"/>
          <p:nvPr/>
        </p:nvSpPr>
        <p:spPr>
          <a:xfrm>
            <a:off x="9382687" y="3827029"/>
            <a:ext cx="1864224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活动结束安排交通车返程，工作人员负责现场清理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76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3B7ACBD-4299-0823-8DC7-DADF63097CF6}"/>
              </a:ext>
            </a:extLst>
          </p:cNvPr>
          <p:cNvGrpSpPr/>
          <p:nvPr/>
        </p:nvGrpSpPr>
        <p:grpSpPr>
          <a:xfrm>
            <a:off x="857917" y="2190696"/>
            <a:ext cx="699731" cy="2019682"/>
            <a:chOff x="857917" y="2190696"/>
            <a:chExt cx="699731" cy="2019682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B2D44C50-D5AA-9D05-377E-A31A489CA9DA}"/>
                </a:ext>
              </a:extLst>
            </p:cNvPr>
            <p:cNvSpPr/>
            <p:nvPr/>
          </p:nvSpPr>
          <p:spPr>
            <a:xfrm>
              <a:off x="1172001" y="2803649"/>
              <a:ext cx="358827" cy="1406729"/>
            </a:xfrm>
            <a:prstGeom prst="arc">
              <a:avLst/>
            </a:prstGeom>
            <a:ln w="19050">
              <a:gradFill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3" name="图片 72" descr="图片包含 笔记本, 游戏机, 飞行, 画&#10;&#10;描述已自动生成">
              <a:extLst>
                <a:ext uri="{FF2B5EF4-FFF2-40B4-BE49-F238E27FC236}">
                  <a16:creationId xmlns:a16="http://schemas.microsoft.com/office/drawing/2014/main" id="{1123FE77-BFA5-1D63-E456-4FD66B5C9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51" t="29084" r="34814" b="48059"/>
            <a:stretch/>
          </p:blipFill>
          <p:spPr>
            <a:xfrm rot="18699441">
              <a:off x="830062" y="2218551"/>
              <a:ext cx="755442" cy="699731"/>
            </a:xfrm>
            <a:prstGeom prst="rect">
              <a:avLst/>
            </a:prstGeom>
          </p:spPr>
        </p:pic>
      </p:grpSp>
      <p:pic>
        <p:nvPicPr>
          <p:cNvPr id="19" name="图片 18" descr="夜晚的星空&#10;&#10;描述已自动生成">
            <a:extLst>
              <a:ext uri="{FF2B5EF4-FFF2-40B4-BE49-F238E27FC236}">
                <a16:creationId xmlns:a16="http://schemas.microsoft.com/office/drawing/2014/main" id="{01D09839-6A93-4F7E-F0EE-2F255072E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1200151" y="1393113"/>
            <a:ext cx="6084741" cy="7119774"/>
          </a:xfrm>
          <a:prstGeom prst="rect">
            <a:avLst/>
          </a:prstGeom>
        </p:spPr>
      </p:pic>
      <p:grpSp>
        <p:nvGrpSpPr>
          <p:cNvPr id="82" name="组合 81">
            <a:extLst>
              <a:ext uri="{FF2B5EF4-FFF2-40B4-BE49-F238E27FC236}">
                <a16:creationId xmlns:a16="http://schemas.microsoft.com/office/drawing/2014/main" id="{91BDA1DD-911C-69AA-AB77-091E2A38D196}"/>
              </a:ext>
            </a:extLst>
          </p:cNvPr>
          <p:cNvGrpSpPr/>
          <p:nvPr/>
        </p:nvGrpSpPr>
        <p:grpSpPr>
          <a:xfrm flipV="1">
            <a:off x="9000335" y="2844434"/>
            <a:ext cx="699731" cy="2019682"/>
            <a:chOff x="857917" y="2190696"/>
            <a:chExt cx="699731" cy="2019682"/>
          </a:xfrm>
        </p:grpSpPr>
        <p:sp>
          <p:nvSpPr>
            <p:cNvPr id="83" name="弧形 82">
              <a:extLst>
                <a:ext uri="{FF2B5EF4-FFF2-40B4-BE49-F238E27FC236}">
                  <a16:creationId xmlns:a16="http://schemas.microsoft.com/office/drawing/2014/main" id="{E62A26C0-530C-5A68-FD2B-FD777C485106}"/>
                </a:ext>
              </a:extLst>
            </p:cNvPr>
            <p:cNvSpPr/>
            <p:nvPr/>
          </p:nvSpPr>
          <p:spPr>
            <a:xfrm>
              <a:off x="1172001" y="2803649"/>
              <a:ext cx="358827" cy="1406729"/>
            </a:xfrm>
            <a:prstGeom prst="arc">
              <a:avLst/>
            </a:prstGeom>
            <a:ln w="19050">
              <a:gradFill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4" name="图片 83" descr="图片包含 笔记本, 游戏机, 飞行, 画&#10;&#10;描述已自动生成">
              <a:extLst>
                <a:ext uri="{FF2B5EF4-FFF2-40B4-BE49-F238E27FC236}">
                  <a16:creationId xmlns:a16="http://schemas.microsoft.com/office/drawing/2014/main" id="{13D62EB3-7494-B4A1-AD0F-B9B50CF3C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51" t="29084" r="34814" b="48059"/>
            <a:stretch/>
          </p:blipFill>
          <p:spPr>
            <a:xfrm rot="18699441">
              <a:off x="830062" y="2218551"/>
              <a:ext cx="755442" cy="699731"/>
            </a:xfrm>
            <a:prstGeom prst="rect">
              <a:avLst/>
            </a:prstGeom>
          </p:spPr>
        </p:pic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B95B30BA-F55D-20EF-8A51-CE1FAF54F6EB}"/>
              </a:ext>
            </a:extLst>
          </p:cNvPr>
          <p:cNvGrpSpPr/>
          <p:nvPr/>
        </p:nvGrpSpPr>
        <p:grpSpPr>
          <a:xfrm>
            <a:off x="6146328" y="1467608"/>
            <a:ext cx="699731" cy="2019682"/>
            <a:chOff x="857917" y="2190696"/>
            <a:chExt cx="699731" cy="2019682"/>
          </a:xfrm>
        </p:grpSpPr>
        <p:sp>
          <p:nvSpPr>
            <p:cNvPr id="79" name="弧形 78">
              <a:extLst>
                <a:ext uri="{FF2B5EF4-FFF2-40B4-BE49-F238E27FC236}">
                  <a16:creationId xmlns:a16="http://schemas.microsoft.com/office/drawing/2014/main" id="{48F43791-DC1B-B180-447A-795490717B86}"/>
                </a:ext>
              </a:extLst>
            </p:cNvPr>
            <p:cNvSpPr/>
            <p:nvPr/>
          </p:nvSpPr>
          <p:spPr>
            <a:xfrm>
              <a:off x="1172001" y="2803649"/>
              <a:ext cx="358827" cy="1406729"/>
            </a:xfrm>
            <a:prstGeom prst="arc">
              <a:avLst/>
            </a:prstGeom>
            <a:ln w="19050">
              <a:gradFill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0" name="图片 79" descr="图片包含 笔记本, 游戏机, 飞行, 画&#10;&#10;描述已自动生成">
              <a:extLst>
                <a:ext uri="{FF2B5EF4-FFF2-40B4-BE49-F238E27FC236}">
                  <a16:creationId xmlns:a16="http://schemas.microsoft.com/office/drawing/2014/main" id="{CA938BE5-6957-3917-1E72-640C20F25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51" t="29084" r="34814" b="48059"/>
            <a:stretch/>
          </p:blipFill>
          <p:spPr>
            <a:xfrm rot="18699441">
              <a:off x="830062" y="2218551"/>
              <a:ext cx="755442" cy="699731"/>
            </a:xfrm>
            <a:prstGeom prst="rect">
              <a:avLst/>
            </a:prstGeom>
          </p:spPr>
        </p:pic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EA1B1FDE-ABFC-968B-A597-7E1D902721A7}"/>
              </a:ext>
            </a:extLst>
          </p:cNvPr>
          <p:cNvGrpSpPr/>
          <p:nvPr/>
        </p:nvGrpSpPr>
        <p:grpSpPr>
          <a:xfrm flipV="1">
            <a:off x="3657127" y="3289928"/>
            <a:ext cx="699731" cy="2019682"/>
            <a:chOff x="857917" y="2190696"/>
            <a:chExt cx="699731" cy="2019682"/>
          </a:xfrm>
        </p:grpSpPr>
        <p:sp>
          <p:nvSpPr>
            <p:cNvPr id="76" name="弧形 75">
              <a:extLst>
                <a:ext uri="{FF2B5EF4-FFF2-40B4-BE49-F238E27FC236}">
                  <a16:creationId xmlns:a16="http://schemas.microsoft.com/office/drawing/2014/main" id="{718C7EEE-6553-72E7-9720-754DC5ECAF5B}"/>
                </a:ext>
              </a:extLst>
            </p:cNvPr>
            <p:cNvSpPr/>
            <p:nvPr/>
          </p:nvSpPr>
          <p:spPr>
            <a:xfrm>
              <a:off x="1172001" y="2803649"/>
              <a:ext cx="358827" cy="1406729"/>
            </a:xfrm>
            <a:prstGeom prst="arc">
              <a:avLst/>
            </a:prstGeom>
            <a:ln w="19050">
              <a:gradFill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7" name="图片 76" descr="图片包含 笔记本, 游戏机, 飞行, 画&#10;&#10;描述已自动生成">
              <a:extLst>
                <a:ext uri="{FF2B5EF4-FFF2-40B4-BE49-F238E27FC236}">
                  <a16:creationId xmlns:a16="http://schemas.microsoft.com/office/drawing/2014/main" id="{074279E7-44C6-E6FB-FF9D-7C01D802A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51" t="29084" r="34814" b="48059"/>
            <a:stretch/>
          </p:blipFill>
          <p:spPr>
            <a:xfrm rot="18699441">
              <a:off x="830062" y="2218551"/>
              <a:ext cx="755442" cy="699731"/>
            </a:xfrm>
            <a:prstGeom prst="rect">
              <a:avLst/>
            </a:prstGeom>
          </p:spPr>
        </p:pic>
      </p:grpSp>
      <p:pic>
        <p:nvPicPr>
          <p:cNvPr id="29" name="图片 28" descr="夜晚的星空&#10;&#10;描述已自动生成">
            <a:extLst>
              <a:ext uri="{FF2B5EF4-FFF2-40B4-BE49-F238E27FC236}">
                <a16:creationId xmlns:a16="http://schemas.microsoft.com/office/drawing/2014/main" id="{92072A91-886C-8BA1-7549-020E3F0FB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17800823" flipV="1">
            <a:off x="9168052" y="-2705983"/>
            <a:ext cx="6004639" cy="7026046"/>
          </a:xfrm>
          <a:prstGeom prst="rect">
            <a:avLst/>
          </a:prstGeom>
        </p:spPr>
      </p:pic>
      <p:pic>
        <p:nvPicPr>
          <p:cNvPr id="24" name="图片 2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7E50D8F-196C-CCF7-4C74-E3D3069411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703709" y="6068745"/>
            <a:ext cx="2057729" cy="1278944"/>
          </a:xfrm>
          <a:prstGeom prst="rect">
            <a:avLst/>
          </a:prstGeom>
        </p:spPr>
      </p:pic>
      <p:pic>
        <p:nvPicPr>
          <p:cNvPr id="23" name="图片 2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2C872150-1B99-1BD7-3046-00871F1FC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467812" y="6409798"/>
            <a:ext cx="2057729" cy="1278944"/>
          </a:xfrm>
          <a:prstGeom prst="rect">
            <a:avLst/>
          </a:prstGeom>
        </p:spPr>
      </p:pic>
      <p:sp>
        <p:nvSpPr>
          <p:cNvPr id="3" name="文本占位符 1">
            <a:extLst>
              <a:ext uri="{FF2B5EF4-FFF2-40B4-BE49-F238E27FC236}">
                <a16:creationId xmlns:a16="http://schemas.microsoft.com/office/drawing/2014/main" id="{5B7A709D-87F9-967F-BCB8-FB7D5FD7AE05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筹备进程安排：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1CE744-B367-B2BC-E5DA-06473CA26622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树上的叶子&#10;&#10;低可信度描述已自动生成">
            <a:extLst>
              <a:ext uri="{FF2B5EF4-FFF2-40B4-BE49-F238E27FC236}">
                <a16:creationId xmlns:a16="http://schemas.microsoft.com/office/drawing/2014/main" id="{ECE07483-AE63-9A76-33E8-3C88E555B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0638">
            <a:off x="10985504" y="-131290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5101D91-44B8-7E34-63DC-8D7E79B7D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14" name="图片 13" descr="徽标&#10;&#10;描述已自动生成">
            <a:extLst>
              <a:ext uri="{FF2B5EF4-FFF2-40B4-BE49-F238E27FC236}">
                <a16:creationId xmlns:a16="http://schemas.microsoft.com/office/drawing/2014/main" id="{6EC35144-E152-4527-017A-19F8271DEB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5" name="图片 14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3FE22262-EE2B-8EFA-08CD-57F29936A6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576814" y="5765321"/>
            <a:ext cx="1748595" cy="1086807"/>
          </a:xfrm>
          <a:prstGeom prst="rect">
            <a:avLst/>
          </a:prstGeom>
        </p:spPr>
      </p:pic>
      <p:pic>
        <p:nvPicPr>
          <p:cNvPr id="16" name="图片 15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7F46C8E-9ACF-46D6-EF21-6E74B3CD14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52597" y="6122461"/>
            <a:ext cx="2057729" cy="1278944"/>
          </a:xfrm>
          <a:prstGeom prst="rect">
            <a:avLst/>
          </a:prstGeom>
        </p:spPr>
      </p:pic>
      <p:pic>
        <p:nvPicPr>
          <p:cNvPr id="17" name="图片 16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74B466C-BFFE-7EB2-201C-073759AF38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885727" y="6176210"/>
            <a:ext cx="2057729" cy="1278944"/>
          </a:xfrm>
          <a:prstGeom prst="rect">
            <a:avLst/>
          </a:prstGeom>
        </p:spPr>
      </p:pic>
      <p:pic>
        <p:nvPicPr>
          <p:cNvPr id="18" name="图片 17" descr="图片包含 背景图案&#10;&#10;描述已自动生成">
            <a:extLst>
              <a:ext uri="{FF2B5EF4-FFF2-40B4-BE49-F238E27FC236}">
                <a16:creationId xmlns:a16="http://schemas.microsoft.com/office/drawing/2014/main" id="{18B3AAB1-1940-0D8F-8B95-6EE16F75C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5" y="6356064"/>
            <a:ext cx="843606" cy="860395"/>
          </a:xfrm>
          <a:prstGeom prst="rect">
            <a:avLst/>
          </a:prstGeom>
        </p:spPr>
      </p:pic>
      <p:pic>
        <p:nvPicPr>
          <p:cNvPr id="21" name="图片 20" descr="图片包含 室内, 物体, 灯, 灯光&#10;&#10;描述已自动生成">
            <a:extLst>
              <a:ext uri="{FF2B5EF4-FFF2-40B4-BE49-F238E27FC236}">
                <a16:creationId xmlns:a16="http://schemas.microsoft.com/office/drawing/2014/main" id="{13C316E4-951B-D400-A73E-6E86ADF30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99" y="5954221"/>
            <a:ext cx="557076" cy="70900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2" name="图片 2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8C76B7A3-E305-9051-1CB8-F120781E68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223243">
            <a:off x="10951780" y="5669253"/>
            <a:ext cx="2057729" cy="1278944"/>
          </a:xfrm>
          <a:prstGeom prst="rect">
            <a:avLst/>
          </a:prstGeom>
        </p:spPr>
      </p:pic>
      <p:pic>
        <p:nvPicPr>
          <p:cNvPr id="20" name="图片 19" descr="图片包含 游戏机, 灯, 伞&#10;&#10;描述已自动生成">
            <a:extLst>
              <a:ext uri="{FF2B5EF4-FFF2-40B4-BE49-F238E27FC236}">
                <a16:creationId xmlns:a16="http://schemas.microsoft.com/office/drawing/2014/main" id="{5A2894CF-26BD-92D5-A409-EA87632A98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478" y="5303820"/>
            <a:ext cx="782880" cy="94281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5" name="图片 24" descr="图片包含 背景图案&#10;&#10;描述已自动生成">
            <a:extLst>
              <a:ext uri="{FF2B5EF4-FFF2-40B4-BE49-F238E27FC236}">
                <a16:creationId xmlns:a16="http://schemas.microsoft.com/office/drawing/2014/main" id="{82E83C6C-B903-56AC-ABF0-3B47EFD4B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23" y="4457025"/>
            <a:ext cx="843606" cy="860395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5C522015-2024-584E-CBE4-80A64B9503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ED82FFB-CC6A-862A-DA57-405512114873}"/>
              </a:ext>
            </a:extLst>
          </p:cNvPr>
          <p:cNvSpPr/>
          <p:nvPr/>
        </p:nvSpPr>
        <p:spPr>
          <a:xfrm>
            <a:off x="-672059" y="1236085"/>
            <a:ext cx="13911809" cy="3508565"/>
          </a:xfrm>
          <a:custGeom>
            <a:avLst/>
            <a:gdLst>
              <a:gd name="connsiteX0" fmla="*/ 0 w 13468350"/>
              <a:gd name="connsiteY0" fmla="*/ 2457450 h 2457450"/>
              <a:gd name="connsiteX1" fmla="*/ 2514600 w 13468350"/>
              <a:gd name="connsiteY1" fmla="*/ 1238250 h 2457450"/>
              <a:gd name="connsiteX2" fmla="*/ 5943600 w 13468350"/>
              <a:gd name="connsiteY2" fmla="*/ 2266950 h 2457450"/>
              <a:gd name="connsiteX3" fmla="*/ 9086850 w 13468350"/>
              <a:gd name="connsiteY3" fmla="*/ 1066800 h 2457450"/>
              <a:gd name="connsiteX4" fmla="*/ 11010900 w 13468350"/>
              <a:gd name="connsiteY4" fmla="*/ 1447800 h 2457450"/>
              <a:gd name="connsiteX5" fmla="*/ 13468350 w 13468350"/>
              <a:gd name="connsiteY5" fmla="*/ 0 h 2457450"/>
              <a:gd name="connsiteX6" fmla="*/ 13468350 w 13468350"/>
              <a:gd name="connsiteY6" fmla="*/ 0 h 2457450"/>
              <a:gd name="connsiteX0" fmla="*/ 0 w 13468350"/>
              <a:gd name="connsiteY0" fmla="*/ 2457450 h 2457450"/>
              <a:gd name="connsiteX1" fmla="*/ 2459272 w 13468350"/>
              <a:gd name="connsiteY1" fmla="*/ 1478422 h 2457450"/>
              <a:gd name="connsiteX2" fmla="*/ 5943600 w 13468350"/>
              <a:gd name="connsiteY2" fmla="*/ 2266950 h 2457450"/>
              <a:gd name="connsiteX3" fmla="*/ 9086850 w 13468350"/>
              <a:gd name="connsiteY3" fmla="*/ 1066800 h 2457450"/>
              <a:gd name="connsiteX4" fmla="*/ 11010900 w 13468350"/>
              <a:gd name="connsiteY4" fmla="*/ 1447800 h 2457450"/>
              <a:gd name="connsiteX5" fmla="*/ 13468350 w 13468350"/>
              <a:gd name="connsiteY5" fmla="*/ 0 h 2457450"/>
              <a:gd name="connsiteX6" fmla="*/ 13468350 w 13468350"/>
              <a:gd name="connsiteY6" fmla="*/ 0 h 2457450"/>
              <a:gd name="connsiteX0" fmla="*/ 0 w 13468350"/>
              <a:gd name="connsiteY0" fmla="*/ 2457450 h 2457450"/>
              <a:gd name="connsiteX1" fmla="*/ 2459272 w 13468350"/>
              <a:gd name="connsiteY1" fmla="*/ 1478422 h 2457450"/>
              <a:gd name="connsiteX2" fmla="*/ 6072699 w 13468350"/>
              <a:gd name="connsiteY2" fmla="*/ 2066806 h 2457450"/>
              <a:gd name="connsiteX3" fmla="*/ 9086850 w 13468350"/>
              <a:gd name="connsiteY3" fmla="*/ 1066800 h 2457450"/>
              <a:gd name="connsiteX4" fmla="*/ 11010900 w 13468350"/>
              <a:gd name="connsiteY4" fmla="*/ 1447800 h 2457450"/>
              <a:gd name="connsiteX5" fmla="*/ 13468350 w 13468350"/>
              <a:gd name="connsiteY5" fmla="*/ 0 h 2457450"/>
              <a:gd name="connsiteX6" fmla="*/ 13468350 w 13468350"/>
              <a:gd name="connsiteY6" fmla="*/ 0 h 2457450"/>
              <a:gd name="connsiteX0" fmla="*/ 0 w 13468350"/>
              <a:gd name="connsiteY0" fmla="*/ 2457450 h 2457450"/>
              <a:gd name="connsiteX1" fmla="*/ 2459272 w 13468350"/>
              <a:gd name="connsiteY1" fmla="*/ 1478422 h 2457450"/>
              <a:gd name="connsiteX2" fmla="*/ 6072699 w 13468350"/>
              <a:gd name="connsiteY2" fmla="*/ 2066806 h 2457450"/>
              <a:gd name="connsiteX3" fmla="*/ 9086850 w 13468350"/>
              <a:gd name="connsiteY3" fmla="*/ 1066800 h 2457450"/>
              <a:gd name="connsiteX4" fmla="*/ 11176885 w 13468350"/>
              <a:gd name="connsiteY4" fmla="*/ 1247657 h 2457450"/>
              <a:gd name="connsiteX5" fmla="*/ 13468350 w 13468350"/>
              <a:gd name="connsiteY5" fmla="*/ 0 h 2457450"/>
              <a:gd name="connsiteX6" fmla="*/ 13468350 w 13468350"/>
              <a:gd name="connsiteY6" fmla="*/ 0 h 2457450"/>
              <a:gd name="connsiteX0" fmla="*/ 0 w 13468350"/>
              <a:gd name="connsiteY0" fmla="*/ 2457450 h 2457450"/>
              <a:gd name="connsiteX1" fmla="*/ 2459272 w 13468350"/>
              <a:gd name="connsiteY1" fmla="*/ 1478422 h 2457450"/>
              <a:gd name="connsiteX2" fmla="*/ 6072699 w 13468350"/>
              <a:gd name="connsiteY2" fmla="*/ 2066806 h 2457450"/>
              <a:gd name="connsiteX3" fmla="*/ 8027738 w 13468350"/>
              <a:gd name="connsiteY3" fmla="*/ 1322463 h 2457450"/>
              <a:gd name="connsiteX4" fmla="*/ 9086850 w 13468350"/>
              <a:gd name="connsiteY4" fmla="*/ 1066800 h 2457450"/>
              <a:gd name="connsiteX5" fmla="*/ 11176885 w 13468350"/>
              <a:gd name="connsiteY5" fmla="*/ 1247657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459272 w 13468350"/>
              <a:gd name="connsiteY1" fmla="*/ 1478422 h 2457450"/>
              <a:gd name="connsiteX2" fmla="*/ 5261218 w 13468350"/>
              <a:gd name="connsiteY2" fmla="*/ 1920035 h 2457450"/>
              <a:gd name="connsiteX3" fmla="*/ 8027738 w 13468350"/>
              <a:gd name="connsiteY3" fmla="*/ 1322463 h 2457450"/>
              <a:gd name="connsiteX4" fmla="*/ 9086850 w 13468350"/>
              <a:gd name="connsiteY4" fmla="*/ 1066800 h 2457450"/>
              <a:gd name="connsiteX5" fmla="*/ 11176885 w 13468350"/>
              <a:gd name="connsiteY5" fmla="*/ 1247657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56402 w 13468350"/>
              <a:gd name="connsiteY1" fmla="*/ 1758623 h 2457450"/>
              <a:gd name="connsiteX2" fmla="*/ 5261218 w 13468350"/>
              <a:gd name="connsiteY2" fmla="*/ 1920035 h 2457450"/>
              <a:gd name="connsiteX3" fmla="*/ 8027738 w 13468350"/>
              <a:gd name="connsiteY3" fmla="*/ 1322463 h 2457450"/>
              <a:gd name="connsiteX4" fmla="*/ 9086850 w 13468350"/>
              <a:gd name="connsiteY4" fmla="*/ 1066800 h 2457450"/>
              <a:gd name="connsiteX5" fmla="*/ 11176885 w 13468350"/>
              <a:gd name="connsiteY5" fmla="*/ 1247657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8027738 w 13468350"/>
              <a:gd name="connsiteY3" fmla="*/ 1322463 h 2457450"/>
              <a:gd name="connsiteX4" fmla="*/ 9086850 w 13468350"/>
              <a:gd name="connsiteY4" fmla="*/ 1066800 h 2457450"/>
              <a:gd name="connsiteX5" fmla="*/ 11176885 w 13468350"/>
              <a:gd name="connsiteY5" fmla="*/ 1247657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8027738 w 13468350"/>
              <a:gd name="connsiteY3" fmla="*/ 1322463 h 2457450"/>
              <a:gd name="connsiteX4" fmla="*/ 9086850 w 13468350"/>
              <a:gd name="connsiteY4" fmla="*/ 1066800 h 2457450"/>
              <a:gd name="connsiteX5" fmla="*/ 11176885 w 13468350"/>
              <a:gd name="connsiteY5" fmla="*/ 1247657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8027738 w 13468350"/>
              <a:gd name="connsiteY3" fmla="*/ 1322463 h 2457450"/>
              <a:gd name="connsiteX4" fmla="*/ 9363492 w 13468350"/>
              <a:gd name="connsiteY4" fmla="*/ 1080143 h 2457450"/>
              <a:gd name="connsiteX5" fmla="*/ 11176885 w 13468350"/>
              <a:gd name="connsiteY5" fmla="*/ 1247657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7382242 w 13468350"/>
              <a:gd name="connsiteY3" fmla="*/ 1562635 h 2457450"/>
              <a:gd name="connsiteX4" fmla="*/ 9363492 w 13468350"/>
              <a:gd name="connsiteY4" fmla="*/ 1080143 h 2457450"/>
              <a:gd name="connsiteX5" fmla="*/ 11176885 w 13468350"/>
              <a:gd name="connsiteY5" fmla="*/ 1247657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7382242 w 13468350"/>
              <a:gd name="connsiteY3" fmla="*/ 1562635 h 2457450"/>
              <a:gd name="connsiteX4" fmla="*/ 9363492 w 13468350"/>
              <a:gd name="connsiteY4" fmla="*/ 1080143 h 2457450"/>
              <a:gd name="connsiteX5" fmla="*/ 11379755 w 13468350"/>
              <a:gd name="connsiteY5" fmla="*/ 1140914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7382242 w 13468350"/>
              <a:gd name="connsiteY3" fmla="*/ 1562635 h 2457450"/>
              <a:gd name="connsiteX4" fmla="*/ 9457382 w 13468350"/>
              <a:gd name="connsiteY4" fmla="*/ 1536227 h 2457450"/>
              <a:gd name="connsiteX5" fmla="*/ 11379755 w 13468350"/>
              <a:gd name="connsiteY5" fmla="*/ 1140914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7207874 w 13468350"/>
              <a:gd name="connsiteY3" fmla="*/ 1339445 h 2457450"/>
              <a:gd name="connsiteX4" fmla="*/ 9457382 w 13468350"/>
              <a:gd name="connsiteY4" fmla="*/ 1536227 h 2457450"/>
              <a:gd name="connsiteX5" fmla="*/ 11379755 w 13468350"/>
              <a:gd name="connsiteY5" fmla="*/ 1140914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7207874 w 13468350"/>
              <a:gd name="connsiteY3" fmla="*/ 1339445 h 2457450"/>
              <a:gd name="connsiteX4" fmla="*/ 9457382 w 13468350"/>
              <a:gd name="connsiteY4" fmla="*/ 1536227 h 2457450"/>
              <a:gd name="connsiteX5" fmla="*/ 11379755 w 13468350"/>
              <a:gd name="connsiteY5" fmla="*/ 1140914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5261218 w 13468350"/>
              <a:gd name="connsiteY2" fmla="*/ 1920035 h 2457450"/>
              <a:gd name="connsiteX3" fmla="*/ 7194462 w 13468350"/>
              <a:gd name="connsiteY3" fmla="*/ 1222998 h 2457450"/>
              <a:gd name="connsiteX4" fmla="*/ 9457382 w 13468350"/>
              <a:gd name="connsiteY4" fmla="*/ 1536227 h 2457450"/>
              <a:gd name="connsiteX5" fmla="*/ 11379755 w 13468350"/>
              <a:gd name="connsiteY5" fmla="*/ 1140914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  <a:gd name="connsiteX0" fmla="*/ 0 w 13468350"/>
              <a:gd name="connsiteY0" fmla="*/ 2457450 h 2457450"/>
              <a:gd name="connsiteX1" fmla="*/ 2237959 w 13468350"/>
              <a:gd name="connsiteY1" fmla="*/ 1691909 h 2457450"/>
              <a:gd name="connsiteX2" fmla="*/ 4992960 w 13468350"/>
              <a:gd name="connsiteY2" fmla="*/ 1813292 h 2457450"/>
              <a:gd name="connsiteX3" fmla="*/ 7194462 w 13468350"/>
              <a:gd name="connsiteY3" fmla="*/ 1222998 h 2457450"/>
              <a:gd name="connsiteX4" fmla="*/ 9457382 w 13468350"/>
              <a:gd name="connsiteY4" fmla="*/ 1536227 h 2457450"/>
              <a:gd name="connsiteX5" fmla="*/ 11379755 w 13468350"/>
              <a:gd name="connsiteY5" fmla="*/ 1140914 h 2457450"/>
              <a:gd name="connsiteX6" fmla="*/ 13468350 w 13468350"/>
              <a:gd name="connsiteY6" fmla="*/ 0 h 2457450"/>
              <a:gd name="connsiteX7" fmla="*/ 13468350 w 13468350"/>
              <a:gd name="connsiteY7" fmla="*/ 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68350" h="2457450">
                <a:moveTo>
                  <a:pt x="0" y="2457450"/>
                </a:moveTo>
                <a:cubicBezTo>
                  <a:pt x="762000" y="1863725"/>
                  <a:pt x="1405799" y="1799269"/>
                  <a:pt x="2237959" y="1691909"/>
                </a:cubicBezTo>
                <a:cubicBezTo>
                  <a:pt x="3070119" y="1584549"/>
                  <a:pt x="4166876" y="1891444"/>
                  <a:pt x="4992960" y="1813292"/>
                </a:cubicBezTo>
                <a:cubicBezTo>
                  <a:pt x="5819044" y="1735140"/>
                  <a:pt x="6625039" y="1341147"/>
                  <a:pt x="7194462" y="1222998"/>
                </a:cubicBezTo>
                <a:cubicBezTo>
                  <a:pt x="7696821" y="1056330"/>
                  <a:pt x="8759833" y="1549908"/>
                  <a:pt x="9457382" y="1536227"/>
                </a:cubicBezTo>
                <a:cubicBezTo>
                  <a:pt x="10154931" y="1522546"/>
                  <a:pt x="10711260" y="1396952"/>
                  <a:pt x="11379755" y="1140914"/>
                </a:cubicBezTo>
                <a:cubicBezTo>
                  <a:pt x="12048250" y="884876"/>
                  <a:pt x="13468350" y="0"/>
                  <a:pt x="13468350" y="0"/>
                </a:cubicBezTo>
                <a:lnTo>
                  <a:pt x="13468350" y="0"/>
                </a:lnTo>
              </a:path>
            </a:pathLst>
          </a:custGeom>
          <a:ln w="53975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  <a:effectLst>
            <a:outerShdw blurRad="127000" dist="393700" dir="2700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片 62" descr="台球桌子上放着球&#10;&#10;低可信度描述已自动生成">
            <a:extLst>
              <a:ext uri="{FF2B5EF4-FFF2-40B4-BE49-F238E27FC236}">
                <a16:creationId xmlns:a16="http://schemas.microsoft.com/office/drawing/2014/main" id="{4FF2F49E-D252-A8FB-6246-B8046992F37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51498" y="3264318"/>
            <a:ext cx="784616" cy="715375"/>
          </a:xfrm>
          <a:prstGeom prst="rect">
            <a:avLst/>
          </a:prstGeom>
        </p:spPr>
      </p:pic>
      <p:pic>
        <p:nvPicPr>
          <p:cNvPr id="65" name="图片 64" descr="台球桌子上放着球&#10;&#10;低可信度描述已自动生成">
            <a:extLst>
              <a:ext uri="{FF2B5EF4-FFF2-40B4-BE49-F238E27FC236}">
                <a16:creationId xmlns:a16="http://schemas.microsoft.com/office/drawing/2014/main" id="{79136E09-1855-D0AA-3BD4-D4B92A282BF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3950224" y="3442202"/>
            <a:ext cx="784616" cy="715375"/>
          </a:xfrm>
          <a:prstGeom prst="rect">
            <a:avLst/>
          </a:prstGeom>
        </p:spPr>
      </p:pic>
      <p:pic>
        <p:nvPicPr>
          <p:cNvPr id="71" name="图片 70" descr="台球桌子上放着球&#10;&#10;低可信度描述已自动生成">
            <a:extLst>
              <a:ext uri="{FF2B5EF4-FFF2-40B4-BE49-F238E27FC236}">
                <a16:creationId xmlns:a16="http://schemas.microsoft.com/office/drawing/2014/main" id="{AD1F2DCE-1769-DFE6-C001-C79D6769B9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6491685" y="2588476"/>
            <a:ext cx="784616" cy="715375"/>
          </a:xfrm>
          <a:prstGeom prst="rect">
            <a:avLst/>
          </a:prstGeom>
        </p:spPr>
      </p:pic>
      <p:pic>
        <p:nvPicPr>
          <p:cNvPr id="72" name="图片 71" descr="台球桌子上放着球&#10;&#10;低可信度描述已自动生成">
            <a:extLst>
              <a:ext uri="{FF2B5EF4-FFF2-40B4-BE49-F238E27FC236}">
                <a16:creationId xmlns:a16="http://schemas.microsoft.com/office/drawing/2014/main" id="{F6048B83-7FD0-538A-CD29-62A8A7B1EA6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281894" y="2945933"/>
            <a:ext cx="784616" cy="715375"/>
          </a:xfrm>
          <a:prstGeom prst="rect">
            <a:avLst/>
          </a:prstGeom>
        </p:spPr>
      </p:pic>
      <p:sp>
        <p:nvSpPr>
          <p:cNvPr id="86" name="文本框 85">
            <a:extLst>
              <a:ext uri="{FF2B5EF4-FFF2-40B4-BE49-F238E27FC236}">
                <a16:creationId xmlns:a16="http://schemas.microsoft.com/office/drawing/2014/main" id="{CD4FBA08-13A6-B894-2C13-8477086DB1C5}"/>
              </a:ext>
            </a:extLst>
          </p:cNvPr>
          <p:cNvSpPr txBox="1"/>
          <p:nvPr/>
        </p:nvSpPr>
        <p:spPr>
          <a:xfrm>
            <a:off x="1592349" y="2674425"/>
            <a:ext cx="1881982" cy="5956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之前各部门将晚会节目单报总办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90C3CBF7-2ABC-683E-7B61-AFCF47BF94D4}"/>
              </a:ext>
            </a:extLst>
          </p:cNvPr>
          <p:cNvSpPr txBox="1"/>
          <p:nvPr/>
        </p:nvSpPr>
        <p:spPr>
          <a:xfrm>
            <a:off x="1688993" y="2344463"/>
            <a:ext cx="2633433" cy="2932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1600" dirty="0"/>
              <a:t>20××</a:t>
            </a:r>
            <a:r>
              <a:rPr lang="zh-CN" altLang="en-US" sz="1600" dirty="0"/>
              <a:t>年</a:t>
            </a:r>
            <a:r>
              <a:rPr lang="en-US" altLang="zh-CN" sz="1600" dirty="0"/>
              <a:t>X</a:t>
            </a:r>
            <a:r>
              <a:rPr lang="zh-CN" altLang="en-US" sz="1600" dirty="0"/>
              <a:t>月</a:t>
            </a:r>
            <a:r>
              <a:rPr lang="en-US" altLang="zh-CN" sz="1600" dirty="0"/>
              <a:t>X</a:t>
            </a:r>
            <a:r>
              <a:rPr lang="zh-CN" altLang="en-US" sz="1600" dirty="0"/>
              <a:t>日</a:t>
            </a:r>
            <a:endParaRPr lang="en-US" altLang="zh-CN" sz="1600" dirty="0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188358F7-D766-DB16-05B4-E7463C2DBAD4}"/>
              </a:ext>
            </a:extLst>
          </p:cNvPr>
          <p:cNvSpPr txBox="1"/>
          <p:nvPr/>
        </p:nvSpPr>
        <p:spPr>
          <a:xfrm>
            <a:off x="4350825" y="5164097"/>
            <a:ext cx="1881982" cy="59567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完成晚会的串词，由总办协助主持人完成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9DD3F098-ED5E-A195-D282-5CD8EE28FA18}"/>
              </a:ext>
            </a:extLst>
          </p:cNvPr>
          <p:cNvSpPr txBox="1"/>
          <p:nvPr/>
        </p:nvSpPr>
        <p:spPr>
          <a:xfrm>
            <a:off x="4434581" y="4832185"/>
            <a:ext cx="2633433" cy="2932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1600" dirty="0"/>
              <a:t>20××</a:t>
            </a:r>
            <a:r>
              <a:rPr lang="zh-CN" altLang="en-US" sz="1600" dirty="0"/>
              <a:t>年</a:t>
            </a:r>
            <a:r>
              <a:rPr lang="en-US" altLang="zh-CN" sz="1600" dirty="0"/>
              <a:t>X</a:t>
            </a:r>
            <a:r>
              <a:rPr lang="zh-CN" altLang="en-US" sz="1600" dirty="0"/>
              <a:t>月</a:t>
            </a:r>
            <a:r>
              <a:rPr lang="en-US" altLang="zh-CN" sz="1600" dirty="0"/>
              <a:t>X</a:t>
            </a:r>
            <a:r>
              <a:rPr lang="zh-CN" altLang="en-US" sz="1600" dirty="0"/>
              <a:t>日</a:t>
            </a:r>
            <a:endParaRPr lang="en-US" altLang="zh-CN" sz="1600" dirty="0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7569B593-0D10-E68D-7510-9118383F264D}"/>
              </a:ext>
            </a:extLst>
          </p:cNvPr>
          <p:cNvSpPr txBox="1"/>
          <p:nvPr/>
        </p:nvSpPr>
        <p:spPr>
          <a:xfrm>
            <a:off x="6883172" y="1978348"/>
            <a:ext cx="1881982" cy="33714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进行晚会节目初排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B4A56BEC-6AF4-25E9-69B8-60E0CF942855}"/>
              </a:ext>
            </a:extLst>
          </p:cNvPr>
          <p:cNvSpPr txBox="1"/>
          <p:nvPr/>
        </p:nvSpPr>
        <p:spPr>
          <a:xfrm>
            <a:off x="6966928" y="1646436"/>
            <a:ext cx="2633433" cy="2932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1600" dirty="0"/>
              <a:t>20××</a:t>
            </a:r>
            <a:r>
              <a:rPr lang="zh-CN" altLang="en-US" sz="1600" dirty="0"/>
              <a:t>年</a:t>
            </a:r>
            <a:r>
              <a:rPr lang="en-US" altLang="zh-CN" sz="1600" dirty="0"/>
              <a:t>X</a:t>
            </a:r>
            <a:r>
              <a:rPr lang="zh-CN" altLang="en-US" sz="1600" dirty="0"/>
              <a:t>月</a:t>
            </a:r>
            <a:r>
              <a:rPr lang="en-US" altLang="zh-CN" sz="1600" dirty="0"/>
              <a:t>X</a:t>
            </a:r>
            <a:r>
              <a:rPr lang="zh-CN" altLang="en-US" sz="1600" dirty="0"/>
              <a:t>日</a:t>
            </a:r>
            <a:endParaRPr lang="en-US" altLang="zh-CN" sz="1600" dirty="0"/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027A8EE9-225E-7E7C-316A-FE85A4DA2972}"/>
              </a:ext>
            </a:extLst>
          </p:cNvPr>
          <p:cNvSpPr txBox="1"/>
          <p:nvPr/>
        </p:nvSpPr>
        <p:spPr>
          <a:xfrm>
            <a:off x="9684853" y="4657048"/>
            <a:ext cx="1774625" cy="59567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晚会所需物品采购到位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910E08E8-6FEF-6348-3704-031200E2C5C0}"/>
              </a:ext>
            </a:extLst>
          </p:cNvPr>
          <p:cNvSpPr txBox="1"/>
          <p:nvPr/>
        </p:nvSpPr>
        <p:spPr>
          <a:xfrm>
            <a:off x="9768609" y="4325136"/>
            <a:ext cx="2633433" cy="2932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1600" dirty="0"/>
              <a:t>20××</a:t>
            </a:r>
            <a:r>
              <a:rPr lang="zh-CN" altLang="en-US" sz="1600" dirty="0"/>
              <a:t>年</a:t>
            </a:r>
            <a:r>
              <a:rPr lang="en-US" altLang="zh-CN" sz="1600" dirty="0"/>
              <a:t>X</a:t>
            </a:r>
            <a:r>
              <a:rPr lang="zh-CN" altLang="en-US" sz="1600" dirty="0"/>
              <a:t>月</a:t>
            </a:r>
            <a:r>
              <a:rPr lang="en-US" altLang="zh-CN" sz="1600" dirty="0"/>
              <a:t>X</a:t>
            </a:r>
            <a:r>
              <a:rPr lang="zh-CN" altLang="en-US" sz="1600" dirty="0"/>
              <a:t>日</a:t>
            </a:r>
            <a:endParaRPr lang="en-US" altLang="zh-CN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5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组合 280">
            <a:extLst>
              <a:ext uri="{FF2B5EF4-FFF2-40B4-BE49-F238E27FC236}">
                <a16:creationId xmlns:a16="http://schemas.microsoft.com/office/drawing/2014/main" id="{D4CA703A-0BE7-139B-20E5-2BB7DFB93ED3}"/>
              </a:ext>
            </a:extLst>
          </p:cNvPr>
          <p:cNvGrpSpPr/>
          <p:nvPr/>
        </p:nvGrpSpPr>
        <p:grpSpPr>
          <a:xfrm flipH="1">
            <a:off x="0" y="2636838"/>
            <a:ext cx="12192000" cy="4221162"/>
            <a:chOff x="0" y="4160838"/>
            <a:chExt cx="12192000" cy="4221162"/>
          </a:xfrm>
        </p:grpSpPr>
        <p:sp>
          <p:nvSpPr>
            <p:cNvPr id="282" name="矩形: 单圆角 281">
              <a:extLst>
                <a:ext uri="{FF2B5EF4-FFF2-40B4-BE49-F238E27FC236}">
                  <a16:creationId xmlns:a16="http://schemas.microsoft.com/office/drawing/2014/main" id="{CFDE8FC4-7E20-7BFD-071C-9773140927DF}"/>
                </a:ext>
              </a:extLst>
            </p:cNvPr>
            <p:cNvSpPr/>
            <p:nvPr/>
          </p:nvSpPr>
          <p:spPr>
            <a:xfrm flipH="1">
              <a:off x="0" y="4160838"/>
              <a:ext cx="12191999" cy="4221162"/>
            </a:xfrm>
            <a:prstGeom prst="round1Rect">
              <a:avLst>
                <a:gd name="adj" fmla="val 25392"/>
              </a:avLst>
            </a:prstGeom>
            <a:gradFill flip="none" rotWithShape="1">
              <a:gsLst>
                <a:gs pos="100000">
                  <a:schemeClr val="accent2"/>
                </a:gs>
                <a:gs pos="1000">
                  <a:schemeClr val="accent2">
                    <a:lumMod val="40000"/>
                    <a:lumOff val="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3" name="图片 282">
              <a:extLst>
                <a:ext uri="{FF2B5EF4-FFF2-40B4-BE49-F238E27FC236}">
                  <a16:creationId xmlns:a16="http://schemas.microsoft.com/office/drawing/2014/main" id="{1A20BF3B-88E7-4BBF-03F7-512D9348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FilmGrain grainSize="8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0" y="4163568"/>
              <a:ext cx="12192000" cy="4218432"/>
            </a:xfrm>
            <a:prstGeom prst="rect">
              <a:avLst/>
            </a:prstGeom>
          </p:spPr>
        </p:pic>
      </p:grpSp>
      <p:pic>
        <p:nvPicPr>
          <p:cNvPr id="205" name="图片 204" descr="夜晚的星空&#10;&#10;描述已自动生成">
            <a:extLst>
              <a:ext uri="{FF2B5EF4-FFF2-40B4-BE49-F238E27FC236}">
                <a16:creationId xmlns:a16="http://schemas.microsoft.com/office/drawing/2014/main" id="{D413CCF1-3549-C0E2-A296-03D84DE8FE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t="27936" r="28924" b="16750"/>
          <a:stretch/>
        </p:blipFill>
        <p:spPr>
          <a:xfrm>
            <a:off x="0" y="1393114"/>
            <a:ext cx="4884591" cy="5464887"/>
          </a:xfrm>
          <a:custGeom>
            <a:avLst/>
            <a:gdLst>
              <a:gd name="connsiteX0" fmla="*/ 0 w 4884591"/>
              <a:gd name="connsiteY0" fmla="*/ 0 h 5464887"/>
              <a:gd name="connsiteX1" fmla="*/ 4884591 w 4884591"/>
              <a:gd name="connsiteY1" fmla="*/ 0 h 5464887"/>
              <a:gd name="connsiteX2" fmla="*/ 4884591 w 4884591"/>
              <a:gd name="connsiteY2" fmla="*/ 5464887 h 5464887"/>
              <a:gd name="connsiteX3" fmla="*/ 0 w 4884591"/>
              <a:gd name="connsiteY3" fmla="*/ 5464887 h 546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4591" h="5464887">
                <a:moveTo>
                  <a:pt x="0" y="0"/>
                </a:moveTo>
                <a:lnTo>
                  <a:pt x="4884591" y="0"/>
                </a:lnTo>
                <a:lnTo>
                  <a:pt x="4884591" y="5464887"/>
                </a:lnTo>
                <a:lnTo>
                  <a:pt x="0" y="5464887"/>
                </a:lnTo>
                <a:close/>
              </a:path>
            </a:pathLst>
          </a:custGeom>
        </p:spPr>
      </p:pic>
      <p:grpSp>
        <p:nvGrpSpPr>
          <p:cNvPr id="284" name="组合 283">
            <a:extLst>
              <a:ext uri="{FF2B5EF4-FFF2-40B4-BE49-F238E27FC236}">
                <a16:creationId xmlns:a16="http://schemas.microsoft.com/office/drawing/2014/main" id="{A6960E35-FF01-1251-FD01-C3FEABB4A37A}"/>
              </a:ext>
            </a:extLst>
          </p:cNvPr>
          <p:cNvGrpSpPr/>
          <p:nvPr/>
        </p:nvGrpSpPr>
        <p:grpSpPr>
          <a:xfrm>
            <a:off x="695325" y="1666291"/>
            <a:ext cx="4561606" cy="1762709"/>
            <a:chOff x="695325" y="1257300"/>
            <a:chExt cx="9728201" cy="3759200"/>
          </a:xfrm>
        </p:grpSpPr>
        <p:sp>
          <p:nvSpPr>
            <p:cNvPr id="285" name="任意多边形: 形状 284">
              <a:extLst>
                <a:ext uri="{FF2B5EF4-FFF2-40B4-BE49-F238E27FC236}">
                  <a16:creationId xmlns:a16="http://schemas.microsoft.com/office/drawing/2014/main" id="{0B3032AB-2001-7371-8432-3FD633765C52}"/>
                </a:ext>
              </a:extLst>
            </p:cNvPr>
            <p:cNvSpPr/>
            <p:nvPr/>
          </p:nvSpPr>
          <p:spPr>
            <a:xfrm>
              <a:off x="695325" y="1257300"/>
              <a:ext cx="9728201" cy="3759200"/>
            </a:xfrm>
            <a:custGeom>
              <a:avLst/>
              <a:gdLst>
                <a:gd name="connsiteX0" fmla="*/ 465071 w 9728201"/>
                <a:gd name="connsiteY0" fmla="*/ 0 h 3759200"/>
                <a:gd name="connsiteX1" fmla="*/ 525423 w 9728201"/>
                <a:gd name="connsiteY1" fmla="*/ 0 h 3759200"/>
                <a:gd name="connsiteX2" fmla="*/ 8809076 w 9728201"/>
                <a:gd name="connsiteY2" fmla="*/ 0 h 3759200"/>
                <a:gd name="connsiteX3" fmla="*/ 9263129 w 9728201"/>
                <a:gd name="connsiteY3" fmla="*/ 0 h 3759200"/>
                <a:gd name="connsiteX4" fmla="*/ 9728200 w 9728201"/>
                <a:gd name="connsiteY4" fmla="*/ 465071 h 3759200"/>
                <a:gd name="connsiteX5" fmla="*/ 9728200 w 9728201"/>
                <a:gd name="connsiteY5" fmla="*/ 2862329 h 3759200"/>
                <a:gd name="connsiteX6" fmla="*/ 9726657 w 9728201"/>
                <a:gd name="connsiteY6" fmla="*/ 2877640 h 3759200"/>
                <a:gd name="connsiteX7" fmla="*/ 9728201 w 9728201"/>
                <a:gd name="connsiteY7" fmla="*/ 2875854 h 3759200"/>
                <a:gd name="connsiteX8" fmla="*/ 9728201 w 9728201"/>
                <a:gd name="connsiteY8" fmla="*/ 2909922 h 3759200"/>
                <a:gd name="connsiteX9" fmla="*/ 8878923 w 9728201"/>
                <a:gd name="connsiteY9" fmla="*/ 3759200 h 3759200"/>
                <a:gd name="connsiteX10" fmla="*/ 8809076 w 9728201"/>
                <a:gd name="connsiteY10" fmla="*/ 3759200 h 3759200"/>
                <a:gd name="connsiteX11" fmla="*/ 8790674 w 9728201"/>
                <a:gd name="connsiteY11" fmla="*/ 3759200 h 3759200"/>
                <a:gd name="connsiteX12" fmla="*/ 525423 w 9728201"/>
                <a:gd name="connsiteY12" fmla="*/ 3759200 h 3759200"/>
                <a:gd name="connsiteX13" fmla="*/ 0 w 9728201"/>
                <a:gd name="connsiteY13" fmla="*/ 3233777 h 3759200"/>
                <a:gd name="connsiteX14" fmla="*/ 0 w 9728201"/>
                <a:gd name="connsiteY14" fmla="*/ 525423 h 3759200"/>
                <a:gd name="connsiteX15" fmla="*/ 0 w 9728201"/>
                <a:gd name="connsiteY15" fmla="*/ 525422 h 3759200"/>
                <a:gd name="connsiteX16" fmla="*/ 0 w 9728201"/>
                <a:gd name="connsiteY16" fmla="*/ 465071 h 3759200"/>
                <a:gd name="connsiteX17" fmla="*/ 465071 w 9728201"/>
                <a:gd name="connsiteY17" fmla="*/ 0 h 37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28201" h="3759200">
                  <a:moveTo>
                    <a:pt x="465071" y="0"/>
                  </a:moveTo>
                  <a:lnTo>
                    <a:pt x="525423" y="0"/>
                  </a:lnTo>
                  <a:lnTo>
                    <a:pt x="8809076" y="0"/>
                  </a:lnTo>
                  <a:lnTo>
                    <a:pt x="9263129" y="0"/>
                  </a:lnTo>
                  <a:cubicBezTo>
                    <a:pt x="9519981" y="0"/>
                    <a:pt x="9728200" y="208219"/>
                    <a:pt x="9728200" y="465071"/>
                  </a:cubicBezTo>
                  <a:lnTo>
                    <a:pt x="9728200" y="2862329"/>
                  </a:lnTo>
                  <a:lnTo>
                    <a:pt x="9726657" y="2877640"/>
                  </a:lnTo>
                  <a:lnTo>
                    <a:pt x="9728201" y="2875854"/>
                  </a:lnTo>
                  <a:lnTo>
                    <a:pt x="9728201" y="2909922"/>
                  </a:lnTo>
                  <a:cubicBezTo>
                    <a:pt x="9728201" y="3378965"/>
                    <a:pt x="9347966" y="3759200"/>
                    <a:pt x="8878923" y="3759200"/>
                  </a:cubicBezTo>
                  <a:lnTo>
                    <a:pt x="8809076" y="3759200"/>
                  </a:lnTo>
                  <a:lnTo>
                    <a:pt x="8790674" y="3759200"/>
                  </a:lnTo>
                  <a:lnTo>
                    <a:pt x="525423" y="3759200"/>
                  </a:lnTo>
                  <a:cubicBezTo>
                    <a:pt x="235240" y="3759200"/>
                    <a:pt x="0" y="3523960"/>
                    <a:pt x="0" y="3233777"/>
                  </a:cubicBezTo>
                  <a:lnTo>
                    <a:pt x="0" y="525423"/>
                  </a:lnTo>
                  <a:lnTo>
                    <a:pt x="0" y="525422"/>
                  </a:lnTo>
                  <a:lnTo>
                    <a:pt x="0" y="465071"/>
                  </a:lnTo>
                  <a:cubicBezTo>
                    <a:pt x="0" y="208219"/>
                    <a:pt x="208219" y="0"/>
                    <a:pt x="4650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06400" dist="139700" dir="5400000" algn="t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6" name="任意多边形: 形状 285">
              <a:extLst>
                <a:ext uri="{FF2B5EF4-FFF2-40B4-BE49-F238E27FC236}">
                  <a16:creationId xmlns:a16="http://schemas.microsoft.com/office/drawing/2014/main" id="{6906A347-521D-D8C5-55DB-7A38D8926249}"/>
                </a:ext>
              </a:extLst>
            </p:cNvPr>
            <p:cNvSpPr/>
            <p:nvPr/>
          </p:nvSpPr>
          <p:spPr>
            <a:xfrm>
              <a:off x="9485999" y="4133154"/>
              <a:ext cx="937527" cy="883346"/>
            </a:xfrm>
            <a:custGeom>
              <a:avLst/>
              <a:gdLst>
                <a:gd name="connsiteX0" fmla="*/ 937527 w 937527"/>
                <a:gd name="connsiteY0" fmla="*/ 0 h 883346"/>
                <a:gd name="connsiteX1" fmla="*/ 937527 w 937527"/>
                <a:gd name="connsiteY1" fmla="*/ 34068 h 883346"/>
                <a:gd name="connsiteX2" fmla="*/ 88249 w 937527"/>
                <a:gd name="connsiteY2" fmla="*/ 883346 h 883346"/>
                <a:gd name="connsiteX3" fmla="*/ 0 w 937527"/>
                <a:gd name="connsiteY3" fmla="*/ 883346 h 883346"/>
                <a:gd name="connsiteX4" fmla="*/ 900 w 937527"/>
                <a:gd name="connsiteY4" fmla="*/ 881757 h 883346"/>
                <a:gd name="connsiteX5" fmla="*/ 210450 w 937527"/>
                <a:gd name="connsiteY5" fmla="*/ 191195 h 883346"/>
                <a:gd name="connsiteX6" fmla="*/ 904271 w 937527"/>
                <a:gd name="connsiteY6" fmla="*/ 38457 h 88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527" h="883346">
                  <a:moveTo>
                    <a:pt x="937527" y="0"/>
                  </a:moveTo>
                  <a:lnTo>
                    <a:pt x="937527" y="34068"/>
                  </a:lnTo>
                  <a:cubicBezTo>
                    <a:pt x="937527" y="503111"/>
                    <a:pt x="557292" y="883346"/>
                    <a:pt x="88249" y="883346"/>
                  </a:cubicBezTo>
                  <a:lnTo>
                    <a:pt x="0" y="883346"/>
                  </a:lnTo>
                  <a:lnTo>
                    <a:pt x="900" y="881757"/>
                  </a:lnTo>
                  <a:cubicBezTo>
                    <a:pt x="135044" y="708720"/>
                    <a:pt x="208068" y="514252"/>
                    <a:pt x="210450" y="191195"/>
                  </a:cubicBezTo>
                  <a:cubicBezTo>
                    <a:pt x="472983" y="187723"/>
                    <a:pt x="766205" y="157813"/>
                    <a:pt x="904271" y="3845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8000">
                  <a:schemeClr val="accent2">
                    <a:lumMod val="20000"/>
                    <a:lumOff val="80000"/>
                  </a:schemeClr>
                </a:gs>
                <a:gs pos="100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279400" dist="139700" dir="13500000" algn="br" rotWithShape="0">
                <a:schemeClr val="accent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87" name="组合 286">
            <a:extLst>
              <a:ext uri="{FF2B5EF4-FFF2-40B4-BE49-F238E27FC236}">
                <a16:creationId xmlns:a16="http://schemas.microsoft.com/office/drawing/2014/main" id="{1F3D33E4-8EEB-09E7-6BB3-5FEB45F3D7C3}"/>
              </a:ext>
            </a:extLst>
          </p:cNvPr>
          <p:cNvGrpSpPr/>
          <p:nvPr/>
        </p:nvGrpSpPr>
        <p:grpSpPr>
          <a:xfrm>
            <a:off x="6096000" y="1666290"/>
            <a:ext cx="4561606" cy="1762709"/>
            <a:chOff x="695325" y="1257300"/>
            <a:chExt cx="9728201" cy="3759200"/>
          </a:xfrm>
        </p:grpSpPr>
        <p:sp>
          <p:nvSpPr>
            <p:cNvPr id="288" name="任意多边形: 形状 287">
              <a:extLst>
                <a:ext uri="{FF2B5EF4-FFF2-40B4-BE49-F238E27FC236}">
                  <a16:creationId xmlns:a16="http://schemas.microsoft.com/office/drawing/2014/main" id="{0A83BA9A-C5DB-EE61-9CA1-6DA5645F5CDE}"/>
                </a:ext>
              </a:extLst>
            </p:cNvPr>
            <p:cNvSpPr/>
            <p:nvPr/>
          </p:nvSpPr>
          <p:spPr>
            <a:xfrm>
              <a:off x="695325" y="1257300"/>
              <a:ext cx="9728201" cy="3759200"/>
            </a:xfrm>
            <a:custGeom>
              <a:avLst/>
              <a:gdLst>
                <a:gd name="connsiteX0" fmla="*/ 465071 w 9728201"/>
                <a:gd name="connsiteY0" fmla="*/ 0 h 3759200"/>
                <a:gd name="connsiteX1" fmla="*/ 525423 w 9728201"/>
                <a:gd name="connsiteY1" fmla="*/ 0 h 3759200"/>
                <a:gd name="connsiteX2" fmla="*/ 8809076 w 9728201"/>
                <a:gd name="connsiteY2" fmla="*/ 0 h 3759200"/>
                <a:gd name="connsiteX3" fmla="*/ 9263129 w 9728201"/>
                <a:gd name="connsiteY3" fmla="*/ 0 h 3759200"/>
                <a:gd name="connsiteX4" fmla="*/ 9728200 w 9728201"/>
                <a:gd name="connsiteY4" fmla="*/ 465071 h 3759200"/>
                <a:gd name="connsiteX5" fmla="*/ 9728200 w 9728201"/>
                <a:gd name="connsiteY5" fmla="*/ 2862329 h 3759200"/>
                <a:gd name="connsiteX6" fmla="*/ 9726657 w 9728201"/>
                <a:gd name="connsiteY6" fmla="*/ 2877640 h 3759200"/>
                <a:gd name="connsiteX7" fmla="*/ 9728201 w 9728201"/>
                <a:gd name="connsiteY7" fmla="*/ 2875854 h 3759200"/>
                <a:gd name="connsiteX8" fmla="*/ 9728201 w 9728201"/>
                <a:gd name="connsiteY8" fmla="*/ 2909922 h 3759200"/>
                <a:gd name="connsiteX9" fmla="*/ 8878923 w 9728201"/>
                <a:gd name="connsiteY9" fmla="*/ 3759200 h 3759200"/>
                <a:gd name="connsiteX10" fmla="*/ 8809076 w 9728201"/>
                <a:gd name="connsiteY10" fmla="*/ 3759200 h 3759200"/>
                <a:gd name="connsiteX11" fmla="*/ 8790674 w 9728201"/>
                <a:gd name="connsiteY11" fmla="*/ 3759200 h 3759200"/>
                <a:gd name="connsiteX12" fmla="*/ 525423 w 9728201"/>
                <a:gd name="connsiteY12" fmla="*/ 3759200 h 3759200"/>
                <a:gd name="connsiteX13" fmla="*/ 0 w 9728201"/>
                <a:gd name="connsiteY13" fmla="*/ 3233777 h 3759200"/>
                <a:gd name="connsiteX14" fmla="*/ 0 w 9728201"/>
                <a:gd name="connsiteY14" fmla="*/ 525423 h 3759200"/>
                <a:gd name="connsiteX15" fmla="*/ 0 w 9728201"/>
                <a:gd name="connsiteY15" fmla="*/ 525422 h 3759200"/>
                <a:gd name="connsiteX16" fmla="*/ 0 w 9728201"/>
                <a:gd name="connsiteY16" fmla="*/ 465071 h 3759200"/>
                <a:gd name="connsiteX17" fmla="*/ 465071 w 9728201"/>
                <a:gd name="connsiteY17" fmla="*/ 0 h 37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28201" h="3759200">
                  <a:moveTo>
                    <a:pt x="465071" y="0"/>
                  </a:moveTo>
                  <a:lnTo>
                    <a:pt x="525423" y="0"/>
                  </a:lnTo>
                  <a:lnTo>
                    <a:pt x="8809076" y="0"/>
                  </a:lnTo>
                  <a:lnTo>
                    <a:pt x="9263129" y="0"/>
                  </a:lnTo>
                  <a:cubicBezTo>
                    <a:pt x="9519981" y="0"/>
                    <a:pt x="9728200" y="208219"/>
                    <a:pt x="9728200" y="465071"/>
                  </a:cubicBezTo>
                  <a:lnTo>
                    <a:pt x="9728200" y="2862329"/>
                  </a:lnTo>
                  <a:lnTo>
                    <a:pt x="9726657" y="2877640"/>
                  </a:lnTo>
                  <a:lnTo>
                    <a:pt x="9728201" y="2875854"/>
                  </a:lnTo>
                  <a:lnTo>
                    <a:pt x="9728201" y="2909922"/>
                  </a:lnTo>
                  <a:cubicBezTo>
                    <a:pt x="9728201" y="3378965"/>
                    <a:pt x="9347966" y="3759200"/>
                    <a:pt x="8878923" y="3759200"/>
                  </a:cubicBezTo>
                  <a:lnTo>
                    <a:pt x="8809076" y="3759200"/>
                  </a:lnTo>
                  <a:lnTo>
                    <a:pt x="8790674" y="3759200"/>
                  </a:lnTo>
                  <a:lnTo>
                    <a:pt x="525423" y="3759200"/>
                  </a:lnTo>
                  <a:cubicBezTo>
                    <a:pt x="235240" y="3759200"/>
                    <a:pt x="0" y="3523960"/>
                    <a:pt x="0" y="3233777"/>
                  </a:cubicBezTo>
                  <a:lnTo>
                    <a:pt x="0" y="525423"/>
                  </a:lnTo>
                  <a:lnTo>
                    <a:pt x="0" y="525422"/>
                  </a:lnTo>
                  <a:lnTo>
                    <a:pt x="0" y="465071"/>
                  </a:lnTo>
                  <a:cubicBezTo>
                    <a:pt x="0" y="208219"/>
                    <a:pt x="208219" y="0"/>
                    <a:pt x="4650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06400" dist="139700" dir="5400000" algn="t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9" name="任意多边形: 形状 288">
              <a:extLst>
                <a:ext uri="{FF2B5EF4-FFF2-40B4-BE49-F238E27FC236}">
                  <a16:creationId xmlns:a16="http://schemas.microsoft.com/office/drawing/2014/main" id="{8AA2C307-4D9A-30C0-C883-2E78BC039C54}"/>
                </a:ext>
              </a:extLst>
            </p:cNvPr>
            <p:cNvSpPr/>
            <p:nvPr/>
          </p:nvSpPr>
          <p:spPr>
            <a:xfrm>
              <a:off x="9485999" y="4133154"/>
              <a:ext cx="937527" cy="883346"/>
            </a:xfrm>
            <a:custGeom>
              <a:avLst/>
              <a:gdLst>
                <a:gd name="connsiteX0" fmla="*/ 937527 w 937527"/>
                <a:gd name="connsiteY0" fmla="*/ 0 h 883346"/>
                <a:gd name="connsiteX1" fmla="*/ 937527 w 937527"/>
                <a:gd name="connsiteY1" fmla="*/ 34068 h 883346"/>
                <a:gd name="connsiteX2" fmla="*/ 88249 w 937527"/>
                <a:gd name="connsiteY2" fmla="*/ 883346 h 883346"/>
                <a:gd name="connsiteX3" fmla="*/ 0 w 937527"/>
                <a:gd name="connsiteY3" fmla="*/ 883346 h 883346"/>
                <a:gd name="connsiteX4" fmla="*/ 900 w 937527"/>
                <a:gd name="connsiteY4" fmla="*/ 881757 h 883346"/>
                <a:gd name="connsiteX5" fmla="*/ 210450 w 937527"/>
                <a:gd name="connsiteY5" fmla="*/ 191195 h 883346"/>
                <a:gd name="connsiteX6" fmla="*/ 904271 w 937527"/>
                <a:gd name="connsiteY6" fmla="*/ 38457 h 88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527" h="883346">
                  <a:moveTo>
                    <a:pt x="937527" y="0"/>
                  </a:moveTo>
                  <a:lnTo>
                    <a:pt x="937527" y="34068"/>
                  </a:lnTo>
                  <a:cubicBezTo>
                    <a:pt x="937527" y="503111"/>
                    <a:pt x="557292" y="883346"/>
                    <a:pt x="88249" y="883346"/>
                  </a:cubicBezTo>
                  <a:lnTo>
                    <a:pt x="0" y="883346"/>
                  </a:lnTo>
                  <a:lnTo>
                    <a:pt x="900" y="881757"/>
                  </a:lnTo>
                  <a:cubicBezTo>
                    <a:pt x="135044" y="708720"/>
                    <a:pt x="208068" y="514252"/>
                    <a:pt x="210450" y="191195"/>
                  </a:cubicBezTo>
                  <a:cubicBezTo>
                    <a:pt x="472983" y="187723"/>
                    <a:pt x="766205" y="157813"/>
                    <a:pt x="904271" y="3845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8000">
                  <a:schemeClr val="accent2">
                    <a:lumMod val="20000"/>
                    <a:lumOff val="80000"/>
                  </a:schemeClr>
                </a:gs>
                <a:gs pos="100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279400" dist="139700" dir="13500000" algn="br" rotWithShape="0">
                <a:schemeClr val="accent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90" name="组合 289">
            <a:extLst>
              <a:ext uri="{FF2B5EF4-FFF2-40B4-BE49-F238E27FC236}">
                <a16:creationId xmlns:a16="http://schemas.microsoft.com/office/drawing/2014/main" id="{3EB0CB80-AD30-CCFF-DD22-840D13D0CA56}"/>
              </a:ext>
            </a:extLst>
          </p:cNvPr>
          <p:cNvGrpSpPr/>
          <p:nvPr/>
        </p:nvGrpSpPr>
        <p:grpSpPr>
          <a:xfrm>
            <a:off x="695325" y="3952583"/>
            <a:ext cx="4561606" cy="1762709"/>
            <a:chOff x="695325" y="1257300"/>
            <a:chExt cx="9728201" cy="3759200"/>
          </a:xfrm>
        </p:grpSpPr>
        <p:sp>
          <p:nvSpPr>
            <p:cNvPr id="291" name="任意多边形: 形状 290">
              <a:extLst>
                <a:ext uri="{FF2B5EF4-FFF2-40B4-BE49-F238E27FC236}">
                  <a16:creationId xmlns:a16="http://schemas.microsoft.com/office/drawing/2014/main" id="{7443A256-DDFA-EC5B-63FD-1D7A072CE3CA}"/>
                </a:ext>
              </a:extLst>
            </p:cNvPr>
            <p:cNvSpPr/>
            <p:nvPr/>
          </p:nvSpPr>
          <p:spPr>
            <a:xfrm>
              <a:off x="695325" y="1257300"/>
              <a:ext cx="9728201" cy="3759200"/>
            </a:xfrm>
            <a:custGeom>
              <a:avLst/>
              <a:gdLst>
                <a:gd name="connsiteX0" fmla="*/ 465071 w 9728201"/>
                <a:gd name="connsiteY0" fmla="*/ 0 h 3759200"/>
                <a:gd name="connsiteX1" fmla="*/ 525423 w 9728201"/>
                <a:gd name="connsiteY1" fmla="*/ 0 h 3759200"/>
                <a:gd name="connsiteX2" fmla="*/ 8809076 w 9728201"/>
                <a:gd name="connsiteY2" fmla="*/ 0 h 3759200"/>
                <a:gd name="connsiteX3" fmla="*/ 9263129 w 9728201"/>
                <a:gd name="connsiteY3" fmla="*/ 0 h 3759200"/>
                <a:gd name="connsiteX4" fmla="*/ 9728200 w 9728201"/>
                <a:gd name="connsiteY4" fmla="*/ 465071 h 3759200"/>
                <a:gd name="connsiteX5" fmla="*/ 9728200 w 9728201"/>
                <a:gd name="connsiteY5" fmla="*/ 2862329 h 3759200"/>
                <a:gd name="connsiteX6" fmla="*/ 9726657 w 9728201"/>
                <a:gd name="connsiteY6" fmla="*/ 2877640 h 3759200"/>
                <a:gd name="connsiteX7" fmla="*/ 9728201 w 9728201"/>
                <a:gd name="connsiteY7" fmla="*/ 2875854 h 3759200"/>
                <a:gd name="connsiteX8" fmla="*/ 9728201 w 9728201"/>
                <a:gd name="connsiteY8" fmla="*/ 2909922 h 3759200"/>
                <a:gd name="connsiteX9" fmla="*/ 8878923 w 9728201"/>
                <a:gd name="connsiteY9" fmla="*/ 3759200 h 3759200"/>
                <a:gd name="connsiteX10" fmla="*/ 8809076 w 9728201"/>
                <a:gd name="connsiteY10" fmla="*/ 3759200 h 3759200"/>
                <a:gd name="connsiteX11" fmla="*/ 8790674 w 9728201"/>
                <a:gd name="connsiteY11" fmla="*/ 3759200 h 3759200"/>
                <a:gd name="connsiteX12" fmla="*/ 525423 w 9728201"/>
                <a:gd name="connsiteY12" fmla="*/ 3759200 h 3759200"/>
                <a:gd name="connsiteX13" fmla="*/ 0 w 9728201"/>
                <a:gd name="connsiteY13" fmla="*/ 3233777 h 3759200"/>
                <a:gd name="connsiteX14" fmla="*/ 0 w 9728201"/>
                <a:gd name="connsiteY14" fmla="*/ 525423 h 3759200"/>
                <a:gd name="connsiteX15" fmla="*/ 0 w 9728201"/>
                <a:gd name="connsiteY15" fmla="*/ 525422 h 3759200"/>
                <a:gd name="connsiteX16" fmla="*/ 0 w 9728201"/>
                <a:gd name="connsiteY16" fmla="*/ 465071 h 3759200"/>
                <a:gd name="connsiteX17" fmla="*/ 465071 w 9728201"/>
                <a:gd name="connsiteY17" fmla="*/ 0 h 37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28201" h="3759200">
                  <a:moveTo>
                    <a:pt x="465071" y="0"/>
                  </a:moveTo>
                  <a:lnTo>
                    <a:pt x="525423" y="0"/>
                  </a:lnTo>
                  <a:lnTo>
                    <a:pt x="8809076" y="0"/>
                  </a:lnTo>
                  <a:lnTo>
                    <a:pt x="9263129" y="0"/>
                  </a:lnTo>
                  <a:cubicBezTo>
                    <a:pt x="9519981" y="0"/>
                    <a:pt x="9728200" y="208219"/>
                    <a:pt x="9728200" y="465071"/>
                  </a:cubicBezTo>
                  <a:lnTo>
                    <a:pt x="9728200" y="2862329"/>
                  </a:lnTo>
                  <a:lnTo>
                    <a:pt x="9726657" y="2877640"/>
                  </a:lnTo>
                  <a:lnTo>
                    <a:pt x="9728201" y="2875854"/>
                  </a:lnTo>
                  <a:lnTo>
                    <a:pt x="9728201" y="2909922"/>
                  </a:lnTo>
                  <a:cubicBezTo>
                    <a:pt x="9728201" y="3378965"/>
                    <a:pt x="9347966" y="3759200"/>
                    <a:pt x="8878923" y="3759200"/>
                  </a:cubicBezTo>
                  <a:lnTo>
                    <a:pt x="8809076" y="3759200"/>
                  </a:lnTo>
                  <a:lnTo>
                    <a:pt x="8790674" y="3759200"/>
                  </a:lnTo>
                  <a:lnTo>
                    <a:pt x="525423" y="3759200"/>
                  </a:lnTo>
                  <a:cubicBezTo>
                    <a:pt x="235240" y="3759200"/>
                    <a:pt x="0" y="3523960"/>
                    <a:pt x="0" y="3233777"/>
                  </a:cubicBezTo>
                  <a:lnTo>
                    <a:pt x="0" y="525423"/>
                  </a:lnTo>
                  <a:lnTo>
                    <a:pt x="0" y="525422"/>
                  </a:lnTo>
                  <a:lnTo>
                    <a:pt x="0" y="465071"/>
                  </a:lnTo>
                  <a:cubicBezTo>
                    <a:pt x="0" y="208219"/>
                    <a:pt x="208219" y="0"/>
                    <a:pt x="4650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06400" dist="139700" dir="5400000" algn="t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2" name="任意多边形: 形状 291">
              <a:extLst>
                <a:ext uri="{FF2B5EF4-FFF2-40B4-BE49-F238E27FC236}">
                  <a16:creationId xmlns:a16="http://schemas.microsoft.com/office/drawing/2014/main" id="{C5960624-4DE4-F656-3197-F28E3D08A4A5}"/>
                </a:ext>
              </a:extLst>
            </p:cNvPr>
            <p:cNvSpPr/>
            <p:nvPr/>
          </p:nvSpPr>
          <p:spPr>
            <a:xfrm>
              <a:off x="9485999" y="4133154"/>
              <a:ext cx="937527" cy="883346"/>
            </a:xfrm>
            <a:custGeom>
              <a:avLst/>
              <a:gdLst>
                <a:gd name="connsiteX0" fmla="*/ 937527 w 937527"/>
                <a:gd name="connsiteY0" fmla="*/ 0 h 883346"/>
                <a:gd name="connsiteX1" fmla="*/ 937527 w 937527"/>
                <a:gd name="connsiteY1" fmla="*/ 34068 h 883346"/>
                <a:gd name="connsiteX2" fmla="*/ 88249 w 937527"/>
                <a:gd name="connsiteY2" fmla="*/ 883346 h 883346"/>
                <a:gd name="connsiteX3" fmla="*/ 0 w 937527"/>
                <a:gd name="connsiteY3" fmla="*/ 883346 h 883346"/>
                <a:gd name="connsiteX4" fmla="*/ 900 w 937527"/>
                <a:gd name="connsiteY4" fmla="*/ 881757 h 883346"/>
                <a:gd name="connsiteX5" fmla="*/ 210450 w 937527"/>
                <a:gd name="connsiteY5" fmla="*/ 191195 h 883346"/>
                <a:gd name="connsiteX6" fmla="*/ 904271 w 937527"/>
                <a:gd name="connsiteY6" fmla="*/ 38457 h 88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527" h="883346">
                  <a:moveTo>
                    <a:pt x="937527" y="0"/>
                  </a:moveTo>
                  <a:lnTo>
                    <a:pt x="937527" y="34068"/>
                  </a:lnTo>
                  <a:cubicBezTo>
                    <a:pt x="937527" y="503111"/>
                    <a:pt x="557292" y="883346"/>
                    <a:pt x="88249" y="883346"/>
                  </a:cubicBezTo>
                  <a:lnTo>
                    <a:pt x="0" y="883346"/>
                  </a:lnTo>
                  <a:lnTo>
                    <a:pt x="900" y="881757"/>
                  </a:lnTo>
                  <a:cubicBezTo>
                    <a:pt x="135044" y="708720"/>
                    <a:pt x="208068" y="514252"/>
                    <a:pt x="210450" y="191195"/>
                  </a:cubicBezTo>
                  <a:cubicBezTo>
                    <a:pt x="472983" y="187723"/>
                    <a:pt x="766205" y="157813"/>
                    <a:pt x="904271" y="3845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8000">
                  <a:schemeClr val="accent2">
                    <a:lumMod val="20000"/>
                    <a:lumOff val="80000"/>
                  </a:schemeClr>
                </a:gs>
                <a:gs pos="100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279400" dist="139700" dir="13500000" algn="br" rotWithShape="0">
                <a:schemeClr val="accent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93" name="组合 292">
            <a:extLst>
              <a:ext uri="{FF2B5EF4-FFF2-40B4-BE49-F238E27FC236}">
                <a16:creationId xmlns:a16="http://schemas.microsoft.com/office/drawing/2014/main" id="{60394A20-5CBA-7C66-A84C-EE3BA57E2CFB}"/>
              </a:ext>
            </a:extLst>
          </p:cNvPr>
          <p:cNvGrpSpPr/>
          <p:nvPr/>
        </p:nvGrpSpPr>
        <p:grpSpPr>
          <a:xfrm>
            <a:off x="6096000" y="3952582"/>
            <a:ext cx="4561606" cy="1762709"/>
            <a:chOff x="695325" y="1257300"/>
            <a:chExt cx="9728201" cy="3759200"/>
          </a:xfrm>
        </p:grpSpPr>
        <p:sp>
          <p:nvSpPr>
            <p:cNvPr id="294" name="任意多边形: 形状 293">
              <a:extLst>
                <a:ext uri="{FF2B5EF4-FFF2-40B4-BE49-F238E27FC236}">
                  <a16:creationId xmlns:a16="http://schemas.microsoft.com/office/drawing/2014/main" id="{B1AA04F4-897A-172C-2693-25B0BE140F92}"/>
                </a:ext>
              </a:extLst>
            </p:cNvPr>
            <p:cNvSpPr/>
            <p:nvPr/>
          </p:nvSpPr>
          <p:spPr>
            <a:xfrm>
              <a:off x="695325" y="1257300"/>
              <a:ext cx="9728201" cy="3759200"/>
            </a:xfrm>
            <a:custGeom>
              <a:avLst/>
              <a:gdLst>
                <a:gd name="connsiteX0" fmla="*/ 465071 w 9728201"/>
                <a:gd name="connsiteY0" fmla="*/ 0 h 3759200"/>
                <a:gd name="connsiteX1" fmla="*/ 525423 w 9728201"/>
                <a:gd name="connsiteY1" fmla="*/ 0 h 3759200"/>
                <a:gd name="connsiteX2" fmla="*/ 8809076 w 9728201"/>
                <a:gd name="connsiteY2" fmla="*/ 0 h 3759200"/>
                <a:gd name="connsiteX3" fmla="*/ 9263129 w 9728201"/>
                <a:gd name="connsiteY3" fmla="*/ 0 h 3759200"/>
                <a:gd name="connsiteX4" fmla="*/ 9728200 w 9728201"/>
                <a:gd name="connsiteY4" fmla="*/ 465071 h 3759200"/>
                <a:gd name="connsiteX5" fmla="*/ 9728200 w 9728201"/>
                <a:gd name="connsiteY5" fmla="*/ 2862329 h 3759200"/>
                <a:gd name="connsiteX6" fmla="*/ 9726657 w 9728201"/>
                <a:gd name="connsiteY6" fmla="*/ 2877640 h 3759200"/>
                <a:gd name="connsiteX7" fmla="*/ 9728201 w 9728201"/>
                <a:gd name="connsiteY7" fmla="*/ 2875854 h 3759200"/>
                <a:gd name="connsiteX8" fmla="*/ 9728201 w 9728201"/>
                <a:gd name="connsiteY8" fmla="*/ 2909922 h 3759200"/>
                <a:gd name="connsiteX9" fmla="*/ 8878923 w 9728201"/>
                <a:gd name="connsiteY9" fmla="*/ 3759200 h 3759200"/>
                <a:gd name="connsiteX10" fmla="*/ 8809076 w 9728201"/>
                <a:gd name="connsiteY10" fmla="*/ 3759200 h 3759200"/>
                <a:gd name="connsiteX11" fmla="*/ 8790674 w 9728201"/>
                <a:gd name="connsiteY11" fmla="*/ 3759200 h 3759200"/>
                <a:gd name="connsiteX12" fmla="*/ 525423 w 9728201"/>
                <a:gd name="connsiteY12" fmla="*/ 3759200 h 3759200"/>
                <a:gd name="connsiteX13" fmla="*/ 0 w 9728201"/>
                <a:gd name="connsiteY13" fmla="*/ 3233777 h 3759200"/>
                <a:gd name="connsiteX14" fmla="*/ 0 w 9728201"/>
                <a:gd name="connsiteY14" fmla="*/ 525423 h 3759200"/>
                <a:gd name="connsiteX15" fmla="*/ 0 w 9728201"/>
                <a:gd name="connsiteY15" fmla="*/ 525422 h 3759200"/>
                <a:gd name="connsiteX16" fmla="*/ 0 w 9728201"/>
                <a:gd name="connsiteY16" fmla="*/ 465071 h 3759200"/>
                <a:gd name="connsiteX17" fmla="*/ 465071 w 9728201"/>
                <a:gd name="connsiteY17" fmla="*/ 0 h 37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28201" h="3759200">
                  <a:moveTo>
                    <a:pt x="465071" y="0"/>
                  </a:moveTo>
                  <a:lnTo>
                    <a:pt x="525423" y="0"/>
                  </a:lnTo>
                  <a:lnTo>
                    <a:pt x="8809076" y="0"/>
                  </a:lnTo>
                  <a:lnTo>
                    <a:pt x="9263129" y="0"/>
                  </a:lnTo>
                  <a:cubicBezTo>
                    <a:pt x="9519981" y="0"/>
                    <a:pt x="9728200" y="208219"/>
                    <a:pt x="9728200" y="465071"/>
                  </a:cubicBezTo>
                  <a:lnTo>
                    <a:pt x="9728200" y="2862329"/>
                  </a:lnTo>
                  <a:lnTo>
                    <a:pt x="9726657" y="2877640"/>
                  </a:lnTo>
                  <a:lnTo>
                    <a:pt x="9728201" y="2875854"/>
                  </a:lnTo>
                  <a:lnTo>
                    <a:pt x="9728201" y="2909922"/>
                  </a:lnTo>
                  <a:cubicBezTo>
                    <a:pt x="9728201" y="3378965"/>
                    <a:pt x="9347966" y="3759200"/>
                    <a:pt x="8878923" y="3759200"/>
                  </a:cubicBezTo>
                  <a:lnTo>
                    <a:pt x="8809076" y="3759200"/>
                  </a:lnTo>
                  <a:lnTo>
                    <a:pt x="8790674" y="3759200"/>
                  </a:lnTo>
                  <a:lnTo>
                    <a:pt x="525423" y="3759200"/>
                  </a:lnTo>
                  <a:cubicBezTo>
                    <a:pt x="235240" y="3759200"/>
                    <a:pt x="0" y="3523960"/>
                    <a:pt x="0" y="3233777"/>
                  </a:cubicBezTo>
                  <a:lnTo>
                    <a:pt x="0" y="525423"/>
                  </a:lnTo>
                  <a:lnTo>
                    <a:pt x="0" y="525422"/>
                  </a:lnTo>
                  <a:lnTo>
                    <a:pt x="0" y="465071"/>
                  </a:lnTo>
                  <a:cubicBezTo>
                    <a:pt x="0" y="208219"/>
                    <a:pt x="208219" y="0"/>
                    <a:pt x="46507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06400" dist="139700" dir="5400000" algn="t" rotWithShape="0">
                <a:schemeClr val="accent1">
                  <a:lumMod val="50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5" name="任意多边形: 形状 294">
              <a:extLst>
                <a:ext uri="{FF2B5EF4-FFF2-40B4-BE49-F238E27FC236}">
                  <a16:creationId xmlns:a16="http://schemas.microsoft.com/office/drawing/2014/main" id="{AAA8BE6A-CEEF-2D00-D3AD-87D705D0CDD3}"/>
                </a:ext>
              </a:extLst>
            </p:cNvPr>
            <p:cNvSpPr/>
            <p:nvPr/>
          </p:nvSpPr>
          <p:spPr>
            <a:xfrm>
              <a:off x="9485999" y="4133154"/>
              <a:ext cx="937527" cy="883346"/>
            </a:xfrm>
            <a:custGeom>
              <a:avLst/>
              <a:gdLst>
                <a:gd name="connsiteX0" fmla="*/ 937527 w 937527"/>
                <a:gd name="connsiteY0" fmla="*/ 0 h 883346"/>
                <a:gd name="connsiteX1" fmla="*/ 937527 w 937527"/>
                <a:gd name="connsiteY1" fmla="*/ 34068 h 883346"/>
                <a:gd name="connsiteX2" fmla="*/ 88249 w 937527"/>
                <a:gd name="connsiteY2" fmla="*/ 883346 h 883346"/>
                <a:gd name="connsiteX3" fmla="*/ 0 w 937527"/>
                <a:gd name="connsiteY3" fmla="*/ 883346 h 883346"/>
                <a:gd name="connsiteX4" fmla="*/ 900 w 937527"/>
                <a:gd name="connsiteY4" fmla="*/ 881757 h 883346"/>
                <a:gd name="connsiteX5" fmla="*/ 210450 w 937527"/>
                <a:gd name="connsiteY5" fmla="*/ 191195 h 883346"/>
                <a:gd name="connsiteX6" fmla="*/ 904271 w 937527"/>
                <a:gd name="connsiteY6" fmla="*/ 38457 h 88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527" h="883346">
                  <a:moveTo>
                    <a:pt x="937527" y="0"/>
                  </a:moveTo>
                  <a:lnTo>
                    <a:pt x="937527" y="34068"/>
                  </a:lnTo>
                  <a:cubicBezTo>
                    <a:pt x="937527" y="503111"/>
                    <a:pt x="557292" y="883346"/>
                    <a:pt x="88249" y="883346"/>
                  </a:cubicBezTo>
                  <a:lnTo>
                    <a:pt x="0" y="883346"/>
                  </a:lnTo>
                  <a:lnTo>
                    <a:pt x="900" y="881757"/>
                  </a:lnTo>
                  <a:cubicBezTo>
                    <a:pt x="135044" y="708720"/>
                    <a:pt x="208068" y="514252"/>
                    <a:pt x="210450" y="191195"/>
                  </a:cubicBezTo>
                  <a:cubicBezTo>
                    <a:pt x="472983" y="187723"/>
                    <a:pt x="766205" y="157813"/>
                    <a:pt x="904271" y="3845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8000">
                  <a:schemeClr val="accent2">
                    <a:lumMod val="20000"/>
                    <a:lumOff val="80000"/>
                  </a:schemeClr>
                </a:gs>
                <a:gs pos="100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279400" dist="139700" dir="13500000" algn="br" rotWithShape="0">
                <a:schemeClr val="accent1"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96" name="椭圆 295">
            <a:extLst>
              <a:ext uri="{FF2B5EF4-FFF2-40B4-BE49-F238E27FC236}">
                <a16:creationId xmlns:a16="http://schemas.microsoft.com/office/drawing/2014/main" id="{2FFA5998-3AA7-486E-7DEE-293D0D580FD0}"/>
              </a:ext>
            </a:extLst>
          </p:cNvPr>
          <p:cNvSpPr/>
          <p:nvPr/>
        </p:nvSpPr>
        <p:spPr>
          <a:xfrm>
            <a:off x="955675" y="2050164"/>
            <a:ext cx="198520" cy="1985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bg1"/>
            </a:solidFill>
          </a:ln>
          <a:effectLst>
            <a:outerShdw blurRad="292100" dist="127000" dir="5400000" sx="101000" sy="101000" algn="t" rotWithShape="0">
              <a:schemeClr val="accent2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文本框 296">
            <a:extLst>
              <a:ext uri="{FF2B5EF4-FFF2-40B4-BE49-F238E27FC236}">
                <a16:creationId xmlns:a16="http://schemas.microsoft.com/office/drawing/2014/main" id="{C955134E-53E8-D4D4-2641-C8F2616754BA}"/>
              </a:ext>
            </a:extLst>
          </p:cNvPr>
          <p:cNvSpPr txBox="1"/>
          <p:nvPr/>
        </p:nvSpPr>
        <p:spPr>
          <a:xfrm>
            <a:off x="1246613" y="1954132"/>
            <a:ext cx="219940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调度组</a:t>
            </a:r>
          </a:p>
        </p:txBody>
      </p:sp>
      <p:sp>
        <p:nvSpPr>
          <p:cNvPr id="298" name="文本框 297">
            <a:extLst>
              <a:ext uri="{FF2B5EF4-FFF2-40B4-BE49-F238E27FC236}">
                <a16:creationId xmlns:a16="http://schemas.microsoft.com/office/drawing/2014/main" id="{8E7C4024-2434-2ADE-E4FE-061651EE3A81}"/>
              </a:ext>
            </a:extLst>
          </p:cNvPr>
          <p:cNvSpPr txBox="1"/>
          <p:nvPr/>
        </p:nvSpPr>
        <p:spPr>
          <a:xfrm>
            <a:off x="1246613" y="2360344"/>
            <a:ext cx="3401587" cy="591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1400" dirty="0"/>
              <a:t>负责整个活动的宣传、调度、进程、后勤安排</a:t>
            </a:r>
          </a:p>
        </p:txBody>
      </p:sp>
      <p:sp>
        <p:nvSpPr>
          <p:cNvPr id="299" name="椭圆 298">
            <a:extLst>
              <a:ext uri="{FF2B5EF4-FFF2-40B4-BE49-F238E27FC236}">
                <a16:creationId xmlns:a16="http://schemas.microsoft.com/office/drawing/2014/main" id="{7DF9A4B7-D555-FAD5-EA3A-F95EA7759B7B}"/>
              </a:ext>
            </a:extLst>
          </p:cNvPr>
          <p:cNvSpPr/>
          <p:nvPr/>
        </p:nvSpPr>
        <p:spPr>
          <a:xfrm>
            <a:off x="6375167" y="2050164"/>
            <a:ext cx="198520" cy="1985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bg1"/>
            </a:solidFill>
          </a:ln>
          <a:effectLst>
            <a:outerShdw blurRad="292100" dist="127000" dir="5400000" sx="101000" sy="101000" algn="t" rotWithShape="0">
              <a:schemeClr val="accent2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0" name="文本框 299">
            <a:extLst>
              <a:ext uri="{FF2B5EF4-FFF2-40B4-BE49-F238E27FC236}">
                <a16:creationId xmlns:a16="http://schemas.microsoft.com/office/drawing/2014/main" id="{EDE091EB-5B92-866C-A887-1204F38E163B}"/>
              </a:ext>
            </a:extLst>
          </p:cNvPr>
          <p:cNvSpPr txBox="1"/>
          <p:nvPr/>
        </p:nvSpPr>
        <p:spPr>
          <a:xfrm>
            <a:off x="6666105" y="1954132"/>
            <a:ext cx="219940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节目组</a:t>
            </a:r>
          </a:p>
        </p:txBody>
      </p:sp>
      <p:sp>
        <p:nvSpPr>
          <p:cNvPr id="301" name="文本框 300">
            <a:extLst>
              <a:ext uri="{FF2B5EF4-FFF2-40B4-BE49-F238E27FC236}">
                <a16:creationId xmlns:a16="http://schemas.microsoft.com/office/drawing/2014/main" id="{3A169FE9-8732-0303-C6B8-0D191550E578}"/>
              </a:ext>
            </a:extLst>
          </p:cNvPr>
          <p:cNvSpPr txBox="1"/>
          <p:nvPr/>
        </p:nvSpPr>
        <p:spPr>
          <a:xfrm>
            <a:off x="6666105" y="2360344"/>
            <a:ext cx="3401587" cy="5956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1400" dirty="0"/>
              <a:t>节目的收集、彩排、通知等安排</a:t>
            </a:r>
            <a:r>
              <a:rPr lang="en-US" altLang="zh-CN" sz="1400" dirty="0"/>
              <a:t>;</a:t>
            </a:r>
            <a:r>
              <a:rPr lang="zh-CN" altLang="en-US" sz="1400" dirty="0"/>
              <a:t>抽奖活动准备、游戏道具、奖品发放</a:t>
            </a:r>
            <a:endParaRPr lang="en-US" altLang="zh-CN" sz="1400" dirty="0"/>
          </a:p>
        </p:txBody>
      </p:sp>
      <p:sp>
        <p:nvSpPr>
          <p:cNvPr id="302" name="椭圆 301">
            <a:extLst>
              <a:ext uri="{FF2B5EF4-FFF2-40B4-BE49-F238E27FC236}">
                <a16:creationId xmlns:a16="http://schemas.microsoft.com/office/drawing/2014/main" id="{8D955851-DEDA-C5A5-EC01-7AFB62002242}"/>
              </a:ext>
            </a:extLst>
          </p:cNvPr>
          <p:cNvSpPr/>
          <p:nvPr/>
        </p:nvSpPr>
        <p:spPr>
          <a:xfrm>
            <a:off x="955675" y="4357423"/>
            <a:ext cx="198520" cy="1985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bg1"/>
            </a:solidFill>
          </a:ln>
          <a:effectLst>
            <a:outerShdw blurRad="292100" dist="127000" dir="5400000" sx="101000" sy="101000" algn="t" rotWithShape="0">
              <a:schemeClr val="accent2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3" name="文本框 302">
            <a:extLst>
              <a:ext uri="{FF2B5EF4-FFF2-40B4-BE49-F238E27FC236}">
                <a16:creationId xmlns:a16="http://schemas.microsoft.com/office/drawing/2014/main" id="{7850A1B9-3B55-2F29-7AB2-0FD3DA47A2B9}"/>
              </a:ext>
            </a:extLst>
          </p:cNvPr>
          <p:cNvSpPr txBox="1"/>
          <p:nvPr/>
        </p:nvSpPr>
        <p:spPr>
          <a:xfrm>
            <a:off x="1246613" y="4261391"/>
            <a:ext cx="219940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采购组</a:t>
            </a:r>
          </a:p>
        </p:txBody>
      </p:sp>
      <p:sp>
        <p:nvSpPr>
          <p:cNvPr id="304" name="文本框 303">
            <a:extLst>
              <a:ext uri="{FF2B5EF4-FFF2-40B4-BE49-F238E27FC236}">
                <a16:creationId xmlns:a16="http://schemas.microsoft.com/office/drawing/2014/main" id="{8643193D-A1A6-1923-CC6E-508934192DD4}"/>
              </a:ext>
            </a:extLst>
          </p:cNvPr>
          <p:cNvSpPr txBox="1"/>
          <p:nvPr/>
        </p:nvSpPr>
        <p:spPr>
          <a:xfrm>
            <a:off x="1246613" y="4667603"/>
            <a:ext cx="3401587" cy="337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1400" dirty="0"/>
              <a:t>负责抽奖活动、游戏道具、奖品的购买</a:t>
            </a:r>
          </a:p>
        </p:txBody>
      </p:sp>
      <p:sp>
        <p:nvSpPr>
          <p:cNvPr id="305" name="椭圆 304">
            <a:extLst>
              <a:ext uri="{FF2B5EF4-FFF2-40B4-BE49-F238E27FC236}">
                <a16:creationId xmlns:a16="http://schemas.microsoft.com/office/drawing/2014/main" id="{C80F500B-881F-AB9D-E531-BAD9C42A459F}"/>
              </a:ext>
            </a:extLst>
          </p:cNvPr>
          <p:cNvSpPr/>
          <p:nvPr/>
        </p:nvSpPr>
        <p:spPr>
          <a:xfrm>
            <a:off x="6375167" y="4357423"/>
            <a:ext cx="198520" cy="19852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bg1"/>
            </a:solidFill>
          </a:ln>
          <a:effectLst>
            <a:outerShdw blurRad="292100" dist="127000" dir="5400000" sx="101000" sy="101000" algn="t" rotWithShape="0">
              <a:schemeClr val="accent2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文本框 305">
            <a:extLst>
              <a:ext uri="{FF2B5EF4-FFF2-40B4-BE49-F238E27FC236}">
                <a16:creationId xmlns:a16="http://schemas.microsoft.com/office/drawing/2014/main" id="{1F90673D-33FD-5116-6E45-6A4718234000}"/>
              </a:ext>
            </a:extLst>
          </p:cNvPr>
          <p:cNvSpPr txBox="1"/>
          <p:nvPr/>
        </p:nvSpPr>
        <p:spPr>
          <a:xfrm>
            <a:off x="6666105" y="4261391"/>
            <a:ext cx="219940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舞台布置组</a:t>
            </a:r>
          </a:p>
        </p:txBody>
      </p:sp>
      <p:sp>
        <p:nvSpPr>
          <p:cNvPr id="307" name="文本框 306">
            <a:extLst>
              <a:ext uri="{FF2B5EF4-FFF2-40B4-BE49-F238E27FC236}">
                <a16:creationId xmlns:a16="http://schemas.microsoft.com/office/drawing/2014/main" id="{E905BE6C-E007-A4AE-F552-3BCD1E8467DE}"/>
              </a:ext>
            </a:extLst>
          </p:cNvPr>
          <p:cNvSpPr txBox="1"/>
          <p:nvPr/>
        </p:nvSpPr>
        <p:spPr>
          <a:xfrm>
            <a:off x="6666105" y="4667603"/>
            <a:ext cx="3401587" cy="8542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1400" dirty="0"/>
              <a:t>负责现场布置、音响控制、现场照相工作。</a:t>
            </a:r>
            <a:r>
              <a:rPr lang="en-US" altLang="zh-CN" sz="1400" dirty="0"/>
              <a:t>(</a:t>
            </a:r>
            <a:r>
              <a:rPr lang="zh-CN" altLang="en-US" sz="1400" dirty="0"/>
              <a:t>曲春红负责，最好能租赁到配套设备的酒店</a:t>
            </a:r>
          </a:p>
        </p:txBody>
      </p:sp>
      <p:pic>
        <p:nvPicPr>
          <p:cNvPr id="202" name="图片 201" descr="夜晚的星空&#10;&#10;描述已自动生成">
            <a:extLst>
              <a:ext uri="{FF2B5EF4-FFF2-40B4-BE49-F238E27FC236}">
                <a16:creationId xmlns:a16="http://schemas.microsoft.com/office/drawing/2014/main" id="{19C3E006-6A90-4658-2E1A-1C85FCE971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5" r="55811"/>
          <a:stretch/>
        </p:blipFill>
        <p:spPr>
          <a:xfrm rot="17800823" flipV="1">
            <a:off x="8909203" y="-1145659"/>
            <a:ext cx="3733141" cy="5045951"/>
          </a:xfrm>
          <a:custGeom>
            <a:avLst/>
            <a:gdLst>
              <a:gd name="connsiteX0" fmla="*/ 2140169 w 3733141"/>
              <a:gd name="connsiteY0" fmla="*/ 5045951 h 5045951"/>
              <a:gd name="connsiteX1" fmla="*/ 3733141 w 3733141"/>
              <a:gd name="connsiteY1" fmla="*/ 1875974 h 5045951"/>
              <a:gd name="connsiteX2" fmla="*/ 0 w 3733141"/>
              <a:gd name="connsiteY2" fmla="*/ 0 h 5045951"/>
              <a:gd name="connsiteX3" fmla="*/ 0 w 3733141"/>
              <a:gd name="connsiteY3" fmla="*/ 5045951 h 504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141" h="5045951">
                <a:moveTo>
                  <a:pt x="2140169" y="5045951"/>
                </a:moveTo>
                <a:lnTo>
                  <a:pt x="3733141" y="1875974"/>
                </a:lnTo>
                <a:lnTo>
                  <a:pt x="0" y="0"/>
                </a:lnTo>
                <a:lnTo>
                  <a:pt x="0" y="5045951"/>
                </a:lnTo>
                <a:close/>
              </a:path>
            </a:pathLst>
          </a:cu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1CE744-B367-B2BC-E5DA-06473CA26622}"/>
              </a:ext>
            </a:extLst>
          </p:cNvPr>
          <p:cNvCxnSpPr>
            <a:cxnSpLocks/>
          </p:cNvCxnSpPr>
          <p:nvPr/>
        </p:nvCxnSpPr>
        <p:spPr>
          <a:xfrm>
            <a:off x="3599543" y="549275"/>
            <a:ext cx="7897132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图片 209">
            <a:extLst>
              <a:ext uri="{FF2B5EF4-FFF2-40B4-BE49-F238E27FC236}">
                <a16:creationId xmlns:a16="http://schemas.microsoft.com/office/drawing/2014/main" id="{613D7B1B-2E00-1B0E-5D7A-9A73300F42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690310">
            <a:off x="-391335" y="4979202"/>
            <a:ext cx="1404019" cy="1419795"/>
          </a:xfrm>
          <a:custGeom>
            <a:avLst/>
            <a:gdLst>
              <a:gd name="connsiteX0" fmla="*/ 0 w 1404019"/>
              <a:gd name="connsiteY0" fmla="*/ 1419795 h 1419795"/>
              <a:gd name="connsiteX1" fmla="*/ 0 w 1404019"/>
              <a:gd name="connsiteY1" fmla="*/ 0 h 1419795"/>
              <a:gd name="connsiteX2" fmla="*/ 1404019 w 1404019"/>
              <a:gd name="connsiteY2" fmla="*/ 0 h 1419795"/>
              <a:gd name="connsiteX3" fmla="*/ 1404019 w 1404019"/>
              <a:gd name="connsiteY3" fmla="*/ 252789 h 1419795"/>
              <a:gd name="connsiteX4" fmla="*/ 581961 w 1404019"/>
              <a:gd name="connsiteY4" fmla="*/ 1419795 h 141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019" h="1419795">
                <a:moveTo>
                  <a:pt x="0" y="1419795"/>
                </a:moveTo>
                <a:lnTo>
                  <a:pt x="0" y="0"/>
                </a:lnTo>
                <a:lnTo>
                  <a:pt x="1404019" y="0"/>
                </a:lnTo>
                <a:lnTo>
                  <a:pt x="1404019" y="252789"/>
                </a:lnTo>
                <a:lnTo>
                  <a:pt x="581961" y="1419795"/>
                </a:lnTo>
                <a:close/>
              </a:path>
            </a:pathLst>
          </a:custGeom>
        </p:spPr>
      </p:pic>
      <p:pic>
        <p:nvPicPr>
          <p:cNvPr id="220" name="图片 219" descr="图片包含 背景图案&#10;&#10;描述已自动生成">
            <a:extLst>
              <a:ext uri="{FF2B5EF4-FFF2-40B4-BE49-F238E27FC236}">
                <a16:creationId xmlns:a16="http://schemas.microsoft.com/office/drawing/2014/main" id="{C7D43F2D-C1FC-8B79-B799-FF1FEEBF7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2"/>
          <a:stretch>
            <a:fillRect/>
          </a:stretch>
        </p:blipFill>
        <p:spPr>
          <a:xfrm>
            <a:off x="2118455" y="6356064"/>
            <a:ext cx="843606" cy="501936"/>
          </a:xfrm>
          <a:custGeom>
            <a:avLst/>
            <a:gdLst>
              <a:gd name="connsiteX0" fmla="*/ 0 w 843606"/>
              <a:gd name="connsiteY0" fmla="*/ 0 h 501936"/>
              <a:gd name="connsiteX1" fmla="*/ 843606 w 843606"/>
              <a:gd name="connsiteY1" fmla="*/ 0 h 501936"/>
              <a:gd name="connsiteX2" fmla="*/ 843606 w 843606"/>
              <a:gd name="connsiteY2" fmla="*/ 501936 h 501936"/>
              <a:gd name="connsiteX3" fmla="*/ 0 w 843606"/>
              <a:gd name="connsiteY3" fmla="*/ 501936 h 50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606" h="501936">
                <a:moveTo>
                  <a:pt x="0" y="0"/>
                </a:moveTo>
                <a:lnTo>
                  <a:pt x="843606" y="0"/>
                </a:lnTo>
                <a:lnTo>
                  <a:pt x="843606" y="501936"/>
                </a:lnTo>
                <a:lnTo>
                  <a:pt x="0" y="501936"/>
                </a:lnTo>
                <a:close/>
              </a:path>
            </a:pathLst>
          </a:custGeom>
        </p:spPr>
      </p:pic>
      <p:pic>
        <p:nvPicPr>
          <p:cNvPr id="222" name="图片 221" descr="图片包含 室内, 物体, 灯, 灯光&#10;&#10;描述已自动生成">
            <a:extLst>
              <a:ext uri="{FF2B5EF4-FFF2-40B4-BE49-F238E27FC236}">
                <a16:creationId xmlns:a16="http://schemas.microsoft.com/office/drawing/2014/main" id="{69B0FB11-77EE-5B98-58FA-6C7B04C532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9599" y="5954221"/>
            <a:ext cx="557076" cy="709006"/>
          </a:xfrm>
          <a:custGeom>
            <a:avLst/>
            <a:gdLst>
              <a:gd name="connsiteX0" fmla="*/ 0 w 557076"/>
              <a:gd name="connsiteY0" fmla="*/ 0 h 709006"/>
              <a:gd name="connsiteX1" fmla="*/ 557076 w 557076"/>
              <a:gd name="connsiteY1" fmla="*/ 0 h 709006"/>
              <a:gd name="connsiteX2" fmla="*/ 557076 w 557076"/>
              <a:gd name="connsiteY2" fmla="*/ 709006 h 709006"/>
              <a:gd name="connsiteX3" fmla="*/ 0 w 557076"/>
              <a:gd name="connsiteY3" fmla="*/ 709006 h 70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076" h="709006">
                <a:moveTo>
                  <a:pt x="0" y="0"/>
                </a:moveTo>
                <a:lnTo>
                  <a:pt x="557076" y="0"/>
                </a:lnTo>
                <a:lnTo>
                  <a:pt x="557076" y="709006"/>
                </a:lnTo>
                <a:lnTo>
                  <a:pt x="0" y="709006"/>
                </a:lnTo>
                <a:close/>
              </a:path>
            </a:pathLst>
          </a:cu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28" name="图片 227" descr="图片包含 背景图案&#10;&#10;描述已自动生成">
            <a:extLst>
              <a:ext uri="{FF2B5EF4-FFF2-40B4-BE49-F238E27FC236}">
                <a16:creationId xmlns:a16="http://schemas.microsoft.com/office/drawing/2014/main" id="{D1DD5916-4641-5558-C825-B9FC6DBCE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0"/>
          <a:stretch>
            <a:fillRect/>
          </a:stretch>
        </p:blipFill>
        <p:spPr>
          <a:xfrm>
            <a:off x="11583424" y="4457025"/>
            <a:ext cx="608577" cy="860395"/>
          </a:xfrm>
          <a:custGeom>
            <a:avLst/>
            <a:gdLst>
              <a:gd name="connsiteX0" fmla="*/ 0 w 608577"/>
              <a:gd name="connsiteY0" fmla="*/ 0 h 860395"/>
              <a:gd name="connsiteX1" fmla="*/ 608577 w 608577"/>
              <a:gd name="connsiteY1" fmla="*/ 0 h 860395"/>
              <a:gd name="connsiteX2" fmla="*/ 608577 w 608577"/>
              <a:gd name="connsiteY2" fmla="*/ 860395 h 860395"/>
              <a:gd name="connsiteX3" fmla="*/ 0 w 608577"/>
              <a:gd name="connsiteY3" fmla="*/ 860395 h 860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577" h="860395">
                <a:moveTo>
                  <a:pt x="0" y="0"/>
                </a:moveTo>
                <a:lnTo>
                  <a:pt x="608577" y="0"/>
                </a:lnTo>
                <a:lnTo>
                  <a:pt x="608577" y="860395"/>
                </a:lnTo>
                <a:lnTo>
                  <a:pt x="0" y="860395"/>
                </a:lnTo>
                <a:close/>
              </a:path>
            </a:pathLst>
          </a:cu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5C522015-2024-584E-CBE4-80A64B950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sp>
        <p:nvSpPr>
          <p:cNvPr id="308" name="文本占位符 1">
            <a:extLst>
              <a:ext uri="{FF2B5EF4-FFF2-40B4-BE49-F238E27FC236}">
                <a16:creationId xmlns:a16="http://schemas.microsoft.com/office/drawing/2014/main" id="{1EED937B-05CB-855D-DC80-3E2CEED3B4FF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工作分配：</a:t>
            </a:r>
          </a:p>
        </p:txBody>
      </p:sp>
      <p:pic>
        <p:nvPicPr>
          <p:cNvPr id="309" name="图片 30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64D5CDA1-C88E-A0EE-AA92-39F4B4E44C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2960915" y="5929085"/>
            <a:ext cx="1692346" cy="1567544"/>
          </a:xfrm>
          <a:prstGeom prst="rect">
            <a:avLst/>
          </a:prstGeom>
        </p:spPr>
      </p:pic>
      <p:pic>
        <p:nvPicPr>
          <p:cNvPr id="310" name="图片 309" descr="台球桌子上放着球&#10;&#10;低可信度描述已自动生成">
            <a:extLst>
              <a:ext uri="{FF2B5EF4-FFF2-40B4-BE49-F238E27FC236}">
                <a16:creationId xmlns:a16="http://schemas.microsoft.com/office/drawing/2014/main" id="{54FBA22D-E22E-B587-FF68-9D5609934C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00618" y="144021"/>
            <a:ext cx="254100" cy="231676"/>
          </a:xfrm>
          <a:prstGeom prst="rect">
            <a:avLst/>
          </a:prstGeom>
        </p:spPr>
      </p:pic>
      <p:pic>
        <p:nvPicPr>
          <p:cNvPr id="311" name="图片 310" descr="图片包含 游戏机&#10;&#10;描述已自动生成">
            <a:extLst>
              <a:ext uri="{FF2B5EF4-FFF2-40B4-BE49-F238E27FC236}">
                <a16:creationId xmlns:a16="http://schemas.microsoft.com/office/drawing/2014/main" id="{660E70F4-88BE-9845-7411-252397331B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247">
            <a:off x="11653733" y="1128578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13" name="图片 31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EB87007-A33E-4A8D-8E0E-B394630725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772135" y="4270826"/>
            <a:ext cx="2382430" cy="2206738"/>
          </a:xfrm>
          <a:prstGeom prst="rect">
            <a:avLst/>
          </a:prstGeom>
        </p:spPr>
      </p:pic>
      <p:pic>
        <p:nvPicPr>
          <p:cNvPr id="314" name="图片 313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D4267AB5-6A34-7D6E-5546-122EC82445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2738" y="3606467"/>
            <a:ext cx="885795" cy="820472"/>
          </a:xfrm>
          <a:prstGeom prst="rect">
            <a:avLst/>
          </a:prstGeom>
        </p:spPr>
      </p:pic>
      <p:pic>
        <p:nvPicPr>
          <p:cNvPr id="315" name="图片 314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6EE131B-C9EA-EEC5-5FD0-C51AC8730B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635636" y="2875383"/>
            <a:ext cx="495853" cy="459286"/>
          </a:xfrm>
          <a:prstGeom prst="rect">
            <a:avLst/>
          </a:prstGeom>
        </p:spPr>
      </p:pic>
      <p:pic>
        <p:nvPicPr>
          <p:cNvPr id="316" name="图片 31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609054BE-064E-B242-5FD0-7DCBC5FB6EF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317" name="图片 316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9DB3EEC-CA52-F630-A5A8-ACF8929869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42230" y="404084"/>
            <a:ext cx="533767" cy="494404"/>
          </a:xfrm>
          <a:prstGeom prst="rect">
            <a:avLst/>
          </a:prstGeom>
        </p:spPr>
      </p:pic>
      <p:pic>
        <p:nvPicPr>
          <p:cNvPr id="318" name="图片 31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8A54ECF6-089C-C30A-F7F6-6C8E6C3FC4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673154" y="-299115"/>
            <a:ext cx="885795" cy="820472"/>
          </a:xfrm>
          <a:prstGeom prst="rect">
            <a:avLst/>
          </a:prstGeom>
        </p:spPr>
      </p:pic>
      <p:pic>
        <p:nvPicPr>
          <p:cNvPr id="319" name="图片 318" descr="台球桌子上放着球&#10;&#10;低可信度描述已自动生成">
            <a:extLst>
              <a:ext uri="{FF2B5EF4-FFF2-40B4-BE49-F238E27FC236}">
                <a16:creationId xmlns:a16="http://schemas.microsoft.com/office/drawing/2014/main" id="{C88D85A6-6C21-9E37-A986-CFD505EE82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884773" y="2086707"/>
            <a:ext cx="184753" cy="168449"/>
          </a:xfrm>
          <a:prstGeom prst="rect">
            <a:avLst/>
          </a:prstGeom>
        </p:spPr>
      </p:pic>
      <p:pic>
        <p:nvPicPr>
          <p:cNvPr id="320" name="图片 319" descr="台球桌子上放着球&#10;&#10;低可信度描述已自动生成">
            <a:extLst>
              <a:ext uri="{FF2B5EF4-FFF2-40B4-BE49-F238E27FC236}">
                <a16:creationId xmlns:a16="http://schemas.microsoft.com/office/drawing/2014/main" id="{837BF985-7FDB-EFDA-517D-2AD53A9C6C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347449" y="2545418"/>
            <a:ext cx="537324" cy="489906"/>
          </a:xfrm>
          <a:prstGeom prst="rect">
            <a:avLst/>
          </a:prstGeom>
        </p:spPr>
      </p:pic>
      <p:pic>
        <p:nvPicPr>
          <p:cNvPr id="321" name="图片 320" descr="台球桌子上放着球&#10;&#10;低可信度描述已自动生成">
            <a:extLst>
              <a:ext uri="{FF2B5EF4-FFF2-40B4-BE49-F238E27FC236}">
                <a16:creationId xmlns:a16="http://schemas.microsoft.com/office/drawing/2014/main" id="{0706EA80-A70E-6EA3-AB79-C724399A86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46518" y="3134804"/>
            <a:ext cx="254100" cy="231676"/>
          </a:xfrm>
          <a:prstGeom prst="rect">
            <a:avLst/>
          </a:prstGeom>
        </p:spPr>
      </p:pic>
      <p:pic>
        <p:nvPicPr>
          <p:cNvPr id="322" name="图片 321" descr="台球桌子上放着球&#10;&#10;低可信度描述已自动生成">
            <a:extLst>
              <a:ext uri="{FF2B5EF4-FFF2-40B4-BE49-F238E27FC236}">
                <a16:creationId xmlns:a16="http://schemas.microsoft.com/office/drawing/2014/main" id="{5332BE8B-A2FA-3E0E-290D-0FA2F7E45B8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11413" y="3808038"/>
            <a:ext cx="324310" cy="295690"/>
          </a:xfrm>
          <a:prstGeom prst="rect">
            <a:avLst/>
          </a:prstGeom>
        </p:spPr>
      </p:pic>
      <p:pic>
        <p:nvPicPr>
          <p:cNvPr id="323" name="图片 322" descr="图片包含 游戏机&#10;&#10;描述已自动生成">
            <a:extLst>
              <a:ext uri="{FF2B5EF4-FFF2-40B4-BE49-F238E27FC236}">
                <a16:creationId xmlns:a16="http://schemas.microsoft.com/office/drawing/2014/main" id="{A70AB8BF-202C-75E2-0940-8642B2904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19">
            <a:off x="311675" y="6143482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24" name="图片 323" descr="台球桌子上放着球&#10;&#10;低可信度描述已自动生成">
            <a:extLst>
              <a:ext uri="{FF2B5EF4-FFF2-40B4-BE49-F238E27FC236}">
                <a16:creationId xmlns:a16="http://schemas.microsoft.com/office/drawing/2014/main" id="{F2C0C6E7-5284-61D5-ECD6-9308F61598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3683" y="6543029"/>
            <a:ext cx="324310" cy="295690"/>
          </a:xfrm>
          <a:prstGeom prst="rect">
            <a:avLst/>
          </a:prstGeom>
        </p:spPr>
      </p:pic>
      <p:pic>
        <p:nvPicPr>
          <p:cNvPr id="325" name="图片 324" descr="台球桌子上放着球&#10;&#10;低可信度描述已自动生成">
            <a:extLst>
              <a:ext uri="{FF2B5EF4-FFF2-40B4-BE49-F238E27FC236}">
                <a16:creationId xmlns:a16="http://schemas.microsoft.com/office/drawing/2014/main" id="{440A70DC-A35D-AA99-FCE8-8EB6FF5B24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384348" y="5887110"/>
            <a:ext cx="324310" cy="295690"/>
          </a:xfrm>
          <a:prstGeom prst="rect">
            <a:avLst/>
          </a:prstGeom>
        </p:spPr>
      </p:pic>
      <p:pic>
        <p:nvPicPr>
          <p:cNvPr id="326" name="图片 325" descr="台球桌子上放着球&#10;&#10;低可信度描述已自动生成">
            <a:extLst>
              <a:ext uri="{FF2B5EF4-FFF2-40B4-BE49-F238E27FC236}">
                <a16:creationId xmlns:a16="http://schemas.microsoft.com/office/drawing/2014/main" id="{5785ED63-2280-F25D-3105-6A546924B1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358764" y="5467623"/>
            <a:ext cx="324310" cy="295690"/>
          </a:xfrm>
          <a:prstGeom prst="rect">
            <a:avLst/>
          </a:prstGeom>
        </p:spPr>
      </p:pic>
      <p:pic>
        <p:nvPicPr>
          <p:cNvPr id="327" name="图片 326" descr="台球桌子上放着球&#10;&#10;低可信度描述已自动生成">
            <a:extLst>
              <a:ext uri="{FF2B5EF4-FFF2-40B4-BE49-F238E27FC236}">
                <a16:creationId xmlns:a16="http://schemas.microsoft.com/office/drawing/2014/main" id="{07BEDA30-8BCF-32B1-E8F0-6664779E689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-511517" y="3000593"/>
            <a:ext cx="1047752" cy="955290"/>
          </a:xfrm>
          <a:prstGeom prst="rect">
            <a:avLst/>
          </a:prstGeom>
        </p:spPr>
      </p:pic>
      <p:pic>
        <p:nvPicPr>
          <p:cNvPr id="328" name="图片 327" descr="台球桌子上放着球&#10;&#10;低可信度描述已自动生成">
            <a:extLst>
              <a:ext uri="{FF2B5EF4-FFF2-40B4-BE49-F238E27FC236}">
                <a16:creationId xmlns:a16="http://schemas.microsoft.com/office/drawing/2014/main" id="{35701C81-0525-655D-6121-370147C1485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98312" y="1266303"/>
            <a:ext cx="473212" cy="431452"/>
          </a:xfrm>
          <a:prstGeom prst="rect">
            <a:avLst/>
          </a:prstGeom>
        </p:spPr>
      </p:pic>
      <p:pic>
        <p:nvPicPr>
          <p:cNvPr id="329" name="图片 328" descr="台球桌子上放着球&#10;&#10;低可信度描述已自动生成">
            <a:extLst>
              <a:ext uri="{FF2B5EF4-FFF2-40B4-BE49-F238E27FC236}">
                <a16:creationId xmlns:a16="http://schemas.microsoft.com/office/drawing/2014/main" id="{CCB98874-CEA4-5BA6-BD53-048812B373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4677511" y="6309549"/>
            <a:ext cx="1047752" cy="955290"/>
          </a:xfrm>
          <a:prstGeom prst="rect">
            <a:avLst/>
          </a:prstGeom>
        </p:spPr>
      </p:pic>
      <p:pic>
        <p:nvPicPr>
          <p:cNvPr id="330" name="图片 329" descr="台球桌子上放着球&#10;&#10;低可信度描述已自动生成">
            <a:extLst>
              <a:ext uri="{FF2B5EF4-FFF2-40B4-BE49-F238E27FC236}">
                <a16:creationId xmlns:a16="http://schemas.microsoft.com/office/drawing/2014/main" id="{3269C2DB-433C-450D-12C3-10D0DEE4E1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700770" y="6245888"/>
            <a:ext cx="254100" cy="231676"/>
          </a:xfrm>
          <a:prstGeom prst="rect">
            <a:avLst/>
          </a:prstGeom>
        </p:spPr>
      </p:pic>
      <p:pic>
        <p:nvPicPr>
          <p:cNvPr id="331" name="图片 33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177458C5-662F-9FA1-C16B-312C4489D7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440667" y="6359710"/>
            <a:ext cx="495853" cy="459286"/>
          </a:xfrm>
          <a:prstGeom prst="rect">
            <a:avLst/>
          </a:prstGeom>
        </p:spPr>
      </p:pic>
      <p:pic>
        <p:nvPicPr>
          <p:cNvPr id="332" name="图片 331" descr="台球桌子上放着球&#10;&#10;低可信度描述已自动生成">
            <a:extLst>
              <a:ext uri="{FF2B5EF4-FFF2-40B4-BE49-F238E27FC236}">
                <a16:creationId xmlns:a16="http://schemas.microsoft.com/office/drawing/2014/main" id="{9AFB8C9C-8BB1-6961-A94F-000A3159B0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869137" y="6539679"/>
            <a:ext cx="254100" cy="231676"/>
          </a:xfrm>
          <a:prstGeom prst="rect">
            <a:avLst/>
          </a:prstGeom>
        </p:spPr>
      </p:pic>
      <p:pic>
        <p:nvPicPr>
          <p:cNvPr id="333" name="图片 33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DFF0AE64-D019-5A3C-65DB-B8DA4901A1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8609034" y="6653501"/>
            <a:ext cx="495853" cy="459286"/>
          </a:xfrm>
          <a:prstGeom prst="rect">
            <a:avLst/>
          </a:prstGeom>
        </p:spPr>
      </p:pic>
      <p:pic>
        <p:nvPicPr>
          <p:cNvPr id="334" name="图片 333" descr="台球桌子上放着球&#10;&#10;低可信度描述已自动生成">
            <a:extLst>
              <a:ext uri="{FF2B5EF4-FFF2-40B4-BE49-F238E27FC236}">
                <a16:creationId xmlns:a16="http://schemas.microsoft.com/office/drawing/2014/main" id="{C45DB666-1EF6-D131-5BED-3B1FED0D14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00919" y="607333"/>
            <a:ext cx="254100" cy="23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95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2B4FA22-3B8D-AAF9-7B59-1970BD136AAF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晚会要求：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9680A3F-74D8-949A-4FF2-3DCE160B24FB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形 3">
            <a:extLst>
              <a:ext uri="{FF2B5EF4-FFF2-40B4-BE49-F238E27FC236}">
                <a16:creationId xmlns:a16="http://schemas.microsoft.com/office/drawing/2014/main" id="{659AF514-B42D-A93F-0483-87851D249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42429C4-5E5C-FA8E-9D97-B1B0510A86C6}"/>
              </a:ext>
            </a:extLst>
          </p:cNvPr>
          <p:cNvSpPr/>
          <p:nvPr/>
        </p:nvSpPr>
        <p:spPr>
          <a:xfrm>
            <a:off x="686149" y="1114198"/>
            <a:ext cx="3451247" cy="5183082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0B52159-CAC0-6853-8BFF-888E0F5B2006}"/>
              </a:ext>
            </a:extLst>
          </p:cNvPr>
          <p:cNvSpPr/>
          <p:nvPr/>
        </p:nvSpPr>
        <p:spPr>
          <a:xfrm>
            <a:off x="4451705" y="1114198"/>
            <a:ext cx="2138784" cy="3094945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34735E1-9D03-6FC0-1421-679B0383F456}"/>
              </a:ext>
            </a:extLst>
          </p:cNvPr>
          <p:cNvSpPr/>
          <p:nvPr/>
        </p:nvSpPr>
        <p:spPr>
          <a:xfrm>
            <a:off x="4451705" y="4310743"/>
            <a:ext cx="2138784" cy="1997982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6E2946E-752C-8E3C-EB41-F0634ACE06BC}"/>
              </a:ext>
            </a:extLst>
          </p:cNvPr>
          <p:cNvSpPr/>
          <p:nvPr/>
        </p:nvSpPr>
        <p:spPr>
          <a:xfrm>
            <a:off x="6904798" y="3213780"/>
            <a:ext cx="2138784" cy="3094945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88FCCCD-C3AF-5DAB-4313-7B1AD6A50921}"/>
              </a:ext>
            </a:extLst>
          </p:cNvPr>
          <p:cNvSpPr/>
          <p:nvPr/>
        </p:nvSpPr>
        <p:spPr>
          <a:xfrm>
            <a:off x="6904798" y="1114198"/>
            <a:ext cx="2138784" cy="1997982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FA1943B-3C8D-9777-BB57-32677A4D4C0A}"/>
              </a:ext>
            </a:extLst>
          </p:cNvPr>
          <p:cNvSpPr/>
          <p:nvPr/>
        </p:nvSpPr>
        <p:spPr>
          <a:xfrm>
            <a:off x="9357891" y="1114198"/>
            <a:ext cx="2138784" cy="3094945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C7E5DB6-34DE-7B8A-E7F6-CD8D8E83E3DF}"/>
              </a:ext>
            </a:extLst>
          </p:cNvPr>
          <p:cNvSpPr/>
          <p:nvPr/>
        </p:nvSpPr>
        <p:spPr>
          <a:xfrm>
            <a:off x="9357891" y="4310743"/>
            <a:ext cx="2138784" cy="1997982"/>
          </a:xfrm>
          <a:prstGeom prst="roundRect">
            <a:avLst>
              <a:gd name="adj" fmla="val 692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9E2E723-7C95-5DAE-7ADA-B26BF926CF8D}"/>
              </a:ext>
            </a:extLst>
          </p:cNvPr>
          <p:cNvSpPr txBox="1"/>
          <p:nvPr/>
        </p:nvSpPr>
        <p:spPr>
          <a:xfrm>
            <a:off x="4626881" y="2960321"/>
            <a:ext cx="1905552" cy="11127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本次晚会举办各环节必须井然有序，内容要紧扣主题，达到深化主题的效果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B29899D-8A15-7850-029E-1D6ABC22034C}"/>
              </a:ext>
            </a:extLst>
          </p:cNvPr>
          <p:cNvSpPr txBox="1"/>
          <p:nvPr/>
        </p:nvSpPr>
        <p:spPr>
          <a:xfrm>
            <a:off x="4626881" y="5050126"/>
            <a:ext cx="1905552" cy="111274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/>
            </a:lvl1pPr>
          </a:lstStyle>
          <a:p>
            <a:r>
              <a:rPr lang="zh-CN" altLang="en-US" dirty="0"/>
              <a:t>参加者和表演者必须接受活动策划的统一指挥，严密组织，分工协作，精心实施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36F659A-A74D-9DFC-361B-458975554072}"/>
              </a:ext>
            </a:extLst>
          </p:cNvPr>
          <p:cNvSpPr txBox="1"/>
          <p:nvPr/>
        </p:nvSpPr>
        <p:spPr>
          <a:xfrm>
            <a:off x="7079794" y="1967398"/>
            <a:ext cx="1905552" cy="95410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/>
            </a:lvl1pPr>
          </a:lstStyle>
          <a:p>
            <a:r>
              <a:rPr lang="zh-CN" altLang="en-US" dirty="0"/>
              <a:t>本次活动要求组织参与者互相配合，相互支持，保证晚会顺利完成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760F3B9-8D7B-AA51-1B00-8EB4F0262DC1}"/>
              </a:ext>
            </a:extLst>
          </p:cNvPr>
          <p:cNvSpPr txBox="1"/>
          <p:nvPr/>
        </p:nvSpPr>
        <p:spPr>
          <a:xfrm>
            <a:off x="7079794" y="5050126"/>
            <a:ext cx="1905552" cy="111274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/>
            </a:lvl1pPr>
          </a:lstStyle>
          <a:p>
            <a:r>
              <a:rPr lang="zh-CN" altLang="en-US" dirty="0"/>
              <a:t>遇各类突发问题，有关人员应及时出面处理，本着相互理解的原则，友好协商解决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BA25301-3F2F-35AE-9C81-64C9163885D8}"/>
              </a:ext>
            </a:extLst>
          </p:cNvPr>
          <p:cNvSpPr txBox="1"/>
          <p:nvPr/>
        </p:nvSpPr>
        <p:spPr>
          <a:xfrm>
            <a:off x="9474255" y="2960321"/>
            <a:ext cx="1905552" cy="111274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/>
            </a:lvl1pPr>
          </a:lstStyle>
          <a:p>
            <a:r>
              <a:rPr lang="zh-CN" altLang="en-US" dirty="0"/>
              <a:t>各晚会筹备组成员认真对待自己所承担的任务，协助晚会筹备组和消防队等的工作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0608868-644C-F822-1ADD-78CCD70E0354}"/>
              </a:ext>
            </a:extLst>
          </p:cNvPr>
          <p:cNvSpPr txBox="1"/>
          <p:nvPr/>
        </p:nvSpPr>
        <p:spPr>
          <a:xfrm>
            <a:off x="9474255" y="5050126"/>
            <a:ext cx="1905552" cy="111274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/>
            </a:lvl1pPr>
          </a:lstStyle>
          <a:p>
            <a:r>
              <a:rPr lang="zh-CN" altLang="en-US" dirty="0"/>
              <a:t>晚会当晚各环节责任分清，晚会相关工作人员需带上和自己责任对应的工作证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74AE709-4E1B-E956-B6C2-2BF5A4AF43A5}"/>
              </a:ext>
            </a:extLst>
          </p:cNvPr>
          <p:cNvSpPr txBox="1"/>
          <p:nvPr/>
        </p:nvSpPr>
        <p:spPr>
          <a:xfrm>
            <a:off x="6921593" y="1115466"/>
            <a:ext cx="2105195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200" b="1" dirty="0">
                <a:ln>
                  <a:gradFill>
                    <a:gsLst>
                      <a:gs pos="4000">
                        <a:schemeClr val="accent2">
                          <a:lumMod val="60000"/>
                          <a:lumOff val="40000"/>
                          <a:alpha val="54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REQUIRE</a:t>
            </a:r>
            <a:endParaRPr lang="zh-CN" altLang="en-US" sz="3200" b="1" dirty="0">
              <a:ln>
                <a:gradFill>
                  <a:gsLst>
                    <a:gs pos="4000">
                      <a:schemeClr val="accent2">
                        <a:lumMod val="60000"/>
                        <a:lumOff val="40000"/>
                        <a:alpha val="54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C145D04-9589-47A9-FC09-D6096B0B4726}"/>
              </a:ext>
            </a:extLst>
          </p:cNvPr>
          <p:cNvSpPr txBox="1"/>
          <p:nvPr/>
        </p:nvSpPr>
        <p:spPr>
          <a:xfrm>
            <a:off x="4468500" y="4300370"/>
            <a:ext cx="2105195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200" b="1" dirty="0">
                <a:ln>
                  <a:gradFill>
                    <a:gsLst>
                      <a:gs pos="4000">
                        <a:schemeClr val="accent2">
                          <a:lumMod val="60000"/>
                          <a:lumOff val="40000"/>
                          <a:alpha val="54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REQUIRE</a:t>
            </a:r>
            <a:endParaRPr lang="zh-CN" altLang="en-US" sz="3200" b="1" dirty="0">
              <a:ln>
                <a:gradFill>
                  <a:gsLst>
                    <a:gs pos="4000">
                      <a:schemeClr val="accent2">
                        <a:lumMod val="60000"/>
                        <a:lumOff val="40000"/>
                        <a:alpha val="54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9DBBB75-9403-19EE-F8AF-13AEC86ED4AA}"/>
              </a:ext>
            </a:extLst>
          </p:cNvPr>
          <p:cNvSpPr txBox="1"/>
          <p:nvPr/>
        </p:nvSpPr>
        <p:spPr>
          <a:xfrm>
            <a:off x="9374686" y="4300370"/>
            <a:ext cx="2105195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3200" b="1" dirty="0">
                <a:ln>
                  <a:gradFill>
                    <a:gsLst>
                      <a:gs pos="4000">
                        <a:schemeClr val="accent2">
                          <a:lumMod val="60000"/>
                          <a:lumOff val="40000"/>
                          <a:alpha val="54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REQUIRE</a:t>
            </a:r>
            <a:endParaRPr lang="zh-CN" altLang="en-US" sz="3200" b="1" dirty="0">
              <a:ln>
                <a:gradFill>
                  <a:gsLst>
                    <a:gs pos="4000">
                      <a:schemeClr val="accent2">
                        <a:lumMod val="60000"/>
                        <a:lumOff val="40000"/>
                        <a:alpha val="54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0739C2D-FAC6-B133-AEE6-9A8425931AD6}"/>
              </a:ext>
            </a:extLst>
          </p:cNvPr>
          <p:cNvSpPr/>
          <p:nvPr/>
        </p:nvSpPr>
        <p:spPr>
          <a:xfrm>
            <a:off x="876897" y="1266975"/>
            <a:ext cx="3052166" cy="489589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B550ADEB-9852-0B8B-F020-5662DA9D0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021" y="1266976"/>
            <a:ext cx="1757780" cy="1654529"/>
          </a:xfrm>
          <a:prstGeom prst="rect">
            <a:avLst/>
          </a:prstGeom>
        </p:spPr>
      </p:pic>
      <p:pic>
        <p:nvPicPr>
          <p:cNvPr id="37" name="Picture 30">
            <a:extLst>
              <a:ext uri="{FF2B5EF4-FFF2-40B4-BE49-F238E27FC236}">
                <a16:creationId xmlns:a16="http://schemas.microsoft.com/office/drawing/2014/main" id="{759C236D-9AFE-9ECA-A94A-3FF0996CF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319" y="3373375"/>
            <a:ext cx="1754085" cy="1575151"/>
          </a:xfrm>
          <a:prstGeom prst="rect">
            <a:avLst/>
          </a:prstGeom>
        </p:spPr>
      </p:pic>
      <p:pic>
        <p:nvPicPr>
          <p:cNvPr id="43" name="Picture 38">
            <a:extLst>
              <a:ext uri="{FF2B5EF4-FFF2-40B4-BE49-F238E27FC236}">
                <a16:creationId xmlns:a16="http://schemas.microsoft.com/office/drawing/2014/main" id="{27DA1D46-8E87-B3DC-39F0-BF68BB0F3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8966" y="1261791"/>
            <a:ext cx="1776130" cy="16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4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B5155505-6C47-4377-7731-14ACA52CADF7}"/>
              </a:ext>
            </a:extLst>
          </p:cNvPr>
          <p:cNvSpPr/>
          <p:nvPr/>
        </p:nvSpPr>
        <p:spPr>
          <a:xfrm>
            <a:off x="1480694" y="2062894"/>
            <a:ext cx="9190277" cy="3799088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A085FD5-CE41-31B2-E178-7ED4A30B77E8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优秀员工示例：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F5A98CC-772F-1C33-BA07-E7E6BDB02E9A}"/>
              </a:ext>
            </a:extLst>
          </p:cNvPr>
          <p:cNvCxnSpPr>
            <a:cxnSpLocks/>
          </p:cNvCxnSpPr>
          <p:nvPr/>
        </p:nvCxnSpPr>
        <p:spPr>
          <a:xfrm>
            <a:off x="3352800" y="553627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形 3">
            <a:extLst>
              <a:ext uri="{FF2B5EF4-FFF2-40B4-BE49-F238E27FC236}">
                <a16:creationId xmlns:a16="http://schemas.microsoft.com/office/drawing/2014/main" id="{E2F6FE69-08A0-3C17-F406-6A6F6F70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pic>
        <p:nvPicPr>
          <p:cNvPr id="18" name="图片 17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44E5444D-D8C5-15A1-196D-AABB3A3A6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467812" y="6409798"/>
            <a:ext cx="2057729" cy="1278944"/>
          </a:xfrm>
          <a:prstGeom prst="rect">
            <a:avLst/>
          </a:prstGeom>
        </p:spPr>
      </p:pic>
      <p:pic>
        <p:nvPicPr>
          <p:cNvPr id="19" name="图片 18" descr="树上的叶子&#10;&#10;低可信度描述已自动生成">
            <a:extLst>
              <a:ext uri="{FF2B5EF4-FFF2-40B4-BE49-F238E27FC236}">
                <a16:creationId xmlns:a16="http://schemas.microsoft.com/office/drawing/2014/main" id="{E453D912-C07C-7BD0-203E-41C6CF45B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0638">
            <a:off x="10985504" y="-131290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16871D8-F6E9-F00A-463B-AC5599233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21" name="图片 20" descr="徽标&#10;&#10;描述已自动生成">
            <a:extLst>
              <a:ext uri="{FF2B5EF4-FFF2-40B4-BE49-F238E27FC236}">
                <a16:creationId xmlns:a16="http://schemas.microsoft.com/office/drawing/2014/main" id="{A95AB2C1-D209-4A5B-6AB5-BE132F244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2" name="图片 2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46766279-A3D7-5D8F-AD6E-5940D71D1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576814" y="5765321"/>
            <a:ext cx="1748595" cy="1086807"/>
          </a:xfrm>
          <a:prstGeom prst="rect">
            <a:avLst/>
          </a:prstGeom>
        </p:spPr>
      </p:pic>
      <p:pic>
        <p:nvPicPr>
          <p:cNvPr id="23" name="图片 2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D45D68D9-D715-F64E-5EB9-D5E0FAAA85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52597" y="6122461"/>
            <a:ext cx="2057729" cy="1278944"/>
          </a:xfrm>
          <a:prstGeom prst="rect">
            <a:avLst/>
          </a:prstGeom>
        </p:spPr>
      </p:pic>
      <p:pic>
        <p:nvPicPr>
          <p:cNvPr id="24" name="图片 2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2E427FE-5EBB-D8BD-96A5-BAB5AEDC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885727" y="6176210"/>
            <a:ext cx="2057729" cy="1278944"/>
          </a:xfrm>
          <a:prstGeom prst="rect">
            <a:avLst/>
          </a:prstGeom>
        </p:spPr>
      </p:pic>
      <p:pic>
        <p:nvPicPr>
          <p:cNvPr id="25" name="图片 24" descr="图片包含 背景图案&#10;&#10;描述已自动生成">
            <a:extLst>
              <a:ext uri="{FF2B5EF4-FFF2-40B4-BE49-F238E27FC236}">
                <a16:creationId xmlns:a16="http://schemas.microsoft.com/office/drawing/2014/main" id="{675C5769-363F-E8B4-37B1-75DEDFA21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5" y="6356064"/>
            <a:ext cx="843606" cy="860395"/>
          </a:xfrm>
          <a:prstGeom prst="rect">
            <a:avLst/>
          </a:prstGeom>
        </p:spPr>
      </p:pic>
      <p:pic>
        <p:nvPicPr>
          <p:cNvPr id="26" name="图片 25" descr="图片包含 室内, 物体, 灯, 灯光&#10;&#10;描述已自动生成">
            <a:extLst>
              <a:ext uri="{FF2B5EF4-FFF2-40B4-BE49-F238E27FC236}">
                <a16:creationId xmlns:a16="http://schemas.microsoft.com/office/drawing/2014/main" id="{70AF0ED3-5C7A-DEB7-5209-5295A7C45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99" y="5954221"/>
            <a:ext cx="557076" cy="70900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7" name="图片 26" descr="图片包含 背景图案&#10;&#10;描述已自动生成">
            <a:extLst>
              <a:ext uri="{FF2B5EF4-FFF2-40B4-BE49-F238E27FC236}">
                <a16:creationId xmlns:a16="http://schemas.microsoft.com/office/drawing/2014/main" id="{36CEB802-5CB5-22CA-0157-509DE21F5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23" y="4457025"/>
            <a:ext cx="843606" cy="860395"/>
          </a:xfrm>
          <a:prstGeom prst="rect">
            <a:avLst/>
          </a:prstGeom>
        </p:spPr>
      </p:pic>
      <p:pic>
        <p:nvPicPr>
          <p:cNvPr id="28" name="图片 27" descr="图片包含 游戏机, 灯, 伞&#10;&#10;描述已自动生成">
            <a:extLst>
              <a:ext uri="{FF2B5EF4-FFF2-40B4-BE49-F238E27FC236}">
                <a16:creationId xmlns:a16="http://schemas.microsoft.com/office/drawing/2014/main" id="{4FC2F771-3EF7-891A-A924-57A812425A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478" y="5303820"/>
            <a:ext cx="782880" cy="94281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AC5026C-40E4-02F3-5BA4-6EA2AD23F97B}"/>
              </a:ext>
            </a:extLst>
          </p:cNvPr>
          <p:cNvSpPr txBox="1"/>
          <p:nvPr/>
        </p:nvSpPr>
        <p:spPr>
          <a:xfrm>
            <a:off x="6378494" y="2489456"/>
            <a:ext cx="3319681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姓名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▏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Xing Ming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D1F121E-110A-1D94-E04B-BAB9A8A2968F}"/>
              </a:ext>
            </a:extLst>
          </p:cNvPr>
          <p:cNvSpPr txBox="1"/>
          <p:nvPr/>
        </p:nvSpPr>
        <p:spPr>
          <a:xfrm>
            <a:off x="6397544" y="3577342"/>
            <a:ext cx="3945336" cy="19277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marL="0" indent="0"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20XX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加入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，目前负责国际业务部的销售管理工作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毕业于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大学学院经济系，并持有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学院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学位。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20XX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年加入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，在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年时间，主导投资了包括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XXX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ea"/>
                <a:cs typeface="OPPOSans R" panose="00020600040101010101" pitchFamily="18" charset="-122"/>
              </a:rPr>
              <a:t>打车等中国知名公司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B4E3614-4A75-3B10-1F2C-299207216CB7}"/>
              </a:ext>
            </a:extLst>
          </p:cNvPr>
          <p:cNvSpPr txBox="1"/>
          <p:nvPr/>
        </p:nvSpPr>
        <p:spPr>
          <a:xfrm>
            <a:off x="6397544" y="3098957"/>
            <a:ext cx="3319681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>
              <a:buNone/>
              <a:defRPr/>
            </a:pPr>
            <a:r>
              <a:rPr lang="zh-CN" altLang="en-US" sz="1400" dirty="0">
                <a:latin typeface="+mj-ea"/>
                <a:ea typeface="+mj-ea"/>
                <a:cs typeface="OPPOSans B" panose="00020600040101010101" pitchFamily="18" charset="-122"/>
              </a:rPr>
              <a:t>联合创始人、国际业务部总裁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59D5BC15-4E11-2DFA-8E4C-52D42DF14C22}"/>
              </a:ext>
            </a:extLst>
          </p:cNvPr>
          <p:cNvSpPr/>
          <p:nvPr/>
        </p:nvSpPr>
        <p:spPr>
          <a:xfrm flipV="1">
            <a:off x="6496379" y="3456490"/>
            <a:ext cx="61360" cy="5289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D3940335-3D5B-1810-D499-223B596E8982}"/>
              </a:ext>
            </a:extLst>
          </p:cNvPr>
          <p:cNvCxnSpPr>
            <a:cxnSpLocks/>
          </p:cNvCxnSpPr>
          <p:nvPr/>
        </p:nvCxnSpPr>
        <p:spPr>
          <a:xfrm>
            <a:off x="6595670" y="3503594"/>
            <a:ext cx="3529405" cy="5793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A161E94D-B2EA-3CD2-2792-13CEC37BD2FE}"/>
              </a:ext>
            </a:extLst>
          </p:cNvPr>
          <p:cNvSpPr/>
          <p:nvPr/>
        </p:nvSpPr>
        <p:spPr>
          <a:xfrm flipV="1">
            <a:off x="6513413" y="3486873"/>
            <a:ext cx="61360" cy="5289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B5C1549-0DC0-6458-6D38-59518015C44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0622"/>
          <a:stretch/>
        </p:blipFill>
        <p:spPr>
          <a:xfrm>
            <a:off x="1443400" y="572090"/>
            <a:ext cx="4705499" cy="52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>
            <a:extLst>
              <a:ext uri="{FF2B5EF4-FFF2-40B4-BE49-F238E27FC236}">
                <a16:creationId xmlns:a16="http://schemas.microsoft.com/office/drawing/2014/main" id="{5D76EE77-7C74-3782-5CA1-F07874F2ABD0}"/>
              </a:ext>
            </a:extLst>
          </p:cNvPr>
          <p:cNvSpPr/>
          <p:nvPr/>
        </p:nvSpPr>
        <p:spPr>
          <a:xfrm>
            <a:off x="4736967" y="1323247"/>
            <a:ext cx="6374742" cy="29477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 cap="sq">
            <a:noFill/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A085FD5-CE41-31B2-E178-7ED4A30B77E8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团队风采示例：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F5A98CC-772F-1C33-BA07-E7E6BDB02E9A}"/>
              </a:ext>
            </a:extLst>
          </p:cNvPr>
          <p:cNvCxnSpPr>
            <a:cxnSpLocks/>
          </p:cNvCxnSpPr>
          <p:nvPr/>
        </p:nvCxnSpPr>
        <p:spPr>
          <a:xfrm>
            <a:off x="3352800" y="553627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形 3">
            <a:extLst>
              <a:ext uri="{FF2B5EF4-FFF2-40B4-BE49-F238E27FC236}">
                <a16:creationId xmlns:a16="http://schemas.microsoft.com/office/drawing/2014/main" id="{E2F6FE69-08A0-3C17-F406-6A6F6F70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pic>
        <p:nvPicPr>
          <p:cNvPr id="18" name="图片 17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44E5444D-D8C5-15A1-196D-AABB3A3A6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467812" y="6409798"/>
            <a:ext cx="2057729" cy="1278944"/>
          </a:xfrm>
          <a:prstGeom prst="rect">
            <a:avLst/>
          </a:prstGeom>
        </p:spPr>
      </p:pic>
      <p:pic>
        <p:nvPicPr>
          <p:cNvPr id="19" name="图片 18" descr="树上的叶子&#10;&#10;低可信度描述已自动生成">
            <a:extLst>
              <a:ext uri="{FF2B5EF4-FFF2-40B4-BE49-F238E27FC236}">
                <a16:creationId xmlns:a16="http://schemas.microsoft.com/office/drawing/2014/main" id="{E453D912-C07C-7BD0-203E-41C6CF45B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0638">
            <a:off x="10985504" y="-131290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16871D8-F6E9-F00A-463B-AC5599233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21" name="图片 20" descr="徽标&#10;&#10;描述已自动生成">
            <a:extLst>
              <a:ext uri="{FF2B5EF4-FFF2-40B4-BE49-F238E27FC236}">
                <a16:creationId xmlns:a16="http://schemas.microsoft.com/office/drawing/2014/main" id="{A95AB2C1-D209-4A5B-6AB5-BE132F244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2" name="图片 2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46766279-A3D7-5D8F-AD6E-5940D71D12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576814" y="5765321"/>
            <a:ext cx="1748595" cy="1086807"/>
          </a:xfrm>
          <a:prstGeom prst="rect">
            <a:avLst/>
          </a:prstGeom>
        </p:spPr>
      </p:pic>
      <p:pic>
        <p:nvPicPr>
          <p:cNvPr id="23" name="图片 2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D45D68D9-D715-F64E-5EB9-D5E0FAAA85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52597" y="6122461"/>
            <a:ext cx="2057729" cy="1278944"/>
          </a:xfrm>
          <a:prstGeom prst="rect">
            <a:avLst/>
          </a:prstGeom>
        </p:spPr>
      </p:pic>
      <p:pic>
        <p:nvPicPr>
          <p:cNvPr id="24" name="图片 2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2E427FE-5EBB-D8BD-96A5-BAB5AEDC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885727" y="6176210"/>
            <a:ext cx="2057729" cy="1278944"/>
          </a:xfrm>
          <a:prstGeom prst="rect">
            <a:avLst/>
          </a:prstGeom>
        </p:spPr>
      </p:pic>
      <p:pic>
        <p:nvPicPr>
          <p:cNvPr id="25" name="图片 24" descr="图片包含 背景图案&#10;&#10;描述已自动生成">
            <a:extLst>
              <a:ext uri="{FF2B5EF4-FFF2-40B4-BE49-F238E27FC236}">
                <a16:creationId xmlns:a16="http://schemas.microsoft.com/office/drawing/2014/main" id="{675C5769-363F-E8B4-37B1-75DEDFA21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5" y="6356064"/>
            <a:ext cx="843606" cy="860395"/>
          </a:xfrm>
          <a:prstGeom prst="rect">
            <a:avLst/>
          </a:prstGeom>
        </p:spPr>
      </p:pic>
      <p:pic>
        <p:nvPicPr>
          <p:cNvPr id="26" name="图片 25" descr="图片包含 室内, 物体, 灯, 灯光&#10;&#10;描述已自动生成">
            <a:extLst>
              <a:ext uri="{FF2B5EF4-FFF2-40B4-BE49-F238E27FC236}">
                <a16:creationId xmlns:a16="http://schemas.microsoft.com/office/drawing/2014/main" id="{70AF0ED3-5C7A-DEB7-5209-5295A7C45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99" y="5954221"/>
            <a:ext cx="557076" cy="70900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7" name="图片 26" descr="图片包含 背景图案&#10;&#10;描述已自动生成">
            <a:extLst>
              <a:ext uri="{FF2B5EF4-FFF2-40B4-BE49-F238E27FC236}">
                <a16:creationId xmlns:a16="http://schemas.microsoft.com/office/drawing/2014/main" id="{36CEB802-5CB5-22CA-0157-509DE21F5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23" y="4457025"/>
            <a:ext cx="843606" cy="860395"/>
          </a:xfrm>
          <a:prstGeom prst="rect">
            <a:avLst/>
          </a:prstGeom>
        </p:spPr>
      </p:pic>
      <p:pic>
        <p:nvPicPr>
          <p:cNvPr id="28" name="图片 27" descr="图片包含 游戏机, 灯, 伞&#10;&#10;描述已自动生成">
            <a:extLst>
              <a:ext uri="{FF2B5EF4-FFF2-40B4-BE49-F238E27FC236}">
                <a16:creationId xmlns:a16="http://schemas.microsoft.com/office/drawing/2014/main" id="{4FC2F771-3EF7-891A-A924-57A812425A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478" y="5303820"/>
            <a:ext cx="782880" cy="94281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sp>
        <p:nvSpPr>
          <p:cNvPr id="72" name="文本框 71">
            <a:extLst>
              <a:ext uri="{FF2B5EF4-FFF2-40B4-BE49-F238E27FC236}">
                <a16:creationId xmlns:a16="http://schemas.microsoft.com/office/drawing/2014/main" id="{09957208-CD4B-30A1-C23A-8F79661D35C5}"/>
              </a:ext>
            </a:extLst>
          </p:cNvPr>
          <p:cNvSpPr txBox="1"/>
          <p:nvPr/>
        </p:nvSpPr>
        <p:spPr>
          <a:xfrm>
            <a:off x="1080291" y="2041722"/>
            <a:ext cx="3429862" cy="15540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一个人如果有自己的信仰，那么无论与谁合作，他的信仰都不会贬值；如果他没有信仰，那么不管他加入到什么团队，都不过是茫茫众生中的一员，终其一生都随波漂流。</a:t>
            </a:r>
          </a:p>
        </p:txBody>
      </p:sp>
      <p:pic>
        <p:nvPicPr>
          <p:cNvPr id="17" name="图片 16" descr="一群男人和女人靠在一起&#10;&#10;描述已自动生成">
            <a:extLst>
              <a:ext uri="{FF2B5EF4-FFF2-40B4-BE49-F238E27FC236}">
                <a16:creationId xmlns:a16="http://schemas.microsoft.com/office/drawing/2014/main" id="{554A38D0-67B7-7C65-11F2-FE3D7E8D2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22" y="1676629"/>
            <a:ext cx="5594726" cy="31470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 cap="sq">
            <a:noFill/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6BF5456A-55EF-931F-5F74-4F69AC375F68}"/>
              </a:ext>
            </a:extLst>
          </p:cNvPr>
          <p:cNvSpPr txBox="1"/>
          <p:nvPr/>
        </p:nvSpPr>
        <p:spPr>
          <a:xfrm>
            <a:off x="1166698" y="1589170"/>
            <a:ext cx="1795363" cy="329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800" b="0" dirty="0"/>
              <a:t>团队风采：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2980320B-A00E-3CE0-3D25-EECA006D53C4}"/>
              </a:ext>
            </a:extLst>
          </p:cNvPr>
          <p:cNvSpPr txBox="1"/>
          <p:nvPr/>
        </p:nvSpPr>
        <p:spPr>
          <a:xfrm>
            <a:off x="5139380" y="5059257"/>
            <a:ext cx="1795363" cy="329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800" b="0" dirty="0"/>
              <a:t>团队口号：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954F79D8-E61F-9FCB-A940-CC2B6358996F}"/>
              </a:ext>
            </a:extLst>
          </p:cNvPr>
          <p:cNvSpPr txBox="1"/>
          <p:nvPr/>
        </p:nvSpPr>
        <p:spPr>
          <a:xfrm>
            <a:off x="5067163" y="5510146"/>
            <a:ext cx="4340763" cy="3860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观念身先，技巧神显，持之以恒，芝麻开门。</a:t>
            </a:r>
          </a:p>
        </p:txBody>
      </p:sp>
      <p:pic>
        <p:nvPicPr>
          <p:cNvPr id="78" name="图片 77" descr="图片包含 食物&#10;&#10;描述已自动生成">
            <a:extLst>
              <a:ext uri="{FF2B5EF4-FFF2-40B4-BE49-F238E27FC236}">
                <a16:creationId xmlns:a16="http://schemas.microsoft.com/office/drawing/2014/main" id="{3E3B474A-CA07-78E0-FAB2-F4072F4551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7528">
            <a:off x="1147048" y="3943783"/>
            <a:ext cx="746347" cy="1451327"/>
          </a:xfrm>
          <a:prstGeom prst="rect">
            <a:avLst/>
          </a:prstGeom>
          <a:effectLst>
            <a:outerShdw blurRad="266700" dist="469900" dir="9420000" sx="79000" sy="79000" algn="tr" rotWithShape="0">
              <a:schemeClr val="accent1">
                <a:lumMod val="50000"/>
                <a:alpha val="40000"/>
              </a:schemeClr>
            </a:outerShdw>
          </a:effectLst>
        </p:spPr>
      </p:pic>
      <p:pic>
        <p:nvPicPr>
          <p:cNvPr id="79" name="图片 78" descr="图片包含 游戏机, 瓶子, 灯光&#10;&#10;描述已自动生成">
            <a:extLst>
              <a:ext uri="{FF2B5EF4-FFF2-40B4-BE49-F238E27FC236}">
                <a16:creationId xmlns:a16="http://schemas.microsoft.com/office/drawing/2014/main" id="{51DDEAAD-399E-66E6-048A-E97A51CCAE9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756">
            <a:off x="2102824" y="4153672"/>
            <a:ext cx="1027362" cy="1997782"/>
          </a:xfrm>
          <a:prstGeom prst="rect">
            <a:avLst/>
          </a:prstGeom>
          <a:effectLst>
            <a:outerShdw blurRad="266700" dist="469900" dir="9420000" sx="79000" sy="79000" algn="tr" rotWithShape="0">
              <a:schemeClr val="accent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79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2B4FA22-3B8D-AAF9-7B59-1970BD136AAF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游戏示例：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9680A3F-74D8-949A-4FF2-3DCE160B24FB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形 3">
            <a:extLst>
              <a:ext uri="{FF2B5EF4-FFF2-40B4-BE49-F238E27FC236}">
                <a16:creationId xmlns:a16="http://schemas.microsoft.com/office/drawing/2014/main" id="{659AF514-B42D-A93F-0483-87851D249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88671F51-97B8-2275-2830-375325420061}"/>
              </a:ext>
            </a:extLst>
          </p:cNvPr>
          <p:cNvGrpSpPr/>
          <p:nvPr/>
        </p:nvGrpSpPr>
        <p:grpSpPr>
          <a:xfrm>
            <a:off x="4302670" y="1210950"/>
            <a:ext cx="3586659" cy="3958297"/>
            <a:chOff x="4497438" y="1339423"/>
            <a:chExt cx="3586659" cy="3958297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A24C1C4-D8CD-9FA5-0F18-3C385C2E8CBB}"/>
                </a:ext>
              </a:extLst>
            </p:cNvPr>
            <p:cNvSpPr/>
            <p:nvPr/>
          </p:nvSpPr>
          <p:spPr>
            <a:xfrm>
              <a:off x="5427634" y="1339423"/>
              <a:ext cx="2656463" cy="39582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sq">
              <a:noFill/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图片 7" descr="图片包含 人, 室内, 桌子, 蛋糕&#10;&#10;描述已自动生成">
              <a:extLst>
                <a:ext uri="{FF2B5EF4-FFF2-40B4-BE49-F238E27FC236}">
                  <a16:creationId xmlns:a16="http://schemas.microsoft.com/office/drawing/2014/main" id="{1939FB50-9930-326B-4427-BA1D00A26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3" r="18081"/>
            <a:stretch/>
          </p:blipFill>
          <p:spPr>
            <a:xfrm>
              <a:off x="4497438" y="1590708"/>
              <a:ext cx="3331200" cy="34805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sq">
              <a:noFill/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</p:pic>
      </p:grp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47201E05-9D56-8227-4B37-834E0ACB54E9}"/>
              </a:ext>
            </a:extLst>
          </p:cNvPr>
          <p:cNvSpPr/>
          <p:nvPr/>
        </p:nvSpPr>
        <p:spPr>
          <a:xfrm>
            <a:off x="1092086" y="1210950"/>
            <a:ext cx="1399323" cy="427502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抛绣球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3AB9A8A-CA8D-ECD1-47BF-D85BA1313DB5}"/>
              </a:ext>
            </a:extLst>
          </p:cNvPr>
          <p:cNvSpPr txBox="1"/>
          <p:nvPr/>
        </p:nvSpPr>
        <p:spPr>
          <a:xfrm>
            <a:off x="1029428" y="2179838"/>
            <a:ext cx="2656463" cy="100001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准备：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提供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个小筐（小筐包装的漂亮一点），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个气球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4781878-E419-BA87-1081-D4F2743DE2D1}"/>
              </a:ext>
            </a:extLst>
          </p:cNvPr>
          <p:cNvSpPr txBox="1"/>
          <p:nvPr/>
        </p:nvSpPr>
        <p:spPr>
          <a:xfrm>
            <a:off x="8612852" y="2179838"/>
            <a:ext cx="2656463" cy="2477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游戏规则：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一局六名选手，两人一组，一人背筐，一人投球。背筐者努力接住来自投手的球，最后以接球的多少决定最后的胜负。此游戏主要考察两人的配合能力，看谁最后满载而归。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B34D2D4-5433-A0A0-DF31-0FEE082E8575}"/>
              </a:ext>
            </a:extLst>
          </p:cNvPr>
          <p:cNvGrpSpPr/>
          <p:nvPr/>
        </p:nvGrpSpPr>
        <p:grpSpPr>
          <a:xfrm>
            <a:off x="2307052" y="5419951"/>
            <a:ext cx="7658584" cy="849404"/>
            <a:chOff x="2307052" y="5419951"/>
            <a:chExt cx="7658584" cy="84940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731E129B-1810-16B2-86E3-AC20167AAA9D}"/>
                </a:ext>
              </a:extLst>
            </p:cNvPr>
            <p:cNvSpPr/>
            <p:nvPr/>
          </p:nvSpPr>
          <p:spPr>
            <a:xfrm>
              <a:off x="2307052" y="5419951"/>
              <a:ext cx="7658584" cy="849404"/>
            </a:xfrm>
            <a:prstGeom prst="roundRect">
              <a:avLst>
                <a:gd name="adj" fmla="val 1977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  <a:ln w="3175" cap="sq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</a:t>
              </a:r>
              <a:endParaRPr lang="zh-CN" altLang="en-US" dirty="0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48EEBE9D-DD02-7B9F-54F8-F29ECDE00EF4}"/>
                </a:ext>
              </a:extLst>
            </p:cNvPr>
            <p:cNvSpPr txBox="1"/>
            <p:nvPr/>
          </p:nvSpPr>
          <p:spPr>
            <a:xfrm>
              <a:off x="2491409" y="5522678"/>
              <a:ext cx="7222434" cy="667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>
                  <a:solidFill>
                    <a:schemeClr val="accent2">
                      <a:lumMod val="75000"/>
                    </a:schemeClr>
                  </a:solidFill>
                </a:defRPr>
              </a:lvl1pPr>
            </a:lstStyle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两人一组，一人背筐，一人投球。背筐者想尽办法接住球。接球多的一组获胜。 共三组，每组两人。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133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夜晚的星空&#10;&#10;描述已自动生成">
            <a:extLst>
              <a:ext uri="{FF2B5EF4-FFF2-40B4-BE49-F238E27FC236}">
                <a16:creationId xmlns:a16="http://schemas.microsoft.com/office/drawing/2014/main" id="{01D09839-6A93-4F7E-F0EE-2F255072E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1200151" y="1393113"/>
            <a:ext cx="6084741" cy="71197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40E38AB-E722-B395-A0B9-2DD6A88EB6EE}"/>
              </a:ext>
            </a:extLst>
          </p:cNvPr>
          <p:cNvGrpSpPr/>
          <p:nvPr/>
        </p:nvGrpSpPr>
        <p:grpSpPr>
          <a:xfrm>
            <a:off x="1040043" y="1427060"/>
            <a:ext cx="10094198" cy="3466322"/>
            <a:chOff x="1158476" y="1427060"/>
            <a:chExt cx="10094198" cy="3466322"/>
          </a:xfrm>
        </p:grpSpPr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AA880811-A551-3259-8643-33B91CABB228}"/>
                </a:ext>
              </a:extLst>
            </p:cNvPr>
            <p:cNvSpPr/>
            <p:nvPr/>
          </p:nvSpPr>
          <p:spPr>
            <a:xfrm>
              <a:off x="4958477" y="1427060"/>
              <a:ext cx="2494196" cy="3466322"/>
            </a:xfrm>
            <a:prstGeom prst="roundRect">
              <a:avLst>
                <a:gd name="adj" fmla="val 692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  <a:ln w="3175" cap="sq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z3</a:t>
              </a:r>
              <a:endParaRPr lang="zh-CN" altLang="en-US" dirty="0"/>
            </a:p>
          </p:txBody>
        </p: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EA869EFD-83BE-684B-FA64-CDDE4AD48C7D}"/>
                </a:ext>
              </a:extLst>
            </p:cNvPr>
            <p:cNvSpPr/>
            <p:nvPr/>
          </p:nvSpPr>
          <p:spPr>
            <a:xfrm>
              <a:off x="8758478" y="1427060"/>
              <a:ext cx="2494196" cy="3466322"/>
            </a:xfrm>
            <a:prstGeom prst="roundRect">
              <a:avLst>
                <a:gd name="adj" fmla="val 692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  <a:ln w="3175" cap="sq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z3</a:t>
              </a:r>
              <a:endParaRPr lang="zh-CN" altLang="en-US" dirty="0"/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D136AF00-B940-F12B-4414-6832630CCF56}"/>
                </a:ext>
              </a:extLst>
            </p:cNvPr>
            <p:cNvSpPr/>
            <p:nvPr/>
          </p:nvSpPr>
          <p:spPr>
            <a:xfrm>
              <a:off x="1158476" y="1427060"/>
              <a:ext cx="2494196" cy="3466322"/>
            </a:xfrm>
            <a:prstGeom prst="roundRect">
              <a:avLst>
                <a:gd name="adj" fmla="val 692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  <a:ln w="3175" cap="sq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z3</a:t>
              </a:r>
              <a:endParaRPr lang="zh-CN" altLang="en-US" dirty="0"/>
            </a:p>
          </p:txBody>
        </p:sp>
      </p:grp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362ACE0B-1143-F392-9016-9450BE5E60A1}"/>
              </a:ext>
            </a:extLst>
          </p:cNvPr>
          <p:cNvSpPr/>
          <p:nvPr/>
        </p:nvSpPr>
        <p:spPr>
          <a:xfrm>
            <a:off x="0" y="4469081"/>
            <a:ext cx="12192000" cy="2388920"/>
          </a:xfrm>
          <a:custGeom>
            <a:avLst/>
            <a:gdLst>
              <a:gd name="connsiteX0" fmla="*/ 9825226 w 12192000"/>
              <a:gd name="connsiteY0" fmla="*/ 104 h 2490511"/>
              <a:gd name="connsiteX1" fmla="*/ 12104649 w 12192000"/>
              <a:gd name="connsiteY1" fmla="*/ 1307350 h 2490511"/>
              <a:gd name="connsiteX2" fmla="*/ 12192000 w 12192000"/>
              <a:gd name="connsiteY2" fmla="*/ 1326957 h 2490511"/>
              <a:gd name="connsiteX3" fmla="*/ 12192000 w 12192000"/>
              <a:gd name="connsiteY3" fmla="*/ 2490511 h 2490511"/>
              <a:gd name="connsiteX4" fmla="*/ 0 w 12192000"/>
              <a:gd name="connsiteY4" fmla="*/ 2490511 h 2490511"/>
              <a:gd name="connsiteX5" fmla="*/ 0 w 12192000"/>
              <a:gd name="connsiteY5" fmla="*/ 1818699 h 2490511"/>
              <a:gd name="connsiteX6" fmla="*/ 108256 w 12192000"/>
              <a:gd name="connsiteY6" fmla="*/ 1827575 h 2490511"/>
              <a:gd name="connsiteX7" fmla="*/ 492645 w 12192000"/>
              <a:gd name="connsiteY7" fmla="*/ 1819278 h 2490511"/>
              <a:gd name="connsiteX8" fmla="*/ 2389928 w 12192000"/>
              <a:gd name="connsiteY8" fmla="*/ 1101728 h 2490511"/>
              <a:gd name="connsiteX9" fmla="*/ 4236163 w 12192000"/>
              <a:gd name="connsiteY9" fmla="*/ 1730378 h 2490511"/>
              <a:gd name="connsiteX10" fmla="*/ 6070795 w 12192000"/>
              <a:gd name="connsiteY10" fmla="*/ 391130 h 2490511"/>
              <a:gd name="connsiteX11" fmla="*/ 7911616 w 12192000"/>
              <a:gd name="connsiteY11" fmla="*/ 1260478 h 2490511"/>
              <a:gd name="connsiteX12" fmla="*/ 9825226 w 12192000"/>
              <a:gd name="connsiteY12" fmla="*/ 104 h 2490511"/>
              <a:gd name="connsiteX0" fmla="*/ 9863326 w 12192000"/>
              <a:gd name="connsiteY0" fmla="*/ 113 h 2388920"/>
              <a:gd name="connsiteX1" fmla="*/ 12104649 w 12192000"/>
              <a:gd name="connsiteY1" fmla="*/ 1205759 h 2388920"/>
              <a:gd name="connsiteX2" fmla="*/ 12192000 w 12192000"/>
              <a:gd name="connsiteY2" fmla="*/ 1225366 h 2388920"/>
              <a:gd name="connsiteX3" fmla="*/ 12192000 w 12192000"/>
              <a:gd name="connsiteY3" fmla="*/ 2388920 h 2388920"/>
              <a:gd name="connsiteX4" fmla="*/ 0 w 12192000"/>
              <a:gd name="connsiteY4" fmla="*/ 2388920 h 2388920"/>
              <a:gd name="connsiteX5" fmla="*/ 0 w 12192000"/>
              <a:gd name="connsiteY5" fmla="*/ 1717108 h 2388920"/>
              <a:gd name="connsiteX6" fmla="*/ 108256 w 12192000"/>
              <a:gd name="connsiteY6" fmla="*/ 1725984 h 2388920"/>
              <a:gd name="connsiteX7" fmla="*/ 492645 w 12192000"/>
              <a:gd name="connsiteY7" fmla="*/ 1717687 h 2388920"/>
              <a:gd name="connsiteX8" fmla="*/ 2389928 w 12192000"/>
              <a:gd name="connsiteY8" fmla="*/ 1000137 h 2388920"/>
              <a:gd name="connsiteX9" fmla="*/ 4236163 w 12192000"/>
              <a:gd name="connsiteY9" fmla="*/ 1628787 h 2388920"/>
              <a:gd name="connsiteX10" fmla="*/ 6070795 w 12192000"/>
              <a:gd name="connsiteY10" fmla="*/ 289539 h 2388920"/>
              <a:gd name="connsiteX11" fmla="*/ 7911616 w 12192000"/>
              <a:gd name="connsiteY11" fmla="*/ 1158887 h 2388920"/>
              <a:gd name="connsiteX12" fmla="*/ 9863326 w 12192000"/>
              <a:gd name="connsiteY12" fmla="*/ 113 h 238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388920">
                <a:moveTo>
                  <a:pt x="9863326" y="113"/>
                </a:moveTo>
                <a:cubicBezTo>
                  <a:pt x="10540207" y="12313"/>
                  <a:pt x="11396623" y="989411"/>
                  <a:pt x="12104649" y="1205759"/>
                </a:cubicBezTo>
                <a:lnTo>
                  <a:pt x="12192000" y="1225366"/>
                </a:lnTo>
                <a:lnTo>
                  <a:pt x="12192000" y="2388920"/>
                </a:lnTo>
                <a:lnTo>
                  <a:pt x="0" y="2388920"/>
                </a:lnTo>
                <a:lnTo>
                  <a:pt x="0" y="1717108"/>
                </a:lnTo>
                <a:lnTo>
                  <a:pt x="108256" y="1725984"/>
                </a:lnTo>
                <a:cubicBezTo>
                  <a:pt x="242574" y="1733116"/>
                  <a:pt x="372470" y="1731578"/>
                  <a:pt x="492645" y="1717687"/>
                </a:cubicBezTo>
                <a:cubicBezTo>
                  <a:pt x="1133580" y="1643604"/>
                  <a:pt x="1766009" y="1014954"/>
                  <a:pt x="2389928" y="1000137"/>
                </a:cubicBezTo>
                <a:cubicBezTo>
                  <a:pt x="3013848" y="985320"/>
                  <a:pt x="3622685" y="1747220"/>
                  <a:pt x="4236163" y="1628787"/>
                </a:cubicBezTo>
                <a:cubicBezTo>
                  <a:pt x="4849640" y="1510354"/>
                  <a:pt x="5458219" y="367856"/>
                  <a:pt x="6070795" y="289539"/>
                </a:cubicBezTo>
                <a:cubicBezTo>
                  <a:pt x="6683370" y="211222"/>
                  <a:pt x="7279528" y="1207125"/>
                  <a:pt x="7911616" y="1158887"/>
                </a:cubicBezTo>
                <a:cubicBezTo>
                  <a:pt x="8543704" y="1110649"/>
                  <a:pt x="9141320" y="-12898"/>
                  <a:pt x="9863326" y="11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36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9" name="图片 28" descr="夜晚的星空&#10;&#10;描述已自动生成">
            <a:extLst>
              <a:ext uri="{FF2B5EF4-FFF2-40B4-BE49-F238E27FC236}">
                <a16:creationId xmlns:a16="http://schemas.microsoft.com/office/drawing/2014/main" id="{92072A91-886C-8BA1-7549-020E3F0FB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17800823" flipV="1">
            <a:off x="9168052" y="-2705983"/>
            <a:ext cx="6004639" cy="7026046"/>
          </a:xfrm>
          <a:prstGeom prst="rect">
            <a:avLst/>
          </a:prstGeom>
        </p:spPr>
      </p:pic>
      <p:pic>
        <p:nvPicPr>
          <p:cNvPr id="24" name="图片 2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7E50D8F-196C-CCF7-4C74-E3D306941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703709" y="6068745"/>
            <a:ext cx="2057729" cy="1278944"/>
          </a:xfrm>
          <a:prstGeom prst="rect">
            <a:avLst/>
          </a:prstGeom>
        </p:spPr>
      </p:pic>
      <p:pic>
        <p:nvPicPr>
          <p:cNvPr id="23" name="图片 2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2C872150-1B99-1BD7-3046-00871F1F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467812" y="6409798"/>
            <a:ext cx="2057729" cy="1278944"/>
          </a:xfrm>
          <a:prstGeom prst="rect">
            <a:avLst/>
          </a:prstGeom>
        </p:spPr>
      </p:pic>
      <p:sp>
        <p:nvSpPr>
          <p:cNvPr id="3" name="文本占位符 1">
            <a:extLst>
              <a:ext uri="{FF2B5EF4-FFF2-40B4-BE49-F238E27FC236}">
                <a16:creationId xmlns:a16="http://schemas.microsoft.com/office/drawing/2014/main" id="{5B7A709D-87F9-967F-BCB8-FB7D5FD7AE05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抽奖活动：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1CE744-B367-B2BC-E5DA-06473CA26622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树上的叶子&#10;&#10;低可信度描述已自动生成">
            <a:extLst>
              <a:ext uri="{FF2B5EF4-FFF2-40B4-BE49-F238E27FC236}">
                <a16:creationId xmlns:a16="http://schemas.microsoft.com/office/drawing/2014/main" id="{ECE07483-AE63-9A76-33E8-3C88E555B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0638">
            <a:off x="10985504" y="-131290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5101D91-44B8-7E34-63DC-8D7E79B7D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14" name="图片 13" descr="徽标&#10;&#10;描述已自动生成">
            <a:extLst>
              <a:ext uri="{FF2B5EF4-FFF2-40B4-BE49-F238E27FC236}">
                <a16:creationId xmlns:a16="http://schemas.microsoft.com/office/drawing/2014/main" id="{6EC35144-E152-4527-017A-19F8271DE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5" name="图片 14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3FE22262-EE2B-8EFA-08CD-57F29936A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576814" y="5765321"/>
            <a:ext cx="1748595" cy="1086807"/>
          </a:xfrm>
          <a:prstGeom prst="rect">
            <a:avLst/>
          </a:prstGeom>
        </p:spPr>
      </p:pic>
      <p:pic>
        <p:nvPicPr>
          <p:cNvPr id="16" name="图片 15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7F46C8E-9ACF-46D6-EF21-6E74B3CD14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52597" y="6122461"/>
            <a:ext cx="2057729" cy="1278944"/>
          </a:xfrm>
          <a:prstGeom prst="rect">
            <a:avLst/>
          </a:prstGeom>
        </p:spPr>
      </p:pic>
      <p:pic>
        <p:nvPicPr>
          <p:cNvPr id="17" name="图片 16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74B466C-BFFE-7EB2-201C-073759AF3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885727" y="6176210"/>
            <a:ext cx="2057729" cy="1278944"/>
          </a:xfrm>
          <a:prstGeom prst="rect">
            <a:avLst/>
          </a:prstGeom>
        </p:spPr>
      </p:pic>
      <p:pic>
        <p:nvPicPr>
          <p:cNvPr id="18" name="图片 17" descr="图片包含 背景图案&#10;&#10;描述已自动生成">
            <a:extLst>
              <a:ext uri="{FF2B5EF4-FFF2-40B4-BE49-F238E27FC236}">
                <a16:creationId xmlns:a16="http://schemas.microsoft.com/office/drawing/2014/main" id="{18B3AAB1-1940-0D8F-8B95-6EE16F75C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5" y="6356064"/>
            <a:ext cx="843606" cy="860395"/>
          </a:xfrm>
          <a:prstGeom prst="rect">
            <a:avLst/>
          </a:prstGeom>
        </p:spPr>
      </p:pic>
      <p:pic>
        <p:nvPicPr>
          <p:cNvPr id="21" name="图片 20" descr="图片包含 室内, 物体, 灯, 灯光&#10;&#10;描述已自动生成">
            <a:extLst>
              <a:ext uri="{FF2B5EF4-FFF2-40B4-BE49-F238E27FC236}">
                <a16:creationId xmlns:a16="http://schemas.microsoft.com/office/drawing/2014/main" id="{13C316E4-951B-D400-A73E-6E86ADF303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99" y="5954221"/>
            <a:ext cx="557076" cy="70900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2" name="图片 2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8C76B7A3-E305-9051-1CB8-F120781E6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223243">
            <a:off x="10951780" y="5669253"/>
            <a:ext cx="2057729" cy="1278944"/>
          </a:xfrm>
          <a:prstGeom prst="rect">
            <a:avLst/>
          </a:prstGeom>
        </p:spPr>
      </p:pic>
      <p:pic>
        <p:nvPicPr>
          <p:cNvPr id="25" name="图片 24" descr="图片包含 背景图案&#10;&#10;描述已自动生成">
            <a:extLst>
              <a:ext uri="{FF2B5EF4-FFF2-40B4-BE49-F238E27FC236}">
                <a16:creationId xmlns:a16="http://schemas.microsoft.com/office/drawing/2014/main" id="{82E83C6C-B903-56AC-ABF0-3B47EFD4B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23" y="4457025"/>
            <a:ext cx="843606" cy="860395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5C522015-2024-584E-CBE4-80A64B9503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AE2F4B7B-01B6-B5C4-4068-6C0DBCE28C37}"/>
              </a:ext>
            </a:extLst>
          </p:cNvPr>
          <p:cNvGrpSpPr/>
          <p:nvPr/>
        </p:nvGrpSpPr>
        <p:grpSpPr>
          <a:xfrm>
            <a:off x="-538652" y="4389225"/>
            <a:ext cx="13269304" cy="1781136"/>
            <a:chOff x="-538652" y="4389225"/>
            <a:chExt cx="13269304" cy="1781136"/>
          </a:xfrm>
          <a:effectLst>
            <a:outerShdw blurRad="50800" dist="444500" dir="5400000" algn="t" rotWithShape="0">
              <a:prstClr val="black">
                <a:alpha val="5000"/>
              </a:prstClr>
            </a:outerShdw>
          </a:effectLst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F14513D7-0D53-20CD-87E2-7D8D48AB8ECF}"/>
                </a:ext>
              </a:extLst>
            </p:cNvPr>
            <p:cNvSpPr/>
            <p:nvPr/>
          </p:nvSpPr>
          <p:spPr>
            <a:xfrm>
              <a:off x="-538652" y="4503700"/>
              <a:ext cx="13269304" cy="1666661"/>
            </a:xfrm>
            <a:custGeom>
              <a:avLst/>
              <a:gdLst>
                <a:gd name="connsiteX0" fmla="*/ 10363878 w 13269304"/>
                <a:gd name="connsiteY0" fmla="*/ 104 h 3930087"/>
                <a:gd name="connsiteX1" fmla="*/ 12782300 w 13269304"/>
                <a:gd name="connsiteY1" fmla="*/ 1338550 h 3930087"/>
                <a:gd name="connsiteX2" fmla="*/ 13192203 w 13269304"/>
                <a:gd name="connsiteY2" fmla="*/ 1306803 h 3930087"/>
                <a:gd name="connsiteX3" fmla="*/ 13269304 w 13269304"/>
                <a:gd name="connsiteY3" fmla="*/ 1282683 h 3930087"/>
                <a:gd name="connsiteX4" fmla="*/ 13269304 w 13269304"/>
                <a:gd name="connsiteY4" fmla="*/ 3930087 h 3930087"/>
                <a:gd name="connsiteX5" fmla="*/ 0 w 13269304"/>
                <a:gd name="connsiteY5" fmla="*/ 3930087 h 3930087"/>
                <a:gd name="connsiteX6" fmla="*/ 0 w 13269304"/>
                <a:gd name="connsiteY6" fmla="*/ 1743114 h 3930087"/>
                <a:gd name="connsiteX7" fmla="*/ 235991 w 13269304"/>
                <a:gd name="connsiteY7" fmla="*/ 1783857 h 3930087"/>
                <a:gd name="connsiteX8" fmla="*/ 1031297 w 13269304"/>
                <a:gd name="connsiteY8" fmla="*/ 1819278 h 3930087"/>
                <a:gd name="connsiteX9" fmla="*/ 2928580 w 13269304"/>
                <a:gd name="connsiteY9" fmla="*/ 1101728 h 3930087"/>
                <a:gd name="connsiteX10" fmla="*/ 4774814 w 13269304"/>
                <a:gd name="connsiteY10" fmla="*/ 1730378 h 3930087"/>
                <a:gd name="connsiteX11" fmla="*/ 6609447 w 13269304"/>
                <a:gd name="connsiteY11" fmla="*/ 391130 h 3930087"/>
                <a:gd name="connsiteX12" fmla="*/ 8450268 w 13269304"/>
                <a:gd name="connsiteY12" fmla="*/ 1260478 h 3930087"/>
                <a:gd name="connsiteX13" fmla="*/ 10363878 w 13269304"/>
                <a:gd name="connsiteY13" fmla="*/ 104 h 3930087"/>
                <a:gd name="connsiteX0" fmla="*/ 13269304 w 13360744"/>
                <a:gd name="connsiteY0" fmla="*/ 3930087 h 4021527"/>
                <a:gd name="connsiteX1" fmla="*/ 0 w 13360744"/>
                <a:gd name="connsiteY1" fmla="*/ 3930087 h 4021527"/>
                <a:gd name="connsiteX2" fmla="*/ 0 w 13360744"/>
                <a:gd name="connsiteY2" fmla="*/ 1743114 h 4021527"/>
                <a:gd name="connsiteX3" fmla="*/ 235991 w 13360744"/>
                <a:gd name="connsiteY3" fmla="*/ 1783857 h 4021527"/>
                <a:gd name="connsiteX4" fmla="*/ 1031297 w 13360744"/>
                <a:gd name="connsiteY4" fmla="*/ 1819278 h 4021527"/>
                <a:gd name="connsiteX5" fmla="*/ 2928580 w 13360744"/>
                <a:gd name="connsiteY5" fmla="*/ 1101728 h 4021527"/>
                <a:gd name="connsiteX6" fmla="*/ 4774814 w 13360744"/>
                <a:gd name="connsiteY6" fmla="*/ 1730378 h 4021527"/>
                <a:gd name="connsiteX7" fmla="*/ 6609447 w 13360744"/>
                <a:gd name="connsiteY7" fmla="*/ 391130 h 4021527"/>
                <a:gd name="connsiteX8" fmla="*/ 8450268 w 13360744"/>
                <a:gd name="connsiteY8" fmla="*/ 1260478 h 4021527"/>
                <a:gd name="connsiteX9" fmla="*/ 10363878 w 13360744"/>
                <a:gd name="connsiteY9" fmla="*/ 104 h 4021527"/>
                <a:gd name="connsiteX10" fmla="*/ 12782300 w 13360744"/>
                <a:gd name="connsiteY10" fmla="*/ 1338550 h 4021527"/>
                <a:gd name="connsiteX11" fmla="*/ 13192203 w 13360744"/>
                <a:gd name="connsiteY11" fmla="*/ 1306803 h 4021527"/>
                <a:gd name="connsiteX12" fmla="*/ 13269304 w 13360744"/>
                <a:gd name="connsiteY12" fmla="*/ 1282683 h 4021527"/>
                <a:gd name="connsiteX13" fmla="*/ 13360744 w 13360744"/>
                <a:gd name="connsiteY13" fmla="*/ 4021527 h 4021527"/>
                <a:gd name="connsiteX0" fmla="*/ 13269304 w 13269304"/>
                <a:gd name="connsiteY0" fmla="*/ 3930087 h 3930087"/>
                <a:gd name="connsiteX1" fmla="*/ 0 w 13269304"/>
                <a:gd name="connsiteY1" fmla="*/ 3930087 h 3930087"/>
                <a:gd name="connsiteX2" fmla="*/ 0 w 13269304"/>
                <a:gd name="connsiteY2" fmla="*/ 1743114 h 3930087"/>
                <a:gd name="connsiteX3" fmla="*/ 235991 w 13269304"/>
                <a:gd name="connsiteY3" fmla="*/ 1783857 h 3930087"/>
                <a:gd name="connsiteX4" fmla="*/ 1031297 w 13269304"/>
                <a:gd name="connsiteY4" fmla="*/ 1819278 h 3930087"/>
                <a:gd name="connsiteX5" fmla="*/ 2928580 w 13269304"/>
                <a:gd name="connsiteY5" fmla="*/ 1101728 h 3930087"/>
                <a:gd name="connsiteX6" fmla="*/ 4774814 w 13269304"/>
                <a:gd name="connsiteY6" fmla="*/ 1730378 h 3930087"/>
                <a:gd name="connsiteX7" fmla="*/ 6609447 w 13269304"/>
                <a:gd name="connsiteY7" fmla="*/ 391130 h 3930087"/>
                <a:gd name="connsiteX8" fmla="*/ 8450268 w 13269304"/>
                <a:gd name="connsiteY8" fmla="*/ 1260478 h 3930087"/>
                <a:gd name="connsiteX9" fmla="*/ 10363878 w 13269304"/>
                <a:gd name="connsiteY9" fmla="*/ 104 h 3930087"/>
                <a:gd name="connsiteX10" fmla="*/ 12782300 w 13269304"/>
                <a:gd name="connsiteY10" fmla="*/ 1338550 h 3930087"/>
                <a:gd name="connsiteX11" fmla="*/ 13192203 w 13269304"/>
                <a:gd name="connsiteY11" fmla="*/ 1306803 h 3930087"/>
                <a:gd name="connsiteX12" fmla="*/ 13269304 w 13269304"/>
                <a:gd name="connsiteY12" fmla="*/ 1282683 h 3930087"/>
                <a:gd name="connsiteX0" fmla="*/ 0 w 13269304"/>
                <a:gd name="connsiteY0" fmla="*/ 3930087 h 3930087"/>
                <a:gd name="connsiteX1" fmla="*/ 0 w 13269304"/>
                <a:gd name="connsiteY1" fmla="*/ 1743114 h 3930087"/>
                <a:gd name="connsiteX2" fmla="*/ 235991 w 13269304"/>
                <a:gd name="connsiteY2" fmla="*/ 1783857 h 3930087"/>
                <a:gd name="connsiteX3" fmla="*/ 1031297 w 13269304"/>
                <a:gd name="connsiteY3" fmla="*/ 1819278 h 3930087"/>
                <a:gd name="connsiteX4" fmla="*/ 2928580 w 13269304"/>
                <a:gd name="connsiteY4" fmla="*/ 1101728 h 3930087"/>
                <a:gd name="connsiteX5" fmla="*/ 4774814 w 13269304"/>
                <a:gd name="connsiteY5" fmla="*/ 1730378 h 3930087"/>
                <a:gd name="connsiteX6" fmla="*/ 6609447 w 13269304"/>
                <a:gd name="connsiteY6" fmla="*/ 391130 h 3930087"/>
                <a:gd name="connsiteX7" fmla="*/ 8450268 w 13269304"/>
                <a:gd name="connsiteY7" fmla="*/ 1260478 h 3930087"/>
                <a:gd name="connsiteX8" fmla="*/ 10363878 w 13269304"/>
                <a:gd name="connsiteY8" fmla="*/ 104 h 3930087"/>
                <a:gd name="connsiteX9" fmla="*/ 12782300 w 13269304"/>
                <a:gd name="connsiteY9" fmla="*/ 1338550 h 3930087"/>
                <a:gd name="connsiteX10" fmla="*/ 13192203 w 13269304"/>
                <a:gd name="connsiteY10" fmla="*/ 1306803 h 3930087"/>
                <a:gd name="connsiteX11" fmla="*/ 13269304 w 13269304"/>
                <a:gd name="connsiteY11" fmla="*/ 1282683 h 3930087"/>
                <a:gd name="connsiteX0" fmla="*/ 0 w 13269304"/>
                <a:gd name="connsiteY0" fmla="*/ 1743114 h 1831747"/>
                <a:gd name="connsiteX1" fmla="*/ 235991 w 13269304"/>
                <a:gd name="connsiteY1" fmla="*/ 1783857 h 1831747"/>
                <a:gd name="connsiteX2" fmla="*/ 1031297 w 13269304"/>
                <a:gd name="connsiteY2" fmla="*/ 1819278 h 1831747"/>
                <a:gd name="connsiteX3" fmla="*/ 2928580 w 13269304"/>
                <a:gd name="connsiteY3" fmla="*/ 1101728 h 1831747"/>
                <a:gd name="connsiteX4" fmla="*/ 4774814 w 13269304"/>
                <a:gd name="connsiteY4" fmla="*/ 1730378 h 1831747"/>
                <a:gd name="connsiteX5" fmla="*/ 6609447 w 13269304"/>
                <a:gd name="connsiteY5" fmla="*/ 391130 h 1831747"/>
                <a:gd name="connsiteX6" fmla="*/ 8450268 w 13269304"/>
                <a:gd name="connsiteY6" fmla="*/ 1260478 h 1831747"/>
                <a:gd name="connsiteX7" fmla="*/ 10363878 w 13269304"/>
                <a:gd name="connsiteY7" fmla="*/ 104 h 1831747"/>
                <a:gd name="connsiteX8" fmla="*/ 12782300 w 13269304"/>
                <a:gd name="connsiteY8" fmla="*/ 1338550 h 1831747"/>
                <a:gd name="connsiteX9" fmla="*/ 13192203 w 13269304"/>
                <a:gd name="connsiteY9" fmla="*/ 1306803 h 1831747"/>
                <a:gd name="connsiteX10" fmla="*/ 13269304 w 13269304"/>
                <a:gd name="connsiteY10" fmla="*/ 1282683 h 1831747"/>
                <a:gd name="connsiteX0" fmla="*/ 0 w 13269304"/>
                <a:gd name="connsiteY0" fmla="*/ 1578028 h 1666661"/>
                <a:gd name="connsiteX1" fmla="*/ 235991 w 13269304"/>
                <a:gd name="connsiteY1" fmla="*/ 1618771 h 1666661"/>
                <a:gd name="connsiteX2" fmla="*/ 1031297 w 13269304"/>
                <a:gd name="connsiteY2" fmla="*/ 1654192 h 1666661"/>
                <a:gd name="connsiteX3" fmla="*/ 2928580 w 13269304"/>
                <a:gd name="connsiteY3" fmla="*/ 936642 h 1666661"/>
                <a:gd name="connsiteX4" fmla="*/ 4774814 w 13269304"/>
                <a:gd name="connsiteY4" fmla="*/ 1565292 h 1666661"/>
                <a:gd name="connsiteX5" fmla="*/ 6609447 w 13269304"/>
                <a:gd name="connsiteY5" fmla="*/ 226044 h 1666661"/>
                <a:gd name="connsiteX6" fmla="*/ 8450268 w 13269304"/>
                <a:gd name="connsiteY6" fmla="*/ 1095392 h 1666661"/>
                <a:gd name="connsiteX7" fmla="*/ 10363878 w 13269304"/>
                <a:gd name="connsiteY7" fmla="*/ 118 h 1666661"/>
                <a:gd name="connsiteX8" fmla="*/ 12782300 w 13269304"/>
                <a:gd name="connsiteY8" fmla="*/ 1173464 h 1666661"/>
                <a:gd name="connsiteX9" fmla="*/ 13192203 w 13269304"/>
                <a:gd name="connsiteY9" fmla="*/ 1141717 h 1666661"/>
                <a:gd name="connsiteX10" fmla="*/ 13269304 w 13269304"/>
                <a:gd name="connsiteY10" fmla="*/ 1117597 h 166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69304" h="1666661">
                  <a:moveTo>
                    <a:pt x="0" y="1578028"/>
                  </a:moveTo>
                  <a:lnTo>
                    <a:pt x="235991" y="1618771"/>
                  </a:lnTo>
                  <a:cubicBezTo>
                    <a:pt x="511712" y="1660344"/>
                    <a:pt x="790947" y="1681973"/>
                    <a:pt x="1031297" y="1654192"/>
                  </a:cubicBezTo>
                  <a:cubicBezTo>
                    <a:pt x="1672232" y="1580109"/>
                    <a:pt x="2304661" y="951459"/>
                    <a:pt x="2928580" y="936642"/>
                  </a:cubicBezTo>
                  <a:cubicBezTo>
                    <a:pt x="3552500" y="921825"/>
                    <a:pt x="4161337" y="1683725"/>
                    <a:pt x="4774814" y="1565292"/>
                  </a:cubicBezTo>
                  <a:cubicBezTo>
                    <a:pt x="5388292" y="1446859"/>
                    <a:pt x="5996871" y="304361"/>
                    <a:pt x="6609447" y="226044"/>
                  </a:cubicBezTo>
                  <a:cubicBezTo>
                    <a:pt x="7222022" y="147727"/>
                    <a:pt x="7824530" y="1133046"/>
                    <a:pt x="8450268" y="1095392"/>
                  </a:cubicBezTo>
                  <a:cubicBezTo>
                    <a:pt x="9076006" y="1057738"/>
                    <a:pt x="9641872" y="-12893"/>
                    <a:pt x="10363878" y="118"/>
                  </a:cubicBezTo>
                  <a:cubicBezTo>
                    <a:pt x="11085884" y="13131"/>
                    <a:pt x="12310913" y="983198"/>
                    <a:pt x="12782300" y="1173464"/>
                  </a:cubicBezTo>
                  <a:cubicBezTo>
                    <a:pt x="13253687" y="1363730"/>
                    <a:pt x="13055934" y="1177533"/>
                    <a:pt x="13192203" y="1141717"/>
                  </a:cubicBezTo>
                  <a:lnTo>
                    <a:pt x="13269304" y="1117597"/>
                  </a:lnTo>
                </a:path>
              </a:pathLst>
            </a:custGeom>
            <a:noFill/>
            <a:ln w="53975">
              <a:gradFill flip="none" rotWithShape="1">
                <a:gsLst>
                  <a:gs pos="1000">
                    <a:schemeClr val="accent2">
                      <a:alpha val="0"/>
                    </a:schemeClr>
                  </a:gs>
                  <a:gs pos="100000">
                    <a:schemeClr val="accent2">
                      <a:alpha val="0"/>
                    </a:schemeClr>
                  </a:gs>
                  <a:gs pos="85000">
                    <a:schemeClr val="accent2">
                      <a:lumMod val="40000"/>
                      <a:lumOff val="60000"/>
                    </a:schemeClr>
                  </a:gs>
                  <a:gs pos="21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9E8B2D78-0DC6-EAD2-5FC7-7ABCCC33A283}"/>
                </a:ext>
              </a:extLst>
            </p:cNvPr>
            <p:cNvSpPr/>
            <p:nvPr/>
          </p:nvSpPr>
          <p:spPr>
            <a:xfrm>
              <a:off x="9733097" y="4389225"/>
              <a:ext cx="175020" cy="17502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9F5A3518-08DD-9D38-C37F-AFC0D916DCD9}"/>
                </a:ext>
              </a:extLst>
            </p:cNvPr>
            <p:cNvSpPr/>
            <p:nvPr/>
          </p:nvSpPr>
          <p:spPr>
            <a:xfrm>
              <a:off x="6008490" y="4638474"/>
              <a:ext cx="175020" cy="17502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944E5060-ACCD-4D2A-FF84-1D38F42C829F}"/>
                </a:ext>
              </a:extLst>
            </p:cNvPr>
            <p:cNvSpPr/>
            <p:nvPr/>
          </p:nvSpPr>
          <p:spPr>
            <a:xfrm>
              <a:off x="2266282" y="5353188"/>
              <a:ext cx="175020" cy="17502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 descr="图片包含 游戏机, 灯, 伞&#10;&#10;描述已自动生成">
            <a:extLst>
              <a:ext uri="{FF2B5EF4-FFF2-40B4-BE49-F238E27FC236}">
                <a16:creationId xmlns:a16="http://schemas.microsoft.com/office/drawing/2014/main" id="{5A2894CF-26BD-92D5-A409-EA87632A98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478" y="5303820"/>
            <a:ext cx="782880" cy="94281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60" name="图片 59" descr="图片包含 桌子, 游戏机, 大&#10;&#10;描述已自动生成">
            <a:extLst>
              <a:ext uri="{FF2B5EF4-FFF2-40B4-BE49-F238E27FC236}">
                <a16:creationId xmlns:a16="http://schemas.microsoft.com/office/drawing/2014/main" id="{24F61262-9EEB-B302-56D0-FFB81F63D5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58" y="1736599"/>
            <a:ext cx="1581432" cy="1804898"/>
          </a:xfrm>
          <a:prstGeom prst="rect">
            <a:avLst/>
          </a:prstGeom>
          <a:effectLst>
            <a:outerShdw blurRad="279400" dist="190500" dir="2700000" algn="tl" rotWithShape="0">
              <a:schemeClr val="accent2">
                <a:alpha val="26000"/>
              </a:schemeClr>
            </a:outerShdw>
          </a:effectLst>
        </p:spPr>
      </p:pic>
      <p:pic>
        <p:nvPicPr>
          <p:cNvPr id="61" name="图片 60" descr="图片包含 室内, 桌子, 小, 电脑&#10;&#10;描述已自动生成">
            <a:extLst>
              <a:ext uri="{FF2B5EF4-FFF2-40B4-BE49-F238E27FC236}">
                <a16:creationId xmlns:a16="http://schemas.microsoft.com/office/drawing/2014/main" id="{1CD321EA-8A4A-E6FA-71DC-5AD60DD5C1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8" y="1895567"/>
            <a:ext cx="1454100" cy="1645930"/>
          </a:xfrm>
          <a:prstGeom prst="rect">
            <a:avLst/>
          </a:prstGeom>
          <a:effectLst>
            <a:outerShdw blurRad="279400" dist="190500" dir="2700000" algn="tl" rotWithShape="0">
              <a:schemeClr val="accent2">
                <a:alpha val="26000"/>
              </a:schemeClr>
            </a:outerShdw>
          </a:effectLst>
        </p:spPr>
      </p:pic>
      <p:pic>
        <p:nvPicPr>
          <p:cNvPr id="66" name="图片 65" descr="图片包含 室内, 桌子, 小, 电脑&#10;&#10;描述已自动生成">
            <a:extLst>
              <a:ext uri="{FF2B5EF4-FFF2-40B4-BE49-F238E27FC236}">
                <a16:creationId xmlns:a16="http://schemas.microsoft.com/office/drawing/2014/main" id="{07BE5E2A-1A79-D741-291A-4572927214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35" y="1823727"/>
            <a:ext cx="1454100" cy="1645930"/>
          </a:xfrm>
          <a:prstGeom prst="rect">
            <a:avLst/>
          </a:prstGeom>
          <a:effectLst>
            <a:outerShdw blurRad="279400" dist="190500" dir="2700000" algn="tl" rotWithShape="0">
              <a:schemeClr val="accent2">
                <a:alpha val="26000"/>
              </a:schemeClr>
            </a:outerShdw>
          </a:effectLst>
        </p:spPr>
      </p:pic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41C9BA0F-FF95-900A-BF0B-59CC3D3CFDED}"/>
              </a:ext>
            </a:extLst>
          </p:cNvPr>
          <p:cNvSpPr/>
          <p:nvPr/>
        </p:nvSpPr>
        <p:spPr>
          <a:xfrm>
            <a:off x="1334194" y="3967279"/>
            <a:ext cx="1905348" cy="396348"/>
          </a:xfrm>
          <a:custGeom>
            <a:avLst/>
            <a:gdLst>
              <a:gd name="connsiteX0" fmla="*/ 0 w 4413102"/>
              <a:gd name="connsiteY0" fmla="*/ 0 h 527722"/>
              <a:gd name="connsiteX1" fmla="*/ 4413102 w 4413102"/>
              <a:gd name="connsiteY1" fmla="*/ 0 h 527722"/>
              <a:gd name="connsiteX2" fmla="*/ 4238781 w 4413102"/>
              <a:gd name="connsiteY2" fmla="*/ 263860 h 527722"/>
              <a:gd name="connsiteX3" fmla="*/ 4413102 w 4413102"/>
              <a:gd name="connsiteY3" fmla="*/ 527720 h 527722"/>
              <a:gd name="connsiteX4" fmla="*/ 4413102 w 4413102"/>
              <a:gd name="connsiteY4" fmla="*/ 527722 h 527722"/>
              <a:gd name="connsiteX5" fmla="*/ 0 w 4413102"/>
              <a:gd name="connsiteY5" fmla="*/ 527722 h 527722"/>
              <a:gd name="connsiteX6" fmla="*/ 0 w 4413102"/>
              <a:gd name="connsiteY6" fmla="*/ 527719 h 527722"/>
              <a:gd name="connsiteX7" fmla="*/ 174319 w 4413102"/>
              <a:gd name="connsiteY7" fmla="*/ 263862 h 527722"/>
              <a:gd name="connsiteX8" fmla="*/ 0 w 4413102"/>
              <a:gd name="connsiteY8" fmla="*/ 4 h 52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102" h="527722">
                <a:moveTo>
                  <a:pt x="0" y="0"/>
                </a:moveTo>
                <a:lnTo>
                  <a:pt x="4413102" y="0"/>
                </a:lnTo>
                <a:lnTo>
                  <a:pt x="4238781" y="263860"/>
                </a:lnTo>
                <a:lnTo>
                  <a:pt x="4413102" y="527720"/>
                </a:lnTo>
                <a:lnTo>
                  <a:pt x="4413102" y="527722"/>
                </a:lnTo>
                <a:lnTo>
                  <a:pt x="0" y="527722"/>
                </a:lnTo>
                <a:lnTo>
                  <a:pt x="0" y="527719"/>
                </a:lnTo>
                <a:lnTo>
                  <a:pt x="174319" y="263862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/>
              <a:t>一等奖</a:t>
            </a: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8232D09C-E101-F82B-60A7-6286F4A2795B}"/>
              </a:ext>
            </a:extLst>
          </p:cNvPr>
          <p:cNvSpPr/>
          <p:nvPr/>
        </p:nvSpPr>
        <p:spPr>
          <a:xfrm>
            <a:off x="5136399" y="3967279"/>
            <a:ext cx="1905348" cy="396348"/>
          </a:xfrm>
          <a:custGeom>
            <a:avLst/>
            <a:gdLst>
              <a:gd name="connsiteX0" fmla="*/ 0 w 4413102"/>
              <a:gd name="connsiteY0" fmla="*/ 0 h 527722"/>
              <a:gd name="connsiteX1" fmla="*/ 4413102 w 4413102"/>
              <a:gd name="connsiteY1" fmla="*/ 0 h 527722"/>
              <a:gd name="connsiteX2" fmla="*/ 4238781 w 4413102"/>
              <a:gd name="connsiteY2" fmla="*/ 263860 h 527722"/>
              <a:gd name="connsiteX3" fmla="*/ 4413102 w 4413102"/>
              <a:gd name="connsiteY3" fmla="*/ 527720 h 527722"/>
              <a:gd name="connsiteX4" fmla="*/ 4413102 w 4413102"/>
              <a:gd name="connsiteY4" fmla="*/ 527722 h 527722"/>
              <a:gd name="connsiteX5" fmla="*/ 0 w 4413102"/>
              <a:gd name="connsiteY5" fmla="*/ 527722 h 527722"/>
              <a:gd name="connsiteX6" fmla="*/ 0 w 4413102"/>
              <a:gd name="connsiteY6" fmla="*/ 527719 h 527722"/>
              <a:gd name="connsiteX7" fmla="*/ 174319 w 4413102"/>
              <a:gd name="connsiteY7" fmla="*/ 263862 h 527722"/>
              <a:gd name="connsiteX8" fmla="*/ 0 w 4413102"/>
              <a:gd name="connsiteY8" fmla="*/ 4 h 52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102" h="527722">
                <a:moveTo>
                  <a:pt x="0" y="0"/>
                </a:moveTo>
                <a:lnTo>
                  <a:pt x="4413102" y="0"/>
                </a:lnTo>
                <a:lnTo>
                  <a:pt x="4238781" y="263860"/>
                </a:lnTo>
                <a:lnTo>
                  <a:pt x="4413102" y="527720"/>
                </a:lnTo>
                <a:lnTo>
                  <a:pt x="4413102" y="527722"/>
                </a:lnTo>
                <a:lnTo>
                  <a:pt x="0" y="527722"/>
                </a:lnTo>
                <a:lnTo>
                  <a:pt x="0" y="527719"/>
                </a:lnTo>
                <a:lnTo>
                  <a:pt x="174319" y="263862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/>
              <a:t>二等奖</a:t>
            </a: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CFE02450-2671-23EF-1F39-2F2D9836D9FB}"/>
              </a:ext>
            </a:extLst>
          </p:cNvPr>
          <p:cNvSpPr/>
          <p:nvPr/>
        </p:nvSpPr>
        <p:spPr>
          <a:xfrm>
            <a:off x="9029280" y="3967279"/>
            <a:ext cx="1905348" cy="396348"/>
          </a:xfrm>
          <a:custGeom>
            <a:avLst/>
            <a:gdLst>
              <a:gd name="connsiteX0" fmla="*/ 0 w 4413102"/>
              <a:gd name="connsiteY0" fmla="*/ 0 h 527722"/>
              <a:gd name="connsiteX1" fmla="*/ 4413102 w 4413102"/>
              <a:gd name="connsiteY1" fmla="*/ 0 h 527722"/>
              <a:gd name="connsiteX2" fmla="*/ 4238781 w 4413102"/>
              <a:gd name="connsiteY2" fmla="*/ 263860 h 527722"/>
              <a:gd name="connsiteX3" fmla="*/ 4413102 w 4413102"/>
              <a:gd name="connsiteY3" fmla="*/ 527720 h 527722"/>
              <a:gd name="connsiteX4" fmla="*/ 4413102 w 4413102"/>
              <a:gd name="connsiteY4" fmla="*/ 527722 h 527722"/>
              <a:gd name="connsiteX5" fmla="*/ 0 w 4413102"/>
              <a:gd name="connsiteY5" fmla="*/ 527722 h 527722"/>
              <a:gd name="connsiteX6" fmla="*/ 0 w 4413102"/>
              <a:gd name="connsiteY6" fmla="*/ 527719 h 527722"/>
              <a:gd name="connsiteX7" fmla="*/ 174319 w 4413102"/>
              <a:gd name="connsiteY7" fmla="*/ 263862 h 527722"/>
              <a:gd name="connsiteX8" fmla="*/ 0 w 4413102"/>
              <a:gd name="connsiteY8" fmla="*/ 4 h 52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102" h="527722">
                <a:moveTo>
                  <a:pt x="0" y="0"/>
                </a:moveTo>
                <a:lnTo>
                  <a:pt x="4413102" y="0"/>
                </a:lnTo>
                <a:lnTo>
                  <a:pt x="4238781" y="263860"/>
                </a:lnTo>
                <a:lnTo>
                  <a:pt x="4413102" y="527720"/>
                </a:lnTo>
                <a:lnTo>
                  <a:pt x="4413102" y="527722"/>
                </a:lnTo>
                <a:lnTo>
                  <a:pt x="0" y="527722"/>
                </a:lnTo>
                <a:lnTo>
                  <a:pt x="0" y="527719"/>
                </a:lnTo>
                <a:lnTo>
                  <a:pt x="174319" y="263862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175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dirty="0"/>
              <a:t>三等奖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41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A085FD5-CE41-31B2-E178-7ED4A30B77E8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抽奖活动：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F5A98CC-772F-1C33-BA07-E7E6BDB02E9A}"/>
              </a:ext>
            </a:extLst>
          </p:cNvPr>
          <p:cNvCxnSpPr>
            <a:cxnSpLocks/>
          </p:cNvCxnSpPr>
          <p:nvPr/>
        </p:nvCxnSpPr>
        <p:spPr>
          <a:xfrm>
            <a:off x="3352800" y="553627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形 3">
            <a:extLst>
              <a:ext uri="{FF2B5EF4-FFF2-40B4-BE49-F238E27FC236}">
                <a16:creationId xmlns:a16="http://schemas.microsoft.com/office/drawing/2014/main" id="{E2F6FE69-08A0-3C17-F406-6A6F6F70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551B4D57-7574-E97A-183B-BF1E961654C2}"/>
              </a:ext>
            </a:extLst>
          </p:cNvPr>
          <p:cNvGrpSpPr/>
          <p:nvPr/>
        </p:nvGrpSpPr>
        <p:grpSpPr>
          <a:xfrm>
            <a:off x="4241046" y="1546845"/>
            <a:ext cx="3709909" cy="3980209"/>
            <a:chOff x="3576262" y="1521660"/>
            <a:chExt cx="3898595" cy="4182642"/>
          </a:xfrm>
        </p:grpSpPr>
        <p:pic>
          <p:nvPicPr>
            <p:cNvPr id="9" name="图片 8" descr="图片包含 桌子, 游戏机, 大&#10;&#10;描述已自动生成">
              <a:extLst>
                <a:ext uri="{FF2B5EF4-FFF2-40B4-BE49-F238E27FC236}">
                  <a16:creationId xmlns:a16="http://schemas.microsoft.com/office/drawing/2014/main" id="{7DC6C6D3-38DD-C74C-7DC1-5B131A68C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62" y="1521660"/>
              <a:ext cx="2914313" cy="3326123"/>
            </a:xfrm>
            <a:prstGeom prst="rect">
              <a:avLst/>
            </a:prstGeom>
            <a:effectLst>
              <a:outerShdw blurRad="279400" dist="190500" dir="2700000" algn="tl" rotWithShape="0">
                <a:schemeClr val="accent2">
                  <a:alpha val="26000"/>
                </a:schemeClr>
              </a:outerShdw>
            </a:effectLst>
          </p:spPr>
        </p:pic>
        <p:pic>
          <p:nvPicPr>
            <p:cNvPr id="10" name="图片 9" descr="图片包含 室内, 桌子, 小, 电脑&#10;&#10;描述已自动生成">
              <a:extLst>
                <a:ext uri="{FF2B5EF4-FFF2-40B4-BE49-F238E27FC236}">
                  <a16:creationId xmlns:a16="http://schemas.microsoft.com/office/drawing/2014/main" id="{5554D356-C7B5-FD10-2B36-B1E8B896E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974" y="2834039"/>
              <a:ext cx="2184883" cy="2473120"/>
            </a:xfrm>
            <a:prstGeom prst="rect">
              <a:avLst/>
            </a:prstGeom>
            <a:effectLst>
              <a:outerShdw blurRad="279400" dist="190500" dir="2700000" algn="tl" rotWithShape="0">
                <a:schemeClr val="accent2">
                  <a:alpha val="26000"/>
                </a:schemeClr>
              </a:outerShdw>
            </a:effectLst>
          </p:spPr>
        </p:pic>
        <p:pic>
          <p:nvPicPr>
            <p:cNvPr id="11" name="图片 10" descr="图片包含 桌子, 花, 大, 玫瑰&#10;&#10;描述已自动生成">
              <a:extLst>
                <a:ext uri="{FF2B5EF4-FFF2-40B4-BE49-F238E27FC236}">
                  <a16:creationId xmlns:a16="http://schemas.microsoft.com/office/drawing/2014/main" id="{082EACD0-6788-BBA2-BB41-55A44292F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62" y="3749518"/>
              <a:ext cx="1967212" cy="1954784"/>
            </a:xfrm>
            <a:prstGeom prst="rect">
              <a:avLst/>
            </a:prstGeom>
          </p:spPr>
        </p:pic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737B009-315B-95C7-8B85-823EC5D7D54C}"/>
              </a:ext>
            </a:extLst>
          </p:cNvPr>
          <p:cNvSpPr/>
          <p:nvPr/>
        </p:nvSpPr>
        <p:spPr>
          <a:xfrm>
            <a:off x="816217" y="1372934"/>
            <a:ext cx="3160492" cy="1785941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249E12B-C6D9-BDB0-3BEA-1BE1AB73746B}"/>
              </a:ext>
            </a:extLst>
          </p:cNvPr>
          <p:cNvSpPr/>
          <p:nvPr/>
        </p:nvSpPr>
        <p:spPr>
          <a:xfrm>
            <a:off x="8274282" y="1372934"/>
            <a:ext cx="3160492" cy="1785941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3BF49D5-50AF-19DC-657E-B4D123245E92}"/>
              </a:ext>
            </a:extLst>
          </p:cNvPr>
          <p:cNvSpPr/>
          <p:nvPr/>
        </p:nvSpPr>
        <p:spPr>
          <a:xfrm>
            <a:off x="816217" y="3699125"/>
            <a:ext cx="3160492" cy="1785941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931049D-E0F2-32D9-8F06-41047FCF02B2}"/>
              </a:ext>
            </a:extLst>
          </p:cNvPr>
          <p:cNvSpPr/>
          <p:nvPr/>
        </p:nvSpPr>
        <p:spPr>
          <a:xfrm>
            <a:off x="8274282" y="3699125"/>
            <a:ext cx="3160492" cy="1785941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pic>
        <p:nvPicPr>
          <p:cNvPr id="18" name="图片 17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44E5444D-D8C5-15A1-196D-AABB3A3A6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467812" y="6409798"/>
            <a:ext cx="2057729" cy="1278944"/>
          </a:xfrm>
          <a:prstGeom prst="rect">
            <a:avLst/>
          </a:prstGeom>
        </p:spPr>
      </p:pic>
      <p:pic>
        <p:nvPicPr>
          <p:cNvPr id="19" name="图片 18" descr="树上的叶子&#10;&#10;低可信度描述已自动生成">
            <a:extLst>
              <a:ext uri="{FF2B5EF4-FFF2-40B4-BE49-F238E27FC236}">
                <a16:creationId xmlns:a16="http://schemas.microsoft.com/office/drawing/2014/main" id="{E453D912-C07C-7BD0-203E-41C6CF45B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0638">
            <a:off x="10985504" y="-131290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16871D8-F6E9-F00A-463B-AC5599233A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21" name="图片 20" descr="徽标&#10;&#10;描述已自动生成">
            <a:extLst>
              <a:ext uri="{FF2B5EF4-FFF2-40B4-BE49-F238E27FC236}">
                <a16:creationId xmlns:a16="http://schemas.microsoft.com/office/drawing/2014/main" id="{A95AB2C1-D209-4A5B-6AB5-BE132F244E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2" name="图片 2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46766279-A3D7-5D8F-AD6E-5940D71D12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576814" y="5765321"/>
            <a:ext cx="1748595" cy="1086807"/>
          </a:xfrm>
          <a:prstGeom prst="rect">
            <a:avLst/>
          </a:prstGeom>
        </p:spPr>
      </p:pic>
      <p:pic>
        <p:nvPicPr>
          <p:cNvPr id="23" name="图片 2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D45D68D9-D715-F64E-5EB9-D5E0FAAA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52597" y="6122461"/>
            <a:ext cx="2057729" cy="1278944"/>
          </a:xfrm>
          <a:prstGeom prst="rect">
            <a:avLst/>
          </a:prstGeom>
        </p:spPr>
      </p:pic>
      <p:pic>
        <p:nvPicPr>
          <p:cNvPr id="24" name="图片 2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2E427FE-5EBB-D8BD-96A5-BAB5AEDC88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885727" y="6176210"/>
            <a:ext cx="2057729" cy="1278944"/>
          </a:xfrm>
          <a:prstGeom prst="rect">
            <a:avLst/>
          </a:prstGeom>
        </p:spPr>
      </p:pic>
      <p:pic>
        <p:nvPicPr>
          <p:cNvPr id="25" name="图片 24" descr="图片包含 背景图案&#10;&#10;描述已自动生成">
            <a:extLst>
              <a:ext uri="{FF2B5EF4-FFF2-40B4-BE49-F238E27FC236}">
                <a16:creationId xmlns:a16="http://schemas.microsoft.com/office/drawing/2014/main" id="{675C5769-363F-E8B4-37B1-75DEDFA214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5" y="6356064"/>
            <a:ext cx="843606" cy="860395"/>
          </a:xfrm>
          <a:prstGeom prst="rect">
            <a:avLst/>
          </a:prstGeom>
        </p:spPr>
      </p:pic>
      <p:pic>
        <p:nvPicPr>
          <p:cNvPr id="26" name="图片 25" descr="图片包含 室内, 物体, 灯, 灯光&#10;&#10;描述已自动生成">
            <a:extLst>
              <a:ext uri="{FF2B5EF4-FFF2-40B4-BE49-F238E27FC236}">
                <a16:creationId xmlns:a16="http://schemas.microsoft.com/office/drawing/2014/main" id="{70AF0ED3-5C7A-DEB7-5209-5295A7C45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99" y="5954221"/>
            <a:ext cx="557076" cy="70900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7" name="图片 26" descr="图片包含 背景图案&#10;&#10;描述已自动生成">
            <a:extLst>
              <a:ext uri="{FF2B5EF4-FFF2-40B4-BE49-F238E27FC236}">
                <a16:creationId xmlns:a16="http://schemas.microsoft.com/office/drawing/2014/main" id="{36CEB802-5CB5-22CA-0157-509DE21F5F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23" y="4457025"/>
            <a:ext cx="843606" cy="860395"/>
          </a:xfrm>
          <a:prstGeom prst="rect">
            <a:avLst/>
          </a:prstGeom>
        </p:spPr>
      </p:pic>
      <p:pic>
        <p:nvPicPr>
          <p:cNvPr id="28" name="图片 27" descr="图片包含 游戏机, 灯, 伞&#10;&#10;描述已自动生成">
            <a:extLst>
              <a:ext uri="{FF2B5EF4-FFF2-40B4-BE49-F238E27FC236}">
                <a16:creationId xmlns:a16="http://schemas.microsoft.com/office/drawing/2014/main" id="{4FC2F771-3EF7-891A-A924-57A812425A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478" y="5303820"/>
            <a:ext cx="782880" cy="94281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1" name="图片 30" descr="手里拿着鱼&#10;&#10;中度可信度描述已自动生成">
            <a:extLst>
              <a:ext uri="{FF2B5EF4-FFF2-40B4-BE49-F238E27FC236}">
                <a16:creationId xmlns:a16="http://schemas.microsoft.com/office/drawing/2014/main" id="{CC5779E4-C8BA-3A8A-6D83-478CF98765DD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027">
            <a:off x="3276724" y="1161562"/>
            <a:ext cx="1078113" cy="556858"/>
          </a:xfrm>
          <a:prstGeom prst="rect">
            <a:avLst/>
          </a:prstGeom>
        </p:spPr>
      </p:pic>
      <p:pic>
        <p:nvPicPr>
          <p:cNvPr id="32" name="图片 31" descr="手里拿着鱼&#10;&#10;中度可信度描述已自动生成">
            <a:extLst>
              <a:ext uri="{FF2B5EF4-FFF2-40B4-BE49-F238E27FC236}">
                <a16:creationId xmlns:a16="http://schemas.microsoft.com/office/drawing/2014/main" id="{E0A04DA6-BE09-D53E-6188-2A7C05F461D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027">
            <a:off x="3156108" y="3420695"/>
            <a:ext cx="1078113" cy="556858"/>
          </a:xfrm>
          <a:prstGeom prst="rect">
            <a:avLst/>
          </a:prstGeom>
        </p:spPr>
      </p:pic>
      <p:pic>
        <p:nvPicPr>
          <p:cNvPr id="33" name="图片 32" descr="手里拿着鱼&#10;&#10;中度可信度描述已自动生成">
            <a:extLst>
              <a:ext uri="{FF2B5EF4-FFF2-40B4-BE49-F238E27FC236}">
                <a16:creationId xmlns:a16="http://schemas.microsoft.com/office/drawing/2014/main" id="{33EA3992-DE2B-418A-31A7-96FB242E7C0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027">
            <a:off x="10711689" y="1117642"/>
            <a:ext cx="1078113" cy="556858"/>
          </a:xfrm>
          <a:prstGeom prst="rect">
            <a:avLst/>
          </a:prstGeom>
        </p:spPr>
      </p:pic>
      <p:pic>
        <p:nvPicPr>
          <p:cNvPr id="34" name="图片 33" descr="手里拿着鱼&#10;&#10;中度可信度描述已自动生成">
            <a:extLst>
              <a:ext uri="{FF2B5EF4-FFF2-40B4-BE49-F238E27FC236}">
                <a16:creationId xmlns:a16="http://schemas.microsoft.com/office/drawing/2014/main" id="{696EB5E2-A94A-4709-0820-5E8141B844E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027">
            <a:off x="10699946" y="3471419"/>
            <a:ext cx="1078113" cy="556858"/>
          </a:xfrm>
          <a:prstGeom prst="rect">
            <a:avLst/>
          </a:prstGeom>
        </p:spPr>
      </p:pic>
      <p:sp>
        <p:nvSpPr>
          <p:cNvPr id="38" name="文本占位符 1">
            <a:extLst>
              <a:ext uri="{FF2B5EF4-FFF2-40B4-BE49-F238E27FC236}">
                <a16:creationId xmlns:a16="http://schemas.microsoft.com/office/drawing/2014/main" id="{B201191B-38D1-2C33-9465-17D5A375C49E}"/>
              </a:ext>
            </a:extLst>
          </p:cNvPr>
          <p:cNvSpPr txBox="1">
            <a:spLocks/>
          </p:cNvSpPr>
          <p:nvPr/>
        </p:nvSpPr>
        <p:spPr>
          <a:xfrm>
            <a:off x="1029071" y="1852316"/>
            <a:ext cx="1098839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特等奖：</a:t>
            </a:r>
          </a:p>
        </p:txBody>
      </p:sp>
      <p:sp>
        <p:nvSpPr>
          <p:cNvPr id="39" name="文本占位符 1">
            <a:extLst>
              <a:ext uri="{FF2B5EF4-FFF2-40B4-BE49-F238E27FC236}">
                <a16:creationId xmlns:a16="http://schemas.microsoft.com/office/drawing/2014/main" id="{21ED72BF-7E8D-0F27-6F11-97BCA4E73C66}"/>
              </a:ext>
            </a:extLst>
          </p:cNvPr>
          <p:cNvSpPr txBox="1">
            <a:spLocks/>
          </p:cNvSpPr>
          <p:nvPr/>
        </p:nvSpPr>
        <p:spPr>
          <a:xfrm>
            <a:off x="1029072" y="2310770"/>
            <a:ext cx="1098838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价值：</a:t>
            </a:r>
          </a:p>
        </p:txBody>
      </p:sp>
      <p:sp>
        <p:nvSpPr>
          <p:cNvPr id="40" name="文本占位符 1">
            <a:extLst>
              <a:ext uri="{FF2B5EF4-FFF2-40B4-BE49-F238E27FC236}">
                <a16:creationId xmlns:a16="http://schemas.microsoft.com/office/drawing/2014/main" id="{38667F4A-5DB8-0218-4F59-83DAC7CC46DA}"/>
              </a:ext>
            </a:extLst>
          </p:cNvPr>
          <p:cNvSpPr txBox="1">
            <a:spLocks/>
          </p:cNvSpPr>
          <p:nvPr/>
        </p:nvSpPr>
        <p:spPr>
          <a:xfrm>
            <a:off x="2893111" y="1852316"/>
            <a:ext cx="595169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1</a:t>
            </a:r>
            <a:endParaRPr lang="zh-CN" altLang="en-US" sz="2000" b="0" dirty="0">
              <a:latin typeface="+mj-lt"/>
              <a:ea typeface="+mn-ea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651F5732-0F91-8C95-E2F5-D4BBAFF51087}"/>
              </a:ext>
            </a:extLst>
          </p:cNvPr>
          <p:cNvCxnSpPr>
            <a:cxnSpLocks/>
          </p:cNvCxnSpPr>
          <p:nvPr/>
        </p:nvCxnSpPr>
        <p:spPr>
          <a:xfrm>
            <a:off x="2048688" y="2065998"/>
            <a:ext cx="1222030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7F43827D-465D-3B37-CC0C-A4566A528EBA}"/>
              </a:ext>
            </a:extLst>
          </p:cNvPr>
          <p:cNvSpPr txBox="1"/>
          <p:nvPr/>
        </p:nvSpPr>
        <p:spPr>
          <a:xfrm>
            <a:off x="3465639" y="1969853"/>
            <a:ext cx="313307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名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016F9F5E-107E-EA5D-F09D-18E45889C89C}"/>
              </a:ext>
            </a:extLst>
          </p:cNvPr>
          <p:cNvCxnSpPr>
            <a:cxnSpLocks/>
          </p:cNvCxnSpPr>
          <p:nvPr/>
        </p:nvCxnSpPr>
        <p:spPr>
          <a:xfrm>
            <a:off x="2048688" y="2529232"/>
            <a:ext cx="41773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占位符 1">
            <a:extLst>
              <a:ext uri="{FF2B5EF4-FFF2-40B4-BE49-F238E27FC236}">
                <a16:creationId xmlns:a16="http://schemas.microsoft.com/office/drawing/2014/main" id="{43665ADF-B9C7-DCD3-6B68-1D89637EBB83}"/>
              </a:ext>
            </a:extLst>
          </p:cNvPr>
          <p:cNvSpPr txBox="1">
            <a:spLocks/>
          </p:cNvSpPr>
          <p:nvPr/>
        </p:nvSpPr>
        <p:spPr>
          <a:xfrm>
            <a:off x="2466421" y="2310770"/>
            <a:ext cx="804297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4000</a:t>
            </a:r>
            <a:endParaRPr lang="zh-CN" altLang="en-US" sz="2000" b="0" dirty="0">
              <a:latin typeface="+mj-lt"/>
              <a:ea typeface="+mn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F2538E6-8267-2740-4850-4B6A9432190A}"/>
              </a:ext>
            </a:extLst>
          </p:cNvPr>
          <p:cNvSpPr txBox="1"/>
          <p:nvPr/>
        </p:nvSpPr>
        <p:spPr>
          <a:xfrm>
            <a:off x="3251674" y="2416684"/>
            <a:ext cx="584826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元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个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文本占位符 1">
            <a:extLst>
              <a:ext uri="{FF2B5EF4-FFF2-40B4-BE49-F238E27FC236}">
                <a16:creationId xmlns:a16="http://schemas.microsoft.com/office/drawing/2014/main" id="{67DCC99D-9AC8-C8EB-49A7-F18F45435969}"/>
              </a:ext>
            </a:extLst>
          </p:cNvPr>
          <p:cNvSpPr txBox="1">
            <a:spLocks/>
          </p:cNvSpPr>
          <p:nvPr/>
        </p:nvSpPr>
        <p:spPr>
          <a:xfrm>
            <a:off x="1029071" y="4216345"/>
            <a:ext cx="1098839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三等奖：</a:t>
            </a:r>
          </a:p>
        </p:txBody>
      </p:sp>
      <p:sp>
        <p:nvSpPr>
          <p:cNvPr id="57" name="文本占位符 1">
            <a:extLst>
              <a:ext uri="{FF2B5EF4-FFF2-40B4-BE49-F238E27FC236}">
                <a16:creationId xmlns:a16="http://schemas.microsoft.com/office/drawing/2014/main" id="{33C80EA1-2C59-00AB-B509-D9AE0DC686DD}"/>
              </a:ext>
            </a:extLst>
          </p:cNvPr>
          <p:cNvSpPr txBox="1">
            <a:spLocks/>
          </p:cNvSpPr>
          <p:nvPr/>
        </p:nvSpPr>
        <p:spPr>
          <a:xfrm>
            <a:off x="1029072" y="4674799"/>
            <a:ext cx="1098838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价值：</a:t>
            </a:r>
          </a:p>
        </p:txBody>
      </p:sp>
      <p:sp>
        <p:nvSpPr>
          <p:cNvPr id="58" name="文本占位符 1">
            <a:extLst>
              <a:ext uri="{FF2B5EF4-FFF2-40B4-BE49-F238E27FC236}">
                <a16:creationId xmlns:a16="http://schemas.microsoft.com/office/drawing/2014/main" id="{9551942E-A32D-A06D-BD48-DF12B0DBA86B}"/>
              </a:ext>
            </a:extLst>
          </p:cNvPr>
          <p:cNvSpPr txBox="1">
            <a:spLocks/>
          </p:cNvSpPr>
          <p:nvPr/>
        </p:nvSpPr>
        <p:spPr>
          <a:xfrm>
            <a:off x="2893111" y="4216345"/>
            <a:ext cx="595169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4</a:t>
            </a:r>
            <a:endParaRPr lang="zh-CN" altLang="en-US" sz="2000" b="0" dirty="0">
              <a:latin typeface="+mj-lt"/>
              <a:ea typeface="+mn-ea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DFB86732-6B77-3528-A032-DD2663CCAFBE}"/>
              </a:ext>
            </a:extLst>
          </p:cNvPr>
          <p:cNvCxnSpPr>
            <a:cxnSpLocks/>
          </p:cNvCxnSpPr>
          <p:nvPr/>
        </p:nvCxnSpPr>
        <p:spPr>
          <a:xfrm>
            <a:off x="2048688" y="4430027"/>
            <a:ext cx="1222030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EB188234-C7FD-602D-599C-F3BD73FFEB85}"/>
              </a:ext>
            </a:extLst>
          </p:cNvPr>
          <p:cNvSpPr txBox="1"/>
          <p:nvPr/>
        </p:nvSpPr>
        <p:spPr>
          <a:xfrm>
            <a:off x="3465639" y="4333882"/>
            <a:ext cx="313307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名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B7E1E7BD-8EC5-2A75-9E26-E5040A3CA217}"/>
              </a:ext>
            </a:extLst>
          </p:cNvPr>
          <p:cNvCxnSpPr>
            <a:cxnSpLocks/>
          </p:cNvCxnSpPr>
          <p:nvPr/>
        </p:nvCxnSpPr>
        <p:spPr>
          <a:xfrm>
            <a:off x="2048688" y="4893261"/>
            <a:ext cx="605612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占位符 1">
            <a:extLst>
              <a:ext uri="{FF2B5EF4-FFF2-40B4-BE49-F238E27FC236}">
                <a16:creationId xmlns:a16="http://schemas.microsoft.com/office/drawing/2014/main" id="{40E480D0-D7CC-DB1E-C0D1-8B352EEAF0A8}"/>
              </a:ext>
            </a:extLst>
          </p:cNvPr>
          <p:cNvSpPr txBox="1">
            <a:spLocks/>
          </p:cNvSpPr>
          <p:nvPr/>
        </p:nvSpPr>
        <p:spPr>
          <a:xfrm>
            <a:off x="2466421" y="4674799"/>
            <a:ext cx="804297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500</a:t>
            </a:r>
            <a:endParaRPr lang="zh-CN" altLang="en-US" sz="2000" b="0" dirty="0">
              <a:latin typeface="+mj-lt"/>
              <a:ea typeface="+mn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05E26AB1-725A-15F0-4CEB-7E83F60E3732}"/>
              </a:ext>
            </a:extLst>
          </p:cNvPr>
          <p:cNvSpPr txBox="1"/>
          <p:nvPr/>
        </p:nvSpPr>
        <p:spPr>
          <a:xfrm>
            <a:off x="3251674" y="4780713"/>
            <a:ext cx="584826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元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个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文本占位符 1">
            <a:extLst>
              <a:ext uri="{FF2B5EF4-FFF2-40B4-BE49-F238E27FC236}">
                <a16:creationId xmlns:a16="http://schemas.microsoft.com/office/drawing/2014/main" id="{671BF50E-6D54-4406-39B5-094BE397D5EE}"/>
              </a:ext>
            </a:extLst>
          </p:cNvPr>
          <p:cNvSpPr txBox="1">
            <a:spLocks/>
          </p:cNvSpPr>
          <p:nvPr/>
        </p:nvSpPr>
        <p:spPr>
          <a:xfrm>
            <a:off x="8509346" y="4216345"/>
            <a:ext cx="1098839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四等奖：</a:t>
            </a:r>
          </a:p>
        </p:txBody>
      </p:sp>
      <p:sp>
        <p:nvSpPr>
          <p:cNvPr id="65" name="文本占位符 1">
            <a:extLst>
              <a:ext uri="{FF2B5EF4-FFF2-40B4-BE49-F238E27FC236}">
                <a16:creationId xmlns:a16="http://schemas.microsoft.com/office/drawing/2014/main" id="{E91E1BFC-B549-4A6C-D1CA-17561181E151}"/>
              </a:ext>
            </a:extLst>
          </p:cNvPr>
          <p:cNvSpPr txBox="1">
            <a:spLocks/>
          </p:cNvSpPr>
          <p:nvPr/>
        </p:nvSpPr>
        <p:spPr>
          <a:xfrm>
            <a:off x="8509347" y="4674799"/>
            <a:ext cx="1098838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价值：</a:t>
            </a:r>
          </a:p>
        </p:txBody>
      </p:sp>
      <p:sp>
        <p:nvSpPr>
          <p:cNvPr id="66" name="文本占位符 1">
            <a:extLst>
              <a:ext uri="{FF2B5EF4-FFF2-40B4-BE49-F238E27FC236}">
                <a16:creationId xmlns:a16="http://schemas.microsoft.com/office/drawing/2014/main" id="{6BFF0033-9925-0A8E-5608-D70907EB070B}"/>
              </a:ext>
            </a:extLst>
          </p:cNvPr>
          <p:cNvSpPr txBox="1">
            <a:spLocks/>
          </p:cNvSpPr>
          <p:nvPr/>
        </p:nvSpPr>
        <p:spPr>
          <a:xfrm>
            <a:off x="10373386" y="4216345"/>
            <a:ext cx="595169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6</a:t>
            </a:r>
            <a:endParaRPr lang="zh-CN" altLang="en-US" sz="2000" b="0" dirty="0">
              <a:latin typeface="+mj-lt"/>
              <a:ea typeface="+mn-ea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11826F3D-321A-FF72-CE8E-32E84D2D7D8E}"/>
              </a:ext>
            </a:extLst>
          </p:cNvPr>
          <p:cNvCxnSpPr>
            <a:cxnSpLocks/>
          </p:cNvCxnSpPr>
          <p:nvPr/>
        </p:nvCxnSpPr>
        <p:spPr>
          <a:xfrm>
            <a:off x="9528963" y="4430027"/>
            <a:ext cx="1222030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B6B718E2-B9E9-1C88-1515-0EDE19C8E1CE}"/>
              </a:ext>
            </a:extLst>
          </p:cNvPr>
          <p:cNvSpPr txBox="1"/>
          <p:nvPr/>
        </p:nvSpPr>
        <p:spPr>
          <a:xfrm>
            <a:off x="10945914" y="4333882"/>
            <a:ext cx="313307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名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BA3B16AD-1D1C-7150-6D29-F562EEB2BB77}"/>
              </a:ext>
            </a:extLst>
          </p:cNvPr>
          <p:cNvCxnSpPr>
            <a:cxnSpLocks/>
          </p:cNvCxnSpPr>
          <p:nvPr/>
        </p:nvCxnSpPr>
        <p:spPr>
          <a:xfrm>
            <a:off x="9528963" y="4893261"/>
            <a:ext cx="613257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占位符 1">
            <a:extLst>
              <a:ext uri="{FF2B5EF4-FFF2-40B4-BE49-F238E27FC236}">
                <a16:creationId xmlns:a16="http://schemas.microsoft.com/office/drawing/2014/main" id="{64D1D969-B649-6A48-6399-425E64B1D5F8}"/>
              </a:ext>
            </a:extLst>
          </p:cNvPr>
          <p:cNvSpPr txBox="1">
            <a:spLocks/>
          </p:cNvSpPr>
          <p:nvPr/>
        </p:nvSpPr>
        <p:spPr>
          <a:xfrm>
            <a:off x="9946696" y="4674799"/>
            <a:ext cx="804297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200</a:t>
            </a:r>
            <a:endParaRPr lang="zh-CN" altLang="en-US" sz="2000" b="0" dirty="0">
              <a:latin typeface="+mj-lt"/>
              <a:ea typeface="+mn-ea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D79C88E-35EF-9AB7-B7CD-34929CBFDD26}"/>
              </a:ext>
            </a:extLst>
          </p:cNvPr>
          <p:cNvSpPr txBox="1"/>
          <p:nvPr/>
        </p:nvSpPr>
        <p:spPr>
          <a:xfrm>
            <a:off x="10731949" y="4780713"/>
            <a:ext cx="584826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元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个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文本占位符 1">
            <a:extLst>
              <a:ext uri="{FF2B5EF4-FFF2-40B4-BE49-F238E27FC236}">
                <a16:creationId xmlns:a16="http://schemas.microsoft.com/office/drawing/2014/main" id="{3895E282-433F-FBDD-BA8B-A8134D3CB1CC}"/>
              </a:ext>
            </a:extLst>
          </p:cNvPr>
          <p:cNvSpPr txBox="1">
            <a:spLocks/>
          </p:cNvSpPr>
          <p:nvPr/>
        </p:nvSpPr>
        <p:spPr>
          <a:xfrm>
            <a:off x="8534740" y="1852316"/>
            <a:ext cx="1098839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一等奖：</a:t>
            </a:r>
          </a:p>
        </p:txBody>
      </p:sp>
      <p:sp>
        <p:nvSpPr>
          <p:cNvPr id="81" name="文本占位符 1">
            <a:extLst>
              <a:ext uri="{FF2B5EF4-FFF2-40B4-BE49-F238E27FC236}">
                <a16:creationId xmlns:a16="http://schemas.microsoft.com/office/drawing/2014/main" id="{0A4C9EC6-304E-32AD-6B4D-7F628EF394E8}"/>
              </a:ext>
            </a:extLst>
          </p:cNvPr>
          <p:cNvSpPr txBox="1">
            <a:spLocks/>
          </p:cNvSpPr>
          <p:nvPr/>
        </p:nvSpPr>
        <p:spPr>
          <a:xfrm>
            <a:off x="8534741" y="2310770"/>
            <a:ext cx="1098838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价值：</a:t>
            </a:r>
          </a:p>
        </p:txBody>
      </p:sp>
      <p:sp>
        <p:nvSpPr>
          <p:cNvPr id="82" name="文本占位符 1">
            <a:extLst>
              <a:ext uri="{FF2B5EF4-FFF2-40B4-BE49-F238E27FC236}">
                <a16:creationId xmlns:a16="http://schemas.microsoft.com/office/drawing/2014/main" id="{62F496E1-30DB-BE02-4F9A-43E0A976D5D5}"/>
              </a:ext>
            </a:extLst>
          </p:cNvPr>
          <p:cNvSpPr txBox="1">
            <a:spLocks/>
          </p:cNvSpPr>
          <p:nvPr/>
        </p:nvSpPr>
        <p:spPr>
          <a:xfrm>
            <a:off x="10398780" y="1852316"/>
            <a:ext cx="595169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2</a:t>
            </a:r>
            <a:endParaRPr lang="zh-CN" altLang="en-US" sz="2000" b="0" dirty="0">
              <a:latin typeface="+mj-lt"/>
              <a:ea typeface="+mn-ea"/>
            </a:endParaRPr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A27FC212-D4BD-2E64-A668-CE00F6367099}"/>
              </a:ext>
            </a:extLst>
          </p:cNvPr>
          <p:cNvCxnSpPr>
            <a:cxnSpLocks/>
          </p:cNvCxnSpPr>
          <p:nvPr/>
        </p:nvCxnSpPr>
        <p:spPr>
          <a:xfrm>
            <a:off x="9554357" y="2065998"/>
            <a:ext cx="1222030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>
            <a:extLst>
              <a:ext uri="{FF2B5EF4-FFF2-40B4-BE49-F238E27FC236}">
                <a16:creationId xmlns:a16="http://schemas.microsoft.com/office/drawing/2014/main" id="{42BF9902-B314-B7D5-327D-FAFD5756DA7E}"/>
              </a:ext>
            </a:extLst>
          </p:cNvPr>
          <p:cNvSpPr txBox="1"/>
          <p:nvPr/>
        </p:nvSpPr>
        <p:spPr>
          <a:xfrm>
            <a:off x="10971308" y="1969853"/>
            <a:ext cx="313307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名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52007BD0-61E7-BC40-0652-A4942C3DBCF7}"/>
              </a:ext>
            </a:extLst>
          </p:cNvPr>
          <p:cNvCxnSpPr>
            <a:cxnSpLocks/>
          </p:cNvCxnSpPr>
          <p:nvPr/>
        </p:nvCxnSpPr>
        <p:spPr>
          <a:xfrm>
            <a:off x="9554357" y="2529232"/>
            <a:ext cx="41773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占位符 1">
            <a:extLst>
              <a:ext uri="{FF2B5EF4-FFF2-40B4-BE49-F238E27FC236}">
                <a16:creationId xmlns:a16="http://schemas.microsoft.com/office/drawing/2014/main" id="{710A1F29-D578-9BF6-6B37-F74CA743C40C}"/>
              </a:ext>
            </a:extLst>
          </p:cNvPr>
          <p:cNvSpPr txBox="1">
            <a:spLocks/>
          </p:cNvSpPr>
          <p:nvPr/>
        </p:nvSpPr>
        <p:spPr>
          <a:xfrm>
            <a:off x="9972090" y="2310770"/>
            <a:ext cx="804297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1000</a:t>
            </a:r>
            <a:endParaRPr lang="zh-CN" altLang="en-US" sz="2000" b="0" dirty="0">
              <a:latin typeface="+mj-lt"/>
              <a:ea typeface="+mn-ea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6ADCB0B1-C06B-84EE-6092-47C67580C233}"/>
              </a:ext>
            </a:extLst>
          </p:cNvPr>
          <p:cNvSpPr txBox="1"/>
          <p:nvPr/>
        </p:nvSpPr>
        <p:spPr>
          <a:xfrm>
            <a:off x="10757343" y="2416684"/>
            <a:ext cx="584826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元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个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0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1AB8921-CC6D-F2EA-736F-213EB1060337}"/>
              </a:ext>
            </a:extLst>
          </p:cNvPr>
          <p:cNvSpPr txBox="1"/>
          <p:nvPr/>
        </p:nvSpPr>
        <p:spPr>
          <a:xfrm>
            <a:off x="2617410" y="2162631"/>
            <a:ext cx="3040914" cy="13741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000" dirty="0">
                <a:gradFill flip="none" rotWithShape="1">
                  <a:gsLst>
                    <a:gs pos="0">
                      <a:schemeClr val="accent2"/>
                    </a:gs>
                    <a:gs pos="52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D3B166"/>
                    </a:gs>
                  </a:gsLst>
                  <a:lin ang="2700000" scaled="1"/>
                  <a:tileRect/>
                </a:gradFill>
                <a:effectLst>
                  <a:outerShdw blurRad="127000" dist="101600" algn="l" rotWithShape="0">
                    <a:schemeClr val="accent4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</a:rPr>
              <a:t>目 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B81669-A333-E0F3-B1BC-6D346CC48EE4}"/>
              </a:ext>
            </a:extLst>
          </p:cNvPr>
          <p:cNvSpPr txBox="1"/>
          <p:nvPr/>
        </p:nvSpPr>
        <p:spPr>
          <a:xfrm>
            <a:off x="2782309" y="3615801"/>
            <a:ext cx="2876015" cy="7107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dirty="0">
                <a:gradFill flip="none" rotWithShape="1">
                  <a:gsLst>
                    <a:gs pos="0">
                      <a:schemeClr val="accent2"/>
                    </a:gs>
                    <a:gs pos="52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D3B166"/>
                    </a:gs>
                  </a:gsLst>
                  <a:lin ang="2700000" scaled="1"/>
                  <a:tileRect/>
                </a:gradFill>
                <a:effectLst>
                  <a:outerShdw blurRad="127000" dist="101600" algn="l" rotWithShape="0">
                    <a:schemeClr val="accent4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</a:rPr>
              <a:t>CONTENTS</a:t>
            </a:r>
            <a:endParaRPr lang="zh-CN" altLang="en-US" sz="3600" dirty="0">
              <a:gradFill flip="none" rotWithShape="1">
                <a:gsLst>
                  <a:gs pos="0">
                    <a:schemeClr val="accent2"/>
                  </a:gs>
                  <a:gs pos="52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D3B166"/>
                  </a:gs>
                </a:gsLst>
                <a:lin ang="2700000" scaled="1"/>
                <a:tileRect/>
              </a:gradFill>
              <a:effectLst>
                <a:outerShdw blurRad="127000" dist="101600" algn="l" rotWithShape="0">
                  <a:schemeClr val="accent4">
                    <a:lumMod val="50000"/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7F6D9C36-F605-54F3-8EE9-A6C710C93B56}"/>
              </a:ext>
            </a:extLst>
          </p:cNvPr>
          <p:cNvSpPr/>
          <p:nvPr/>
        </p:nvSpPr>
        <p:spPr>
          <a:xfrm>
            <a:off x="6960961" y="1036899"/>
            <a:ext cx="3359281" cy="981457"/>
          </a:xfrm>
          <a:prstGeom prst="roundRect">
            <a:avLst>
              <a:gd name="adj" fmla="val 5782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3AFE347-B32F-9D46-C9BB-3C60EF057992}"/>
              </a:ext>
            </a:extLst>
          </p:cNvPr>
          <p:cNvSpPr/>
          <p:nvPr/>
        </p:nvSpPr>
        <p:spPr>
          <a:xfrm>
            <a:off x="6960961" y="2304480"/>
            <a:ext cx="3359281" cy="981457"/>
          </a:xfrm>
          <a:prstGeom prst="roundRect">
            <a:avLst>
              <a:gd name="adj" fmla="val 5782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9221D867-3973-BB08-176F-45A1D562EE69}"/>
              </a:ext>
            </a:extLst>
          </p:cNvPr>
          <p:cNvSpPr/>
          <p:nvPr/>
        </p:nvSpPr>
        <p:spPr>
          <a:xfrm>
            <a:off x="6960961" y="3572061"/>
            <a:ext cx="3359281" cy="981457"/>
          </a:xfrm>
          <a:prstGeom prst="roundRect">
            <a:avLst>
              <a:gd name="adj" fmla="val 5782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77B185C-D4E1-4C88-DE52-EE7270201582}"/>
              </a:ext>
            </a:extLst>
          </p:cNvPr>
          <p:cNvSpPr/>
          <p:nvPr/>
        </p:nvSpPr>
        <p:spPr>
          <a:xfrm>
            <a:off x="6960961" y="4839643"/>
            <a:ext cx="3359281" cy="981457"/>
          </a:xfrm>
          <a:prstGeom prst="roundRect">
            <a:avLst>
              <a:gd name="adj" fmla="val 5782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78FDD2-BB07-B190-93C8-9F732766CFAB}"/>
              </a:ext>
            </a:extLst>
          </p:cNvPr>
          <p:cNvSpPr txBox="1"/>
          <p:nvPr/>
        </p:nvSpPr>
        <p:spPr>
          <a:xfrm>
            <a:off x="7074273" y="955244"/>
            <a:ext cx="3132656" cy="75515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3200" b="1">
                <a:ln>
                  <a:gradFill>
                    <a:gsLst>
                      <a:gs pos="4000">
                        <a:schemeClr val="accent2">
                          <a:lumMod val="60000"/>
                          <a:lumOff val="40000"/>
                          <a:alpha val="54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defRPr>
            </a:lvl1pPr>
          </a:lstStyle>
          <a:p>
            <a:pPr algn="dist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4BDA39-582E-C237-1AD8-026ED212F1E0}"/>
              </a:ext>
            </a:extLst>
          </p:cNvPr>
          <p:cNvSpPr txBox="1"/>
          <p:nvPr/>
        </p:nvSpPr>
        <p:spPr>
          <a:xfrm>
            <a:off x="7348830" y="1289990"/>
            <a:ext cx="2583541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活动背景介绍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C816597A-4783-32BF-A580-402DE1632312}"/>
              </a:ext>
            </a:extLst>
          </p:cNvPr>
          <p:cNvCxnSpPr>
            <a:cxnSpLocks/>
          </p:cNvCxnSpPr>
          <p:nvPr/>
        </p:nvCxnSpPr>
        <p:spPr>
          <a:xfrm>
            <a:off x="7374228" y="1896789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F9091133-D032-27E4-DA45-9F11D66A22BB}"/>
              </a:ext>
            </a:extLst>
          </p:cNvPr>
          <p:cNvSpPr txBox="1"/>
          <p:nvPr/>
        </p:nvSpPr>
        <p:spPr>
          <a:xfrm>
            <a:off x="7074273" y="2221014"/>
            <a:ext cx="3132656" cy="75515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3200" b="1">
                <a:ln>
                  <a:gradFill>
                    <a:gsLst>
                      <a:gs pos="4000">
                        <a:schemeClr val="accent2">
                          <a:lumMod val="60000"/>
                          <a:lumOff val="40000"/>
                          <a:alpha val="54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defRPr>
            </a:lvl1pPr>
          </a:lstStyle>
          <a:p>
            <a:pPr algn="dist"/>
            <a:r>
              <a:rPr lang="en-US" altLang="zh-CN" dirty="0"/>
              <a:t>PART TWO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829194-7C35-6E34-F84B-A9A3D7F1162D}"/>
              </a:ext>
            </a:extLst>
          </p:cNvPr>
          <p:cNvSpPr txBox="1"/>
          <p:nvPr/>
        </p:nvSpPr>
        <p:spPr>
          <a:xfrm>
            <a:off x="7348830" y="2555760"/>
            <a:ext cx="2583541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活动流程分析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B047018-7EB0-B87D-B30F-545337065687}"/>
              </a:ext>
            </a:extLst>
          </p:cNvPr>
          <p:cNvCxnSpPr>
            <a:cxnSpLocks/>
          </p:cNvCxnSpPr>
          <p:nvPr/>
        </p:nvCxnSpPr>
        <p:spPr>
          <a:xfrm>
            <a:off x="7374228" y="3162559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30E7746B-4B88-56F9-B91C-34BBC4AADF27}"/>
              </a:ext>
            </a:extLst>
          </p:cNvPr>
          <p:cNvSpPr txBox="1"/>
          <p:nvPr/>
        </p:nvSpPr>
        <p:spPr>
          <a:xfrm>
            <a:off x="7074273" y="3486784"/>
            <a:ext cx="3132656" cy="75515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3200" b="1">
                <a:ln>
                  <a:gradFill>
                    <a:gsLst>
                      <a:gs pos="4000">
                        <a:schemeClr val="accent2">
                          <a:lumMod val="60000"/>
                          <a:lumOff val="40000"/>
                          <a:alpha val="54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defRPr>
            </a:lvl1pPr>
          </a:lstStyle>
          <a:p>
            <a:pPr algn="dist"/>
            <a:r>
              <a:rPr lang="en-US" altLang="zh-CN" dirty="0"/>
              <a:t>PART THREE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FCA6EC6-9504-352B-AFA2-AB265DFB0A4D}"/>
              </a:ext>
            </a:extLst>
          </p:cNvPr>
          <p:cNvSpPr txBox="1"/>
          <p:nvPr/>
        </p:nvSpPr>
        <p:spPr>
          <a:xfrm>
            <a:off x="7348830" y="3831055"/>
            <a:ext cx="2583541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年度财务报表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6C094D4C-2B2E-C881-B530-48E3EC3916C7}"/>
              </a:ext>
            </a:extLst>
          </p:cNvPr>
          <p:cNvCxnSpPr>
            <a:cxnSpLocks/>
          </p:cNvCxnSpPr>
          <p:nvPr/>
        </p:nvCxnSpPr>
        <p:spPr>
          <a:xfrm>
            <a:off x="7374228" y="4437854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0706BF7-218E-27D9-9D7B-D92E3085881D}"/>
              </a:ext>
            </a:extLst>
          </p:cNvPr>
          <p:cNvSpPr txBox="1"/>
          <p:nvPr/>
        </p:nvSpPr>
        <p:spPr>
          <a:xfrm>
            <a:off x="7074273" y="4770417"/>
            <a:ext cx="3132656" cy="75515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3200" b="1">
                <a:ln>
                  <a:gradFill>
                    <a:gsLst>
                      <a:gs pos="4000">
                        <a:schemeClr val="accent2">
                          <a:lumMod val="60000"/>
                          <a:lumOff val="40000"/>
                          <a:alpha val="54000"/>
                        </a:schemeClr>
                      </a:gs>
                      <a:gs pos="100000">
                        <a:schemeClr val="accent2">
                          <a:lumMod val="60000"/>
                          <a:lumOff val="4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defRPr>
            </a:lvl1pPr>
          </a:lstStyle>
          <a:p>
            <a:pPr algn="dist"/>
            <a:r>
              <a:rPr lang="en-US" altLang="zh-CN" dirty="0"/>
              <a:t>PART FOUR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593C47B-8661-444B-4419-EEB6D63E20AB}"/>
              </a:ext>
            </a:extLst>
          </p:cNvPr>
          <p:cNvSpPr txBox="1"/>
          <p:nvPr/>
        </p:nvSpPr>
        <p:spPr>
          <a:xfrm>
            <a:off x="7348830" y="5105163"/>
            <a:ext cx="2583541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活动其他事项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6AFAA94-49DF-1E85-29DC-DC6E8C55F899}"/>
              </a:ext>
            </a:extLst>
          </p:cNvPr>
          <p:cNvCxnSpPr>
            <a:cxnSpLocks/>
          </p:cNvCxnSpPr>
          <p:nvPr/>
        </p:nvCxnSpPr>
        <p:spPr>
          <a:xfrm>
            <a:off x="7374228" y="5711962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28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BAE8DF7-2835-2459-6EFC-603807357539}"/>
              </a:ext>
            </a:extLst>
          </p:cNvPr>
          <p:cNvSpPr txBox="1"/>
          <p:nvPr/>
        </p:nvSpPr>
        <p:spPr>
          <a:xfrm>
            <a:off x="4914446" y="2721484"/>
            <a:ext cx="2428421" cy="524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dist"/>
            <a:r>
              <a:rPr lang="en-US" altLang="zh-CN" b="0" dirty="0">
                <a:latin typeface="+mj-lt"/>
              </a:rPr>
              <a:t>PART THREE</a:t>
            </a:r>
            <a:endParaRPr lang="zh-CN" altLang="en-US" b="0" dirty="0"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8566C0-681E-4B2F-DE3F-C6DFB92D7187}"/>
              </a:ext>
            </a:extLst>
          </p:cNvPr>
          <p:cNvSpPr txBox="1"/>
          <p:nvPr/>
        </p:nvSpPr>
        <p:spPr>
          <a:xfrm>
            <a:off x="4804230" y="3245795"/>
            <a:ext cx="2583541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年度财务报表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9435000-28DF-2492-977A-927A60D8EEA5}"/>
              </a:ext>
            </a:extLst>
          </p:cNvPr>
          <p:cNvCxnSpPr>
            <a:cxnSpLocks/>
          </p:cNvCxnSpPr>
          <p:nvPr/>
        </p:nvCxnSpPr>
        <p:spPr>
          <a:xfrm>
            <a:off x="4829629" y="3856697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5CA7CE3F-B152-03C0-17FE-BFDCE3FEE77F}"/>
              </a:ext>
            </a:extLst>
          </p:cNvPr>
          <p:cNvSpPr txBox="1"/>
          <p:nvPr/>
        </p:nvSpPr>
        <p:spPr>
          <a:xfrm>
            <a:off x="4829629" y="3984170"/>
            <a:ext cx="2558142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lt"/>
                <a:ea typeface="+mj-ea"/>
              </a:defRPr>
            </a:lvl1pPr>
          </a:lstStyle>
          <a:p>
            <a:pPr algn="dist"/>
            <a:r>
              <a:rPr lang="en-US" altLang="zh-CN" sz="1800" dirty="0">
                <a:latin typeface="+mn-lt"/>
              </a:rPr>
              <a:t>HAPPY NEW YEAR !</a:t>
            </a:r>
            <a:endParaRPr lang="zh-CN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970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8D4162E-7912-1224-90CE-6C0F1F3658A7}"/>
              </a:ext>
            </a:extLst>
          </p:cNvPr>
          <p:cNvSpPr/>
          <p:nvPr/>
        </p:nvSpPr>
        <p:spPr>
          <a:xfrm>
            <a:off x="695325" y="549275"/>
            <a:ext cx="10801350" cy="575944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pic>
        <p:nvPicPr>
          <p:cNvPr id="4" name="图片 3" descr="树上的叶子&#10;&#10;低可信度描述已自动生成">
            <a:extLst>
              <a:ext uri="{FF2B5EF4-FFF2-40B4-BE49-F238E27FC236}">
                <a16:creationId xmlns:a16="http://schemas.microsoft.com/office/drawing/2014/main" id="{857AF8EC-2B2E-E15E-2DDF-F425BBDE9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119">
            <a:off x="275580" y="-158916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EE9A383-0E0F-76B3-4FD9-7E0E4EB12694}"/>
              </a:ext>
            </a:extLst>
          </p:cNvPr>
          <p:cNvSpPr/>
          <p:nvPr/>
        </p:nvSpPr>
        <p:spPr>
          <a:xfrm>
            <a:off x="4335779" y="804705"/>
            <a:ext cx="3520442" cy="58573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产品销售额占比</a:t>
            </a:r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7ABCCA16-73AA-0131-8BA3-1752835D9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834063"/>
              </p:ext>
            </p:extLst>
          </p:nvPr>
        </p:nvGraphicFramePr>
        <p:xfrm>
          <a:off x="1226457" y="1645866"/>
          <a:ext cx="9739086" cy="440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3141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8D4162E-7912-1224-90CE-6C0F1F3658A7}"/>
              </a:ext>
            </a:extLst>
          </p:cNvPr>
          <p:cNvSpPr/>
          <p:nvPr/>
        </p:nvSpPr>
        <p:spPr>
          <a:xfrm>
            <a:off x="695325" y="549275"/>
            <a:ext cx="10801350" cy="575944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pic>
        <p:nvPicPr>
          <p:cNvPr id="4" name="图片 3" descr="树上的叶子&#10;&#10;低可信度描述已自动生成">
            <a:extLst>
              <a:ext uri="{FF2B5EF4-FFF2-40B4-BE49-F238E27FC236}">
                <a16:creationId xmlns:a16="http://schemas.microsoft.com/office/drawing/2014/main" id="{857AF8EC-2B2E-E15E-2DDF-F425BBDE9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119">
            <a:off x="275580" y="-158916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EE9A383-0E0F-76B3-4FD9-7E0E4EB12694}"/>
              </a:ext>
            </a:extLst>
          </p:cNvPr>
          <p:cNvSpPr/>
          <p:nvPr/>
        </p:nvSpPr>
        <p:spPr>
          <a:xfrm>
            <a:off x="4335779" y="804705"/>
            <a:ext cx="3520442" cy="58573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产品销售额占比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AEB4DCD-FFBE-3FD2-2AE9-657CD7981EEE}"/>
              </a:ext>
            </a:extLst>
          </p:cNvPr>
          <p:cNvGrpSpPr/>
          <p:nvPr/>
        </p:nvGrpSpPr>
        <p:grpSpPr>
          <a:xfrm>
            <a:off x="1371125" y="2107780"/>
            <a:ext cx="9449749" cy="3039854"/>
            <a:chOff x="433284" y="2836808"/>
            <a:chExt cx="9449749" cy="3039854"/>
          </a:xfrm>
        </p:grpSpPr>
        <p:graphicFrame>
          <p:nvGraphicFramePr>
            <p:cNvPr id="7" name="图表 6">
              <a:extLst>
                <a:ext uri="{FF2B5EF4-FFF2-40B4-BE49-F238E27FC236}">
                  <a16:creationId xmlns:a16="http://schemas.microsoft.com/office/drawing/2014/main" id="{EB93921A-B81F-2E4F-BCA4-1E65567DA91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81106111"/>
                </p:ext>
              </p:extLst>
            </p:nvPr>
          </p:nvGraphicFramePr>
          <p:xfrm>
            <a:off x="433284" y="2836808"/>
            <a:ext cx="2009981" cy="30398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图表 7">
              <a:extLst>
                <a:ext uri="{FF2B5EF4-FFF2-40B4-BE49-F238E27FC236}">
                  <a16:creationId xmlns:a16="http://schemas.microsoft.com/office/drawing/2014/main" id="{181BE1EF-2283-8686-6595-0D2DEC65736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49512488"/>
                </p:ext>
              </p:extLst>
            </p:nvPr>
          </p:nvGraphicFramePr>
          <p:xfrm>
            <a:off x="2293226" y="2836809"/>
            <a:ext cx="2009981" cy="30398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图表 8">
              <a:extLst>
                <a:ext uri="{FF2B5EF4-FFF2-40B4-BE49-F238E27FC236}">
                  <a16:creationId xmlns:a16="http://schemas.microsoft.com/office/drawing/2014/main" id="{3C8D41ED-D1B3-4F73-804C-41613CDC822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73822108"/>
                </p:ext>
              </p:extLst>
            </p:nvPr>
          </p:nvGraphicFramePr>
          <p:xfrm>
            <a:off x="4153168" y="2836809"/>
            <a:ext cx="2009981" cy="30398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0" name="图表 9">
              <a:extLst>
                <a:ext uri="{FF2B5EF4-FFF2-40B4-BE49-F238E27FC236}">
                  <a16:creationId xmlns:a16="http://schemas.microsoft.com/office/drawing/2014/main" id="{D0825D6D-63D7-B5FE-ACE6-DDCB42914B1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54158237"/>
                </p:ext>
              </p:extLst>
            </p:nvPr>
          </p:nvGraphicFramePr>
          <p:xfrm>
            <a:off x="6013110" y="2836809"/>
            <a:ext cx="2009981" cy="30398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" name="图表 10">
              <a:extLst>
                <a:ext uri="{FF2B5EF4-FFF2-40B4-BE49-F238E27FC236}">
                  <a16:creationId xmlns:a16="http://schemas.microsoft.com/office/drawing/2014/main" id="{67749DE2-660A-5344-23F2-62BD249466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50689390"/>
                </p:ext>
              </p:extLst>
            </p:nvPr>
          </p:nvGraphicFramePr>
          <p:xfrm>
            <a:off x="7873052" y="2836809"/>
            <a:ext cx="2009981" cy="30398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3" name="文本框 1">
              <a:extLst>
                <a:ext uri="{FF2B5EF4-FFF2-40B4-BE49-F238E27FC236}">
                  <a16:creationId xmlns:a16="http://schemas.microsoft.com/office/drawing/2014/main" id="{439000EE-352A-7750-BC08-4B650ECF72BE}"/>
                </a:ext>
              </a:extLst>
            </p:cNvPr>
            <p:cNvSpPr txBox="1"/>
            <p:nvPr/>
          </p:nvSpPr>
          <p:spPr>
            <a:xfrm>
              <a:off x="2636227" y="5622746"/>
              <a:ext cx="13239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+mn-ea"/>
                </a:rPr>
                <a:t>产品</a:t>
              </a:r>
              <a:r>
                <a:rPr lang="en-US" altLang="zh-CN" sz="1600" kern="0" dirty="0">
                  <a:solidFill>
                    <a:prstClr val="black"/>
                  </a:solidFill>
                  <a:latin typeface="+mn-ea"/>
                </a:rPr>
                <a:t>B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4" name="文本框 1">
              <a:extLst>
                <a:ext uri="{FF2B5EF4-FFF2-40B4-BE49-F238E27FC236}">
                  <a16:creationId xmlns:a16="http://schemas.microsoft.com/office/drawing/2014/main" id="{79C14224-EFA6-3193-795A-B862C0A24C06}"/>
                </a:ext>
              </a:extLst>
            </p:cNvPr>
            <p:cNvSpPr txBox="1"/>
            <p:nvPr/>
          </p:nvSpPr>
          <p:spPr>
            <a:xfrm>
              <a:off x="4496170" y="5622746"/>
              <a:ext cx="13239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+mn-ea"/>
                </a:rPr>
                <a:t>产品</a:t>
              </a:r>
              <a:r>
                <a:rPr lang="en-US" altLang="zh-CN" sz="1600" kern="0" dirty="0">
                  <a:solidFill>
                    <a:prstClr val="black"/>
                  </a:solidFill>
                  <a:latin typeface="+mn-ea"/>
                </a:rPr>
                <a:t>C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5" name="文本框 1">
              <a:extLst>
                <a:ext uri="{FF2B5EF4-FFF2-40B4-BE49-F238E27FC236}">
                  <a16:creationId xmlns:a16="http://schemas.microsoft.com/office/drawing/2014/main" id="{4DDA3F7E-897B-604E-B742-34D61DEE734A}"/>
                </a:ext>
              </a:extLst>
            </p:cNvPr>
            <p:cNvSpPr txBox="1"/>
            <p:nvPr/>
          </p:nvSpPr>
          <p:spPr>
            <a:xfrm>
              <a:off x="6356112" y="5622746"/>
              <a:ext cx="13239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+mn-ea"/>
                </a:rPr>
                <a:t>产品</a:t>
              </a:r>
              <a:r>
                <a:rPr lang="en-US" altLang="zh-CN" sz="1600" kern="0" dirty="0">
                  <a:solidFill>
                    <a:prstClr val="black"/>
                  </a:solidFill>
                  <a:latin typeface="+mn-ea"/>
                </a:rPr>
                <a:t>D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7" name="文本框 1">
              <a:extLst>
                <a:ext uri="{FF2B5EF4-FFF2-40B4-BE49-F238E27FC236}">
                  <a16:creationId xmlns:a16="http://schemas.microsoft.com/office/drawing/2014/main" id="{69FC47E4-0D8F-7B77-D43B-72A6E5141420}"/>
                </a:ext>
              </a:extLst>
            </p:cNvPr>
            <p:cNvSpPr txBox="1"/>
            <p:nvPr/>
          </p:nvSpPr>
          <p:spPr>
            <a:xfrm>
              <a:off x="8216053" y="5622746"/>
              <a:ext cx="13239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+mn-ea"/>
                </a:rPr>
                <a:t>产品</a:t>
              </a:r>
              <a:r>
                <a:rPr lang="en-US" altLang="zh-CN" sz="1600" kern="0" dirty="0">
                  <a:solidFill>
                    <a:prstClr val="black"/>
                  </a:solidFill>
                  <a:latin typeface="+mn-ea"/>
                </a:rPr>
                <a:t>E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8" name="文本框 1">
              <a:extLst>
                <a:ext uri="{FF2B5EF4-FFF2-40B4-BE49-F238E27FC236}">
                  <a16:creationId xmlns:a16="http://schemas.microsoft.com/office/drawing/2014/main" id="{5E70C61E-0B0F-495D-65AE-F3C49495A52E}"/>
                </a:ext>
              </a:extLst>
            </p:cNvPr>
            <p:cNvSpPr txBox="1"/>
            <p:nvPr/>
          </p:nvSpPr>
          <p:spPr>
            <a:xfrm>
              <a:off x="776286" y="5622746"/>
              <a:ext cx="132397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kern="0" dirty="0">
                  <a:solidFill>
                    <a:prstClr val="black"/>
                  </a:solidFill>
                  <a:latin typeface="+mn-ea"/>
                </a:rPr>
                <a:t>产品</a:t>
              </a:r>
              <a:r>
                <a:rPr lang="en-US" altLang="zh-CN" sz="1600" kern="0" dirty="0">
                  <a:solidFill>
                    <a:prstClr val="black"/>
                  </a:solidFill>
                  <a:latin typeface="+mn-ea"/>
                </a:rPr>
                <a:t>A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AA9AF26-324A-9B89-2E06-A66C6607A102}"/>
                </a:ext>
              </a:extLst>
            </p:cNvPr>
            <p:cNvSpPr txBox="1"/>
            <p:nvPr/>
          </p:nvSpPr>
          <p:spPr>
            <a:xfrm>
              <a:off x="776286" y="4218234"/>
              <a:ext cx="132397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18.9%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6201775-95E8-1157-3B92-154B8448DDDF}"/>
                </a:ext>
              </a:extLst>
            </p:cNvPr>
            <p:cNvSpPr txBox="1"/>
            <p:nvPr/>
          </p:nvSpPr>
          <p:spPr>
            <a:xfrm>
              <a:off x="2636227" y="4148984"/>
              <a:ext cx="1323975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en-US" altLang="zh-CN" sz="2700" dirty="0">
                  <a:solidFill>
                    <a:schemeClr val="accent2">
                      <a:lumMod val="75000"/>
                    </a:schemeClr>
                  </a:solidFill>
                  <a:latin typeface="OPPOSans B"/>
                  <a:ea typeface="OPPOSans B"/>
                </a:rPr>
                <a:t>51.8%</a:t>
              </a:r>
              <a:endParaRPr lang="zh-CN" altLang="en-US" sz="2700" dirty="0">
                <a:solidFill>
                  <a:schemeClr val="accent2">
                    <a:lumMod val="75000"/>
                  </a:schemeClr>
                </a:solidFill>
                <a:latin typeface="OPPOSans B"/>
                <a:ea typeface="OPPOSans B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E0D73EC-23C7-E808-8300-584A39B7E449}"/>
                </a:ext>
              </a:extLst>
            </p:cNvPr>
            <p:cNvSpPr txBox="1"/>
            <p:nvPr/>
          </p:nvSpPr>
          <p:spPr>
            <a:xfrm>
              <a:off x="4514924" y="4218234"/>
              <a:ext cx="1323975" cy="2769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100000"/>
                    </a:prstClr>
                  </a:solidFill>
                  <a:effectLst/>
                  <a:uLnTx/>
                  <a:uFillTx/>
                </a:rPr>
                <a:t>17.2%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10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ACC8AF0-031D-EDFA-85A0-E978138EE2B5}"/>
                </a:ext>
              </a:extLst>
            </p:cNvPr>
            <p:cNvSpPr txBox="1"/>
            <p:nvPr/>
          </p:nvSpPr>
          <p:spPr>
            <a:xfrm>
              <a:off x="6393621" y="4218234"/>
              <a:ext cx="1323975" cy="2769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100000"/>
                    </a:prstClr>
                  </a:solidFill>
                  <a:effectLst/>
                  <a:uLnTx/>
                  <a:uFillTx/>
                </a:rPr>
                <a:t>8.6%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10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9FC7305-04C6-EA6A-4EED-E9B219A41A2D}"/>
                </a:ext>
              </a:extLst>
            </p:cNvPr>
            <p:cNvSpPr txBox="1"/>
            <p:nvPr/>
          </p:nvSpPr>
          <p:spPr>
            <a:xfrm>
              <a:off x="8272318" y="4218234"/>
              <a:ext cx="1323975" cy="27699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100000"/>
                    </a:prstClr>
                  </a:solidFill>
                  <a:effectLst/>
                  <a:uLnTx/>
                  <a:uFillTx/>
                </a:rPr>
                <a:t>1.8%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100000"/>
                  </a:prstClr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" name="图片 5" descr="手里拿着鱼&#10;&#10;中度可信度描述已自动生成">
            <a:extLst>
              <a:ext uri="{FF2B5EF4-FFF2-40B4-BE49-F238E27FC236}">
                <a16:creationId xmlns:a16="http://schemas.microsoft.com/office/drawing/2014/main" id="{40BC2586-76CE-8CA2-3865-5EF93B1A060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9027">
            <a:off x="9127243" y="-209559"/>
            <a:ext cx="4222601" cy="21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0B5911-80E5-49D8-625A-1B2E51870DC8}"/>
              </a:ext>
            </a:extLst>
          </p:cNvPr>
          <p:cNvSpPr/>
          <p:nvPr/>
        </p:nvSpPr>
        <p:spPr>
          <a:xfrm>
            <a:off x="695325" y="549275"/>
            <a:ext cx="10801350" cy="575944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37C06C5-ADF2-3215-417D-CF702F188546}"/>
              </a:ext>
            </a:extLst>
          </p:cNvPr>
          <p:cNvSpPr/>
          <p:nvPr/>
        </p:nvSpPr>
        <p:spPr>
          <a:xfrm>
            <a:off x="4335779" y="804705"/>
            <a:ext cx="3520442" cy="58573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X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月重点数据展示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37BA5B3-CAA8-A8D6-C2BF-01B54C2A7E2D}"/>
              </a:ext>
            </a:extLst>
          </p:cNvPr>
          <p:cNvSpPr/>
          <p:nvPr/>
        </p:nvSpPr>
        <p:spPr>
          <a:xfrm>
            <a:off x="1060068" y="1570854"/>
            <a:ext cx="4888120" cy="4407758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B838DE4E-374B-719F-7C75-EAAD886C9986}"/>
              </a:ext>
            </a:extLst>
          </p:cNvPr>
          <p:cNvSpPr/>
          <p:nvPr/>
        </p:nvSpPr>
        <p:spPr>
          <a:xfrm>
            <a:off x="6229823" y="1570854"/>
            <a:ext cx="4888120" cy="4407758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B0F052EC-6076-A83C-44CF-D25A300D5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750578"/>
              </p:ext>
            </p:extLst>
          </p:nvPr>
        </p:nvGraphicFramePr>
        <p:xfrm>
          <a:off x="1160195" y="2236297"/>
          <a:ext cx="4533500" cy="3595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46FC962B-8070-C2AE-04B6-825753B46B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620706"/>
              </p:ext>
            </p:extLst>
          </p:nvPr>
        </p:nvGraphicFramePr>
        <p:xfrm>
          <a:off x="6288513" y="2089102"/>
          <a:ext cx="5028776" cy="388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椭圆 8">
            <a:extLst>
              <a:ext uri="{FF2B5EF4-FFF2-40B4-BE49-F238E27FC236}">
                <a16:creationId xmlns:a16="http://schemas.microsoft.com/office/drawing/2014/main" id="{4E476DED-5761-08AE-FA5B-F0F3D249E5EC}"/>
              </a:ext>
            </a:extLst>
          </p:cNvPr>
          <p:cNvSpPr/>
          <p:nvPr/>
        </p:nvSpPr>
        <p:spPr>
          <a:xfrm>
            <a:off x="7840988" y="3071943"/>
            <a:ext cx="1923826" cy="1923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7E416C5-9ACF-78E3-1F80-CFDBCB6BC7C4}"/>
              </a:ext>
            </a:extLst>
          </p:cNvPr>
          <p:cNvGrpSpPr/>
          <p:nvPr/>
        </p:nvGrpSpPr>
        <p:grpSpPr>
          <a:xfrm>
            <a:off x="8004819" y="3591477"/>
            <a:ext cx="1596164" cy="818924"/>
            <a:chOff x="8004819" y="3591477"/>
            <a:chExt cx="1596164" cy="81892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7CCFA76-A285-6EC7-74B5-884C66DCDB6E}"/>
                </a:ext>
              </a:extLst>
            </p:cNvPr>
            <p:cNvSpPr txBox="1"/>
            <p:nvPr/>
          </p:nvSpPr>
          <p:spPr>
            <a:xfrm>
              <a:off x="8208494" y="3591477"/>
              <a:ext cx="1188812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总销售额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189BFE7-E37E-6336-1841-6B9FDFE0256B}"/>
                </a:ext>
              </a:extLst>
            </p:cNvPr>
            <p:cNvSpPr txBox="1"/>
            <p:nvPr/>
          </p:nvSpPr>
          <p:spPr>
            <a:xfrm>
              <a:off x="8004819" y="3887181"/>
              <a:ext cx="1596164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800" dirty="0">
                  <a:latin typeface="+mj-lt"/>
                  <a:ea typeface="+mj-ea"/>
                </a:rPr>
                <a:t>100000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9B5DAA7-3500-14BE-9104-6477DD09BC7D}"/>
              </a:ext>
            </a:extLst>
          </p:cNvPr>
          <p:cNvSpPr txBox="1"/>
          <p:nvPr/>
        </p:nvSpPr>
        <p:spPr>
          <a:xfrm>
            <a:off x="8957294" y="2554744"/>
            <a:ext cx="807520" cy="5386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+mj-lt"/>
              </a:rPr>
              <a:t>B</a:t>
            </a:r>
            <a:endParaRPr lang="zh-CN" altLang="en-US" sz="11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+mj-lt"/>
                <a:ea typeface="+mj-ea"/>
              </a:rPr>
              <a:t>25%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12AD6A7-CD55-8E11-A3BC-94EC48A565AC}"/>
              </a:ext>
            </a:extLst>
          </p:cNvPr>
          <p:cNvSpPr txBox="1"/>
          <p:nvPr/>
        </p:nvSpPr>
        <p:spPr>
          <a:xfrm>
            <a:off x="9661189" y="4342089"/>
            <a:ext cx="719892" cy="5386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+mj-lt"/>
              </a:rPr>
              <a:t>C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+mj-lt"/>
                <a:ea typeface="+mj-ea"/>
              </a:rPr>
              <a:t>17%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3087F7B-2BBD-D715-1F6E-34B55858DB69}"/>
              </a:ext>
            </a:extLst>
          </p:cNvPr>
          <p:cNvSpPr txBox="1"/>
          <p:nvPr/>
        </p:nvSpPr>
        <p:spPr>
          <a:xfrm>
            <a:off x="8539134" y="5103985"/>
            <a:ext cx="719892" cy="5386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+mj-lt"/>
              </a:rPr>
              <a:t>D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+mj-lt"/>
                <a:ea typeface="+mj-ea"/>
              </a:rPr>
              <a:t>13%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8B0B6FD-E090-05A7-04D0-8E22CF30B705}"/>
              </a:ext>
            </a:extLst>
          </p:cNvPr>
          <p:cNvSpPr txBox="1"/>
          <p:nvPr/>
        </p:nvSpPr>
        <p:spPr>
          <a:xfrm>
            <a:off x="7661821" y="4862927"/>
            <a:ext cx="719892" cy="5386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+mj-lt"/>
              </a:rPr>
              <a:t>E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+mj-lt"/>
                <a:ea typeface="+mj-ea"/>
              </a:rPr>
              <a:t>10%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8FE180D-3B55-D934-67CA-611F8EA2BCAA}"/>
              </a:ext>
            </a:extLst>
          </p:cNvPr>
          <p:cNvSpPr txBox="1"/>
          <p:nvPr/>
        </p:nvSpPr>
        <p:spPr>
          <a:xfrm>
            <a:off x="7258292" y="3162463"/>
            <a:ext cx="719892" cy="5386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  <a:latin typeface="+mj-lt"/>
              </a:rPr>
              <a:t>A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+mj-lt"/>
                <a:ea typeface="+mj-ea"/>
              </a:rPr>
              <a:t>35%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D6D051-A695-E2A0-EDF2-4C23AC587D19}"/>
              </a:ext>
            </a:extLst>
          </p:cNvPr>
          <p:cNvSpPr txBox="1"/>
          <p:nvPr/>
        </p:nvSpPr>
        <p:spPr>
          <a:xfrm>
            <a:off x="6413131" y="1683335"/>
            <a:ext cx="1795363" cy="329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800" b="0" dirty="0"/>
              <a:t>本月销售情况：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3B5C2D0-1F42-5EE3-D9A6-FBB67A39B4D9}"/>
              </a:ext>
            </a:extLst>
          </p:cNvPr>
          <p:cNvSpPr txBox="1"/>
          <p:nvPr/>
        </p:nvSpPr>
        <p:spPr>
          <a:xfrm>
            <a:off x="1218251" y="1759138"/>
            <a:ext cx="1795363" cy="329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800" b="0" dirty="0"/>
              <a:t>销售额数据：</a:t>
            </a:r>
          </a:p>
        </p:txBody>
      </p:sp>
      <p:pic>
        <p:nvPicPr>
          <p:cNvPr id="23" name="图片 22" descr="图片包含 桌子, 花, 大, 玫瑰&#10;&#10;描述已自动生成">
            <a:extLst>
              <a:ext uri="{FF2B5EF4-FFF2-40B4-BE49-F238E27FC236}">
                <a16:creationId xmlns:a16="http://schemas.microsoft.com/office/drawing/2014/main" id="{16DA4B4F-97A0-586A-2AD4-5B09FD141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40" y="-474139"/>
            <a:ext cx="1967212" cy="1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59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E4695BF-4684-C436-E21D-C4CAF3321B76}"/>
              </a:ext>
            </a:extLst>
          </p:cNvPr>
          <p:cNvSpPr txBox="1"/>
          <p:nvPr/>
        </p:nvSpPr>
        <p:spPr>
          <a:xfrm>
            <a:off x="4914446" y="2721484"/>
            <a:ext cx="2428421" cy="524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dist"/>
            <a:r>
              <a:rPr lang="en-US" altLang="zh-CN" b="0" dirty="0">
                <a:latin typeface="+mj-lt"/>
              </a:rPr>
              <a:t>PART FOUR</a:t>
            </a:r>
            <a:endParaRPr lang="zh-CN" altLang="en-US" b="0" dirty="0"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7091B30-682F-59BD-8F79-B323DABC7682}"/>
              </a:ext>
            </a:extLst>
          </p:cNvPr>
          <p:cNvSpPr txBox="1"/>
          <p:nvPr/>
        </p:nvSpPr>
        <p:spPr>
          <a:xfrm>
            <a:off x="4804230" y="3245795"/>
            <a:ext cx="2583541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活动其他事项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90E2DC0-A7F2-8115-2E94-1ABF7756DE81}"/>
              </a:ext>
            </a:extLst>
          </p:cNvPr>
          <p:cNvCxnSpPr>
            <a:cxnSpLocks/>
          </p:cNvCxnSpPr>
          <p:nvPr/>
        </p:nvCxnSpPr>
        <p:spPr>
          <a:xfrm>
            <a:off x="4829629" y="3856697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FF20568D-350E-CD56-897B-BB2029C99B40}"/>
              </a:ext>
            </a:extLst>
          </p:cNvPr>
          <p:cNvSpPr txBox="1"/>
          <p:nvPr/>
        </p:nvSpPr>
        <p:spPr>
          <a:xfrm>
            <a:off x="4829629" y="3984170"/>
            <a:ext cx="2558142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lt"/>
                <a:ea typeface="+mj-ea"/>
              </a:defRPr>
            </a:lvl1pPr>
          </a:lstStyle>
          <a:p>
            <a:pPr algn="dist"/>
            <a:r>
              <a:rPr lang="en-US" altLang="zh-CN" sz="1800" dirty="0">
                <a:latin typeface="+mn-lt"/>
              </a:rPr>
              <a:t>HAPPY NEW YEAR !</a:t>
            </a:r>
            <a:endParaRPr lang="zh-CN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4916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8D4162E-7912-1224-90CE-6C0F1F3658A7}"/>
              </a:ext>
            </a:extLst>
          </p:cNvPr>
          <p:cNvSpPr/>
          <p:nvPr/>
        </p:nvSpPr>
        <p:spPr>
          <a:xfrm>
            <a:off x="695325" y="549275"/>
            <a:ext cx="10801350" cy="575944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pic>
        <p:nvPicPr>
          <p:cNvPr id="4" name="图片 3" descr="树上的叶子&#10;&#10;低可信度描述已自动生成">
            <a:extLst>
              <a:ext uri="{FF2B5EF4-FFF2-40B4-BE49-F238E27FC236}">
                <a16:creationId xmlns:a16="http://schemas.microsoft.com/office/drawing/2014/main" id="{857AF8EC-2B2E-E15E-2DDF-F425BBDE9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119">
            <a:off x="275580" y="-158916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EE9A383-0E0F-76B3-4FD9-7E0E4EB12694}"/>
              </a:ext>
            </a:extLst>
          </p:cNvPr>
          <p:cNvSpPr/>
          <p:nvPr/>
        </p:nvSpPr>
        <p:spPr>
          <a:xfrm>
            <a:off x="4895850" y="804705"/>
            <a:ext cx="2400300" cy="58573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活动总预算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488F0837-7835-A248-437A-24F5DFB265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284649"/>
              </p:ext>
            </p:extLst>
          </p:nvPr>
        </p:nvGraphicFramePr>
        <p:xfrm>
          <a:off x="2868194" y="1588500"/>
          <a:ext cx="6455612" cy="423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B84277A-DFE9-52ED-C0EA-DD1D24A0AB86}"/>
              </a:ext>
            </a:extLst>
          </p:cNvPr>
          <p:cNvCxnSpPr>
            <a:cxnSpLocks/>
          </p:cNvCxnSpPr>
          <p:nvPr/>
        </p:nvCxnSpPr>
        <p:spPr>
          <a:xfrm>
            <a:off x="1226299" y="1917034"/>
            <a:ext cx="2147358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3839BFF-3C6D-B8E0-A3CD-5A8EBDB44A75}"/>
              </a:ext>
            </a:extLst>
          </p:cNvPr>
          <p:cNvCxnSpPr>
            <a:cxnSpLocks/>
          </p:cNvCxnSpPr>
          <p:nvPr/>
        </p:nvCxnSpPr>
        <p:spPr>
          <a:xfrm>
            <a:off x="8601516" y="1917034"/>
            <a:ext cx="2147358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CA1C5CA-A483-CB1E-456E-D817A2B23138}"/>
              </a:ext>
            </a:extLst>
          </p:cNvPr>
          <p:cNvCxnSpPr>
            <a:cxnSpLocks/>
          </p:cNvCxnSpPr>
          <p:nvPr/>
        </p:nvCxnSpPr>
        <p:spPr>
          <a:xfrm>
            <a:off x="1226299" y="3984374"/>
            <a:ext cx="2147358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1A63DB2-3EF5-73E9-F75E-2B6B53C5EE66}"/>
              </a:ext>
            </a:extLst>
          </p:cNvPr>
          <p:cNvCxnSpPr>
            <a:cxnSpLocks/>
          </p:cNvCxnSpPr>
          <p:nvPr/>
        </p:nvCxnSpPr>
        <p:spPr>
          <a:xfrm>
            <a:off x="8601516" y="3984374"/>
            <a:ext cx="2147358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EE97C9E7-80AB-B589-FBFF-ED3539E3CB3E}"/>
              </a:ext>
            </a:extLst>
          </p:cNvPr>
          <p:cNvSpPr txBox="1"/>
          <p:nvPr/>
        </p:nvSpPr>
        <p:spPr>
          <a:xfrm>
            <a:off x="5022322" y="2918046"/>
            <a:ext cx="2147357" cy="12830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zh-CN" altLang="en-US" sz="3200" dirty="0"/>
              <a:t>总合计约</a:t>
            </a:r>
            <a:endParaRPr lang="en-US" altLang="zh-CN" sz="3200" dirty="0"/>
          </a:p>
          <a:p>
            <a:pPr algn="ctr"/>
            <a:r>
              <a:rPr lang="zh-CN" altLang="en-US" sz="3200" dirty="0"/>
              <a:t>≈</a:t>
            </a:r>
            <a:r>
              <a:rPr lang="en-US" altLang="zh-CN" sz="3200" dirty="0"/>
              <a:t>XXXXX</a:t>
            </a:r>
            <a:r>
              <a:rPr lang="zh-CN" altLang="en-US" sz="3200" dirty="0"/>
              <a:t>元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CA223C1-BBE4-B3D0-0976-707E4F98C5B6}"/>
              </a:ext>
            </a:extLst>
          </p:cNvPr>
          <p:cNvSpPr txBox="1"/>
          <p:nvPr/>
        </p:nvSpPr>
        <p:spPr>
          <a:xfrm>
            <a:off x="1162879" y="2130875"/>
            <a:ext cx="170531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场地租赁费用：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8C12B22-DC1F-1F93-9BC8-34BA6525E794}"/>
              </a:ext>
            </a:extLst>
          </p:cNvPr>
          <p:cNvSpPr txBox="1"/>
          <p:nvPr/>
        </p:nvSpPr>
        <p:spPr>
          <a:xfrm>
            <a:off x="1162878" y="2544481"/>
            <a:ext cx="2427605" cy="66761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latin typeface="+mn-ea"/>
              </a:defRPr>
            </a:lvl1pPr>
          </a:lstStyle>
          <a:p>
            <a:r>
              <a:rPr lang="zh-CN" altLang="en-US" dirty="0"/>
              <a:t>两场业务会议、下午总结大会及晚宴</a:t>
            </a:r>
            <a:r>
              <a:rPr lang="en-US" altLang="zh-CN" dirty="0"/>
              <a:t>XXXX</a:t>
            </a:r>
            <a:r>
              <a:rPr lang="zh-CN" altLang="en-US" dirty="0"/>
              <a:t>元左右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0368032-CE93-53DE-67C6-056294F5C1DB}"/>
              </a:ext>
            </a:extLst>
          </p:cNvPr>
          <p:cNvSpPr txBox="1"/>
          <p:nvPr/>
        </p:nvSpPr>
        <p:spPr>
          <a:xfrm>
            <a:off x="1162879" y="4215344"/>
            <a:ext cx="170531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现场布置费用：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7700676-7EB2-0441-F636-9F08FE5C713D}"/>
              </a:ext>
            </a:extLst>
          </p:cNvPr>
          <p:cNvSpPr txBox="1"/>
          <p:nvPr/>
        </p:nvSpPr>
        <p:spPr>
          <a:xfrm>
            <a:off x="1162878" y="4628950"/>
            <a:ext cx="2427605" cy="9589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易拉宝、背景板、灯光、音响、节目化妆等</a:t>
            </a:r>
            <a:endParaRPr lang="en-US" altLang="zh-CN" sz="16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latin typeface="+mn-ea"/>
              </a:rPr>
              <a:t>XXXX</a:t>
            </a:r>
            <a:r>
              <a:rPr lang="zh-CN" altLang="en-US" sz="1600" dirty="0">
                <a:latin typeface="+mn-ea"/>
              </a:rPr>
              <a:t>元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2519D7D-2592-E817-B6C2-D7A8CE0F9C42}"/>
              </a:ext>
            </a:extLst>
          </p:cNvPr>
          <p:cNvSpPr txBox="1"/>
          <p:nvPr/>
        </p:nvSpPr>
        <p:spPr>
          <a:xfrm>
            <a:off x="8551980" y="2130875"/>
            <a:ext cx="170531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餐饮费用：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AD6BC55-F288-A12D-F62C-DC12490B8751}"/>
              </a:ext>
            </a:extLst>
          </p:cNvPr>
          <p:cNvSpPr txBox="1"/>
          <p:nvPr/>
        </p:nvSpPr>
        <p:spPr>
          <a:xfrm>
            <a:off x="8551979" y="2544481"/>
            <a:ext cx="2427605" cy="66761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latin typeface="+mn-ea"/>
              </a:defRPr>
            </a:lvl1pPr>
          </a:lstStyle>
          <a:p>
            <a:r>
              <a:rPr lang="zh-CN" altLang="en-US" dirty="0"/>
              <a:t>人均</a:t>
            </a:r>
            <a:r>
              <a:rPr lang="en-US" altLang="zh-CN" dirty="0"/>
              <a:t>XXX</a:t>
            </a:r>
            <a:r>
              <a:rPr lang="zh-CN" altLang="en-US" dirty="0"/>
              <a:t>元</a:t>
            </a:r>
            <a:endParaRPr lang="en-US" altLang="zh-CN" dirty="0"/>
          </a:p>
          <a:p>
            <a:r>
              <a:rPr lang="zh-CN" altLang="en-US" dirty="0"/>
              <a:t>总计</a:t>
            </a:r>
            <a:r>
              <a:rPr lang="en-US" altLang="zh-CN" dirty="0"/>
              <a:t>XXXX</a:t>
            </a:r>
            <a:r>
              <a:rPr lang="zh-CN" altLang="en-US" dirty="0"/>
              <a:t>元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F2F5B7F-181E-1875-1FE7-CDDE6113C119}"/>
              </a:ext>
            </a:extLst>
          </p:cNvPr>
          <p:cNvSpPr txBox="1"/>
          <p:nvPr/>
        </p:nvSpPr>
        <p:spPr>
          <a:xfrm>
            <a:off x="8551980" y="4212684"/>
            <a:ext cx="170531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奖品费用：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AB834F7-0705-D1E5-A951-11614D2A2E66}"/>
              </a:ext>
            </a:extLst>
          </p:cNvPr>
          <p:cNvSpPr txBox="1"/>
          <p:nvPr/>
        </p:nvSpPr>
        <p:spPr>
          <a:xfrm>
            <a:off x="8551979" y="4626290"/>
            <a:ext cx="2427605" cy="66761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latin typeface="+mn-ea"/>
              </a:defRPr>
            </a:lvl1pPr>
          </a:lstStyle>
          <a:p>
            <a:r>
              <a:rPr lang="en-US" altLang="zh-CN" dirty="0"/>
              <a:t>XXXX</a:t>
            </a:r>
            <a:r>
              <a:rPr lang="zh-CN" altLang="en-US" dirty="0"/>
              <a:t>元</a:t>
            </a:r>
          </a:p>
        </p:txBody>
      </p:sp>
      <p:pic>
        <p:nvPicPr>
          <p:cNvPr id="30" name="图片 29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DCA7B1C9-9A14-6D21-0CB7-1C49D21947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35139" r="45110" b="33803"/>
          <a:stretch/>
        </p:blipFill>
        <p:spPr>
          <a:xfrm rot="19538919">
            <a:off x="10621980" y="5391468"/>
            <a:ext cx="2570414" cy="222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69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389397BC-79B4-C82C-C2EB-25140FBB2B66}"/>
              </a:ext>
            </a:extLst>
          </p:cNvPr>
          <p:cNvSpPr/>
          <p:nvPr/>
        </p:nvSpPr>
        <p:spPr>
          <a:xfrm>
            <a:off x="695325" y="993355"/>
            <a:ext cx="10801350" cy="531536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pic>
        <p:nvPicPr>
          <p:cNvPr id="2" name="图片 1" descr="夜晚的星空&#10;&#10;描述已自动生成">
            <a:extLst>
              <a:ext uri="{FF2B5EF4-FFF2-40B4-BE49-F238E27FC236}">
                <a16:creationId xmlns:a16="http://schemas.microsoft.com/office/drawing/2014/main" id="{20BA7BBB-2617-5799-1066-C1040D07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914402" y="1478620"/>
            <a:ext cx="6084741" cy="7119774"/>
          </a:xfrm>
          <a:prstGeom prst="rect">
            <a:avLst/>
          </a:prstGeom>
        </p:spPr>
      </p:pic>
      <p:grpSp>
        <p:nvGrpSpPr>
          <p:cNvPr id="65" name="组合 64">
            <a:extLst>
              <a:ext uri="{FF2B5EF4-FFF2-40B4-BE49-F238E27FC236}">
                <a16:creationId xmlns:a16="http://schemas.microsoft.com/office/drawing/2014/main" id="{F8E3C3D0-EF82-6DC9-FAC5-6F0E1741D3CA}"/>
              </a:ext>
            </a:extLst>
          </p:cNvPr>
          <p:cNvGrpSpPr/>
          <p:nvPr/>
        </p:nvGrpSpPr>
        <p:grpSpPr>
          <a:xfrm rot="2058619">
            <a:off x="1428707" y="1414221"/>
            <a:ext cx="3694031" cy="5040620"/>
            <a:chOff x="1401427" y="1595091"/>
            <a:chExt cx="3694031" cy="5040620"/>
          </a:xfrm>
          <a:effectLst>
            <a:outerShdw blurRad="800100" dist="254000" sx="102000" sy="102000" algn="ctr" rotWithShape="0">
              <a:prstClr val="black">
                <a:alpha val="16000"/>
              </a:prstClr>
            </a:outerShdw>
          </a:effectLst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A79A98C-54FB-4AB1-0CED-86DACEEE8CBE}"/>
                </a:ext>
              </a:extLst>
            </p:cNvPr>
            <p:cNvSpPr/>
            <p:nvPr/>
          </p:nvSpPr>
          <p:spPr>
            <a:xfrm>
              <a:off x="1696777" y="1906985"/>
              <a:ext cx="3398681" cy="4728726"/>
            </a:xfrm>
            <a:prstGeom prst="rect">
              <a:avLst/>
            </a:prstGeom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ln w="12700">
              <a:gradFill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1299B63-09BE-A5A6-6CC6-9624530F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FilmGrain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7533" y="1906091"/>
              <a:ext cx="3407182" cy="4729620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E79C1B1-2F11-37FD-6E97-483A08F1270D}"/>
                </a:ext>
              </a:extLst>
            </p:cNvPr>
            <p:cNvSpPr/>
            <p:nvPr/>
          </p:nvSpPr>
          <p:spPr>
            <a:xfrm>
              <a:off x="1813423" y="2015057"/>
              <a:ext cx="3177496" cy="3863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1F162A41-98DB-226C-06D3-32BBAD360533}"/>
                </a:ext>
              </a:extLst>
            </p:cNvPr>
            <p:cNvCxnSpPr>
              <a:cxnSpLocks/>
            </p:cNvCxnSpPr>
            <p:nvPr/>
          </p:nvCxnSpPr>
          <p:spPr>
            <a:xfrm>
              <a:off x="4751122" y="2106880"/>
              <a:ext cx="133369" cy="142613"/>
            </a:xfrm>
            <a:prstGeom prst="line">
              <a:avLst/>
            </a:prstGeom>
            <a:ln w="22225" cap="rnd">
              <a:gradFill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图文框 38">
              <a:extLst>
                <a:ext uri="{FF2B5EF4-FFF2-40B4-BE49-F238E27FC236}">
                  <a16:creationId xmlns:a16="http://schemas.microsoft.com/office/drawing/2014/main" id="{2DB9FB29-0A14-BC59-542C-9A458A5E1DA4}"/>
                </a:ext>
              </a:extLst>
            </p:cNvPr>
            <p:cNvSpPr/>
            <p:nvPr/>
          </p:nvSpPr>
          <p:spPr>
            <a:xfrm flipH="1">
              <a:off x="1897920" y="2096196"/>
              <a:ext cx="3016979" cy="2484652"/>
            </a:xfrm>
            <a:prstGeom prst="frame">
              <a:avLst>
                <a:gd name="adj1" fmla="val 932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7852">
                  <a:srgbClr val="E0C892"/>
                </a:gs>
                <a:gs pos="28305">
                  <a:srgbClr val="E4CFA0"/>
                </a:gs>
                <a:gs pos="51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5B15EAB-8FF5-8F0F-A0C9-7BFCD3CEA064}"/>
                </a:ext>
              </a:extLst>
            </p:cNvPr>
            <p:cNvGrpSpPr/>
            <p:nvPr/>
          </p:nvGrpSpPr>
          <p:grpSpPr>
            <a:xfrm>
              <a:off x="1696777" y="4024867"/>
              <a:ext cx="3398681" cy="2610844"/>
              <a:chOff x="1612900" y="2429985"/>
              <a:chExt cx="4176122" cy="3310415"/>
            </a:xfrm>
            <a:effectLst>
              <a:outerShdw blurRad="127000" dist="38100" dir="16200000" rotWithShape="0">
                <a:prstClr val="black">
                  <a:alpha val="26000"/>
                </a:prstClr>
              </a:outerShdw>
            </a:effectLst>
          </p:grpSpPr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B0F04755-D71B-6871-6ACC-75072D49C12C}"/>
                  </a:ext>
                </a:extLst>
              </p:cNvPr>
              <p:cNvSpPr/>
              <p:nvPr/>
            </p:nvSpPr>
            <p:spPr>
              <a:xfrm>
                <a:off x="1612900" y="2470742"/>
                <a:ext cx="4165600" cy="3269658"/>
              </a:xfrm>
              <a:custGeom>
                <a:avLst/>
                <a:gdLst>
                  <a:gd name="connsiteX0" fmla="*/ 4165600 w 4165600"/>
                  <a:gd name="connsiteY0" fmla="*/ 0 h 4120559"/>
                  <a:gd name="connsiteX1" fmla="*/ 4165600 w 4165600"/>
                  <a:gd name="connsiteY1" fmla="*/ 4120559 h 4120559"/>
                  <a:gd name="connsiteX2" fmla="*/ 0 w 4165600"/>
                  <a:gd name="connsiteY2" fmla="*/ 4120559 h 4120559"/>
                  <a:gd name="connsiteX3" fmla="*/ 0 w 4165600"/>
                  <a:gd name="connsiteY3" fmla="*/ 16642 h 4120559"/>
                  <a:gd name="connsiteX4" fmla="*/ 20733 w 4165600"/>
                  <a:gd name="connsiteY4" fmla="*/ 75743 h 4120559"/>
                  <a:gd name="connsiteX5" fmla="*/ 2079881 w 4165600"/>
                  <a:gd name="connsiteY5" fmla="*/ 805859 h 4120559"/>
                  <a:gd name="connsiteX6" fmla="*/ 4139029 w 4165600"/>
                  <a:gd name="connsiteY6" fmla="*/ 75743 h 412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65600" h="4120559">
                    <a:moveTo>
                      <a:pt x="4165600" y="0"/>
                    </a:moveTo>
                    <a:lnTo>
                      <a:pt x="4165600" y="4120559"/>
                    </a:lnTo>
                    <a:lnTo>
                      <a:pt x="0" y="4120559"/>
                    </a:lnTo>
                    <a:lnTo>
                      <a:pt x="0" y="16642"/>
                    </a:lnTo>
                    <a:lnTo>
                      <a:pt x="20733" y="75743"/>
                    </a:lnTo>
                    <a:cubicBezTo>
                      <a:pt x="216723" y="492419"/>
                      <a:pt x="1064164" y="805859"/>
                      <a:pt x="2079881" y="805859"/>
                    </a:cubicBezTo>
                    <a:cubicBezTo>
                      <a:pt x="3095599" y="805859"/>
                      <a:pt x="3943040" y="492419"/>
                      <a:pt x="4139029" y="75743"/>
                    </a:cubicBezTo>
                    <a:close/>
                  </a:path>
                </a:pathLst>
              </a:custGeom>
              <a:gradFill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2700000" scaled="0"/>
              </a:gradFill>
              <a:ln w="12700">
                <a:gradFill>
                  <a:gsLst>
                    <a:gs pos="52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3EB10155-352B-0F85-1FD4-175BB6589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69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FilmGrain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12900" y="2429985"/>
                <a:ext cx="4176122" cy="3310415"/>
              </a:xfrm>
              <a:prstGeom prst="rect">
                <a:avLst/>
              </a:prstGeom>
            </p:spPr>
          </p:pic>
        </p:grpSp>
        <p:pic>
          <p:nvPicPr>
            <p:cNvPr id="36" name="图形 35">
              <a:extLst>
                <a:ext uri="{FF2B5EF4-FFF2-40B4-BE49-F238E27FC236}">
                  <a16:creationId xmlns:a16="http://schemas.microsoft.com/office/drawing/2014/main" id="{2811025F-4354-0D32-B3C4-E79C82AC1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41514" y="4436337"/>
              <a:ext cx="1863223" cy="2057645"/>
            </a:xfrm>
            <a:prstGeom prst="rect">
              <a:avLst/>
            </a:prstGeom>
          </p:spPr>
        </p:pic>
        <p:pic>
          <p:nvPicPr>
            <p:cNvPr id="42" name="图形 41">
              <a:extLst>
                <a:ext uri="{FF2B5EF4-FFF2-40B4-BE49-F238E27FC236}">
                  <a16:creationId xmlns:a16="http://schemas.microsoft.com/office/drawing/2014/main" id="{64005302-3B69-112C-67B1-BFE9D7B4D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01427" y="1595091"/>
              <a:ext cx="1273164" cy="1273164"/>
            </a:xfrm>
            <a:prstGeom prst="rect">
              <a:avLst/>
            </a:prstGeom>
          </p:spPr>
        </p:pic>
        <p:pic>
          <p:nvPicPr>
            <p:cNvPr id="43" name="图形 42">
              <a:extLst>
                <a:ext uri="{FF2B5EF4-FFF2-40B4-BE49-F238E27FC236}">
                  <a16:creationId xmlns:a16="http://schemas.microsoft.com/office/drawing/2014/main" id="{0CFC1ABA-0537-CBAE-75DA-CC5C5C496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45655" y="2228344"/>
              <a:ext cx="650638" cy="650638"/>
            </a:xfrm>
            <a:prstGeom prst="rect">
              <a:avLst/>
            </a:prstGeom>
          </p:spPr>
        </p:pic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D4E640CF-39A4-F4B9-BAB5-9AAB1DB0111E}"/>
                </a:ext>
              </a:extLst>
            </p:cNvPr>
            <p:cNvSpPr txBox="1"/>
            <p:nvPr/>
          </p:nvSpPr>
          <p:spPr>
            <a:xfrm>
              <a:off x="2674044" y="2970117"/>
              <a:ext cx="2094541" cy="6971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b="1">
                  <a:gradFill flip="none" rotWithShape="1">
                    <a:gsLst>
                      <a:gs pos="0">
                        <a:schemeClr val="accent2"/>
                      </a:gs>
                      <a:gs pos="51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latin typeface="+mj-lt"/>
                  <a:ea typeface="+mj-ea"/>
                </a:defRPr>
              </a:lvl1pPr>
            </a:lstStyle>
            <a:p>
              <a:r>
                <a:rPr lang="en-US" altLang="zh-CN" sz="1800" dirty="0"/>
                <a:t>HAPPY NEW YEAR !</a:t>
              </a:r>
              <a:endParaRPr lang="zh-CN" altLang="en-US" sz="1800" dirty="0"/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E6776A4B-D52B-B37A-8F59-1988F785C3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4044" y="3796063"/>
              <a:ext cx="1578642" cy="11975"/>
            </a:xfrm>
            <a:prstGeom prst="line">
              <a:avLst/>
            </a:prstGeom>
            <a:ln w="12700">
              <a:gradFill>
                <a:gsLst>
                  <a:gs pos="52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EB2DF2BE-943F-4FE4-1C01-9FD0C84569EE}"/>
                </a:ext>
              </a:extLst>
            </p:cNvPr>
            <p:cNvSpPr txBox="1"/>
            <p:nvPr/>
          </p:nvSpPr>
          <p:spPr>
            <a:xfrm>
              <a:off x="2641688" y="2540278"/>
              <a:ext cx="1498872" cy="3370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b="1">
                  <a:gradFill flip="none" rotWithShape="1">
                    <a:gsLst>
                      <a:gs pos="0">
                        <a:schemeClr val="accent2"/>
                      </a:gs>
                      <a:gs pos="51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latin typeface="+mj-lt"/>
                  <a:ea typeface="+mj-ea"/>
                </a:defRPr>
              </a:lvl1pPr>
            </a:lstStyle>
            <a:p>
              <a:r>
                <a:rPr lang="en-US" altLang="zh-CN" sz="1800" dirty="0"/>
                <a:t>Just for you </a:t>
              </a:r>
              <a:endParaRPr lang="zh-CN" altLang="en-US" sz="1800" dirty="0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FF281048-1A18-8414-66A7-C969CD89BA54}"/>
                </a:ext>
              </a:extLst>
            </p:cNvPr>
            <p:cNvSpPr txBox="1"/>
            <p:nvPr/>
          </p:nvSpPr>
          <p:spPr>
            <a:xfrm>
              <a:off x="3074569" y="3966378"/>
              <a:ext cx="1065991" cy="3370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800" b="1">
                  <a:gradFill flip="none" rotWithShape="1">
                    <a:gsLst>
                      <a:gs pos="0">
                        <a:schemeClr val="accent2"/>
                      </a:gs>
                      <a:gs pos="51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latin typeface="+mj-lt"/>
                  <a:ea typeface="+mj-ea"/>
                </a:defRPr>
              </a:lvl1pPr>
            </a:lstStyle>
            <a:p>
              <a:r>
                <a:rPr lang="en-US" altLang="zh-CN" sz="1800" dirty="0"/>
                <a:t>20XX</a:t>
              </a:r>
            </a:p>
          </p:txBody>
        </p:sp>
      </p:grpSp>
      <p:pic>
        <p:nvPicPr>
          <p:cNvPr id="3" name="图片 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286669B-69C5-F218-19DE-B618264B10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606223" y="5827708"/>
            <a:ext cx="1692346" cy="1567544"/>
          </a:xfrm>
          <a:prstGeom prst="rect">
            <a:avLst/>
          </a:prstGeom>
        </p:spPr>
      </p:pic>
      <p:pic>
        <p:nvPicPr>
          <p:cNvPr id="4" name="图片 3" descr="台球桌子上放着球&#10;&#10;低可信度描述已自动生成">
            <a:extLst>
              <a:ext uri="{FF2B5EF4-FFF2-40B4-BE49-F238E27FC236}">
                <a16:creationId xmlns:a16="http://schemas.microsoft.com/office/drawing/2014/main" id="{6BF08CCB-8A68-F77C-08F8-7D6F4C3452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00618" y="144021"/>
            <a:ext cx="254100" cy="231676"/>
          </a:xfrm>
          <a:prstGeom prst="rect">
            <a:avLst/>
          </a:prstGeom>
        </p:spPr>
      </p:pic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0EBDA0CE-A3A4-C1E3-FE62-7876D64BEC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247">
            <a:off x="11653733" y="1128578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6" name="图片 5" descr="图片包含 室内, 物体, 灯, 灯光&#10;&#10;描述已自动生成">
            <a:extLst>
              <a:ext uri="{FF2B5EF4-FFF2-40B4-BE49-F238E27FC236}">
                <a16:creationId xmlns:a16="http://schemas.microsoft.com/office/drawing/2014/main" id="{EBB41562-D077-B5EA-2E86-9AFCF98AF6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44" y="5343485"/>
            <a:ext cx="1316510" cy="1675558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7" name="图片 6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C2CA939B-7AA5-06E3-87BD-AE0BE141FCF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685726" y="4357984"/>
            <a:ext cx="2382430" cy="2206738"/>
          </a:xfrm>
          <a:prstGeom prst="rect">
            <a:avLst/>
          </a:prstGeom>
        </p:spPr>
      </p:pic>
      <p:pic>
        <p:nvPicPr>
          <p:cNvPr id="8" name="图片 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1C8AB8C-2F5C-5D60-B094-C488FDAF9C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2738" y="3606467"/>
            <a:ext cx="885795" cy="820472"/>
          </a:xfrm>
          <a:prstGeom prst="rect">
            <a:avLst/>
          </a:prstGeom>
        </p:spPr>
      </p:pic>
      <p:pic>
        <p:nvPicPr>
          <p:cNvPr id="9" name="图片 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14BBD2F-105C-3F37-2445-440DCD736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635636" y="2875383"/>
            <a:ext cx="495853" cy="459286"/>
          </a:xfrm>
          <a:prstGeom prst="rect">
            <a:avLst/>
          </a:prstGeom>
        </p:spPr>
      </p:pic>
      <p:pic>
        <p:nvPicPr>
          <p:cNvPr id="10" name="图片 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AB3238C4-255B-1EA4-4BE9-F32A99BDED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11" name="图片 1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F389685-3600-F034-3A46-0A1D426E9C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42230" y="404084"/>
            <a:ext cx="533767" cy="494404"/>
          </a:xfrm>
          <a:prstGeom prst="rect">
            <a:avLst/>
          </a:prstGeom>
        </p:spPr>
      </p:pic>
      <p:pic>
        <p:nvPicPr>
          <p:cNvPr id="12" name="图片 1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62D77887-1D64-1B88-2CC2-F1C6E04419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673154" y="-299115"/>
            <a:ext cx="885795" cy="820472"/>
          </a:xfrm>
          <a:prstGeom prst="rect">
            <a:avLst/>
          </a:prstGeom>
        </p:spPr>
      </p:pic>
      <p:pic>
        <p:nvPicPr>
          <p:cNvPr id="13" name="图片 12" descr="台球桌子上放着球&#10;&#10;低可信度描述已自动生成">
            <a:extLst>
              <a:ext uri="{FF2B5EF4-FFF2-40B4-BE49-F238E27FC236}">
                <a16:creationId xmlns:a16="http://schemas.microsoft.com/office/drawing/2014/main" id="{7B5A526E-3DA9-112B-5735-875128D590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884773" y="2086707"/>
            <a:ext cx="184753" cy="168449"/>
          </a:xfrm>
          <a:prstGeom prst="rect">
            <a:avLst/>
          </a:prstGeom>
        </p:spPr>
      </p:pic>
      <p:pic>
        <p:nvPicPr>
          <p:cNvPr id="14" name="图片 13" descr="台球桌子上放着球&#10;&#10;低可信度描述已自动生成">
            <a:extLst>
              <a:ext uri="{FF2B5EF4-FFF2-40B4-BE49-F238E27FC236}">
                <a16:creationId xmlns:a16="http://schemas.microsoft.com/office/drawing/2014/main" id="{741301EB-63DA-DBB5-D97E-27D38C911D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347449" y="2545418"/>
            <a:ext cx="537324" cy="489906"/>
          </a:xfrm>
          <a:prstGeom prst="rect">
            <a:avLst/>
          </a:prstGeom>
        </p:spPr>
      </p:pic>
      <p:pic>
        <p:nvPicPr>
          <p:cNvPr id="15" name="图片 14" descr="台球桌子上放着球&#10;&#10;低可信度描述已自动生成">
            <a:extLst>
              <a:ext uri="{FF2B5EF4-FFF2-40B4-BE49-F238E27FC236}">
                <a16:creationId xmlns:a16="http://schemas.microsoft.com/office/drawing/2014/main" id="{9257B154-F4FA-6D47-97E1-D05DC05B59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46518" y="3134804"/>
            <a:ext cx="254100" cy="231676"/>
          </a:xfrm>
          <a:prstGeom prst="rect">
            <a:avLst/>
          </a:prstGeom>
        </p:spPr>
      </p:pic>
      <p:pic>
        <p:nvPicPr>
          <p:cNvPr id="16" name="图片 15" descr="台球桌子上放着球&#10;&#10;低可信度描述已自动生成">
            <a:extLst>
              <a:ext uri="{FF2B5EF4-FFF2-40B4-BE49-F238E27FC236}">
                <a16:creationId xmlns:a16="http://schemas.microsoft.com/office/drawing/2014/main" id="{0CC1E1A8-C32A-D10B-FEC6-1254D75A55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11413" y="3808038"/>
            <a:ext cx="324310" cy="295690"/>
          </a:xfrm>
          <a:prstGeom prst="rect">
            <a:avLst/>
          </a:prstGeom>
        </p:spPr>
      </p:pic>
      <p:pic>
        <p:nvPicPr>
          <p:cNvPr id="17" name="图片 16" descr="图片包含 游戏机&#10;&#10;描述已自动生成">
            <a:extLst>
              <a:ext uri="{FF2B5EF4-FFF2-40B4-BE49-F238E27FC236}">
                <a16:creationId xmlns:a16="http://schemas.microsoft.com/office/drawing/2014/main" id="{B6F4D8B9-60FA-02A6-7FDA-D0B56A7D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19">
            <a:off x="618613" y="6232416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8" name="图片 17" descr="台球桌子上放着球&#10;&#10;低可信度描述已自动生成">
            <a:extLst>
              <a:ext uri="{FF2B5EF4-FFF2-40B4-BE49-F238E27FC236}">
                <a16:creationId xmlns:a16="http://schemas.microsoft.com/office/drawing/2014/main" id="{CBC80274-B469-690C-B523-6D86B304BC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97794" y="6457981"/>
            <a:ext cx="324310" cy="295690"/>
          </a:xfrm>
          <a:prstGeom prst="rect">
            <a:avLst/>
          </a:prstGeom>
        </p:spPr>
      </p:pic>
      <p:pic>
        <p:nvPicPr>
          <p:cNvPr id="19" name="图片 18" descr="台球桌子上放着球&#10;&#10;低可信度描述已自动生成">
            <a:extLst>
              <a:ext uri="{FF2B5EF4-FFF2-40B4-BE49-F238E27FC236}">
                <a16:creationId xmlns:a16="http://schemas.microsoft.com/office/drawing/2014/main" id="{AD7F5F8E-1B77-27B4-3A7A-7DA80370DF0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776130" y="6591967"/>
            <a:ext cx="324310" cy="295690"/>
          </a:xfrm>
          <a:prstGeom prst="rect">
            <a:avLst/>
          </a:prstGeom>
        </p:spPr>
      </p:pic>
      <p:pic>
        <p:nvPicPr>
          <p:cNvPr id="20" name="图片 19" descr="台球桌子上放着球&#10;&#10;低可信度描述已自动生成">
            <a:extLst>
              <a:ext uri="{FF2B5EF4-FFF2-40B4-BE49-F238E27FC236}">
                <a16:creationId xmlns:a16="http://schemas.microsoft.com/office/drawing/2014/main" id="{AE5B1981-7652-B772-68B3-EE16CB869A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94787" y="5885574"/>
            <a:ext cx="324310" cy="295690"/>
          </a:xfrm>
          <a:prstGeom prst="rect">
            <a:avLst/>
          </a:prstGeom>
        </p:spPr>
      </p:pic>
      <p:pic>
        <p:nvPicPr>
          <p:cNvPr id="21" name="图片 20" descr="台球桌子上放着球&#10;&#10;低可信度描述已自动生成">
            <a:extLst>
              <a:ext uri="{FF2B5EF4-FFF2-40B4-BE49-F238E27FC236}">
                <a16:creationId xmlns:a16="http://schemas.microsoft.com/office/drawing/2014/main" id="{893A2A6B-D831-FAED-045E-59ADC27ADD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-511517" y="3000593"/>
            <a:ext cx="1047752" cy="955290"/>
          </a:xfrm>
          <a:prstGeom prst="rect">
            <a:avLst/>
          </a:prstGeom>
        </p:spPr>
      </p:pic>
      <p:pic>
        <p:nvPicPr>
          <p:cNvPr id="22" name="图片 21" descr="台球桌子上放着球&#10;&#10;低可信度描述已自动生成">
            <a:extLst>
              <a:ext uri="{FF2B5EF4-FFF2-40B4-BE49-F238E27FC236}">
                <a16:creationId xmlns:a16="http://schemas.microsoft.com/office/drawing/2014/main" id="{E744FFCB-461C-AB7C-D667-94C8180DBCF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2158" y="4297510"/>
            <a:ext cx="473212" cy="431452"/>
          </a:xfrm>
          <a:prstGeom prst="rect">
            <a:avLst/>
          </a:prstGeom>
        </p:spPr>
      </p:pic>
      <p:pic>
        <p:nvPicPr>
          <p:cNvPr id="24" name="图片 23" descr="台球桌子上放着球&#10;&#10;低可信度描述已自动生成">
            <a:extLst>
              <a:ext uri="{FF2B5EF4-FFF2-40B4-BE49-F238E27FC236}">
                <a16:creationId xmlns:a16="http://schemas.microsoft.com/office/drawing/2014/main" id="{E5093FE8-6C22-C5D5-A9DF-7DBA9BBB3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4677511" y="6309549"/>
            <a:ext cx="1047752" cy="955290"/>
          </a:xfrm>
          <a:prstGeom prst="rect">
            <a:avLst/>
          </a:prstGeom>
        </p:spPr>
      </p:pic>
      <p:pic>
        <p:nvPicPr>
          <p:cNvPr id="25" name="图片 24" descr="台球桌子上放着球&#10;&#10;低可信度描述已自动生成">
            <a:extLst>
              <a:ext uri="{FF2B5EF4-FFF2-40B4-BE49-F238E27FC236}">
                <a16:creationId xmlns:a16="http://schemas.microsoft.com/office/drawing/2014/main" id="{59802830-1405-9FA6-B471-E0A1B7B5CB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700770" y="6245888"/>
            <a:ext cx="254100" cy="231676"/>
          </a:xfrm>
          <a:prstGeom prst="rect">
            <a:avLst/>
          </a:prstGeom>
        </p:spPr>
      </p:pic>
      <p:pic>
        <p:nvPicPr>
          <p:cNvPr id="26" name="图片 2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165A0F3-EAA3-2CA3-84D3-55234E33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440667" y="6359710"/>
            <a:ext cx="495853" cy="459286"/>
          </a:xfrm>
          <a:prstGeom prst="rect">
            <a:avLst/>
          </a:prstGeom>
        </p:spPr>
      </p:pic>
      <p:pic>
        <p:nvPicPr>
          <p:cNvPr id="27" name="图片 26" descr="台球桌子上放着球&#10;&#10;低可信度描述已自动生成">
            <a:extLst>
              <a:ext uri="{FF2B5EF4-FFF2-40B4-BE49-F238E27FC236}">
                <a16:creationId xmlns:a16="http://schemas.microsoft.com/office/drawing/2014/main" id="{95A7D045-7E0B-EB31-84B9-7CDFA53CB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869137" y="6539679"/>
            <a:ext cx="254100" cy="231676"/>
          </a:xfrm>
          <a:prstGeom prst="rect">
            <a:avLst/>
          </a:prstGeom>
        </p:spPr>
      </p:pic>
      <p:pic>
        <p:nvPicPr>
          <p:cNvPr id="28" name="图片 2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7E1EE84-AB7F-8228-E79A-91E18342EB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8609034" y="6653501"/>
            <a:ext cx="495853" cy="459286"/>
          </a:xfrm>
          <a:prstGeom prst="rect">
            <a:avLst/>
          </a:prstGeom>
        </p:spPr>
      </p:pic>
      <p:pic>
        <p:nvPicPr>
          <p:cNvPr id="30" name="图片 29" descr="台球桌子上放着球&#10;&#10;低可信度描述已自动生成">
            <a:extLst>
              <a:ext uri="{FF2B5EF4-FFF2-40B4-BE49-F238E27FC236}">
                <a16:creationId xmlns:a16="http://schemas.microsoft.com/office/drawing/2014/main" id="{00C2688F-13A7-7F20-DF3A-316C715012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00919" y="607333"/>
            <a:ext cx="254100" cy="231676"/>
          </a:xfrm>
          <a:prstGeom prst="rect">
            <a:avLst/>
          </a:prstGeom>
        </p:spPr>
      </p:pic>
      <p:sp>
        <p:nvSpPr>
          <p:cNvPr id="68" name="文本占位符 1">
            <a:extLst>
              <a:ext uri="{FF2B5EF4-FFF2-40B4-BE49-F238E27FC236}">
                <a16:creationId xmlns:a16="http://schemas.microsoft.com/office/drawing/2014/main" id="{95D09DD4-4B69-E50D-B5FD-D9FA8BC48DD0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zh-CN" altLang="en-US" sz="2000" dirty="0"/>
              <a:t>晚会邀请：</a:t>
            </a:r>
          </a:p>
        </p:txBody>
      </p:sp>
      <p:pic>
        <p:nvPicPr>
          <p:cNvPr id="70" name="图形 69">
            <a:extLst>
              <a:ext uri="{FF2B5EF4-FFF2-40B4-BE49-F238E27FC236}">
                <a16:creationId xmlns:a16="http://schemas.microsoft.com/office/drawing/2014/main" id="{CF3FB234-785F-F18D-52D0-350FAB1BB6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34582072-2362-1D26-6BFC-29D4F33D686A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85718EEA-7F8A-E0B2-88EA-9D29642D4483}"/>
              </a:ext>
            </a:extLst>
          </p:cNvPr>
          <p:cNvSpPr/>
          <p:nvPr/>
        </p:nvSpPr>
        <p:spPr>
          <a:xfrm>
            <a:off x="7784951" y="2406969"/>
            <a:ext cx="2338286" cy="58573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邀请函制作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FF55160B-5FCD-F22C-7FDF-2023EBF476CA}"/>
              </a:ext>
            </a:extLst>
          </p:cNvPr>
          <p:cNvSpPr txBox="1"/>
          <p:nvPr/>
        </p:nvSpPr>
        <p:spPr>
          <a:xfrm>
            <a:off x="6244445" y="3412504"/>
            <a:ext cx="5056772" cy="13995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伴随着欢声笑语，送走了多姿多彩的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202X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年，即将迎来布满希望的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202X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年。公司诚挚邀请您来参加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202X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年元旦晚会，我们为每一位来宾都精心准备了一份到场礼。</a:t>
            </a:r>
          </a:p>
        </p:txBody>
      </p:sp>
    </p:spTree>
    <p:extLst>
      <p:ext uri="{BB962C8B-B14F-4D97-AF65-F5344CB8AC3E}">
        <p14:creationId xmlns:p14="http://schemas.microsoft.com/office/powerpoint/2010/main" val="3650575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67A26ED-7621-5783-F464-CC9CDC6C5FF3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节日祝福：</a:t>
            </a: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C26296F4-ABC5-3785-50C7-F78BF09AF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FDB5110-4F2C-9914-8221-16C57FF9A030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9896BEC2-4D72-ACE7-98D7-906260744DB9}"/>
              </a:ext>
            </a:extLst>
          </p:cNvPr>
          <p:cNvSpPr/>
          <p:nvPr/>
        </p:nvSpPr>
        <p:spPr>
          <a:xfrm rot="21288242">
            <a:off x="3280734" y="1092054"/>
            <a:ext cx="7234446" cy="43938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 cap="sq">
            <a:noFill/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DAC4E9-6BDF-56CE-E0A7-E86D60C9838F}"/>
              </a:ext>
            </a:extLst>
          </p:cNvPr>
          <p:cNvSpPr/>
          <p:nvPr/>
        </p:nvSpPr>
        <p:spPr>
          <a:xfrm>
            <a:off x="3295842" y="1658325"/>
            <a:ext cx="7234446" cy="4393864"/>
          </a:xfrm>
          <a:prstGeom prst="rect">
            <a:avLst/>
          </a:prstGeom>
          <a:solidFill>
            <a:schemeClr val="bg1"/>
          </a:solidFill>
          <a:ln w="3175" cap="sq">
            <a:noFill/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图文框 44">
            <a:extLst>
              <a:ext uri="{FF2B5EF4-FFF2-40B4-BE49-F238E27FC236}">
                <a16:creationId xmlns:a16="http://schemas.microsoft.com/office/drawing/2014/main" id="{FADBD50B-37D2-56DA-D379-8D029E1FC3EC}"/>
              </a:ext>
            </a:extLst>
          </p:cNvPr>
          <p:cNvSpPr/>
          <p:nvPr/>
        </p:nvSpPr>
        <p:spPr>
          <a:xfrm flipH="1">
            <a:off x="3533057" y="1905674"/>
            <a:ext cx="6732403" cy="3955943"/>
          </a:xfrm>
          <a:prstGeom prst="frame">
            <a:avLst>
              <a:gd name="adj1" fmla="val 932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7852">
                <a:srgbClr val="E0C892"/>
              </a:gs>
              <a:gs pos="28305">
                <a:srgbClr val="E4CFA0"/>
              </a:gs>
              <a:gs pos="51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F84B62D3-2449-A53E-5A9E-5E606CA60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606223" y="5827708"/>
            <a:ext cx="1692346" cy="1567544"/>
          </a:xfrm>
          <a:prstGeom prst="rect">
            <a:avLst/>
          </a:prstGeom>
        </p:spPr>
      </p:pic>
      <p:pic>
        <p:nvPicPr>
          <p:cNvPr id="9" name="图片 8" descr="台球桌子上放着球&#10;&#10;低可信度描述已自动生成">
            <a:extLst>
              <a:ext uri="{FF2B5EF4-FFF2-40B4-BE49-F238E27FC236}">
                <a16:creationId xmlns:a16="http://schemas.microsoft.com/office/drawing/2014/main" id="{8EBD0EA2-2EF9-1C11-2902-206A3B6189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00618" y="144021"/>
            <a:ext cx="254100" cy="231676"/>
          </a:xfrm>
          <a:prstGeom prst="rect">
            <a:avLst/>
          </a:prstGeom>
        </p:spPr>
      </p:pic>
      <p:pic>
        <p:nvPicPr>
          <p:cNvPr id="10" name="图片 9" descr="图片包含 游戏机&#10;&#10;描述已自动生成">
            <a:extLst>
              <a:ext uri="{FF2B5EF4-FFF2-40B4-BE49-F238E27FC236}">
                <a16:creationId xmlns:a16="http://schemas.microsoft.com/office/drawing/2014/main" id="{37AAD074-8735-F50E-AA44-085D720E1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247">
            <a:off x="11653733" y="1128578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1" name="图片 10" descr="图片包含 室内, 物体, 灯, 灯光&#10;&#10;描述已自动生成">
            <a:extLst>
              <a:ext uri="{FF2B5EF4-FFF2-40B4-BE49-F238E27FC236}">
                <a16:creationId xmlns:a16="http://schemas.microsoft.com/office/drawing/2014/main" id="{E285CD93-F68D-29B7-AA29-DB5CE08BF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44" y="5343485"/>
            <a:ext cx="1316510" cy="1675558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2" name="图片 1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62407E83-DD69-B41C-0F75-D32A66A97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685726" y="4357984"/>
            <a:ext cx="2382430" cy="2206738"/>
          </a:xfrm>
          <a:prstGeom prst="rect">
            <a:avLst/>
          </a:prstGeom>
        </p:spPr>
      </p:pic>
      <p:pic>
        <p:nvPicPr>
          <p:cNvPr id="13" name="图片 1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B4A6F58-7CD7-279D-700E-C248D6851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2738" y="3606467"/>
            <a:ext cx="885795" cy="820472"/>
          </a:xfrm>
          <a:prstGeom prst="rect">
            <a:avLst/>
          </a:prstGeom>
        </p:spPr>
      </p:pic>
      <p:pic>
        <p:nvPicPr>
          <p:cNvPr id="14" name="图片 13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9BF6CFB-83E0-6427-97B4-72001AEC0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635636" y="2875383"/>
            <a:ext cx="495853" cy="459286"/>
          </a:xfrm>
          <a:prstGeom prst="rect">
            <a:avLst/>
          </a:prstGeom>
        </p:spPr>
      </p:pic>
      <p:pic>
        <p:nvPicPr>
          <p:cNvPr id="15" name="图片 14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9CEDD24-22C0-E73B-7C60-947F171799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16" name="图片 1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244B7ECA-D7FA-A99B-51C5-2F8204780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42230" y="404084"/>
            <a:ext cx="533767" cy="494404"/>
          </a:xfrm>
          <a:prstGeom prst="rect">
            <a:avLst/>
          </a:prstGeom>
        </p:spPr>
      </p:pic>
      <p:pic>
        <p:nvPicPr>
          <p:cNvPr id="17" name="图片 16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FBAB5F0-ACA9-9E97-F7EB-3C4C76154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673154" y="-299115"/>
            <a:ext cx="885795" cy="820472"/>
          </a:xfrm>
          <a:prstGeom prst="rect">
            <a:avLst/>
          </a:prstGeom>
        </p:spPr>
      </p:pic>
      <p:pic>
        <p:nvPicPr>
          <p:cNvPr id="18" name="图片 17" descr="台球桌子上放着球&#10;&#10;低可信度描述已自动生成">
            <a:extLst>
              <a:ext uri="{FF2B5EF4-FFF2-40B4-BE49-F238E27FC236}">
                <a16:creationId xmlns:a16="http://schemas.microsoft.com/office/drawing/2014/main" id="{8EE983B2-64C7-D3D4-E70A-2A3E9CA11F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884773" y="2086707"/>
            <a:ext cx="184753" cy="168449"/>
          </a:xfrm>
          <a:prstGeom prst="rect">
            <a:avLst/>
          </a:prstGeom>
        </p:spPr>
      </p:pic>
      <p:pic>
        <p:nvPicPr>
          <p:cNvPr id="19" name="图片 18" descr="台球桌子上放着球&#10;&#10;低可信度描述已自动生成">
            <a:extLst>
              <a:ext uri="{FF2B5EF4-FFF2-40B4-BE49-F238E27FC236}">
                <a16:creationId xmlns:a16="http://schemas.microsoft.com/office/drawing/2014/main" id="{A2D8B283-4888-8B87-BF59-7F09C24691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347449" y="2545418"/>
            <a:ext cx="537324" cy="489906"/>
          </a:xfrm>
          <a:prstGeom prst="rect">
            <a:avLst/>
          </a:prstGeom>
        </p:spPr>
      </p:pic>
      <p:pic>
        <p:nvPicPr>
          <p:cNvPr id="20" name="图片 19" descr="台球桌子上放着球&#10;&#10;低可信度描述已自动生成">
            <a:extLst>
              <a:ext uri="{FF2B5EF4-FFF2-40B4-BE49-F238E27FC236}">
                <a16:creationId xmlns:a16="http://schemas.microsoft.com/office/drawing/2014/main" id="{63D7D44A-361C-C7FD-EB28-CAC22B161D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46518" y="3134804"/>
            <a:ext cx="254100" cy="231676"/>
          </a:xfrm>
          <a:prstGeom prst="rect">
            <a:avLst/>
          </a:prstGeom>
        </p:spPr>
      </p:pic>
      <p:pic>
        <p:nvPicPr>
          <p:cNvPr id="21" name="图片 20" descr="台球桌子上放着球&#10;&#10;低可信度描述已自动生成">
            <a:extLst>
              <a:ext uri="{FF2B5EF4-FFF2-40B4-BE49-F238E27FC236}">
                <a16:creationId xmlns:a16="http://schemas.microsoft.com/office/drawing/2014/main" id="{444CD414-B11B-EB3F-B484-131B108AA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11413" y="3808038"/>
            <a:ext cx="324310" cy="295690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9DA81165-A0C5-7AB7-2163-7B5BDB6EA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19">
            <a:off x="618613" y="6232416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3" name="图片 22" descr="台球桌子上放着球&#10;&#10;低可信度描述已自动生成">
            <a:extLst>
              <a:ext uri="{FF2B5EF4-FFF2-40B4-BE49-F238E27FC236}">
                <a16:creationId xmlns:a16="http://schemas.microsoft.com/office/drawing/2014/main" id="{F1369A38-FEB7-C0D5-9B53-5D26C55A3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97794" y="6457981"/>
            <a:ext cx="324310" cy="295690"/>
          </a:xfrm>
          <a:prstGeom prst="rect">
            <a:avLst/>
          </a:prstGeom>
        </p:spPr>
      </p:pic>
      <p:pic>
        <p:nvPicPr>
          <p:cNvPr id="24" name="图片 23" descr="台球桌子上放着球&#10;&#10;低可信度描述已自动生成">
            <a:extLst>
              <a:ext uri="{FF2B5EF4-FFF2-40B4-BE49-F238E27FC236}">
                <a16:creationId xmlns:a16="http://schemas.microsoft.com/office/drawing/2014/main" id="{FE5719B4-3129-D8C4-00EA-3AE5374A9C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776130" y="6591967"/>
            <a:ext cx="324310" cy="295690"/>
          </a:xfrm>
          <a:prstGeom prst="rect">
            <a:avLst/>
          </a:prstGeom>
        </p:spPr>
      </p:pic>
      <p:pic>
        <p:nvPicPr>
          <p:cNvPr id="25" name="图片 24" descr="台球桌子上放着球&#10;&#10;低可信度描述已自动生成">
            <a:extLst>
              <a:ext uri="{FF2B5EF4-FFF2-40B4-BE49-F238E27FC236}">
                <a16:creationId xmlns:a16="http://schemas.microsoft.com/office/drawing/2014/main" id="{76FAC21D-74E7-0443-D67C-BF03A1995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94787" y="5885574"/>
            <a:ext cx="324310" cy="295690"/>
          </a:xfrm>
          <a:prstGeom prst="rect">
            <a:avLst/>
          </a:prstGeom>
        </p:spPr>
      </p:pic>
      <p:pic>
        <p:nvPicPr>
          <p:cNvPr id="26" name="图片 25" descr="台球桌子上放着球&#10;&#10;低可信度描述已自动生成">
            <a:extLst>
              <a:ext uri="{FF2B5EF4-FFF2-40B4-BE49-F238E27FC236}">
                <a16:creationId xmlns:a16="http://schemas.microsoft.com/office/drawing/2014/main" id="{1D2E7EBA-F164-4D13-D616-3541CC19D0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-511517" y="3000593"/>
            <a:ext cx="1047752" cy="955290"/>
          </a:xfrm>
          <a:prstGeom prst="rect">
            <a:avLst/>
          </a:prstGeom>
        </p:spPr>
      </p:pic>
      <p:pic>
        <p:nvPicPr>
          <p:cNvPr id="27" name="图片 26" descr="台球桌子上放着球&#10;&#10;低可信度描述已自动生成">
            <a:extLst>
              <a:ext uri="{FF2B5EF4-FFF2-40B4-BE49-F238E27FC236}">
                <a16:creationId xmlns:a16="http://schemas.microsoft.com/office/drawing/2014/main" id="{7D5ACAEE-486F-ECCD-1709-FCCC46F8F1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2158" y="4297510"/>
            <a:ext cx="473212" cy="431452"/>
          </a:xfrm>
          <a:prstGeom prst="rect">
            <a:avLst/>
          </a:prstGeom>
        </p:spPr>
      </p:pic>
      <p:pic>
        <p:nvPicPr>
          <p:cNvPr id="28" name="图片 27" descr="台球桌子上放着球&#10;&#10;低可信度描述已自动生成">
            <a:extLst>
              <a:ext uri="{FF2B5EF4-FFF2-40B4-BE49-F238E27FC236}">
                <a16:creationId xmlns:a16="http://schemas.microsoft.com/office/drawing/2014/main" id="{A7335111-C4E8-7D6C-6C75-2D76DE479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4677511" y="6309549"/>
            <a:ext cx="1047752" cy="955290"/>
          </a:xfrm>
          <a:prstGeom prst="rect">
            <a:avLst/>
          </a:prstGeom>
        </p:spPr>
      </p:pic>
      <p:pic>
        <p:nvPicPr>
          <p:cNvPr id="29" name="图片 28" descr="台球桌子上放着球&#10;&#10;低可信度描述已自动生成">
            <a:extLst>
              <a:ext uri="{FF2B5EF4-FFF2-40B4-BE49-F238E27FC236}">
                <a16:creationId xmlns:a16="http://schemas.microsoft.com/office/drawing/2014/main" id="{29063D2E-AD96-9B83-0717-2A1252C2E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700770" y="6245888"/>
            <a:ext cx="254100" cy="231676"/>
          </a:xfrm>
          <a:prstGeom prst="rect">
            <a:avLst/>
          </a:prstGeom>
        </p:spPr>
      </p:pic>
      <p:pic>
        <p:nvPicPr>
          <p:cNvPr id="30" name="图片 2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8B50AE46-4A83-F7BD-5E45-4678C41A71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440667" y="6359710"/>
            <a:ext cx="495853" cy="459286"/>
          </a:xfrm>
          <a:prstGeom prst="rect">
            <a:avLst/>
          </a:prstGeom>
        </p:spPr>
      </p:pic>
      <p:pic>
        <p:nvPicPr>
          <p:cNvPr id="31" name="图片 30" descr="台球桌子上放着球&#10;&#10;低可信度描述已自动生成">
            <a:extLst>
              <a:ext uri="{FF2B5EF4-FFF2-40B4-BE49-F238E27FC236}">
                <a16:creationId xmlns:a16="http://schemas.microsoft.com/office/drawing/2014/main" id="{74BD2779-13AA-FC33-1799-B8BE3878A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869137" y="6539679"/>
            <a:ext cx="254100" cy="231676"/>
          </a:xfrm>
          <a:prstGeom prst="rect">
            <a:avLst/>
          </a:prstGeom>
        </p:spPr>
      </p:pic>
      <p:pic>
        <p:nvPicPr>
          <p:cNvPr id="32" name="图片 3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3DD4DDC1-A586-338B-054D-C75B31C47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8609034" y="6653501"/>
            <a:ext cx="495853" cy="459286"/>
          </a:xfrm>
          <a:prstGeom prst="rect">
            <a:avLst/>
          </a:prstGeom>
        </p:spPr>
      </p:pic>
      <p:pic>
        <p:nvPicPr>
          <p:cNvPr id="33" name="图片 32" descr="台球桌子上放着球&#10;&#10;低可信度描述已自动生成">
            <a:extLst>
              <a:ext uri="{FF2B5EF4-FFF2-40B4-BE49-F238E27FC236}">
                <a16:creationId xmlns:a16="http://schemas.microsoft.com/office/drawing/2014/main" id="{86713DE8-AA60-4456-1CE6-87C3919AF5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00919" y="607333"/>
            <a:ext cx="254100" cy="231676"/>
          </a:xfrm>
          <a:prstGeom prst="rect">
            <a:avLst/>
          </a:prstGeom>
        </p:spPr>
      </p:pic>
      <p:sp>
        <p:nvSpPr>
          <p:cNvPr id="36" name="椭圆 35">
            <a:extLst>
              <a:ext uri="{FF2B5EF4-FFF2-40B4-BE49-F238E27FC236}">
                <a16:creationId xmlns:a16="http://schemas.microsoft.com/office/drawing/2014/main" id="{D1296972-3792-F950-CAA2-BB04C61B7879}"/>
              </a:ext>
            </a:extLst>
          </p:cNvPr>
          <p:cNvSpPr/>
          <p:nvPr/>
        </p:nvSpPr>
        <p:spPr>
          <a:xfrm>
            <a:off x="1208690" y="5031187"/>
            <a:ext cx="3159945" cy="8506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 descr="图片包含 游戏机, 灯光&#10;&#10;描述已自动生成">
            <a:extLst>
              <a:ext uri="{FF2B5EF4-FFF2-40B4-BE49-F238E27FC236}">
                <a16:creationId xmlns:a16="http://schemas.microsoft.com/office/drawing/2014/main" id="{36FD2A12-3A79-7CB5-A4F0-74DEE50BF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3104">
            <a:off x="1179082" y="5047311"/>
            <a:ext cx="710185" cy="1301499"/>
          </a:xfrm>
          <a:prstGeom prst="rect">
            <a:avLst/>
          </a:prstGeom>
        </p:spPr>
      </p:pic>
      <p:pic>
        <p:nvPicPr>
          <p:cNvPr id="38" name="图片 37" descr="绿色的苹果&#10;&#10;描述已自动生成">
            <a:extLst>
              <a:ext uri="{FF2B5EF4-FFF2-40B4-BE49-F238E27FC236}">
                <a16:creationId xmlns:a16="http://schemas.microsoft.com/office/drawing/2014/main" id="{8A7E001F-0513-CD93-C7C8-D589435ACE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34" y="983572"/>
            <a:ext cx="2604573" cy="4398319"/>
          </a:xfrm>
          <a:prstGeom prst="rect">
            <a:avLst/>
          </a:prstGeom>
        </p:spPr>
      </p:pic>
      <p:pic>
        <p:nvPicPr>
          <p:cNvPr id="39" name="图片 38" descr="图片包含 室内, 桌子, 小, 电脑&#10;&#10;描述已自动生成">
            <a:extLst>
              <a:ext uri="{FF2B5EF4-FFF2-40B4-BE49-F238E27FC236}">
                <a16:creationId xmlns:a16="http://schemas.microsoft.com/office/drawing/2014/main" id="{12496534-8670-16CB-DE76-2948A68E47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93" y="4539379"/>
            <a:ext cx="933339" cy="1056471"/>
          </a:xfrm>
          <a:prstGeom prst="rect">
            <a:avLst/>
          </a:prstGeom>
        </p:spPr>
      </p:pic>
      <p:pic>
        <p:nvPicPr>
          <p:cNvPr id="40" name="图片 39" descr="图片包含 桌子, 游戏机, 大&#10;&#10;描述已自动生成">
            <a:extLst>
              <a:ext uri="{FF2B5EF4-FFF2-40B4-BE49-F238E27FC236}">
                <a16:creationId xmlns:a16="http://schemas.microsoft.com/office/drawing/2014/main" id="{E337D646-B7D7-CDAE-82BF-5F0EED9B56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6" y="4581455"/>
            <a:ext cx="1121666" cy="1280163"/>
          </a:xfrm>
          <a:prstGeom prst="rect">
            <a:avLst/>
          </a:prstGeom>
        </p:spPr>
      </p:pic>
      <p:pic>
        <p:nvPicPr>
          <p:cNvPr id="41" name="图片 40" descr="图片包含 室内, 桌子, 小, 电脑&#10;&#10;描述已自动生成">
            <a:extLst>
              <a:ext uri="{FF2B5EF4-FFF2-40B4-BE49-F238E27FC236}">
                <a16:creationId xmlns:a16="http://schemas.microsoft.com/office/drawing/2014/main" id="{0E52145A-23A6-0C56-1E9E-5E7CA004C2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65" y="4602943"/>
            <a:ext cx="957691" cy="1084036"/>
          </a:xfrm>
          <a:prstGeom prst="rect">
            <a:avLst/>
          </a:prstGeom>
        </p:spPr>
      </p:pic>
      <p:pic>
        <p:nvPicPr>
          <p:cNvPr id="42" name="图片 4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77E72E11-3A49-7144-1B18-214AA6D4E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3100432" y="5527673"/>
            <a:ext cx="498565" cy="461798"/>
          </a:xfrm>
          <a:prstGeom prst="rect">
            <a:avLst/>
          </a:prstGeom>
        </p:spPr>
      </p:pic>
      <p:pic>
        <p:nvPicPr>
          <p:cNvPr id="44" name="图片 43" descr="图片包含 游戏机&#10;&#10;描述已自动生成">
            <a:extLst>
              <a:ext uri="{FF2B5EF4-FFF2-40B4-BE49-F238E27FC236}">
                <a16:creationId xmlns:a16="http://schemas.microsoft.com/office/drawing/2014/main" id="{607D455E-5EFC-6D98-C68A-037C62F988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8674">
            <a:off x="7942423" y="1203430"/>
            <a:ext cx="5895294" cy="4419911"/>
          </a:xfrm>
          <a:prstGeom prst="rect">
            <a:avLst/>
          </a:prstGeom>
        </p:spPr>
      </p:pic>
      <p:pic>
        <p:nvPicPr>
          <p:cNvPr id="46" name="图形 45">
            <a:extLst>
              <a:ext uri="{FF2B5EF4-FFF2-40B4-BE49-F238E27FC236}">
                <a16:creationId xmlns:a16="http://schemas.microsoft.com/office/drawing/2014/main" id="{FBD25D33-449B-2003-CB02-A194E46D61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58619">
            <a:off x="3186418" y="1301584"/>
            <a:ext cx="1273164" cy="1273164"/>
          </a:xfrm>
          <a:prstGeom prst="rect">
            <a:avLst/>
          </a:prstGeom>
        </p:spPr>
      </p:pic>
      <p:pic>
        <p:nvPicPr>
          <p:cNvPr id="47" name="图形 46">
            <a:extLst>
              <a:ext uri="{FF2B5EF4-FFF2-40B4-BE49-F238E27FC236}">
                <a16:creationId xmlns:a16="http://schemas.microsoft.com/office/drawing/2014/main" id="{0BFE6EB5-9328-14E5-C21F-670FF0C858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58619">
            <a:off x="3178213" y="1784656"/>
            <a:ext cx="650638" cy="650638"/>
          </a:xfrm>
          <a:prstGeom prst="rect">
            <a:avLst/>
          </a:prstGeom>
        </p:spPr>
      </p:pic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8C653CD6-1FC0-E5F0-BA6E-F6BE1A4678AC}"/>
              </a:ext>
            </a:extLst>
          </p:cNvPr>
          <p:cNvSpPr/>
          <p:nvPr/>
        </p:nvSpPr>
        <p:spPr>
          <a:xfrm>
            <a:off x="5971702" y="2382157"/>
            <a:ext cx="1878956" cy="58573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新年祝福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A0F24773-0DE5-2B5E-6A0D-9B9BF601A5D8}"/>
              </a:ext>
            </a:extLst>
          </p:cNvPr>
          <p:cNvCxnSpPr>
            <a:cxnSpLocks/>
          </p:cNvCxnSpPr>
          <p:nvPr/>
        </p:nvCxnSpPr>
        <p:spPr>
          <a:xfrm>
            <a:off x="4677511" y="3492933"/>
            <a:ext cx="4865337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72564A7C-7A5D-5331-76B7-C500870E2BB2}"/>
              </a:ext>
            </a:extLst>
          </p:cNvPr>
          <p:cNvSpPr txBox="1"/>
          <p:nvPr/>
        </p:nvSpPr>
        <p:spPr>
          <a:xfrm>
            <a:off x="4603122" y="3740283"/>
            <a:ext cx="5092421" cy="139955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/>
              <a:t>新年伊始是元旦</a:t>
            </a:r>
            <a:r>
              <a:rPr lang="en-US" altLang="zh-CN" dirty="0"/>
              <a:t>,</a:t>
            </a:r>
            <a:r>
              <a:rPr lang="zh-CN" altLang="en-US" dirty="0"/>
              <a:t>万象更新又一年</a:t>
            </a:r>
            <a:r>
              <a:rPr lang="en-US" altLang="zh-CN" dirty="0"/>
              <a:t>,</a:t>
            </a:r>
            <a:r>
              <a:rPr lang="zh-CN" altLang="en-US" dirty="0"/>
              <a:t>制定人生新目标</a:t>
            </a:r>
            <a:r>
              <a:rPr lang="en-US" altLang="zh-CN" dirty="0"/>
              <a:t>,</a:t>
            </a:r>
            <a:r>
              <a:rPr lang="zh-CN" altLang="en-US" dirty="0"/>
              <a:t>努力奋斗创佳绩</a:t>
            </a:r>
            <a:r>
              <a:rPr lang="en-US" altLang="zh-CN" dirty="0"/>
              <a:t>,</a:t>
            </a:r>
            <a:r>
              <a:rPr lang="zh-CN" altLang="en-US" dirty="0"/>
              <a:t>元旦</a:t>
            </a:r>
            <a:r>
              <a:rPr lang="en-US" altLang="zh-CN" dirty="0"/>
              <a:t>,</a:t>
            </a:r>
            <a:r>
              <a:rPr lang="zh-CN" altLang="en-US" dirty="0"/>
              <a:t>愿你告别过去的懒散</a:t>
            </a:r>
            <a:r>
              <a:rPr lang="en-US" altLang="zh-CN" dirty="0"/>
              <a:t>,</a:t>
            </a:r>
            <a:r>
              <a:rPr lang="zh-CN" altLang="en-US" dirty="0"/>
              <a:t>拥抱明日的辉煌</a:t>
            </a:r>
            <a:r>
              <a:rPr lang="en-US" altLang="zh-CN" dirty="0"/>
              <a:t>,</a:t>
            </a:r>
            <a:r>
              <a:rPr lang="zh-CN" altLang="en-US" dirty="0"/>
              <a:t>努力进取</a:t>
            </a:r>
            <a:r>
              <a:rPr lang="en-US" altLang="zh-CN" dirty="0"/>
              <a:t>,</a:t>
            </a:r>
            <a:r>
              <a:rPr lang="zh-CN" altLang="en-US" dirty="0"/>
              <a:t>开创幸福新生活</a:t>
            </a:r>
            <a:r>
              <a:rPr lang="en-US" altLang="zh-CN" dirty="0"/>
              <a:t>,</a:t>
            </a:r>
            <a:r>
              <a:rPr lang="zh-CN" altLang="en-US" dirty="0"/>
              <a:t>祝大家元旦快乐</a:t>
            </a:r>
            <a:r>
              <a:rPr lang="en-US" altLang="zh-CN" dirty="0"/>
              <a:t>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1640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夜晚的星空&#10;&#10;描述已自动生成">
            <a:extLst>
              <a:ext uri="{FF2B5EF4-FFF2-40B4-BE49-F238E27FC236}">
                <a16:creationId xmlns:a16="http://schemas.microsoft.com/office/drawing/2014/main" id="{20BA7BBB-2617-5799-1066-C1040D07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914402" y="1478620"/>
            <a:ext cx="6084741" cy="7119774"/>
          </a:xfrm>
          <a:prstGeom prst="rect">
            <a:avLst/>
          </a:prstGeom>
        </p:spPr>
      </p:pic>
      <p:pic>
        <p:nvPicPr>
          <p:cNvPr id="3" name="图片 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286669B-69C5-F218-19DE-B618264B1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606223" y="5827708"/>
            <a:ext cx="1692346" cy="1567544"/>
          </a:xfrm>
          <a:prstGeom prst="rect">
            <a:avLst/>
          </a:prstGeom>
        </p:spPr>
      </p:pic>
      <p:pic>
        <p:nvPicPr>
          <p:cNvPr id="4" name="图片 3" descr="台球桌子上放着球&#10;&#10;低可信度描述已自动生成">
            <a:extLst>
              <a:ext uri="{FF2B5EF4-FFF2-40B4-BE49-F238E27FC236}">
                <a16:creationId xmlns:a16="http://schemas.microsoft.com/office/drawing/2014/main" id="{6BF08CCB-8A68-F77C-08F8-7D6F4C345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00618" y="144021"/>
            <a:ext cx="254100" cy="231676"/>
          </a:xfrm>
          <a:prstGeom prst="rect">
            <a:avLst/>
          </a:prstGeom>
        </p:spPr>
      </p:pic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0EBDA0CE-A3A4-C1E3-FE62-7876D64BE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247">
            <a:off x="11653733" y="1128578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7" name="图片 6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C2CA939B-7AA5-06E3-87BD-AE0BE141F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685726" y="4357984"/>
            <a:ext cx="2382430" cy="2206738"/>
          </a:xfrm>
          <a:prstGeom prst="rect">
            <a:avLst/>
          </a:prstGeom>
        </p:spPr>
      </p:pic>
      <p:pic>
        <p:nvPicPr>
          <p:cNvPr id="8" name="图片 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1C8AB8C-2F5C-5D60-B094-C488FDAF9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2738" y="3606467"/>
            <a:ext cx="885795" cy="820472"/>
          </a:xfrm>
          <a:prstGeom prst="rect">
            <a:avLst/>
          </a:prstGeom>
        </p:spPr>
      </p:pic>
      <p:pic>
        <p:nvPicPr>
          <p:cNvPr id="9" name="图片 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14BBD2F-105C-3F37-2445-440DCD736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635636" y="2875383"/>
            <a:ext cx="495853" cy="459286"/>
          </a:xfrm>
          <a:prstGeom prst="rect">
            <a:avLst/>
          </a:prstGeom>
        </p:spPr>
      </p:pic>
      <p:pic>
        <p:nvPicPr>
          <p:cNvPr id="10" name="图片 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AB3238C4-255B-1EA4-4BE9-F32A99BD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11" name="图片 1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F389685-3600-F034-3A46-0A1D426E9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42230" y="404084"/>
            <a:ext cx="533767" cy="494404"/>
          </a:xfrm>
          <a:prstGeom prst="rect">
            <a:avLst/>
          </a:prstGeom>
        </p:spPr>
      </p:pic>
      <p:pic>
        <p:nvPicPr>
          <p:cNvPr id="12" name="图片 1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62D77887-1D64-1B88-2CC2-F1C6E0441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673154" y="-299115"/>
            <a:ext cx="885795" cy="820472"/>
          </a:xfrm>
          <a:prstGeom prst="rect">
            <a:avLst/>
          </a:prstGeom>
        </p:spPr>
      </p:pic>
      <p:pic>
        <p:nvPicPr>
          <p:cNvPr id="13" name="图片 12" descr="台球桌子上放着球&#10;&#10;低可信度描述已自动生成">
            <a:extLst>
              <a:ext uri="{FF2B5EF4-FFF2-40B4-BE49-F238E27FC236}">
                <a16:creationId xmlns:a16="http://schemas.microsoft.com/office/drawing/2014/main" id="{7B5A526E-3DA9-112B-5735-875128D59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884773" y="2086707"/>
            <a:ext cx="184753" cy="168449"/>
          </a:xfrm>
          <a:prstGeom prst="rect">
            <a:avLst/>
          </a:prstGeom>
        </p:spPr>
      </p:pic>
      <p:pic>
        <p:nvPicPr>
          <p:cNvPr id="14" name="图片 13" descr="台球桌子上放着球&#10;&#10;低可信度描述已自动生成">
            <a:extLst>
              <a:ext uri="{FF2B5EF4-FFF2-40B4-BE49-F238E27FC236}">
                <a16:creationId xmlns:a16="http://schemas.microsoft.com/office/drawing/2014/main" id="{741301EB-63DA-DBB5-D97E-27D38C911D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347449" y="2545418"/>
            <a:ext cx="537324" cy="489906"/>
          </a:xfrm>
          <a:prstGeom prst="rect">
            <a:avLst/>
          </a:prstGeom>
        </p:spPr>
      </p:pic>
      <p:pic>
        <p:nvPicPr>
          <p:cNvPr id="15" name="图片 14" descr="台球桌子上放着球&#10;&#10;低可信度描述已自动生成">
            <a:extLst>
              <a:ext uri="{FF2B5EF4-FFF2-40B4-BE49-F238E27FC236}">
                <a16:creationId xmlns:a16="http://schemas.microsoft.com/office/drawing/2014/main" id="{9257B154-F4FA-6D47-97E1-D05DC05B5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46518" y="3134804"/>
            <a:ext cx="254100" cy="231676"/>
          </a:xfrm>
          <a:prstGeom prst="rect">
            <a:avLst/>
          </a:prstGeom>
        </p:spPr>
      </p:pic>
      <p:pic>
        <p:nvPicPr>
          <p:cNvPr id="16" name="图片 15" descr="台球桌子上放着球&#10;&#10;低可信度描述已自动生成">
            <a:extLst>
              <a:ext uri="{FF2B5EF4-FFF2-40B4-BE49-F238E27FC236}">
                <a16:creationId xmlns:a16="http://schemas.microsoft.com/office/drawing/2014/main" id="{0CC1E1A8-C32A-D10B-FEC6-1254D75A55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11413" y="3808038"/>
            <a:ext cx="324310" cy="295690"/>
          </a:xfrm>
          <a:prstGeom prst="rect">
            <a:avLst/>
          </a:prstGeom>
        </p:spPr>
      </p:pic>
      <p:pic>
        <p:nvPicPr>
          <p:cNvPr id="17" name="图片 16" descr="图片包含 游戏机&#10;&#10;描述已自动生成">
            <a:extLst>
              <a:ext uri="{FF2B5EF4-FFF2-40B4-BE49-F238E27FC236}">
                <a16:creationId xmlns:a16="http://schemas.microsoft.com/office/drawing/2014/main" id="{B6F4D8B9-60FA-02A6-7FDA-D0B56A7DF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19">
            <a:off x="618613" y="6232416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8" name="图片 17" descr="台球桌子上放着球&#10;&#10;低可信度描述已自动生成">
            <a:extLst>
              <a:ext uri="{FF2B5EF4-FFF2-40B4-BE49-F238E27FC236}">
                <a16:creationId xmlns:a16="http://schemas.microsoft.com/office/drawing/2014/main" id="{CBC80274-B469-690C-B523-6D86B304B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97794" y="6457981"/>
            <a:ext cx="324310" cy="295690"/>
          </a:xfrm>
          <a:prstGeom prst="rect">
            <a:avLst/>
          </a:prstGeom>
        </p:spPr>
      </p:pic>
      <p:pic>
        <p:nvPicPr>
          <p:cNvPr id="19" name="图片 18" descr="台球桌子上放着球&#10;&#10;低可信度描述已自动生成">
            <a:extLst>
              <a:ext uri="{FF2B5EF4-FFF2-40B4-BE49-F238E27FC236}">
                <a16:creationId xmlns:a16="http://schemas.microsoft.com/office/drawing/2014/main" id="{AD7F5F8E-1B77-27B4-3A7A-7DA80370DF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776130" y="6591967"/>
            <a:ext cx="324310" cy="295690"/>
          </a:xfrm>
          <a:prstGeom prst="rect">
            <a:avLst/>
          </a:prstGeom>
        </p:spPr>
      </p:pic>
      <p:pic>
        <p:nvPicPr>
          <p:cNvPr id="20" name="图片 19" descr="台球桌子上放着球&#10;&#10;低可信度描述已自动生成">
            <a:extLst>
              <a:ext uri="{FF2B5EF4-FFF2-40B4-BE49-F238E27FC236}">
                <a16:creationId xmlns:a16="http://schemas.microsoft.com/office/drawing/2014/main" id="{AE5B1981-7652-B772-68B3-EE16CB869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94787" y="5885574"/>
            <a:ext cx="324310" cy="295690"/>
          </a:xfrm>
          <a:prstGeom prst="rect">
            <a:avLst/>
          </a:prstGeom>
        </p:spPr>
      </p:pic>
      <p:pic>
        <p:nvPicPr>
          <p:cNvPr id="21" name="图片 20" descr="台球桌子上放着球&#10;&#10;低可信度描述已自动生成">
            <a:extLst>
              <a:ext uri="{FF2B5EF4-FFF2-40B4-BE49-F238E27FC236}">
                <a16:creationId xmlns:a16="http://schemas.microsoft.com/office/drawing/2014/main" id="{893A2A6B-D831-FAED-045E-59ADC27A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-511517" y="3000593"/>
            <a:ext cx="1047752" cy="955290"/>
          </a:xfrm>
          <a:prstGeom prst="rect">
            <a:avLst/>
          </a:prstGeom>
        </p:spPr>
      </p:pic>
      <p:pic>
        <p:nvPicPr>
          <p:cNvPr id="24" name="图片 23" descr="台球桌子上放着球&#10;&#10;低可信度描述已自动生成">
            <a:extLst>
              <a:ext uri="{FF2B5EF4-FFF2-40B4-BE49-F238E27FC236}">
                <a16:creationId xmlns:a16="http://schemas.microsoft.com/office/drawing/2014/main" id="{E5093FE8-6C22-C5D5-A9DF-7DBA9BBB3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4677511" y="6309549"/>
            <a:ext cx="1047752" cy="955290"/>
          </a:xfrm>
          <a:prstGeom prst="rect">
            <a:avLst/>
          </a:prstGeom>
        </p:spPr>
      </p:pic>
      <p:pic>
        <p:nvPicPr>
          <p:cNvPr id="25" name="图片 24" descr="台球桌子上放着球&#10;&#10;低可信度描述已自动生成">
            <a:extLst>
              <a:ext uri="{FF2B5EF4-FFF2-40B4-BE49-F238E27FC236}">
                <a16:creationId xmlns:a16="http://schemas.microsoft.com/office/drawing/2014/main" id="{59802830-1405-9FA6-B471-E0A1B7B5CB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700770" y="6245888"/>
            <a:ext cx="254100" cy="231676"/>
          </a:xfrm>
          <a:prstGeom prst="rect">
            <a:avLst/>
          </a:prstGeom>
        </p:spPr>
      </p:pic>
      <p:pic>
        <p:nvPicPr>
          <p:cNvPr id="26" name="图片 2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165A0F3-EAA3-2CA3-84D3-55234E33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440667" y="6359710"/>
            <a:ext cx="495853" cy="459286"/>
          </a:xfrm>
          <a:prstGeom prst="rect">
            <a:avLst/>
          </a:prstGeom>
        </p:spPr>
      </p:pic>
      <p:pic>
        <p:nvPicPr>
          <p:cNvPr id="27" name="图片 26" descr="台球桌子上放着球&#10;&#10;低可信度描述已自动生成">
            <a:extLst>
              <a:ext uri="{FF2B5EF4-FFF2-40B4-BE49-F238E27FC236}">
                <a16:creationId xmlns:a16="http://schemas.microsoft.com/office/drawing/2014/main" id="{95A7D045-7E0B-EB31-84B9-7CDFA53CB8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869137" y="6539679"/>
            <a:ext cx="254100" cy="231676"/>
          </a:xfrm>
          <a:prstGeom prst="rect">
            <a:avLst/>
          </a:prstGeom>
        </p:spPr>
      </p:pic>
      <p:pic>
        <p:nvPicPr>
          <p:cNvPr id="28" name="图片 2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7E1EE84-AB7F-8228-E79A-91E18342E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8609034" y="6653501"/>
            <a:ext cx="495853" cy="459286"/>
          </a:xfrm>
          <a:prstGeom prst="rect">
            <a:avLst/>
          </a:prstGeom>
        </p:spPr>
      </p:pic>
      <p:pic>
        <p:nvPicPr>
          <p:cNvPr id="30" name="图片 29" descr="台球桌子上放着球&#10;&#10;低可信度描述已自动生成">
            <a:extLst>
              <a:ext uri="{FF2B5EF4-FFF2-40B4-BE49-F238E27FC236}">
                <a16:creationId xmlns:a16="http://schemas.microsoft.com/office/drawing/2014/main" id="{00C2688F-13A7-7F20-DF3A-316C71501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00919" y="607333"/>
            <a:ext cx="254100" cy="231676"/>
          </a:xfrm>
          <a:prstGeom prst="rect">
            <a:avLst/>
          </a:prstGeom>
        </p:spPr>
      </p:pic>
      <p:sp>
        <p:nvSpPr>
          <p:cNvPr id="68" name="文本占位符 1">
            <a:extLst>
              <a:ext uri="{FF2B5EF4-FFF2-40B4-BE49-F238E27FC236}">
                <a16:creationId xmlns:a16="http://schemas.microsoft.com/office/drawing/2014/main" id="{95D09DD4-4B69-E50D-B5FD-D9FA8BC48DD0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晚会地址：</a:t>
            </a:r>
          </a:p>
        </p:txBody>
      </p:sp>
      <p:pic>
        <p:nvPicPr>
          <p:cNvPr id="70" name="图形 69">
            <a:extLst>
              <a:ext uri="{FF2B5EF4-FFF2-40B4-BE49-F238E27FC236}">
                <a16:creationId xmlns:a16="http://schemas.microsoft.com/office/drawing/2014/main" id="{CF3FB234-785F-F18D-52D0-350FAB1BB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34582072-2362-1D26-6BFC-29D4F33D686A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319036D9-45B9-44BB-BE73-DB440CFEA8C1}"/>
              </a:ext>
            </a:extLst>
          </p:cNvPr>
          <p:cNvSpPr/>
          <p:nvPr/>
        </p:nvSpPr>
        <p:spPr>
          <a:xfrm>
            <a:off x="2629227" y="1325228"/>
            <a:ext cx="6933546" cy="4069052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pic>
        <p:nvPicPr>
          <p:cNvPr id="48" name="图形 47">
            <a:extLst>
              <a:ext uri="{FF2B5EF4-FFF2-40B4-BE49-F238E27FC236}">
                <a16:creationId xmlns:a16="http://schemas.microsoft.com/office/drawing/2014/main" id="{BAA164FD-885D-6A3E-C5FD-C8BEE24BC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6414" y="2574253"/>
            <a:ext cx="1720892" cy="1993508"/>
          </a:xfrm>
          <a:prstGeom prst="rect">
            <a:avLst/>
          </a:prstGeom>
        </p:spPr>
      </p:pic>
      <p:pic>
        <p:nvPicPr>
          <p:cNvPr id="52" name="图片 51" descr="地图&#10;&#10;描述已自动生成">
            <a:extLst>
              <a:ext uri="{FF2B5EF4-FFF2-40B4-BE49-F238E27FC236}">
                <a16:creationId xmlns:a16="http://schemas.microsoft.com/office/drawing/2014/main" id="{77F58A3D-0E8E-E217-AFB9-A96F73DDE4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5968" r="11719" b="48642"/>
          <a:stretch/>
        </p:blipFill>
        <p:spPr>
          <a:xfrm>
            <a:off x="7239824" y="1602168"/>
            <a:ext cx="3032904" cy="3480604"/>
          </a:xfrm>
          <a:prstGeom prst="roundRect">
            <a:avLst>
              <a:gd name="adj" fmla="val 2709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8BC3422-4E53-9B19-B334-23B2DBACE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5758">
            <a:off x="9514960" y="4508326"/>
            <a:ext cx="2828928" cy="3681412"/>
          </a:xfrm>
          <a:prstGeom prst="rect">
            <a:avLst/>
          </a:prstGeom>
        </p:spPr>
      </p:pic>
      <p:pic>
        <p:nvPicPr>
          <p:cNvPr id="37" name="图片 36" descr="图片包含 游戏机&#10;&#10;描述已自动生成">
            <a:extLst>
              <a:ext uri="{FF2B5EF4-FFF2-40B4-BE49-F238E27FC236}">
                <a16:creationId xmlns:a16="http://schemas.microsoft.com/office/drawing/2014/main" id="{E1399006-66DB-D4F6-D2C0-D3C63CADE0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276">
            <a:off x="1343804" y="3717172"/>
            <a:ext cx="1325446" cy="2036145"/>
          </a:xfrm>
          <a:prstGeom prst="rect">
            <a:avLst/>
          </a:prstGeom>
          <a:effectLst>
            <a:outerShdw blurRad="152400" dist="292100" dir="8100000" algn="tr" rotWithShape="0">
              <a:schemeClr val="accent1">
                <a:lumMod val="50000"/>
                <a:alpha val="40000"/>
              </a:schemeClr>
            </a:outerShdw>
          </a:effectLst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5A36FF12-139F-E98D-3B42-DECC14557613}"/>
              </a:ext>
            </a:extLst>
          </p:cNvPr>
          <p:cNvSpPr/>
          <p:nvPr/>
        </p:nvSpPr>
        <p:spPr>
          <a:xfrm>
            <a:off x="2993749" y="1999370"/>
            <a:ext cx="1411996" cy="45799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晚会地址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9B33DA4-FCE8-FFCC-4C0A-19D3697D74C2}"/>
              </a:ext>
            </a:extLst>
          </p:cNvPr>
          <p:cNvSpPr/>
          <p:nvPr/>
        </p:nvSpPr>
        <p:spPr>
          <a:xfrm>
            <a:off x="2993749" y="3482024"/>
            <a:ext cx="1411996" cy="45799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联系方式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8D540FE-8407-BB58-E1F0-8333C796B7B8}"/>
              </a:ext>
            </a:extLst>
          </p:cNvPr>
          <p:cNvSpPr txBox="1"/>
          <p:nvPr/>
        </p:nvSpPr>
        <p:spPr>
          <a:xfrm>
            <a:off x="3040842" y="2687139"/>
            <a:ext cx="2973626" cy="29277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 hangingPunct="0"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XX</a:t>
            </a:r>
            <a:r>
              <a:rPr lang="zh-CN" altLang="en-US" sz="1600" dirty="0">
                <a:latin typeface="+mn-ea"/>
              </a:rPr>
              <a:t>区，</a:t>
            </a:r>
            <a:r>
              <a:rPr lang="en-US" altLang="zh-CN" sz="1600" dirty="0">
                <a:latin typeface="+mn-ea"/>
              </a:rPr>
              <a:t>XX</a:t>
            </a:r>
            <a:r>
              <a:rPr lang="zh-CN" altLang="en-US" sz="1600" dirty="0">
                <a:latin typeface="+mn-ea"/>
              </a:rPr>
              <a:t>酒店</a:t>
            </a:r>
            <a:r>
              <a:rPr lang="en-US" altLang="zh-CN" sz="1600" dirty="0">
                <a:latin typeface="+mn-ea"/>
              </a:rPr>
              <a:t>,X</a:t>
            </a:r>
            <a:r>
              <a:rPr lang="zh-CN" altLang="en-US" sz="1600" dirty="0">
                <a:latin typeface="+mn-ea"/>
              </a:rPr>
              <a:t>层</a:t>
            </a:r>
            <a:r>
              <a:rPr lang="en-US" altLang="zh-CN" sz="1600" dirty="0">
                <a:latin typeface="+mn-ea"/>
              </a:rPr>
              <a:t>XX</a:t>
            </a:r>
            <a:r>
              <a:rPr lang="zh-CN" altLang="en-US" sz="1600" dirty="0">
                <a:latin typeface="+mn-ea"/>
              </a:rPr>
              <a:t>厅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D934F065-98EB-E72E-49EE-00BD3122E2CA}"/>
              </a:ext>
            </a:extLst>
          </p:cNvPr>
          <p:cNvCxnSpPr>
            <a:cxnSpLocks/>
          </p:cNvCxnSpPr>
          <p:nvPr/>
        </p:nvCxnSpPr>
        <p:spPr>
          <a:xfrm>
            <a:off x="2993749" y="3134804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673E550E-93C4-8521-A07F-DE728B242340}"/>
              </a:ext>
            </a:extLst>
          </p:cNvPr>
          <p:cNvSpPr txBox="1"/>
          <p:nvPr/>
        </p:nvSpPr>
        <p:spPr>
          <a:xfrm>
            <a:off x="4100956" y="4138936"/>
            <a:ext cx="1737566" cy="29405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 hangingPunct="0"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XXX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68382CD-A95D-D3E9-B9FA-2AD5399D390C}"/>
              </a:ext>
            </a:extLst>
          </p:cNvPr>
          <p:cNvSpPr txBox="1"/>
          <p:nvPr/>
        </p:nvSpPr>
        <p:spPr>
          <a:xfrm>
            <a:off x="2993770" y="4161798"/>
            <a:ext cx="978967" cy="27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accent2">
                    <a:lumMod val="75000"/>
                  </a:schemeClr>
                </a:solidFill>
                <a:effectLst/>
                <a:latin typeface="+mj-ea"/>
                <a:ea typeface="+mj-ea"/>
              </a:rPr>
              <a:t>联系人：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6D3B124-0536-FC85-695D-EEDA30CA637D}"/>
              </a:ext>
            </a:extLst>
          </p:cNvPr>
          <p:cNvSpPr txBox="1"/>
          <p:nvPr/>
        </p:nvSpPr>
        <p:spPr>
          <a:xfrm>
            <a:off x="4100956" y="4442165"/>
            <a:ext cx="1737566" cy="29405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 hangingPunct="0">
              <a:lnSpc>
                <a:spcPct val="130000"/>
              </a:lnSpc>
              <a:tabLst>
                <a:tab pos="1257300" algn="l"/>
              </a:tabLst>
            </a:pPr>
            <a:r>
              <a:rPr lang="en-US" altLang="zh-CN" sz="1600" dirty="0">
                <a:latin typeface="+mn-ea"/>
              </a:rPr>
              <a:t>188 888 8888</a:t>
            </a:r>
            <a:endParaRPr lang="zh-CN" altLang="en-US" sz="1600" dirty="0">
              <a:latin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0C52FFE-7D60-A6F8-609B-1C4A159DCE73}"/>
              </a:ext>
            </a:extLst>
          </p:cNvPr>
          <p:cNvSpPr txBox="1"/>
          <p:nvPr/>
        </p:nvSpPr>
        <p:spPr>
          <a:xfrm>
            <a:off x="2993770" y="4486263"/>
            <a:ext cx="978967" cy="27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accent2">
                    <a:lumMod val="75000"/>
                  </a:schemeClr>
                </a:solidFill>
                <a:effectLst/>
                <a:latin typeface="+mj-ea"/>
                <a:ea typeface="+mj-ea"/>
              </a:rPr>
              <a:t>电话：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50" name="图片 49" descr="图片包含 背景图案&#10;&#10;描述已自动生成">
            <a:extLst>
              <a:ext uri="{FF2B5EF4-FFF2-40B4-BE49-F238E27FC236}">
                <a16:creationId xmlns:a16="http://schemas.microsoft.com/office/drawing/2014/main" id="{B9DB798A-4DF5-C51F-23F7-F5C5CC5736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27" y="815989"/>
            <a:ext cx="1294303" cy="13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02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矩形: 圆角 145">
            <a:extLst>
              <a:ext uri="{FF2B5EF4-FFF2-40B4-BE49-F238E27FC236}">
                <a16:creationId xmlns:a16="http://schemas.microsoft.com/office/drawing/2014/main" id="{D704EFE7-4868-E2AB-23E9-9D3B5BB1362B}"/>
              </a:ext>
            </a:extLst>
          </p:cNvPr>
          <p:cNvSpPr/>
          <p:nvPr/>
        </p:nvSpPr>
        <p:spPr>
          <a:xfrm>
            <a:off x="7583429" y="1538836"/>
            <a:ext cx="3534514" cy="4407758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pic>
        <p:nvPicPr>
          <p:cNvPr id="2" name="图片 1" descr="夜晚的星空&#10;&#10;描述已自动生成">
            <a:extLst>
              <a:ext uri="{FF2B5EF4-FFF2-40B4-BE49-F238E27FC236}">
                <a16:creationId xmlns:a16="http://schemas.microsoft.com/office/drawing/2014/main" id="{20BA7BBB-2617-5799-1066-C1040D070E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914402" y="1478620"/>
            <a:ext cx="6084741" cy="7119774"/>
          </a:xfrm>
          <a:prstGeom prst="rect">
            <a:avLst/>
          </a:prstGeom>
        </p:spPr>
      </p:pic>
      <p:pic>
        <p:nvPicPr>
          <p:cNvPr id="3" name="图片 2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286669B-69C5-F218-19DE-B618264B1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606223" y="5827708"/>
            <a:ext cx="1692346" cy="1567544"/>
          </a:xfrm>
          <a:prstGeom prst="rect">
            <a:avLst/>
          </a:prstGeom>
        </p:spPr>
      </p:pic>
      <p:pic>
        <p:nvPicPr>
          <p:cNvPr id="4" name="图片 3" descr="台球桌子上放着球&#10;&#10;低可信度描述已自动生成">
            <a:extLst>
              <a:ext uri="{FF2B5EF4-FFF2-40B4-BE49-F238E27FC236}">
                <a16:creationId xmlns:a16="http://schemas.microsoft.com/office/drawing/2014/main" id="{6BF08CCB-8A68-F77C-08F8-7D6F4C345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200618" y="144021"/>
            <a:ext cx="254100" cy="231676"/>
          </a:xfrm>
          <a:prstGeom prst="rect">
            <a:avLst/>
          </a:prstGeom>
        </p:spPr>
      </p:pic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0EBDA0CE-A3A4-C1E3-FE62-7876D64BE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9247">
            <a:off x="11653733" y="1128578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7" name="图片 6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C2CA939B-7AA5-06E3-87BD-AE0BE141F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685726" y="4357984"/>
            <a:ext cx="2382430" cy="2206738"/>
          </a:xfrm>
          <a:prstGeom prst="rect">
            <a:avLst/>
          </a:prstGeom>
        </p:spPr>
      </p:pic>
      <p:pic>
        <p:nvPicPr>
          <p:cNvPr id="8" name="图片 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B1C8AB8C-2F5C-5D60-B094-C488FDAF9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92738" y="3606467"/>
            <a:ext cx="885795" cy="820472"/>
          </a:xfrm>
          <a:prstGeom prst="rect">
            <a:avLst/>
          </a:prstGeom>
        </p:spPr>
      </p:pic>
      <p:pic>
        <p:nvPicPr>
          <p:cNvPr id="9" name="图片 8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14BBD2F-105C-3F37-2445-440DCD736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635636" y="2875383"/>
            <a:ext cx="495853" cy="459286"/>
          </a:xfrm>
          <a:prstGeom prst="rect">
            <a:avLst/>
          </a:prstGeom>
        </p:spPr>
      </p:pic>
      <p:pic>
        <p:nvPicPr>
          <p:cNvPr id="10" name="图片 9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AB3238C4-255B-1EA4-4BE9-F32A99BD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-294182" y="1989524"/>
            <a:ext cx="830417" cy="769177"/>
          </a:xfrm>
          <a:prstGeom prst="rect">
            <a:avLst/>
          </a:prstGeom>
        </p:spPr>
      </p:pic>
      <p:pic>
        <p:nvPicPr>
          <p:cNvPr id="11" name="图片 10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0F389685-3600-F034-3A46-0A1D426E9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342230" y="404084"/>
            <a:ext cx="533767" cy="494404"/>
          </a:xfrm>
          <a:prstGeom prst="rect">
            <a:avLst/>
          </a:prstGeom>
        </p:spPr>
      </p:pic>
      <p:pic>
        <p:nvPicPr>
          <p:cNvPr id="12" name="图片 11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62D77887-1D64-1B88-2CC2-F1C6E0441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11673154" y="-299115"/>
            <a:ext cx="885795" cy="820472"/>
          </a:xfrm>
          <a:prstGeom prst="rect">
            <a:avLst/>
          </a:prstGeom>
        </p:spPr>
      </p:pic>
      <p:pic>
        <p:nvPicPr>
          <p:cNvPr id="13" name="图片 12" descr="台球桌子上放着球&#10;&#10;低可信度描述已自动生成">
            <a:extLst>
              <a:ext uri="{FF2B5EF4-FFF2-40B4-BE49-F238E27FC236}">
                <a16:creationId xmlns:a16="http://schemas.microsoft.com/office/drawing/2014/main" id="{7B5A526E-3DA9-112B-5735-875128D59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884773" y="2086707"/>
            <a:ext cx="184753" cy="168449"/>
          </a:xfrm>
          <a:prstGeom prst="rect">
            <a:avLst/>
          </a:prstGeom>
        </p:spPr>
      </p:pic>
      <p:pic>
        <p:nvPicPr>
          <p:cNvPr id="14" name="图片 13" descr="台球桌子上放着球&#10;&#10;低可信度描述已自动生成">
            <a:extLst>
              <a:ext uri="{FF2B5EF4-FFF2-40B4-BE49-F238E27FC236}">
                <a16:creationId xmlns:a16="http://schemas.microsoft.com/office/drawing/2014/main" id="{741301EB-63DA-DBB5-D97E-27D38C911D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1347449" y="2545418"/>
            <a:ext cx="537324" cy="489906"/>
          </a:xfrm>
          <a:prstGeom prst="rect">
            <a:avLst/>
          </a:prstGeom>
        </p:spPr>
      </p:pic>
      <p:pic>
        <p:nvPicPr>
          <p:cNvPr id="15" name="图片 14" descr="台球桌子上放着球&#10;&#10;低可信度描述已自动生成">
            <a:extLst>
              <a:ext uri="{FF2B5EF4-FFF2-40B4-BE49-F238E27FC236}">
                <a16:creationId xmlns:a16="http://schemas.microsoft.com/office/drawing/2014/main" id="{9257B154-F4FA-6D47-97E1-D05DC05B5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46518" y="3134804"/>
            <a:ext cx="254100" cy="231676"/>
          </a:xfrm>
          <a:prstGeom prst="rect">
            <a:avLst/>
          </a:prstGeom>
        </p:spPr>
      </p:pic>
      <p:pic>
        <p:nvPicPr>
          <p:cNvPr id="16" name="图片 15" descr="台球桌子上放着球&#10;&#10;低可信度描述已自动生成">
            <a:extLst>
              <a:ext uri="{FF2B5EF4-FFF2-40B4-BE49-F238E27FC236}">
                <a16:creationId xmlns:a16="http://schemas.microsoft.com/office/drawing/2014/main" id="{0CC1E1A8-C32A-D10B-FEC6-1254D75A55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0911413" y="3808038"/>
            <a:ext cx="324310" cy="295690"/>
          </a:xfrm>
          <a:prstGeom prst="rect">
            <a:avLst/>
          </a:prstGeom>
        </p:spPr>
      </p:pic>
      <p:pic>
        <p:nvPicPr>
          <p:cNvPr id="17" name="图片 16" descr="图片包含 游戏机&#10;&#10;描述已自动生成">
            <a:extLst>
              <a:ext uri="{FF2B5EF4-FFF2-40B4-BE49-F238E27FC236}">
                <a16:creationId xmlns:a16="http://schemas.microsoft.com/office/drawing/2014/main" id="{B6F4D8B9-60FA-02A6-7FDA-D0B56A7DF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319">
            <a:off x="618613" y="6232416"/>
            <a:ext cx="1033274" cy="1008890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8" name="图片 17" descr="台球桌子上放着球&#10;&#10;低可信度描述已自动生成">
            <a:extLst>
              <a:ext uri="{FF2B5EF4-FFF2-40B4-BE49-F238E27FC236}">
                <a16:creationId xmlns:a16="http://schemas.microsoft.com/office/drawing/2014/main" id="{CBC80274-B469-690C-B523-6D86B304B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97794" y="6457981"/>
            <a:ext cx="324310" cy="295690"/>
          </a:xfrm>
          <a:prstGeom prst="rect">
            <a:avLst/>
          </a:prstGeom>
        </p:spPr>
      </p:pic>
      <p:pic>
        <p:nvPicPr>
          <p:cNvPr id="19" name="图片 18" descr="台球桌子上放着球&#10;&#10;低可信度描述已自动生成">
            <a:extLst>
              <a:ext uri="{FF2B5EF4-FFF2-40B4-BE49-F238E27FC236}">
                <a16:creationId xmlns:a16="http://schemas.microsoft.com/office/drawing/2014/main" id="{AD7F5F8E-1B77-27B4-3A7A-7DA80370DF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1776130" y="6591967"/>
            <a:ext cx="324310" cy="295690"/>
          </a:xfrm>
          <a:prstGeom prst="rect">
            <a:avLst/>
          </a:prstGeom>
        </p:spPr>
      </p:pic>
      <p:pic>
        <p:nvPicPr>
          <p:cNvPr id="20" name="图片 19" descr="台球桌子上放着球&#10;&#10;低可信度描述已自动生成">
            <a:extLst>
              <a:ext uri="{FF2B5EF4-FFF2-40B4-BE49-F238E27FC236}">
                <a16:creationId xmlns:a16="http://schemas.microsoft.com/office/drawing/2014/main" id="{AE5B1981-7652-B772-68B3-EE16CB869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94787" y="5885574"/>
            <a:ext cx="324310" cy="295690"/>
          </a:xfrm>
          <a:prstGeom prst="rect">
            <a:avLst/>
          </a:prstGeom>
        </p:spPr>
      </p:pic>
      <p:pic>
        <p:nvPicPr>
          <p:cNvPr id="21" name="图片 20" descr="台球桌子上放着球&#10;&#10;低可信度描述已自动生成">
            <a:extLst>
              <a:ext uri="{FF2B5EF4-FFF2-40B4-BE49-F238E27FC236}">
                <a16:creationId xmlns:a16="http://schemas.microsoft.com/office/drawing/2014/main" id="{893A2A6B-D831-FAED-045E-59ADC27A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-511517" y="3000593"/>
            <a:ext cx="1047752" cy="955290"/>
          </a:xfrm>
          <a:prstGeom prst="rect">
            <a:avLst/>
          </a:prstGeom>
        </p:spPr>
      </p:pic>
      <p:pic>
        <p:nvPicPr>
          <p:cNvPr id="24" name="图片 23" descr="台球桌子上放着球&#10;&#10;低可信度描述已自动生成">
            <a:extLst>
              <a:ext uri="{FF2B5EF4-FFF2-40B4-BE49-F238E27FC236}">
                <a16:creationId xmlns:a16="http://schemas.microsoft.com/office/drawing/2014/main" id="{E5093FE8-6C22-C5D5-A9DF-7DBA9BBB3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4677511" y="6309549"/>
            <a:ext cx="1047752" cy="955290"/>
          </a:xfrm>
          <a:prstGeom prst="rect">
            <a:avLst/>
          </a:prstGeom>
        </p:spPr>
      </p:pic>
      <p:pic>
        <p:nvPicPr>
          <p:cNvPr id="25" name="图片 24" descr="台球桌子上放着球&#10;&#10;低可信度描述已自动生成">
            <a:extLst>
              <a:ext uri="{FF2B5EF4-FFF2-40B4-BE49-F238E27FC236}">
                <a16:creationId xmlns:a16="http://schemas.microsoft.com/office/drawing/2014/main" id="{59802830-1405-9FA6-B471-E0A1B7B5CB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8700770" y="6245888"/>
            <a:ext cx="254100" cy="231676"/>
          </a:xfrm>
          <a:prstGeom prst="rect">
            <a:avLst/>
          </a:prstGeom>
        </p:spPr>
      </p:pic>
      <p:pic>
        <p:nvPicPr>
          <p:cNvPr id="26" name="图片 25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E165A0F3-EAA3-2CA3-84D3-55234E33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7440667" y="6359710"/>
            <a:ext cx="495853" cy="459286"/>
          </a:xfrm>
          <a:prstGeom prst="rect">
            <a:avLst/>
          </a:prstGeom>
        </p:spPr>
      </p:pic>
      <p:pic>
        <p:nvPicPr>
          <p:cNvPr id="27" name="图片 26" descr="台球桌子上放着球&#10;&#10;低可信度描述已自动生成">
            <a:extLst>
              <a:ext uri="{FF2B5EF4-FFF2-40B4-BE49-F238E27FC236}">
                <a16:creationId xmlns:a16="http://schemas.microsoft.com/office/drawing/2014/main" id="{95A7D045-7E0B-EB31-84B9-7CDFA53CB8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9869137" y="6539679"/>
            <a:ext cx="254100" cy="231676"/>
          </a:xfrm>
          <a:prstGeom prst="rect">
            <a:avLst/>
          </a:prstGeom>
        </p:spPr>
      </p:pic>
      <p:pic>
        <p:nvPicPr>
          <p:cNvPr id="28" name="图片 27" descr="图片包含 笔记本, 游戏机, 飞行, 画&#10;&#10;描述已自动生成">
            <a:extLst>
              <a:ext uri="{FF2B5EF4-FFF2-40B4-BE49-F238E27FC236}">
                <a16:creationId xmlns:a16="http://schemas.microsoft.com/office/drawing/2014/main" id="{57E1EE84-AB7F-8228-E79A-91E18342E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1" t="29084" r="34814" b="48059"/>
          <a:stretch/>
        </p:blipFill>
        <p:spPr>
          <a:xfrm>
            <a:off x="8609034" y="6653501"/>
            <a:ext cx="495853" cy="459286"/>
          </a:xfrm>
          <a:prstGeom prst="rect">
            <a:avLst/>
          </a:prstGeom>
        </p:spPr>
      </p:pic>
      <p:pic>
        <p:nvPicPr>
          <p:cNvPr id="30" name="图片 29" descr="台球桌子上放着球&#10;&#10;低可信度描述已自动生成">
            <a:extLst>
              <a:ext uri="{FF2B5EF4-FFF2-40B4-BE49-F238E27FC236}">
                <a16:creationId xmlns:a16="http://schemas.microsoft.com/office/drawing/2014/main" id="{00C2688F-13A7-7F20-DF3A-316C71501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2" t="46303" r="52866" b="44855"/>
          <a:stretch/>
        </p:blipFill>
        <p:spPr>
          <a:xfrm>
            <a:off x="2000919" y="607333"/>
            <a:ext cx="254100" cy="231676"/>
          </a:xfrm>
          <a:prstGeom prst="rect">
            <a:avLst/>
          </a:prstGeom>
        </p:spPr>
      </p:pic>
      <p:sp>
        <p:nvSpPr>
          <p:cNvPr id="68" name="文本占位符 1">
            <a:extLst>
              <a:ext uri="{FF2B5EF4-FFF2-40B4-BE49-F238E27FC236}">
                <a16:creationId xmlns:a16="http://schemas.microsoft.com/office/drawing/2014/main" id="{95D09DD4-4B69-E50D-B5FD-D9FA8BC48DD0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时间安排：</a:t>
            </a:r>
          </a:p>
        </p:txBody>
      </p:sp>
      <p:pic>
        <p:nvPicPr>
          <p:cNvPr id="70" name="图形 69">
            <a:extLst>
              <a:ext uri="{FF2B5EF4-FFF2-40B4-BE49-F238E27FC236}">
                <a16:creationId xmlns:a16="http://schemas.microsoft.com/office/drawing/2014/main" id="{CF3FB234-785F-F18D-52D0-350FAB1BB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34582072-2362-1D26-6BFC-29D4F33D686A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28BC3422-4E53-9B19-B334-23B2DBACE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5758">
            <a:off x="9514960" y="4508326"/>
            <a:ext cx="2828928" cy="3681412"/>
          </a:xfrm>
          <a:prstGeom prst="rect">
            <a:avLst/>
          </a:prstGeom>
        </p:spPr>
      </p:pic>
      <p:pic>
        <p:nvPicPr>
          <p:cNvPr id="50" name="图片 49" descr="图片包含 背景图案&#10;&#10;描述已自动生成">
            <a:extLst>
              <a:ext uri="{FF2B5EF4-FFF2-40B4-BE49-F238E27FC236}">
                <a16:creationId xmlns:a16="http://schemas.microsoft.com/office/drawing/2014/main" id="{B9DB798A-4DF5-C51F-23F7-F5C5CC5736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796" y="2565691"/>
            <a:ext cx="1060355" cy="1081458"/>
          </a:xfrm>
          <a:prstGeom prst="rect">
            <a:avLst/>
          </a:prstGeom>
        </p:spPr>
      </p:pic>
      <p:sp>
        <p:nvSpPr>
          <p:cNvPr id="142" name="文本框 141">
            <a:extLst>
              <a:ext uri="{FF2B5EF4-FFF2-40B4-BE49-F238E27FC236}">
                <a16:creationId xmlns:a16="http://schemas.microsoft.com/office/drawing/2014/main" id="{1063A50E-16F0-E537-6B14-85606FB7A288}"/>
              </a:ext>
            </a:extLst>
          </p:cNvPr>
          <p:cNvSpPr txBox="1"/>
          <p:nvPr/>
        </p:nvSpPr>
        <p:spPr>
          <a:xfrm>
            <a:off x="8149731" y="1916858"/>
            <a:ext cx="2282262" cy="412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zh-CN" alt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+mj-ea"/>
                <a:ea typeface="+mj-ea"/>
                <a:cs typeface="+mn-cs"/>
              </a:rPr>
              <a:t>天气预报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20830853-368F-4AA9-B047-C5FE625CCC73}"/>
              </a:ext>
            </a:extLst>
          </p:cNvPr>
          <p:cNvSpPr txBox="1"/>
          <p:nvPr/>
        </p:nvSpPr>
        <p:spPr>
          <a:xfrm>
            <a:off x="8307838" y="4301242"/>
            <a:ext cx="2234344" cy="462884"/>
          </a:xfrm>
          <a:prstGeom prst="rect">
            <a:avLst/>
          </a:prstGeom>
          <a:noFill/>
          <a:effectLst/>
        </p:spPr>
        <p:txBody>
          <a:bodyPr wrap="square" lIns="100584" tIns="50292" rIns="100584" bIns="50292">
            <a:noAutofit/>
          </a:bodyPr>
          <a:lstStyle/>
          <a:p>
            <a:pPr algn="ctr">
              <a:lnSpc>
                <a:spcPct val="130000"/>
              </a:lnSpc>
              <a:spcAft>
                <a:spcPts val="3600"/>
              </a:spcAft>
            </a:pPr>
            <a:r>
              <a:rPr lang="en-US" altLang="zh-CN" sz="2000" dirty="0">
                <a:latin typeface="+mn-ea"/>
              </a:rPr>
              <a:t>-5</a:t>
            </a:r>
            <a:r>
              <a:rPr lang="zh-CN" altLang="en-US" sz="2000" dirty="0">
                <a:latin typeface="+mn-ea"/>
              </a:rPr>
              <a:t>℃ </a:t>
            </a:r>
            <a:r>
              <a:rPr lang="en-US" altLang="zh-CN" sz="2000" dirty="0">
                <a:latin typeface="+mn-ea"/>
              </a:rPr>
              <a:t>~ 0</a:t>
            </a:r>
            <a:r>
              <a:rPr lang="zh-CN" altLang="en-US" sz="2000" dirty="0">
                <a:latin typeface="+mn-ea"/>
              </a:rPr>
              <a:t>℃</a:t>
            </a:r>
            <a:endParaRPr lang="zh-CN" altLang="zh-CN" sz="2000" dirty="0">
              <a:latin typeface="+mn-ea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72D895C7-A3B5-7207-91E2-417DEBD673C0}"/>
              </a:ext>
            </a:extLst>
          </p:cNvPr>
          <p:cNvSpPr txBox="1"/>
          <p:nvPr/>
        </p:nvSpPr>
        <p:spPr>
          <a:xfrm>
            <a:off x="8307838" y="3892400"/>
            <a:ext cx="2234344" cy="462884"/>
          </a:xfrm>
          <a:prstGeom prst="rect">
            <a:avLst/>
          </a:prstGeom>
          <a:noFill/>
          <a:effectLst/>
        </p:spPr>
        <p:txBody>
          <a:bodyPr wrap="square" lIns="100584" tIns="50292" rIns="100584" bIns="50292">
            <a:noAutofit/>
          </a:bodyPr>
          <a:lstStyle/>
          <a:p>
            <a:pPr algn="ctr">
              <a:lnSpc>
                <a:spcPct val="130000"/>
              </a:lnSpc>
              <a:spcAft>
                <a:spcPts val="3600"/>
              </a:spcAft>
            </a:pP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小雪</a:t>
            </a:r>
            <a:endParaRPr lang="zh-CN" altLang="zh-CN" sz="20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01285DF1-AF7D-D654-A946-B88EEEB13463}"/>
              </a:ext>
            </a:extLst>
          </p:cNvPr>
          <p:cNvSpPr txBox="1"/>
          <p:nvPr/>
        </p:nvSpPr>
        <p:spPr>
          <a:xfrm>
            <a:off x="8307838" y="4694942"/>
            <a:ext cx="2234344" cy="354521"/>
          </a:xfrm>
          <a:prstGeom prst="rect">
            <a:avLst/>
          </a:prstGeom>
          <a:noFill/>
          <a:effectLst/>
        </p:spPr>
        <p:txBody>
          <a:bodyPr wrap="square" lIns="100584" tIns="50292" rIns="100584" bIns="50292">
            <a:noAutofit/>
          </a:bodyPr>
          <a:lstStyle/>
          <a:p>
            <a:pPr algn="ctr">
              <a:lnSpc>
                <a:spcPct val="130000"/>
              </a:lnSpc>
              <a:spcAft>
                <a:spcPts val="360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西北风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3-4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级</a:t>
            </a:r>
            <a:endParaRPr lang="zh-CN" altLang="zh-CN" sz="14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7" name="矩形: 圆角 146">
            <a:extLst>
              <a:ext uri="{FF2B5EF4-FFF2-40B4-BE49-F238E27FC236}">
                <a16:creationId xmlns:a16="http://schemas.microsoft.com/office/drawing/2014/main" id="{6A0BBB08-F246-7D40-7210-85D3531CD650}"/>
              </a:ext>
            </a:extLst>
          </p:cNvPr>
          <p:cNvSpPr/>
          <p:nvPr/>
        </p:nvSpPr>
        <p:spPr>
          <a:xfrm>
            <a:off x="1606223" y="1498307"/>
            <a:ext cx="5301641" cy="4407758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D2D9459F-61D6-4780-668A-89444E1A421A}"/>
              </a:ext>
            </a:extLst>
          </p:cNvPr>
          <p:cNvSpPr txBox="1"/>
          <p:nvPr/>
        </p:nvSpPr>
        <p:spPr>
          <a:xfrm>
            <a:off x="2139633" y="1916858"/>
            <a:ext cx="98570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时间：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973812E9-D42F-BF20-A54C-1C5E01EEBBA4}"/>
              </a:ext>
            </a:extLst>
          </p:cNvPr>
          <p:cNvSpPr txBox="1"/>
          <p:nvPr/>
        </p:nvSpPr>
        <p:spPr>
          <a:xfrm>
            <a:off x="4872404" y="1916858"/>
            <a:ext cx="98570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环节：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2D4EFB6-FD4F-ECC4-0418-13E7E1A726FF}"/>
              </a:ext>
            </a:extLst>
          </p:cNvPr>
          <p:cNvSpPr txBox="1"/>
          <p:nvPr/>
        </p:nvSpPr>
        <p:spPr>
          <a:xfrm>
            <a:off x="2255019" y="2545418"/>
            <a:ext cx="463268" cy="2996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18:00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83F0ED1-30D0-2F84-5655-DB7C9D77324F}"/>
              </a:ext>
            </a:extLst>
          </p:cNvPr>
          <p:cNvSpPr txBox="1"/>
          <p:nvPr/>
        </p:nvSpPr>
        <p:spPr>
          <a:xfrm>
            <a:off x="4983883" y="2545418"/>
            <a:ext cx="410369" cy="2982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accent2">
                    <a:lumMod val="75000"/>
                  </a:schemeClr>
                </a:solidFill>
              </a:rPr>
              <a:t>开幕</a:t>
            </a: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02724A0-DC04-B767-F4A9-D6ED98417832}"/>
              </a:ext>
            </a:extLst>
          </p:cNvPr>
          <p:cNvCxnSpPr>
            <a:cxnSpLocks/>
          </p:cNvCxnSpPr>
          <p:nvPr/>
        </p:nvCxnSpPr>
        <p:spPr>
          <a:xfrm>
            <a:off x="2900279" y="2700645"/>
            <a:ext cx="1777232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150">
            <a:extLst>
              <a:ext uri="{FF2B5EF4-FFF2-40B4-BE49-F238E27FC236}">
                <a16:creationId xmlns:a16="http://schemas.microsoft.com/office/drawing/2014/main" id="{F0AC663E-50E1-88A3-F179-1E81BFF10F09}"/>
              </a:ext>
            </a:extLst>
          </p:cNvPr>
          <p:cNvSpPr txBox="1"/>
          <p:nvPr/>
        </p:nvSpPr>
        <p:spPr>
          <a:xfrm>
            <a:off x="2255019" y="3054482"/>
            <a:ext cx="463268" cy="2996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18:20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458AA74C-802B-2ACB-1653-92F56EB8949A}"/>
              </a:ext>
            </a:extLst>
          </p:cNvPr>
          <p:cNvSpPr txBox="1"/>
          <p:nvPr/>
        </p:nvSpPr>
        <p:spPr>
          <a:xfrm>
            <a:off x="4983883" y="3054482"/>
            <a:ext cx="410369" cy="2982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accent2">
                    <a:lumMod val="75000"/>
                  </a:schemeClr>
                </a:solidFill>
              </a:rPr>
              <a:t>展示</a:t>
            </a:r>
          </a:p>
        </p:txBody>
      </p:sp>
      <p:cxnSp>
        <p:nvCxnSpPr>
          <p:cNvPr id="153" name="直接连接符 152">
            <a:extLst>
              <a:ext uri="{FF2B5EF4-FFF2-40B4-BE49-F238E27FC236}">
                <a16:creationId xmlns:a16="http://schemas.microsoft.com/office/drawing/2014/main" id="{C0C50F6E-5F5E-D108-2312-5F062B3AA244}"/>
              </a:ext>
            </a:extLst>
          </p:cNvPr>
          <p:cNvCxnSpPr>
            <a:cxnSpLocks/>
          </p:cNvCxnSpPr>
          <p:nvPr/>
        </p:nvCxnSpPr>
        <p:spPr>
          <a:xfrm>
            <a:off x="2900279" y="3209709"/>
            <a:ext cx="1777232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文本框 153">
            <a:extLst>
              <a:ext uri="{FF2B5EF4-FFF2-40B4-BE49-F238E27FC236}">
                <a16:creationId xmlns:a16="http://schemas.microsoft.com/office/drawing/2014/main" id="{55169E50-FAB4-2073-6FB8-4D40461F6C1C}"/>
              </a:ext>
            </a:extLst>
          </p:cNvPr>
          <p:cNvSpPr txBox="1"/>
          <p:nvPr/>
        </p:nvSpPr>
        <p:spPr>
          <a:xfrm>
            <a:off x="2255019" y="3563546"/>
            <a:ext cx="463268" cy="2996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19:00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1152D209-DC7C-258D-32C0-C056DE5DE757}"/>
              </a:ext>
            </a:extLst>
          </p:cNvPr>
          <p:cNvSpPr txBox="1"/>
          <p:nvPr/>
        </p:nvSpPr>
        <p:spPr>
          <a:xfrm>
            <a:off x="4983883" y="3563546"/>
            <a:ext cx="410369" cy="2982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accent2">
                    <a:lumMod val="75000"/>
                  </a:schemeClr>
                </a:solidFill>
              </a:rPr>
              <a:t>游戏</a:t>
            </a:r>
          </a:p>
        </p:txBody>
      </p: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B3443F44-1B90-7F7E-B068-0CF44B7E00B1}"/>
              </a:ext>
            </a:extLst>
          </p:cNvPr>
          <p:cNvCxnSpPr>
            <a:cxnSpLocks/>
          </p:cNvCxnSpPr>
          <p:nvPr/>
        </p:nvCxnSpPr>
        <p:spPr>
          <a:xfrm>
            <a:off x="2900279" y="3718773"/>
            <a:ext cx="1777232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>
            <a:extLst>
              <a:ext uri="{FF2B5EF4-FFF2-40B4-BE49-F238E27FC236}">
                <a16:creationId xmlns:a16="http://schemas.microsoft.com/office/drawing/2014/main" id="{CC457D9C-0692-46CC-9F4B-A34AC8CA593C}"/>
              </a:ext>
            </a:extLst>
          </p:cNvPr>
          <p:cNvSpPr txBox="1"/>
          <p:nvPr/>
        </p:nvSpPr>
        <p:spPr>
          <a:xfrm>
            <a:off x="2255019" y="4072610"/>
            <a:ext cx="463268" cy="2279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19:40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5147C514-17F9-8965-9865-DE58041DD682}"/>
              </a:ext>
            </a:extLst>
          </p:cNvPr>
          <p:cNvSpPr txBox="1"/>
          <p:nvPr/>
        </p:nvSpPr>
        <p:spPr>
          <a:xfrm>
            <a:off x="4983883" y="4072610"/>
            <a:ext cx="410369" cy="2982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accent2">
                    <a:lumMod val="75000"/>
                  </a:schemeClr>
                </a:solidFill>
              </a:rPr>
              <a:t>表演</a:t>
            </a:r>
          </a:p>
        </p:txBody>
      </p: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61294DD1-53B2-C803-062A-893D291FFE2F}"/>
              </a:ext>
            </a:extLst>
          </p:cNvPr>
          <p:cNvCxnSpPr>
            <a:cxnSpLocks/>
          </p:cNvCxnSpPr>
          <p:nvPr/>
        </p:nvCxnSpPr>
        <p:spPr>
          <a:xfrm>
            <a:off x="2900279" y="4227837"/>
            <a:ext cx="1777232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文本框 159">
            <a:extLst>
              <a:ext uri="{FF2B5EF4-FFF2-40B4-BE49-F238E27FC236}">
                <a16:creationId xmlns:a16="http://schemas.microsoft.com/office/drawing/2014/main" id="{E3AAF5B7-587D-53E6-3707-3530D42AD654}"/>
              </a:ext>
            </a:extLst>
          </p:cNvPr>
          <p:cNvSpPr txBox="1"/>
          <p:nvPr/>
        </p:nvSpPr>
        <p:spPr>
          <a:xfrm>
            <a:off x="2255019" y="4581674"/>
            <a:ext cx="463268" cy="2996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20:30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4753562C-3D9C-2393-0B83-240102782425}"/>
              </a:ext>
            </a:extLst>
          </p:cNvPr>
          <p:cNvSpPr txBox="1"/>
          <p:nvPr/>
        </p:nvSpPr>
        <p:spPr>
          <a:xfrm>
            <a:off x="4983883" y="4581674"/>
            <a:ext cx="410369" cy="2982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accent2">
                    <a:lumMod val="75000"/>
                  </a:schemeClr>
                </a:solidFill>
              </a:rPr>
              <a:t>抽奖</a:t>
            </a:r>
          </a:p>
        </p:txBody>
      </p:sp>
      <p:cxnSp>
        <p:nvCxnSpPr>
          <p:cNvPr id="162" name="直接连接符 161">
            <a:extLst>
              <a:ext uri="{FF2B5EF4-FFF2-40B4-BE49-F238E27FC236}">
                <a16:creationId xmlns:a16="http://schemas.microsoft.com/office/drawing/2014/main" id="{63DA1F38-B5F7-5C1B-E19A-95C1EB3C766A}"/>
              </a:ext>
            </a:extLst>
          </p:cNvPr>
          <p:cNvCxnSpPr>
            <a:cxnSpLocks/>
          </p:cNvCxnSpPr>
          <p:nvPr/>
        </p:nvCxnSpPr>
        <p:spPr>
          <a:xfrm>
            <a:off x="2900279" y="4736901"/>
            <a:ext cx="1777232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文本框 162">
            <a:extLst>
              <a:ext uri="{FF2B5EF4-FFF2-40B4-BE49-F238E27FC236}">
                <a16:creationId xmlns:a16="http://schemas.microsoft.com/office/drawing/2014/main" id="{752264CF-22CE-4A98-523E-8FAD6C43A710}"/>
              </a:ext>
            </a:extLst>
          </p:cNvPr>
          <p:cNvSpPr txBox="1"/>
          <p:nvPr/>
        </p:nvSpPr>
        <p:spPr>
          <a:xfrm>
            <a:off x="2255019" y="4988936"/>
            <a:ext cx="463268" cy="2996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21:30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4" name="文本框 163">
            <a:extLst>
              <a:ext uri="{FF2B5EF4-FFF2-40B4-BE49-F238E27FC236}">
                <a16:creationId xmlns:a16="http://schemas.microsoft.com/office/drawing/2014/main" id="{10C1081F-544E-A6D8-A406-F1CD7C0B0C71}"/>
              </a:ext>
            </a:extLst>
          </p:cNvPr>
          <p:cNvSpPr txBox="1"/>
          <p:nvPr/>
        </p:nvSpPr>
        <p:spPr>
          <a:xfrm>
            <a:off x="4983883" y="4988936"/>
            <a:ext cx="410369" cy="2982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solidFill>
                  <a:schemeClr val="accent2">
                    <a:lumMod val="75000"/>
                  </a:schemeClr>
                </a:solidFill>
              </a:rPr>
              <a:t>晚宴</a:t>
            </a:r>
          </a:p>
        </p:txBody>
      </p:sp>
      <p:cxnSp>
        <p:nvCxnSpPr>
          <p:cNvPr id="165" name="直接连接符 164">
            <a:extLst>
              <a:ext uri="{FF2B5EF4-FFF2-40B4-BE49-F238E27FC236}">
                <a16:creationId xmlns:a16="http://schemas.microsoft.com/office/drawing/2014/main" id="{A00528B0-3A82-7A55-3ED3-E694B57CA3F6}"/>
              </a:ext>
            </a:extLst>
          </p:cNvPr>
          <p:cNvCxnSpPr>
            <a:cxnSpLocks/>
          </p:cNvCxnSpPr>
          <p:nvPr/>
        </p:nvCxnSpPr>
        <p:spPr>
          <a:xfrm>
            <a:off x="2900279" y="5144163"/>
            <a:ext cx="1777232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81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62516E5-FCAC-98EA-8207-5507A596E515}"/>
              </a:ext>
            </a:extLst>
          </p:cNvPr>
          <p:cNvSpPr txBox="1"/>
          <p:nvPr/>
        </p:nvSpPr>
        <p:spPr>
          <a:xfrm>
            <a:off x="6884823" y="1735048"/>
            <a:ext cx="1768848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活动背景介绍</a:t>
            </a:r>
          </a:p>
        </p:txBody>
      </p: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F6EA6D88-360C-C4A0-433A-80F8451709D3}"/>
              </a:ext>
            </a:extLst>
          </p:cNvPr>
          <p:cNvSpPr txBox="1">
            <a:spLocks/>
          </p:cNvSpPr>
          <p:nvPr/>
        </p:nvSpPr>
        <p:spPr>
          <a:xfrm>
            <a:off x="9551937" y="1761467"/>
            <a:ext cx="595169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01</a:t>
            </a:r>
            <a:endParaRPr lang="zh-CN" altLang="en-US" sz="2000" b="0" dirty="0">
              <a:latin typeface="+mj-lt"/>
              <a:ea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86D46B4-26EF-5A3D-ACEF-DD22B06B120B}"/>
              </a:ext>
            </a:extLst>
          </p:cNvPr>
          <p:cNvCxnSpPr>
            <a:cxnSpLocks/>
          </p:cNvCxnSpPr>
          <p:nvPr/>
        </p:nvCxnSpPr>
        <p:spPr>
          <a:xfrm>
            <a:off x="8568758" y="1948730"/>
            <a:ext cx="1222030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0C63DE7-BF2B-B400-00BF-6241F1F3E426}"/>
              </a:ext>
            </a:extLst>
          </p:cNvPr>
          <p:cNvSpPr txBox="1"/>
          <p:nvPr/>
        </p:nvSpPr>
        <p:spPr>
          <a:xfrm>
            <a:off x="6884823" y="2702457"/>
            <a:ext cx="1768848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活动流程分析</a:t>
            </a:r>
          </a:p>
        </p:txBody>
      </p:sp>
      <p:sp>
        <p:nvSpPr>
          <p:cNvPr id="8" name="文本占位符 1">
            <a:extLst>
              <a:ext uri="{FF2B5EF4-FFF2-40B4-BE49-F238E27FC236}">
                <a16:creationId xmlns:a16="http://schemas.microsoft.com/office/drawing/2014/main" id="{BC9C852F-93A7-E41C-C113-E101B776319A}"/>
              </a:ext>
            </a:extLst>
          </p:cNvPr>
          <p:cNvSpPr txBox="1">
            <a:spLocks/>
          </p:cNvSpPr>
          <p:nvPr/>
        </p:nvSpPr>
        <p:spPr>
          <a:xfrm>
            <a:off x="9551937" y="2728876"/>
            <a:ext cx="595169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02</a:t>
            </a:r>
            <a:endParaRPr lang="zh-CN" altLang="en-US" sz="2000" b="0" dirty="0">
              <a:latin typeface="+mj-lt"/>
              <a:ea typeface="+mn-ea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0B6FF87-25DC-ED08-864E-9EB832EF5E9A}"/>
              </a:ext>
            </a:extLst>
          </p:cNvPr>
          <p:cNvCxnSpPr>
            <a:cxnSpLocks/>
          </p:cNvCxnSpPr>
          <p:nvPr/>
        </p:nvCxnSpPr>
        <p:spPr>
          <a:xfrm>
            <a:off x="8568758" y="2916139"/>
            <a:ext cx="1222030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C3A523F-FEEB-6EDD-F79D-4D450AE752E7}"/>
              </a:ext>
            </a:extLst>
          </p:cNvPr>
          <p:cNvSpPr txBox="1"/>
          <p:nvPr/>
        </p:nvSpPr>
        <p:spPr>
          <a:xfrm>
            <a:off x="6884823" y="3656668"/>
            <a:ext cx="1768848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年度财务报表</a:t>
            </a:r>
          </a:p>
        </p:txBody>
      </p:sp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0D20ECEB-8F76-007B-88A3-747922C90D7B}"/>
              </a:ext>
            </a:extLst>
          </p:cNvPr>
          <p:cNvSpPr txBox="1">
            <a:spLocks/>
          </p:cNvSpPr>
          <p:nvPr/>
        </p:nvSpPr>
        <p:spPr>
          <a:xfrm>
            <a:off x="9551937" y="3683087"/>
            <a:ext cx="595169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03</a:t>
            </a:r>
            <a:endParaRPr lang="zh-CN" altLang="en-US" sz="2000" b="0" dirty="0">
              <a:latin typeface="+mj-lt"/>
              <a:ea typeface="+mn-ea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3DABB85-F59D-85BC-9EFD-31BE42F20FEB}"/>
              </a:ext>
            </a:extLst>
          </p:cNvPr>
          <p:cNvCxnSpPr>
            <a:cxnSpLocks/>
          </p:cNvCxnSpPr>
          <p:nvPr/>
        </p:nvCxnSpPr>
        <p:spPr>
          <a:xfrm>
            <a:off x="8568758" y="3870350"/>
            <a:ext cx="1222030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8BD59CA-91B0-EAEB-2726-96996CC34058}"/>
              </a:ext>
            </a:extLst>
          </p:cNvPr>
          <p:cNvSpPr txBox="1"/>
          <p:nvPr/>
        </p:nvSpPr>
        <p:spPr>
          <a:xfrm>
            <a:off x="6884823" y="4571753"/>
            <a:ext cx="1768848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活动其他事项</a:t>
            </a:r>
          </a:p>
        </p:txBody>
      </p:sp>
      <p:sp>
        <p:nvSpPr>
          <p:cNvPr id="14" name="文本占位符 1">
            <a:extLst>
              <a:ext uri="{FF2B5EF4-FFF2-40B4-BE49-F238E27FC236}">
                <a16:creationId xmlns:a16="http://schemas.microsoft.com/office/drawing/2014/main" id="{21E161E3-4C82-65F7-B5CB-5E817A18481D}"/>
              </a:ext>
            </a:extLst>
          </p:cNvPr>
          <p:cNvSpPr txBox="1">
            <a:spLocks/>
          </p:cNvSpPr>
          <p:nvPr/>
        </p:nvSpPr>
        <p:spPr>
          <a:xfrm>
            <a:off x="9551937" y="4598172"/>
            <a:ext cx="595169" cy="374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000" dirty="0">
                <a:latin typeface="+mj-lt"/>
              </a:rPr>
              <a:t>04</a:t>
            </a:r>
            <a:endParaRPr lang="zh-CN" altLang="en-US" sz="2000" b="0" dirty="0">
              <a:latin typeface="+mj-lt"/>
              <a:ea typeface="+mn-ea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0807CB9-BDB6-30FB-C9BF-19E63BEBD0DA}"/>
              </a:ext>
            </a:extLst>
          </p:cNvPr>
          <p:cNvCxnSpPr>
            <a:cxnSpLocks/>
          </p:cNvCxnSpPr>
          <p:nvPr/>
        </p:nvCxnSpPr>
        <p:spPr>
          <a:xfrm>
            <a:off x="8568758" y="4785435"/>
            <a:ext cx="1222030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B2D2AD2-1946-3043-6C37-49CEF5BD0B4B}"/>
              </a:ext>
            </a:extLst>
          </p:cNvPr>
          <p:cNvCxnSpPr>
            <a:cxnSpLocks/>
          </p:cNvCxnSpPr>
          <p:nvPr/>
        </p:nvCxnSpPr>
        <p:spPr>
          <a:xfrm flipV="1">
            <a:off x="6884823" y="2257050"/>
            <a:ext cx="3262283" cy="314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8EB763B-51CA-950E-FE7D-9549F172C4C2}"/>
              </a:ext>
            </a:extLst>
          </p:cNvPr>
          <p:cNvCxnSpPr>
            <a:cxnSpLocks/>
          </p:cNvCxnSpPr>
          <p:nvPr/>
        </p:nvCxnSpPr>
        <p:spPr>
          <a:xfrm flipV="1">
            <a:off x="6884823" y="3211207"/>
            <a:ext cx="3262283" cy="314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0724F90-DF79-5937-FF7E-F76933DB0E21}"/>
              </a:ext>
            </a:extLst>
          </p:cNvPr>
          <p:cNvCxnSpPr>
            <a:cxnSpLocks/>
          </p:cNvCxnSpPr>
          <p:nvPr/>
        </p:nvCxnSpPr>
        <p:spPr>
          <a:xfrm flipV="1">
            <a:off x="6884823" y="4126992"/>
            <a:ext cx="3262283" cy="314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73F2545-BDEB-E748-9206-FF53DEB0CD62}"/>
              </a:ext>
            </a:extLst>
          </p:cNvPr>
          <p:cNvCxnSpPr>
            <a:cxnSpLocks/>
          </p:cNvCxnSpPr>
          <p:nvPr/>
        </p:nvCxnSpPr>
        <p:spPr>
          <a:xfrm flipV="1">
            <a:off x="6884823" y="5065858"/>
            <a:ext cx="3262283" cy="314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8C104225-A1B0-A4CF-0E15-444943B8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34" y="48322"/>
            <a:ext cx="1294303" cy="1320062"/>
          </a:xfrm>
          <a:prstGeom prst="rect">
            <a:avLst/>
          </a:prstGeom>
        </p:spPr>
      </p:pic>
      <p:pic>
        <p:nvPicPr>
          <p:cNvPr id="22" name="图片 21" descr="图片包含 背景图案&#10;&#10;描述已自动生成">
            <a:extLst>
              <a:ext uri="{FF2B5EF4-FFF2-40B4-BE49-F238E27FC236}">
                <a16:creationId xmlns:a16="http://schemas.microsoft.com/office/drawing/2014/main" id="{629C7431-D67D-2321-182F-7D31C039B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82" y="5751884"/>
            <a:ext cx="1294303" cy="13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70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C93F19D-9C6D-986A-23E2-0B7F6DFBF79B}"/>
              </a:ext>
            </a:extLst>
          </p:cNvPr>
          <p:cNvSpPr txBox="1"/>
          <p:nvPr/>
        </p:nvSpPr>
        <p:spPr>
          <a:xfrm>
            <a:off x="4711110" y="2502560"/>
            <a:ext cx="5832561" cy="13198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7200" b="1" dirty="0">
                <a:solidFill>
                  <a:schemeClr val="accent1"/>
                </a:solidFill>
                <a:latin typeface="+mj-ea"/>
                <a:ea typeface="+mj-ea"/>
              </a:rPr>
              <a:t>THANK YOU</a:t>
            </a:r>
            <a:endParaRPr lang="zh-CN" altLang="en-US" sz="7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E7D67E1-822D-D3F7-3142-A02204650EAC}"/>
              </a:ext>
            </a:extLst>
          </p:cNvPr>
          <p:cNvCxnSpPr>
            <a:cxnSpLocks/>
          </p:cNvCxnSpPr>
          <p:nvPr/>
        </p:nvCxnSpPr>
        <p:spPr>
          <a:xfrm>
            <a:off x="4740606" y="2120900"/>
            <a:ext cx="564103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DD29E59-BE93-A395-57F1-44E8633E88AB}"/>
              </a:ext>
            </a:extLst>
          </p:cNvPr>
          <p:cNvCxnSpPr>
            <a:cxnSpLocks/>
          </p:cNvCxnSpPr>
          <p:nvPr/>
        </p:nvCxnSpPr>
        <p:spPr>
          <a:xfrm>
            <a:off x="4740606" y="4197350"/>
            <a:ext cx="564103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793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</a:t>
            </a:r>
            <a:r>
              <a:rPr kumimoji="1" lang="en-US" altLang="zh-CN" dirty="0" err="1"/>
              <a:t>OPPOSans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 err="1"/>
              <a:t>OPPOSans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/>
              <a:t>F</a:t>
            </a:r>
            <a:r>
              <a:rPr kumimoji="1" lang="en" altLang="zh-CN" dirty="0"/>
              <a:t>reepik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宋晨乐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293944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51000">
              <a:schemeClr val="accent1"/>
            </a:gs>
            <a:gs pos="100000">
              <a:schemeClr val="accent3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B3723615-B45E-C52A-4A21-5C6E59FCBF80}"/>
              </a:ext>
            </a:extLst>
          </p:cNvPr>
          <p:cNvSpPr txBox="1"/>
          <p:nvPr/>
        </p:nvSpPr>
        <p:spPr>
          <a:xfrm>
            <a:off x="3802374" y="1940398"/>
            <a:ext cx="4587252" cy="12359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6600" b="1" dirty="0">
                <a:solidFill>
                  <a:schemeClr val="bg1"/>
                </a:solidFill>
                <a:latin typeface="+mj-ea"/>
                <a:ea typeface="+mj-ea"/>
              </a:rPr>
              <a:t>PART ONE</a:t>
            </a:r>
            <a:endParaRPr lang="zh-CN" altLang="en-US" sz="6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4" name="图片 13" descr="图片包含 背景图案&#10;&#10;描述已自动生成">
            <a:extLst>
              <a:ext uri="{FF2B5EF4-FFF2-40B4-BE49-F238E27FC236}">
                <a16:creationId xmlns:a16="http://schemas.microsoft.com/office/drawing/2014/main" id="{47CF69DF-5384-BF05-2E91-EA96E7DB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81" y="1940398"/>
            <a:ext cx="781288" cy="796837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FB5E075-E88A-E199-5E65-2FC75AF8021A}"/>
              </a:ext>
            </a:extLst>
          </p:cNvPr>
          <p:cNvCxnSpPr>
            <a:cxnSpLocks/>
          </p:cNvCxnSpPr>
          <p:nvPr/>
        </p:nvCxnSpPr>
        <p:spPr>
          <a:xfrm>
            <a:off x="4218719" y="3429000"/>
            <a:ext cx="375456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8AE8C57-EC09-69C9-44D3-D1AC29FC9192}"/>
              </a:ext>
            </a:extLst>
          </p:cNvPr>
          <p:cNvCxnSpPr>
            <a:cxnSpLocks/>
          </p:cNvCxnSpPr>
          <p:nvPr/>
        </p:nvCxnSpPr>
        <p:spPr>
          <a:xfrm>
            <a:off x="4218719" y="4384496"/>
            <a:ext cx="375456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79DDEF3B-974A-5FC2-7D31-A974845A79F6}"/>
              </a:ext>
            </a:extLst>
          </p:cNvPr>
          <p:cNvSpPr txBox="1"/>
          <p:nvPr/>
        </p:nvSpPr>
        <p:spPr>
          <a:xfrm>
            <a:off x="4474281" y="3540109"/>
            <a:ext cx="3243438" cy="7332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40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活动背景介绍</a:t>
            </a:r>
          </a:p>
        </p:txBody>
      </p:sp>
    </p:spTree>
    <p:extLst>
      <p:ext uri="{BB962C8B-B14F-4D97-AF65-F5344CB8AC3E}">
        <p14:creationId xmlns:p14="http://schemas.microsoft.com/office/powerpoint/2010/main" val="90380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BAE8DF7-2835-2459-6EFC-603807357539}"/>
              </a:ext>
            </a:extLst>
          </p:cNvPr>
          <p:cNvSpPr txBox="1"/>
          <p:nvPr/>
        </p:nvSpPr>
        <p:spPr>
          <a:xfrm>
            <a:off x="5039179" y="2721484"/>
            <a:ext cx="2113643" cy="5243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dist"/>
            <a:r>
              <a:rPr lang="en-US" altLang="zh-CN" b="0" dirty="0">
                <a:latin typeface="+mj-lt"/>
              </a:rPr>
              <a:t>PART ONE</a:t>
            </a:r>
            <a:endParaRPr lang="zh-CN" altLang="en-US" b="0" dirty="0"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EA0465-F7DC-281A-7261-EE9703751857}"/>
              </a:ext>
            </a:extLst>
          </p:cNvPr>
          <p:cNvSpPr txBox="1"/>
          <p:nvPr/>
        </p:nvSpPr>
        <p:spPr>
          <a:xfrm>
            <a:off x="4804230" y="3245795"/>
            <a:ext cx="2583541" cy="5220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800" b="1" dirty="0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活动背景介绍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45356BC-549F-6AA2-8334-DCAC940BF8DF}"/>
              </a:ext>
            </a:extLst>
          </p:cNvPr>
          <p:cNvCxnSpPr>
            <a:cxnSpLocks/>
          </p:cNvCxnSpPr>
          <p:nvPr/>
        </p:nvCxnSpPr>
        <p:spPr>
          <a:xfrm>
            <a:off x="4829629" y="3856697"/>
            <a:ext cx="2558143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CE81C3D2-9FDE-B91E-9B89-DD7B57BEC43E}"/>
              </a:ext>
            </a:extLst>
          </p:cNvPr>
          <p:cNvSpPr txBox="1"/>
          <p:nvPr/>
        </p:nvSpPr>
        <p:spPr>
          <a:xfrm>
            <a:off x="4829629" y="3984170"/>
            <a:ext cx="2558142" cy="337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lt"/>
                <a:ea typeface="+mj-ea"/>
              </a:defRPr>
            </a:lvl1pPr>
          </a:lstStyle>
          <a:p>
            <a:pPr algn="dist"/>
            <a:r>
              <a:rPr lang="en-US" altLang="zh-CN" sz="1800" dirty="0">
                <a:latin typeface="+mn-lt"/>
              </a:rPr>
              <a:t>HAPPY NEW YEAR !</a:t>
            </a:r>
            <a:endParaRPr lang="zh-CN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101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8D4162E-7912-1224-90CE-6C0F1F3658A7}"/>
              </a:ext>
            </a:extLst>
          </p:cNvPr>
          <p:cNvSpPr/>
          <p:nvPr/>
        </p:nvSpPr>
        <p:spPr>
          <a:xfrm>
            <a:off x="695325" y="549275"/>
            <a:ext cx="10801350" cy="575944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pic>
        <p:nvPicPr>
          <p:cNvPr id="4" name="图片 3" descr="树上的叶子&#10;&#10;低可信度描述已自动生成">
            <a:extLst>
              <a:ext uri="{FF2B5EF4-FFF2-40B4-BE49-F238E27FC236}">
                <a16:creationId xmlns:a16="http://schemas.microsoft.com/office/drawing/2014/main" id="{857AF8EC-2B2E-E15E-2DDF-F425BBDE9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119">
            <a:off x="417705" y="131369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sp>
        <p:nvSpPr>
          <p:cNvPr id="5" name="图文框 4">
            <a:extLst>
              <a:ext uri="{FF2B5EF4-FFF2-40B4-BE49-F238E27FC236}">
                <a16:creationId xmlns:a16="http://schemas.microsoft.com/office/drawing/2014/main" id="{EF71261C-DF88-655F-E39D-E28EAAC7C0DA}"/>
              </a:ext>
            </a:extLst>
          </p:cNvPr>
          <p:cNvSpPr/>
          <p:nvPr/>
        </p:nvSpPr>
        <p:spPr>
          <a:xfrm>
            <a:off x="1884637" y="2147640"/>
            <a:ext cx="2559888" cy="2492866"/>
          </a:xfrm>
          <a:prstGeom prst="frame">
            <a:avLst>
              <a:gd name="adj1" fmla="val 926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7852">
                <a:srgbClr val="E0C892"/>
              </a:gs>
              <a:gs pos="28305">
                <a:srgbClr val="E4CFA0"/>
              </a:gs>
              <a:gs pos="51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16CA9A-D9B8-9425-C8E0-2944C6D6D49D}"/>
              </a:ext>
            </a:extLst>
          </p:cNvPr>
          <p:cNvSpPr txBox="1"/>
          <p:nvPr/>
        </p:nvSpPr>
        <p:spPr>
          <a:xfrm>
            <a:off x="5583339" y="2060676"/>
            <a:ext cx="1795363" cy="329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800" b="0" dirty="0"/>
              <a:t>元旦的由来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584797-3FBA-2FDB-559D-AA59EAB94124}"/>
              </a:ext>
            </a:extLst>
          </p:cNvPr>
          <p:cNvSpPr txBox="1"/>
          <p:nvPr/>
        </p:nvSpPr>
        <p:spPr>
          <a:xfrm>
            <a:off x="5583339" y="2858059"/>
            <a:ext cx="5089015" cy="20483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新中国成立前夕的公元</a:t>
            </a:r>
            <a:r>
              <a:rPr lang="en-US" altLang="zh-CN" sz="1600" dirty="0">
                <a:latin typeface="+mn-ea"/>
              </a:rPr>
              <a:t>1949</a:t>
            </a:r>
            <a:r>
              <a:rPr lang="zh-CN" altLang="en-US" sz="1600" dirty="0">
                <a:latin typeface="+mn-ea"/>
              </a:rPr>
              <a:t>年</a:t>
            </a:r>
            <a:r>
              <a:rPr lang="en-US" altLang="zh-CN" sz="1600" dirty="0">
                <a:latin typeface="+mn-ea"/>
              </a:rPr>
              <a:t>9</a:t>
            </a:r>
            <a:r>
              <a:rPr lang="zh-CN" altLang="en-US" sz="1600" dirty="0">
                <a:latin typeface="+mn-ea"/>
              </a:rPr>
              <a:t>月</a:t>
            </a:r>
            <a:r>
              <a:rPr lang="en-US" altLang="zh-CN" sz="1600" dirty="0">
                <a:latin typeface="+mn-ea"/>
              </a:rPr>
              <a:t>27</a:t>
            </a:r>
            <a:r>
              <a:rPr lang="zh-CN" altLang="en-US" sz="1600" dirty="0">
                <a:latin typeface="+mn-ea"/>
              </a:rPr>
              <a:t>日，第一届中国人民政治协商会议，在决定建立中华人民共和国的同时，也决定采用世界通用的公元纪年法。元旦指公元纪年的岁首第一天。为了区别农历和阳历两个新年，又鉴于农历二十四节气中的“立春”恰在农历新年的前后，因此便把农历正月初一改称为“春节”，阳历</a:t>
            </a:r>
            <a:r>
              <a:rPr lang="en-US" altLang="zh-CN" sz="1600" dirty="0">
                <a:latin typeface="+mn-ea"/>
              </a:rPr>
              <a:t>1</a:t>
            </a:r>
            <a:r>
              <a:rPr lang="zh-CN" altLang="en-US" sz="1600" dirty="0">
                <a:latin typeface="+mn-ea"/>
              </a:rPr>
              <a:t>月</a:t>
            </a:r>
            <a:r>
              <a:rPr lang="en-US" altLang="zh-CN" sz="1600" dirty="0">
                <a:latin typeface="+mn-ea"/>
              </a:rPr>
              <a:t>1</a:t>
            </a:r>
            <a:r>
              <a:rPr lang="zh-CN" altLang="en-US" sz="1600" dirty="0">
                <a:latin typeface="+mn-ea"/>
              </a:rPr>
              <a:t>日定为新年的开始“元旦”，并列入了法定假日成为全国人民的欢乐节日。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6F94C4F-5164-195F-C832-1646E7090164}"/>
              </a:ext>
            </a:extLst>
          </p:cNvPr>
          <p:cNvCxnSpPr>
            <a:cxnSpLocks/>
          </p:cNvCxnSpPr>
          <p:nvPr/>
        </p:nvCxnSpPr>
        <p:spPr>
          <a:xfrm>
            <a:off x="5917474" y="2565343"/>
            <a:ext cx="4688614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FECDE95F-3697-F87B-1409-06F0D3241B9E}"/>
              </a:ext>
            </a:extLst>
          </p:cNvPr>
          <p:cNvSpPr/>
          <p:nvPr/>
        </p:nvSpPr>
        <p:spPr>
          <a:xfrm flipV="1">
            <a:off x="5613301" y="2511765"/>
            <a:ext cx="183176" cy="162821"/>
          </a:xfrm>
          <a:prstGeom prst="triangle">
            <a:avLst/>
          </a:prstGeom>
          <a:gradFill>
            <a:gsLst>
              <a:gs pos="0">
                <a:schemeClr val="accent2"/>
              </a:gs>
              <a:gs pos="48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桌子, 覆盖, 大, 女人&#10;&#10;描述已自动生成">
            <a:extLst>
              <a:ext uri="{FF2B5EF4-FFF2-40B4-BE49-F238E27FC236}">
                <a16:creationId xmlns:a16="http://schemas.microsoft.com/office/drawing/2014/main" id="{3C9F36BA-8EF4-2D70-7B79-53F690A8A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5398" r="21656" b="7510"/>
          <a:stretch/>
        </p:blipFill>
        <p:spPr>
          <a:xfrm>
            <a:off x="2219415" y="2413574"/>
            <a:ext cx="2550773" cy="2492866"/>
          </a:xfrm>
          <a:prstGeom prst="rect">
            <a:avLst/>
          </a:prstGeom>
        </p:spPr>
      </p:pic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44BF8CD6-4E68-FC59-0BBD-8090C2C05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276">
            <a:off x="10195141" y="128817"/>
            <a:ext cx="1325446" cy="2036145"/>
          </a:xfrm>
          <a:prstGeom prst="rect">
            <a:avLst/>
          </a:prstGeom>
          <a:effectLst>
            <a:outerShdw blurRad="152400" dist="292100" dir="8100000" algn="tr" rotWithShape="0">
              <a:schemeClr val="accent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939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夜晚的星空&#10;&#10;描述已自动生成">
            <a:extLst>
              <a:ext uri="{FF2B5EF4-FFF2-40B4-BE49-F238E27FC236}">
                <a16:creationId xmlns:a16="http://schemas.microsoft.com/office/drawing/2014/main" id="{01D09839-6A93-4F7E-F0EE-2F255072E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>
            <a:off x="-1025282" y="1440844"/>
            <a:ext cx="6084741" cy="7119774"/>
          </a:xfrm>
          <a:prstGeom prst="rect">
            <a:avLst/>
          </a:prstGeom>
        </p:spPr>
      </p:pic>
      <p:pic>
        <p:nvPicPr>
          <p:cNvPr id="29" name="图片 28" descr="夜晚的星空&#10;&#10;描述已自动生成">
            <a:extLst>
              <a:ext uri="{FF2B5EF4-FFF2-40B4-BE49-F238E27FC236}">
                <a16:creationId xmlns:a16="http://schemas.microsoft.com/office/drawing/2014/main" id="{92072A91-886C-8BA1-7549-020E3F0FB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28924"/>
          <a:stretch/>
        </p:blipFill>
        <p:spPr>
          <a:xfrm rot="17800823" flipV="1">
            <a:off x="9168052" y="-2705983"/>
            <a:ext cx="6004639" cy="7026046"/>
          </a:xfrm>
          <a:prstGeom prst="rect">
            <a:avLst/>
          </a:prstGeom>
        </p:spPr>
      </p:pic>
      <p:pic>
        <p:nvPicPr>
          <p:cNvPr id="24" name="图片 23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E7E50D8F-196C-CCF7-4C74-E3D306941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703709" y="6068745"/>
            <a:ext cx="2057729" cy="1278944"/>
          </a:xfrm>
          <a:prstGeom prst="rect">
            <a:avLst/>
          </a:prstGeom>
        </p:spPr>
      </p:pic>
      <p:pic>
        <p:nvPicPr>
          <p:cNvPr id="23" name="图片 22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2C872150-1B99-1BD7-3046-00871F1F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737385">
            <a:off x="10467812" y="6409798"/>
            <a:ext cx="2057729" cy="1278944"/>
          </a:xfrm>
          <a:prstGeom prst="rect">
            <a:avLst/>
          </a:prstGeom>
        </p:spPr>
      </p:pic>
      <p:sp>
        <p:nvSpPr>
          <p:cNvPr id="3" name="文本占位符 1">
            <a:extLst>
              <a:ext uri="{FF2B5EF4-FFF2-40B4-BE49-F238E27FC236}">
                <a16:creationId xmlns:a16="http://schemas.microsoft.com/office/drawing/2014/main" id="{5B7A709D-87F9-967F-BCB8-FB7D5FD7AE05}"/>
              </a:ext>
            </a:extLst>
          </p:cNvPr>
          <p:cNvSpPr txBox="1">
            <a:spLocks/>
          </p:cNvSpPr>
          <p:nvPr/>
        </p:nvSpPr>
        <p:spPr>
          <a:xfrm>
            <a:off x="1092086" y="339665"/>
            <a:ext cx="2061511" cy="366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/>
              <a:t>目的与意义：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31CE744-B367-B2BC-E5DA-06473CA26622}"/>
              </a:ext>
            </a:extLst>
          </p:cNvPr>
          <p:cNvCxnSpPr>
            <a:cxnSpLocks/>
          </p:cNvCxnSpPr>
          <p:nvPr/>
        </p:nvCxnSpPr>
        <p:spPr>
          <a:xfrm>
            <a:off x="3352800" y="549275"/>
            <a:ext cx="814387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树上的叶子&#10;&#10;低可信度描述已自动生成">
            <a:extLst>
              <a:ext uri="{FF2B5EF4-FFF2-40B4-BE49-F238E27FC236}">
                <a16:creationId xmlns:a16="http://schemas.microsoft.com/office/drawing/2014/main" id="{ECE07483-AE63-9A76-33E8-3C88E555B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0638">
            <a:off x="10985504" y="-131290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5101D91-44B8-7E34-63DC-8D7E79B7D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14" name="图片 13" descr="徽标&#10;&#10;描述已自动生成">
            <a:extLst>
              <a:ext uri="{FF2B5EF4-FFF2-40B4-BE49-F238E27FC236}">
                <a16:creationId xmlns:a16="http://schemas.microsoft.com/office/drawing/2014/main" id="{6EC35144-E152-4527-017A-19F8271DE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5" name="图片 14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3FE22262-EE2B-8EFA-08CD-57F29936A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799887">
            <a:off x="-576814" y="5765321"/>
            <a:ext cx="1748595" cy="1086807"/>
          </a:xfrm>
          <a:prstGeom prst="rect">
            <a:avLst/>
          </a:prstGeom>
        </p:spPr>
      </p:pic>
      <p:pic>
        <p:nvPicPr>
          <p:cNvPr id="16" name="图片 15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7F46C8E-9ACF-46D6-EF21-6E74B3CD14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52597" y="6122461"/>
            <a:ext cx="2057729" cy="1278944"/>
          </a:xfrm>
          <a:prstGeom prst="rect">
            <a:avLst/>
          </a:prstGeom>
        </p:spPr>
      </p:pic>
      <p:pic>
        <p:nvPicPr>
          <p:cNvPr id="17" name="图片 16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A74B466C-BFFE-7EB2-201C-073759AF3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>
            <a:off x="-885727" y="6176210"/>
            <a:ext cx="2057729" cy="1278944"/>
          </a:xfrm>
          <a:prstGeom prst="rect">
            <a:avLst/>
          </a:prstGeom>
        </p:spPr>
      </p:pic>
      <p:pic>
        <p:nvPicPr>
          <p:cNvPr id="18" name="图片 17" descr="图片包含 背景图案&#10;&#10;描述已自动生成">
            <a:extLst>
              <a:ext uri="{FF2B5EF4-FFF2-40B4-BE49-F238E27FC236}">
                <a16:creationId xmlns:a16="http://schemas.microsoft.com/office/drawing/2014/main" id="{18B3AAB1-1940-0D8F-8B95-6EE16F75C9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5" y="6356064"/>
            <a:ext cx="843606" cy="860395"/>
          </a:xfrm>
          <a:prstGeom prst="rect">
            <a:avLst/>
          </a:prstGeom>
        </p:spPr>
      </p:pic>
      <p:pic>
        <p:nvPicPr>
          <p:cNvPr id="21" name="图片 20" descr="图片包含 室内, 物体, 灯, 灯光&#10;&#10;描述已自动生成">
            <a:extLst>
              <a:ext uri="{FF2B5EF4-FFF2-40B4-BE49-F238E27FC236}">
                <a16:creationId xmlns:a16="http://schemas.microsoft.com/office/drawing/2014/main" id="{13C316E4-951B-D400-A73E-6E86ADF303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599" y="5954221"/>
            <a:ext cx="557076" cy="709006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2" name="图片 21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8C76B7A3-E305-9051-1CB8-F120781E6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4" t="34877" r="10304" b="39197"/>
          <a:stretch/>
        </p:blipFill>
        <p:spPr>
          <a:xfrm rot="12223243">
            <a:off x="10951780" y="5669253"/>
            <a:ext cx="2057729" cy="1278944"/>
          </a:xfrm>
          <a:prstGeom prst="rect">
            <a:avLst/>
          </a:prstGeom>
        </p:spPr>
      </p:pic>
      <p:pic>
        <p:nvPicPr>
          <p:cNvPr id="25" name="图片 24" descr="图片包含 背景图案&#10;&#10;描述已自动生成">
            <a:extLst>
              <a:ext uri="{FF2B5EF4-FFF2-40B4-BE49-F238E27FC236}">
                <a16:creationId xmlns:a16="http://schemas.microsoft.com/office/drawing/2014/main" id="{82E83C6C-B903-56AC-ABF0-3B47EFD4B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23" y="4457025"/>
            <a:ext cx="843606" cy="860395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5C522015-2024-584E-CBE4-80A64B9503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494" y="-833549"/>
            <a:ext cx="618061" cy="178594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50DBDB4-C8A3-6D12-D254-1247060F5632}"/>
              </a:ext>
            </a:extLst>
          </p:cNvPr>
          <p:cNvSpPr/>
          <p:nvPr/>
        </p:nvSpPr>
        <p:spPr>
          <a:xfrm>
            <a:off x="4508684" y="1100208"/>
            <a:ext cx="6996061" cy="23287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 cap="sq">
            <a:noFill/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42A575D-052C-A74A-4877-F7696F7EC4D9}"/>
              </a:ext>
            </a:extLst>
          </p:cNvPr>
          <p:cNvSpPr txBox="1"/>
          <p:nvPr/>
        </p:nvSpPr>
        <p:spPr>
          <a:xfrm>
            <a:off x="933500" y="1864635"/>
            <a:ext cx="4708437" cy="8542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dirty="0">
                <a:effectLst/>
                <a:latin typeface="+mn-ea"/>
                <a:cs typeface="Microsoft YaHei UI" panose="020B0503020204020204" pitchFamily="34" charset="-122"/>
              </a:rPr>
              <a:t>增强系内成员的认知度及了解度</a:t>
            </a:r>
            <a:br>
              <a:rPr lang="en-US" altLang="zh-CN" sz="1400" dirty="0">
                <a:effectLst/>
                <a:latin typeface="+mn-ea"/>
                <a:cs typeface="Microsoft YaHei UI" panose="020B0503020204020204" pitchFamily="34" charset="-122"/>
              </a:rPr>
            </a:br>
            <a:r>
              <a:rPr lang="zh-CN" altLang="zh-CN" sz="1400" dirty="0">
                <a:effectLst/>
                <a:latin typeface="+mn-ea"/>
                <a:cs typeface="Microsoft YaHei UI" panose="020B0503020204020204" pitchFamily="34" charset="-122"/>
              </a:rPr>
              <a:t>提高系内成员的团结性、纪律性与竞争性</a:t>
            </a:r>
            <a:br>
              <a:rPr lang="en-US" altLang="zh-CN" sz="1400" dirty="0">
                <a:effectLst/>
                <a:latin typeface="+mn-ea"/>
                <a:cs typeface="Microsoft YaHei UI" panose="020B0503020204020204" pitchFamily="34" charset="-122"/>
              </a:rPr>
            </a:br>
            <a:r>
              <a:rPr lang="zh-CN" altLang="zh-CN" sz="1400" dirty="0">
                <a:effectLst/>
                <a:latin typeface="+mn-ea"/>
                <a:cs typeface="Microsoft YaHei UI" panose="020B0503020204020204" pitchFamily="34" charset="-122"/>
              </a:rPr>
              <a:t>提高系内成员的整体素质，打造品牌团队</a:t>
            </a:r>
            <a:endParaRPr lang="zh-CN" altLang="en-US" sz="1400" dirty="0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7B174F5D-3B8D-FE4B-ED74-3392C2CE50E8}"/>
              </a:ext>
            </a:extLst>
          </p:cNvPr>
          <p:cNvSpPr/>
          <p:nvPr/>
        </p:nvSpPr>
        <p:spPr>
          <a:xfrm>
            <a:off x="1014514" y="1077362"/>
            <a:ext cx="1103941" cy="363482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目的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81EA8E16-1501-BDC3-ABF5-936E43D66A6A}"/>
              </a:ext>
            </a:extLst>
          </p:cNvPr>
          <p:cNvCxnSpPr>
            <a:cxnSpLocks/>
          </p:cNvCxnSpPr>
          <p:nvPr/>
        </p:nvCxnSpPr>
        <p:spPr>
          <a:xfrm>
            <a:off x="1008493" y="1691284"/>
            <a:ext cx="316009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F7103CC3-672D-30AC-C4BE-D0C143CCB49E}"/>
              </a:ext>
            </a:extLst>
          </p:cNvPr>
          <p:cNvSpPr txBox="1"/>
          <p:nvPr/>
        </p:nvSpPr>
        <p:spPr>
          <a:xfrm>
            <a:off x="933500" y="4821107"/>
            <a:ext cx="5162500" cy="119843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effectLst/>
                <a:latin typeface="+mn-ea"/>
                <a:cs typeface="Microsoft YaHei UI" panose="020B0503020204020204" pitchFamily="34" charset="-122"/>
              </a:rPr>
              <a:t>通过本次活动，使艺术系全体成员在原程度上加强彼此的认知度与了解度，从而形成更好的凝聚力，让全体成员形成更强的团队意识并增强全体成员的纪律性与竞争性，努力把艺术系打造成一个素质高、凝聚力强的品牌团队。</a:t>
            </a:r>
            <a:br>
              <a:rPr lang="zh-CN" altLang="en-US" sz="1400" dirty="0">
                <a:effectLst/>
                <a:latin typeface="+mn-ea"/>
                <a:cs typeface="Microsoft YaHei UI" panose="020B0503020204020204" pitchFamily="34" charset="-122"/>
              </a:rPr>
            </a:br>
            <a:endParaRPr lang="zh-CN" altLang="en-US" sz="1400" dirty="0"/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C93F019B-EE83-9FCE-99F4-1902DA44C2A5}"/>
              </a:ext>
            </a:extLst>
          </p:cNvPr>
          <p:cNvSpPr/>
          <p:nvPr/>
        </p:nvSpPr>
        <p:spPr>
          <a:xfrm>
            <a:off x="1014514" y="4033835"/>
            <a:ext cx="1103941" cy="363482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意义</a:t>
            </a: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21E58C19-BC0D-8382-1521-A567D6831286}"/>
              </a:ext>
            </a:extLst>
          </p:cNvPr>
          <p:cNvCxnSpPr>
            <a:cxnSpLocks/>
          </p:cNvCxnSpPr>
          <p:nvPr/>
        </p:nvCxnSpPr>
        <p:spPr>
          <a:xfrm>
            <a:off x="1008493" y="4647757"/>
            <a:ext cx="3160095" cy="0"/>
          </a:xfrm>
          <a:prstGeom prst="line">
            <a:avLst/>
          </a:prstGeom>
          <a:ln w="12700">
            <a:gradFill>
              <a:gsLst>
                <a:gs pos="52000">
                  <a:schemeClr val="accent2">
                    <a:lumMod val="60000"/>
                    <a:lumOff val="40000"/>
                  </a:schemeClr>
                </a:gs>
                <a:gs pos="0">
                  <a:schemeClr val="accent2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人在喝红酒&#10;&#10;中度可信度描述已自动生成">
            <a:extLst>
              <a:ext uri="{FF2B5EF4-FFF2-40B4-BE49-F238E27FC236}">
                <a16:creationId xmlns:a16="http://schemas.microsoft.com/office/drawing/2014/main" id="{0D7A540C-24F7-42C3-88C1-B6DFF1808A3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" b="24727"/>
          <a:stretch/>
        </p:blipFill>
        <p:spPr>
          <a:xfrm>
            <a:off x="6778529" y="1825159"/>
            <a:ext cx="3884777" cy="40895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 cap="sq">
            <a:noFill/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56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BBADBB7-AC65-CCB3-3B14-7E15FF403BDA}"/>
              </a:ext>
            </a:extLst>
          </p:cNvPr>
          <p:cNvSpPr/>
          <p:nvPr/>
        </p:nvSpPr>
        <p:spPr>
          <a:xfrm>
            <a:off x="695325" y="549275"/>
            <a:ext cx="10801350" cy="575944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7D99386-28C9-94D2-4EFC-1499C2C10AB1}"/>
              </a:ext>
            </a:extLst>
          </p:cNvPr>
          <p:cNvSpPr/>
          <p:nvPr/>
        </p:nvSpPr>
        <p:spPr>
          <a:xfrm>
            <a:off x="2518140" y="2192402"/>
            <a:ext cx="3563790" cy="1611199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2495049 w 2495049"/>
              <a:gd name="connsiteY0" fmla="*/ 1368809 h 1529013"/>
              <a:gd name="connsiteX1" fmla="*/ 0 w 2495049"/>
              <a:gd name="connsiteY1" fmla="*/ 0 h 1529013"/>
              <a:gd name="connsiteX2" fmla="*/ 1477772 w 2495049"/>
              <a:gd name="connsiteY2" fmla="*/ 1529013 h 1529013"/>
              <a:gd name="connsiteX3" fmla="*/ 2495049 w 2495049"/>
              <a:gd name="connsiteY3" fmla="*/ 1368809 h 1529013"/>
              <a:gd name="connsiteX0" fmla="*/ 2460124 w 2460124"/>
              <a:gd name="connsiteY0" fmla="*/ 1352934 h 1513138"/>
              <a:gd name="connsiteX1" fmla="*/ 0 w 2460124"/>
              <a:gd name="connsiteY1" fmla="*/ 0 h 1513138"/>
              <a:gd name="connsiteX2" fmla="*/ 1442847 w 2460124"/>
              <a:gd name="connsiteY2" fmla="*/ 1513138 h 1513138"/>
              <a:gd name="connsiteX3" fmla="*/ 2460124 w 2460124"/>
              <a:gd name="connsiteY3" fmla="*/ 1352934 h 1513138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87613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54895 w 3554895"/>
              <a:gd name="connsiteY0" fmla="*/ 1352934 h 1352934"/>
              <a:gd name="connsiteX1" fmla="*/ 1094771 w 3554895"/>
              <a:gd name="connsiteY1" fmla="*/ 0 h 1352934"/>
              <a:gd name="connsiteX2" fmla="*/ 0 w 3554895"/>
              <a:gd name="connsiteY2" fmla="*/ 502694 h 1352934"/>
              <a:gd name="connsiteX3" fmla="*/ 3554895 w 3554895"/>
              <a:gd name="connsiteY3" fmla="*/ 1352934 h 1352934"/>
              <a:gd name="connsiteX0" fmla="*/ 3547915 w 3547915"/>
              <a:gd name="connsiteY0" fmla="*/ 1611199 h 1611199"/>
              <a:gd name="connsiteX1" fmla="*/ 1094771 w 3547915"/>
              <a:gd name="connsiteY1" fmla="*/ 0 h 1611199"/>
              <a:gd name="connsiteX2" fmla="*/ 0 w 3547915"/>
              <a:gd name="connsiteY2" fmla="*/ 502694 h 1611199"/>
              <a:gd name="connsiteX3" fmla="*/ 3547915 w 3547915"/>
              <a:gd name="connsiteY3" fmla="*/ 1611199 h 1611199"/>
              <a:gd name="connsiteX0" fmla="*/ 3570140 w 3570140"/>
              <a:gd name="connsiteY0" fmla="*/ 1611199 h 1611199"/>
              <a:gd name="connsiteX1" fmla="*/ 1116996 w 3570140"/>
              <a:gd name="connsiteY1" fmla="*/ 0 h 1611199"/>
              <a:gd name="connsiteX2" fmla="*/ 0 w 3570140"/>
              <a:gd name="connsiteY2" fmla="*/ 483644 h 1611199"/>
              <a:gd name="connsiteX3" fmla="*/ 3570140 w 3570140"/>
              <a:gd name="connsiteY3" fmla="*/ 1611199 h 1611199"/>
              <a:gd name="connsiteX0" fmla="*/ 3563790 w 3563790"/>
              <a:gd name="connsiteY0" fmla="*/ 1611199 h 1611199"/>
              <a:gd name="connsiteX1" fmla="*/ 1110646 w 3563790"/>
              <a:gd name="connsiteY1" fmla="*/ 0 h 1611199"/>
              <a:gd name="connsiteX2" fmla="*/ 0 w 3563790"/>
              <a:gd name="connsiteY2" fmla="*/ 496344 h 1611199"/>
              <a:gd name="connsiteX3" fmla="*/ 3563790 w 3563790"/>
              <a:gd name="connsiteY3" fmla="*/ 1611199 h 161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3790" h="1611199">
                <a:moveTo>
                  <a:pt x="3563790" y="1611199"/>
                </a:moveTo>
                <a:lnTo>
                  <a:pt x="1110646" y="0"/>
                </a:lnTo>
                <a:cubicBezTo>
                  <a:pt x="1110875" y="216396"/>
                  <a:pt x="114071" y="346623"/>
                  <a:pt x="0" y="496344"/>
                </a:cubicBezTo>
                <a:lnTo>
                  <a:pt x="3563790" y="1611199"/>
                </a:lnTo>
                <a:close/>
              </a:path>
            </a:pathLst>
          </a:custGeom>
          <a:gradFill flip="none" rotWithShape="1">
            <a:gsLst>
              <a:gs pos="31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8E70D1E0-8975-3827-48D6-D2E05847D414}"/>
              </a:ext>
            </a:extLst>
          </p:cNvPr>
          <p:cNvSpPr/>
          <p:nvPr/>
        </p:nvSpPr>
        <p:spPr>
          <a:xfrm>
            <a:off x="6100818" y="3797749"/>
            <a:ext cx="4084419" cy="1248277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4459439"/>
              <a:gd name="connsiteY0" fmla="*/ 1392904 h 1392904"/>
              <a:gd name="connsiteX1" fmla="*/ 311725 w 4459439"/>
              <a:gd name="connsiteY1" fmla="*/ 0 h 1392904"/>
              <a:gd name="connsiteX2" fmla="*/ 4459439 w 4459439"/>
              <a:gd name="connsiteY2" fmla="*/ 538538 h 1392904"/>
              <a:gd name="connsiteX3" fmla="*/ 0 w 4459439"/>
              <a:gd name="connsiteY3" fmla="*/ 1392904 h 1392904"/>
              <a:gd name="connsiteX0" fmla="*/ 0 w 4459439"/>
              <a:gd name="connsiteY0" fmla="*/ 1227804 h 1227804"/>
              <a:gd name="connsiteX1" fmla="*/ 3486725 w 4459439"/>
              <a:gd name="connsiteY1" fmla="*/ 0 h 1227804"/>
              <a:gd name="connsiteX2" fmla="*/ 4459439 w 4459439"/>
              <a:gd name="connsiteY2" fmla="*/ 373438 h 1227804"/>
              <a:gd name="connsiteX3" fmla="*/ 0 w 4459439"/>
              <a:gd name="connsiteY3" fmla="*/ 1227804 h 1227804"/>
              <a:gd name="connsiteX0" fmla="*/ 0 w 4459439"/>
              <a:gd name="connsiteY0" fmla="*/ 1256379 h 1256379"/>
              <a:gd name="connsiteX1" fmla="*/ 3510537 w 4459439"/>
              <a:gd name="connsiteY1" fmla="*/ 0 h 1256379"/>
              <a:gd name="connsiteX2" fmla="*/ 4459439 w 4459439"/>
              <a:gd name="connsiteY2" fmla="*/ 402013 h 1256379"/>
              <a:gd name="connsiteX3" fmla="*/ 0 w 4459439"/>
              <a:gd name="connsiteY3" fmla="*/ 1256379 h 1256379"/>
              <a:gd name="connsiteX0" fmla="*/ 0 w 4434039"/>
              <a:gd name="connsiteY0" fmla="*/ 1256379 h 1256379"/>
              <a:gd name="connsiteX1" fmla="*/ 3510537 w 4434039"/>
              <a:gd name="connsiteY1" fmla="*/ 0 h 1256379"/>
              <a:gd name="connsiteX2" fmla="*/ 4434039 w 4434039"/>
              <a:gd name="connsiteY2" fmla="*/ 424238 h 1256379"/>
              <a:gd name="connsiteX3" fmla="*/ 0 w 4434039"/>
              <a:gd name="connsiteY3" fmla="*/ 1256379 h 1256379"/>
              <a:gd name="connsiteX0" fmla="*/ 0 w 4443564"/>
              <a:gd name="connsiteY0" fmla="*/ 1256379 h 1256379"/>
              <a:gd name="connsiteX1" fmla="*/ 3510537 w 4443564"/>
              <a:gd name="connsiteY1" fmla="*/ 0 h 1256379"/>
              <a:gd name="connsiteX2" fmla="*/ 4443564 w 4443564"/>
              <a:gd name="connsiteY2" fmla="*/ 421063 h 1256379"/>
              <a:gd name="connsiteX3" fmla="*/ 0 w 4443564"/>
              <a:gd name="connsiteY3" fmla="*/ 1256379 h 1256379"/>
              <a:gd name="connsiteX0" fmla="*/ 0 w 3700614"/>
              <a:gd name="connsiteY0" fmla="*/ 1256379 h 1481513"/>
              <a:gd name="connsiteX1" fmla="*/ 3510537 w 3700614"/>
              <a:gd name="connsiteY1" fmla="*/ 0 h 1481513"/>
              <a:gd name="connsiteX2" fmla="*/ 3700614 w 3700614"/>
              <a:gd name="connsiteY2" fmla="*/ 1481513 h 1481513"/>
              <a:gd name="connsiteX3" fmla="*/ 0 w 3700614"/>
              <a:gd name="connsiteY3" fmla="*/ 1256379 h 1481513"/>
              <a:gd name="connsiteX0" fmla="*/ 0 w 3700614"/>
              <a:gd name="connsiteY0" fmla="*/ 437229 h 662363"/>
              <a:gd name="connsiteX1" fmla="*/ 3675637 w 3700614"/>
              <a:gd name="connsiteY1" fmla="*/ 0 h 662363"/>
              <a:gd name="connsiteX2" fmla="*/ 3700614 w 3700614"/>
              <a:gd name="connsiteY2" fmla="*/ 662363 h 662363"/>
              <a:gd name="connsiteX3" fmla="*/ 0 w 3700614"/>
              <a:gd name="connsiteY3" fmla="*/ 437229 h 662363"/>
              <a:gd name="connsiteX0" fmla="*/ 0 w 3710139"/>
              <a:gd name="connsiteY0" fmla="*/ 437229 h 669507"/>
              <a:gd name="connsiteX1" fmla="*/ 3675637 w 3710139"/>
              <a:gd name="connsiteY1" fmla="*/ 0 h 669507"/>
              <a:gd name="connsiteX2" fmla="*/ 3710139 w 3710139"/>
              <a:gd name="connsiteY2" fmla="*/ 669507 h 669507"/>
              <a:gd name="connsiteX3" fmla="*/ 0 w 3710139"/>
              <a:gd name="connsiteY3" fmla="*/ 437229 h 669507"/>
              <a:gd name="connsiteX0" fmla="*/ 0 w 3675637"/>
              <a:gd name="connsiteY0" fmla="*/ 437229 h 1536282"/>
              <a:gd name="connsiteX1" fmla="*/ 3675637 w 3675637"/>
              <a:gd name="connsiteY1" fmla="*/ 0 h 1536282"/>
              <a:gd name="connsiteX2" fmla="*/ 3191027 w 3675637"/>
              <a:gd name="connsiteY2" fmla="*/ 1536282 h 1536282"/>
              <a:gd name="connsiteX3" fmla="*/ 0 w 3675637"/>
              <a:gd name="connsiteY3" fmla="*/ 437229 h 1536282"/>
              <a:gd name="connsiteX0" fmla="*/ 0 w 4066162"/>
              <a:gd name="connsiteY0" fmla="*/ 0 h 1099053"/>
              <a:gd name="connsiteX1" fmla="*/ 4066162 w 4066162"/>
              <a:gd name="connsiteY1" fmla="*/ 701009 h 1099053"/>
              <a:gd name="connsiteX2" fmla="*/ 3191027 w 4066162"/>
              <a:gd name="connsiteY2" fmla="*/ 1099053 h 1099053"/>
              <a:gd name="connsiteX3" fmla="*/ 0 w 4066162"/>
              <a:gd name="connsiteY3" fmla="*/ 0 h 1099053"/>
              <a:gd name="connsiteX0" fmla="*/ 0 w 4092356"/>
              <a:gd name="connsiteY0" fmla="*/ 0 h 1099053"/>
              <a:gd name="connsiteX1" fmla="*/ 4092356 w 4092356"/>
              <a:gd name="connsiteY1" fmla="*/ 693865 h 1099053"/>
              <a:gd name="connsiteX2" fmla="*/ 3191027 w 4092356"/>
              <a:gd name="connsiteY2" fmla="*/ 1099053 h 1099053"/>
              <a:gd name="connsiteX3" fmla="*/ 0 w 4092356"/>
              <a:gd name="connsiteY3" fmla="*/ 0 h 1099053"/>
              <a:gd name="connsiteX0" fmla="*/ 0 w 4092356"/>
              <a:gd name="connsiteY0" fmla="*/ 0 h 1122865"/>
              <a:gd name="connsiteX1" fmla="*/ 4092356 w 4092356"/>
              <a:gd name="connsiteY1" fmla="*/ 693865 h 1122865"/>
              <a:gd name="connsiteX2" fmla="*/ 3200552 w 4092356"/>
              <a:gd name="connsiteY2" fmla="*/ 1122865 h 1122865"/>
              <a:gd name="connsiteX3" fmla="*/ 0 w 4092356"/>
              <a:gd name="connsiteY3" fmla="*/ 0 h 1122865"/>
              <a:gd name="connsiteX0" fmla="*/ 0 w 4092356"/>
              <a:gd name="connsiteY0" fmla="*/ 0 h 1127627"/>
              <a:gd name="connsiteX1" fmla="*/ 4092356 w 4092356"/>
              <a:gd name="connsiteY1" fmla="*/ 693865 h 1127627"/>
              <a:gd name="connsiteX2" fmla="*/ 3179121 w 4092356"/>
              <a:gd name="connsiteY2" fmla="*/ 1127627 h 1127627"/>
              <a:gd name="connsiteX3" fmla="*/ 0 w 4092356"/>
              <a:gd name="connsiteY3" fmla="*/ 0 h 1127627"/>
              <a:gd name="connsiteX0" fmla="*/ 0 w 4092356"/>
              <a:gd name="connsiteY0" fmla="*/ 0 h 1495927"/>
              <a:gd name="connsiteX1" fmla="*/ 4092356 w 4092356"/>
              <a:gd name="connsiteY1" fmla="*/ 693865 h 1495927"/>
              <a:gd name="connsiteX2" fmla="*/ 3052121 w 4092356"/>
              <a:gd name="connsiteY2" fmla="*/ 1495927 h 1495927"/>
              <a:gd name="connsiteX3" fmla="*/ 0 w 4092356"/>
              <a:gd name="connsiteY3" fmla="*/ 0 h 1495927"/>
              <a:gd name="connsiteX0" fmla="*/ 0 w 4098706"/>
              <a:gd name="connsiteY0" fmla="*/ 0 h 1495927"/>
              <a:gd name="connsiteX1" fmla="*/ 4098706 w 4098706"/>
              <a:gd name="connsiteY1" fmla="*/ 1043115 h 1495927"/>
              <a:gd name="connsiteX2" fmla="*/ 3052121 w 4098706"/>
              <a:gd name="connsiteY2" fmla="*/ 1495927 h 1495927"/>
              <a:gd name="connsiteX3" fmla="*/ 0 w 4098706"/>
              <a:gd name="connsiteY3" fmla="*/ 0 h 1495927"/>
              <a:gd name="connsiteX0" fmla="*/ 0 w 4098706"/>
              <a:gd name="connsiteY0" fmla="*/ 0 h 1510214"/>
              <a:gd name="connsiteX1" fmla="*/ 4098706 w 4098706"/>
              <a:gd name="connsiteY1" fmla="*/ 1043115 h 1510214"/>
              <a:gd name="connsiteX2" fmla="*/ 3033071 w 4098706"/>
              <a:gd name="connsiteY2" fmla="*/ 1510214 h 1510214"/>
              <a:gd name="connsiteX3" fmla="*/ 0 w 4098706"/>
              <a:gd name="connsiteY3" fmla="*/ 0 h 1510214"/>
              <a:gd name="connsiteX0" fmla="*/ 0 w 4089181"/>
              <a:gd name="connsiteY0" fmla="*/ 0 h 1510214"/>
              <a:gd name="connsiteX1" fmla="*/ 4089181 w 4089181"/>
              <a:gd name="connsiteY1" fmla="*/ 1031209 h 1510214"/>
              <a:gd name="connsiteX2" fmla="*/ 3033071 w 4089181"/>
              <a:gd name="connsiteY2" fmla="*/ 1510214 h 1510214"/>
              <a:gd name="connsiteX3" fmla="*/ 0 w 4089181"/>
              <a:gd name="connsiteY3" fmla="*/ 0 h 1510214"/>
              <a:gd name="connsiteX0" fmla="*/ 0 w 4084419"/>
              <a:gd name="connsiteY0" fmla="*/ 0 h 1248277"/>
              <a:gd name="connsiteX1" fmla="*/ 4084419 w 4084419"/>
              <a:gd name="connsiteY1" fmla="*/ 769272 h 1248277"/>
              <a:gd name="connsiteX2" fmla="*/ 3028309 w 4084419"/>
              <a:gd name="connsiteY2" fmla="*/ 1248277 h 1248277"/>
              <a:gd name="connsiteX3" fmla="*/ 0 w 4084419"/>
              <a:gd name="connsiteY3" fmla="*/ 0 h 124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4419" h="1248277">
                <a:moveTo>
                  <a:pt x="0" y="0"/>
                </a:moveTo>
                <a:lnTo>
                  <a:pt x="4084419" y="769272"/>
                </a:lnTo>
                <a:lnTo>
                  <a:pt x="3028309" y="1248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788B617-45F8-8D5C-E302-4E0D9C29651B}"/>
              </a:ext>
            </a:extLst>
          </p:cNvPr>
          <p:cNvSpPr/>
          <p:nvPr/>
        </p:nvSpPr>
        <p:spPr>
          <a:xfrm>
            <a:off x="6096056" y="2135764"/>
            <a:ext cx="2296470" cy="1652460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2294089"/>
              <a:gd name="connsiteY0" fmla="*/ 1645317 h 1645317"/>
              <a:gd name="connsiteX1" fmla="*/ 311725 w 2294089"/>
              <a:gd name="connsiteY1" fmla="*/ 0 h 1645317"/>
              <a:gd name="connsiteX2" fmla="*/ 2294089 w 2294089"/>
              <a:gd name="connsiteY2" fmla="*/ 830638 h 1645317"/>
              <a:gd name="connsiteX3" fmla="*/ 0 w 2294089"/>
              <a:gd name="connsiteY3" fmla="*/ 1645317 h 1645317"/>
              <a:gd name="connsiteX0" fmla="*/ 0 w 2296470"/>
              <a:gd name="connsiteY0" fmla="*/ 1645317 h 1645317"/>
              <a:gd name="connsiteX1" fmla="*/ 311725 w 2296470"/>
              <a:gd name="connsiteY1" fmla="*/ 0 h 1645317"/>
              <a:gd name="connsiteX2" fmla="*/ 2296470 w 2296470"/>
              <a:gd name="connsiteY2" fmla="*/ 847307 h 1645317"/>
              <a:gd name="connsiteX3" fmla="*/ 0 w 2296470"/>
              <a:gd name="connsiteY3" fmla="*/ 1645317 h 1645317"/>
              <a:gd name="connsiteX0" fmla="*/ 0 w 2296470"/>
              <a:gd name="connsiteY0" fmla="*/ 1652460 h 1652460"/>
              <a:gd name="connsiteX1" fmla="*/ 326013 w 2296470"/>
              <a:gd name="connsiteY1" fmla="*/ 0 h 1652460"/>
              <a:gd name="connsiteX2" fmla="*/ 2296470 w 2296470"/>
              <a:gd name="connsiteY2" fmla="*/ 854450 h 1652460"/>
              <a:gd name="connsiteX3" fmla="*/ 0 w 2296470"/>
              <a:gd name="connsiteY3" fmla="*/ 1652460 h 165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470" h="1652460">
                <a:moveTo>
                  <a:pt x="0" y="1652460"/>
                </a:moveTo>
                <a:lnTo>
                  <a:pt x="326013" y="0"/>
                </a:lnTo>
                <a:lnTo>
                  <a:pt x="2296470" y="854450"/>
                </a:lnTo>
                <a:lnTo>
                  <a:pt x="0" y="165246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56DB7678-B10B-4C26-3BFF-F53AA7574EED}"/>
              </a:ext>
            </a:extLst>
          </p:cNvPr>
          <p:cNvSpPr/>
          <p:nvPr/>
        </p:nvSpPr>
        <p:spPr>
          <a:xfrm>
            <a:off x="5071631" y="3184948"/>
            <a:ext cx="1022042" cy="663474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1022042 w 1022042"/>
              <a:gd name="connsiteY0" fmla="*/ 603282 h 663474"/>
              <a:gd name="connsiteX1" fmla="*/ 15983 w 1022042"/>
              <a:gd name="connsiteY1" fmla="*/ 0 h 663474"/>
              <a:gd name="connsiteX2" fmla="*/ 2 w 1022042"/>
              <a:gd name="connsiteY2" fmla="*/ 663474 h 663474"/>
              <a:gd name="connsiteX3" fmla="*/ 1022042 w 1022042"/>
              <a:gd name="connsiteY3" fmla="*/ 603282 h 66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042" h="663474">
                <a:moveTo>
                  <a:pt x="1022042" y="603282"/>
                </a:moveTo>
                <a:lnTo>
                  <a:pt x="15983" y="0"/>
                </a:lnTo>
                <a:cubicBezTo>
                  <a:pt x="16212" y="216396"/>
                  <a:pt x="-227" y="447078"/>
                  <a:pt x="2" y="663474"/>
                </a:cubicBezTo>
                <a:lnTo>
                  <a:pt x="1022042" y="60328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EF8A501-4DDC-8D6B-D222-4AB1BDBF006B}"/>
              </a:ext>
            </a:extLst>
          </p:cNvPr>
          <p:cNvSpPr/>
          <p:nvPr/>
        </p:nvSpPr>
        <p:spPr>
          <a:xfrm>
            <a:off x="2566964" y="3456847"/>
            <a:ext cx="3512422" cy="600324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2495049 w 2495049"/>
              <a:gd name="connsiteY0" fmla="*/ 1368809 h 1529013"/>
              <a:gd name="connsiteX1" fmla="*/ 0 w 2495049"/>
              <a:gd name="connsiteY1" fmla="*/ 0 h 1529013"/>
              <a:gd name="connsiteX2" fmla="*/ 1477772 w 2495049"/>
              <a:gd name="connsiteY2" fmla="*/ 1529013 h 1529013"/>
              <a:gd name="connsiteX3" fmla="*/ 2495049 w 2495049"/>
              <a:gd name="connsiteY3" fmla="*/ 1368809 h 1529013"/>
              <a:gd name="connsiteX0" fmla="*/ 2460124 w 2460124"/>
              <a:gd name="connsiteY0" fmla="*/ 1352934 h 1513138"/>
              <a:gd name="connsiteX1" fmla="*/ 0 w 2460124"/>
              <a:gd name="connsiteY1" fmla="*/ 0 h 1513138"/>
              <a:gd name="connsiteX2" fmla="*/ 1442847 w 2460124"/>
              <a:gd name="connsiteY2" fmla="*/ 1513138 h 1513138"/>
              <a:gd name="connsiteX3" fmla="*/ 2460124 w 2460124"/>
              <a:gd name="connsiteY3" fmla="*/ 1352934 h 1513138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87613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54895 w 3554895"/>
              <a:gd name="connsiteY0" fmla="*/ 1352934 h 1352934"/>
              <a:gd name="connsiteX1" fmla="*/ 1094771 w 3554895"/>
              <a:gd name="connsiteY1" fmla="*/ 0 h 1352934"/>
              <a:gd name="connsiteX2" fmla="*/ 0 w 3554895"/>
              <a:gd name="connsiteY2" fmla="*/ 502694 h 1352934"/>
              <a:gd name="connsiteX3" fmla="*/ 3554895 w 3554895"/>
              <a:gd name="connsiteY3" fmla="*/ 1352934 h 1352934"/>
              <a:gd name="connsiteX0" fmla="*/ 3488220 w 3488220"/>
              <a:gd name="connsiteY0" fmla="*/ 1352934 h 1593306"/>
              <a:gd name="connsiteX1" fmla="*/ 1028096 w 3488220"/>
              <a:gd name="connsiteY1" fmla="*/ 0 h 1593306"/>
              <a:gd name="connsiteX2" fmla="*/ 0 w 3488220"/>
              <a:gd name="connsiteY2" fmla="*/ 1593306 h 1593306"/>
              <a:gd name="connsiteX3" fmla="*/ 3488220 w 3488220"/>
              <a:gd name="connsiteY3" fmla="*/ 1352934 h 1593306"/>
              <a:gd name="connsiteX0" fmla="*/ 3488220 w 3488220"/>
              <a:gd name="connsiteY0" fmla="*/ 367096 h 607468"/>
              <a:gd name="connsiteX1" fmla="*/ 8921 w 3488220"/>
              <a:gd name="connsiteY1" fmla="*/ 0 h 607468"/>
              <a:gd name="connsiteX2" fmla="*/ 0 w 3488220"/>
              <a:gd name="connsiteY2" fmla="*/ 607468 h 607468"/>
              <a:gd name="connsiteX3" fmla="*/ 3488220 w 3488220"/>
              <a:gd name="connsiteY3" fmla="*/ 367096 h 607468"/>
              <a:gd name="connsiteX0" fmla="*/ 3488220 w 3488220"/>
              <a:gd name="connsiteY0" fmla="*/ 376621 h 616993"/>
              <a:gd name="connsiteX1" fmla="*/ 20827 w 3488220"/>
              <a:gd name="connsiteY1" fmla="*/ 0 h 616993"/>
              <a:gd name="connsiteX2" fmla="*/ 0 w 3488220"/>
              <a:gd name="connsiteY2" fmla="*/ 616993 h 616993"/>
              <a:gd name="connsiteX3" fmla="*/ 3488220 w 3488220"/>
              <a:gd name="connsiteY3" fmla="*/ 376621 h 616993"/>
              <a:gd name="connsiteX0" fmla="*/ 3478695 w 3478695"/>
              <a:gd name="connsiteY0" fmla="*/ 614746 h 616993"/>
              <a:gd name="connsiteX1" fmla="*/ 20827 w 3478695"/>
              <a:gd name="connsiteY1" fmla="*/ 0 h 616993"/>
              <a:gd name="connsiteX2" fmla="*/ 0 w 3478695"/>
              <a:gd name="connsiteY2" fmla="*/ 616993 h 616993"/>
              <a:gd name="connsiteX3" fmla="*/ 3478695 w 3478695"/>
              <a:gd name="connsiteY3" fmla="*/ 614746 h 616993"/>
              <a:gd name="connsiteX0" fmla="*/ 3464408 w 3464408"/>
              <a:gd name="connsiteY0" fmla="*/ 614746 h 874168"/>
              <a:gd name="connsiteX1" fmla="*/ 6540 w 3464408"/>
              <a:gd name="connsiteY1" fmla="*/ 0 h 874168"/>
              <a:gd name="connsiteX2" fmla="*/ 0 w 3464408"/>
              <a:gd name="connsiteY2" fmla="*/ 874168 h 874168"/>
              <a:gd name="connsiteX3" fmla="*/ 3464408 w 3464408"/>
              <a:gd name="connsiteY3" fmla="*/ 614746 h 874168"/>
              <a:gd name="connsiteX0" fmla="*/ 3513619 w 3513619"/>
              <a:gd name="connsiteY0" fmla="*/ 614746 h 874168"/>
              <a:gd name="connsiteX1" fmla="*/ 55751 w 3513619"/>
              <a:gd name="connsiteY1" fmla="*/ 0 h 874168"/>
              <a:gd name="connsiteX2" fmla="*/ 49211 w 3513619"/>
              <a:gd name="connsiteY2" fmla="*/ 874168 h 874168"/>
              <a:gd name="connsiteX3" fmla="*/ 3513619 w 3513619"/>
              <a:gd name="connsiteY3" fmla="*/ 614746 h 874168"/>
              <a:gd name="connsiteX0" fmla="*/ 3516043 w 3516043"/>
              <a:gd name="connsiteY0" fmla="*/ 319471 h 578893"/>
              <a:gd name="connsiteX1" fmla="*/ 48650 w 3516043"/>
              <a:gd name="connsiteY1" fmla="*/ 0 h 578893"/>
              <a:gd name="connsiteX2" fmla="*/ 51635 w 3516043"/>
              <a:gd name="connsiteY2" fmla="*/ 578893 h 578893"/>
              <a:gd name="connsiteX3" fmla="*/ 3516043 w 3516043"/>
              <a:gd name="connsiteY3" fmla="*/ 319471 h 578893"/>
              <a:gd name="connsiteX0" fmla="*/ 3514205 w 3514205"/>
              <a:gd name="connsiteY0" fmla="*/ 326615 h 586037"/>
              <a:gd name="connsiteX1" fmla="*/ 53956 w 3514205"/>
              <a:gd name="connsiteY1" fmla="*/ 0 h 586037"/>
              <a:gd name="connsiteX2" fmla="*/ 49797 w 3514205"/>
              <a:gd name="connsiteY2" fmla="*/ 586037 h 586037"/>
              <a:gd name="connsiteX3" fmla="*/ 3514205 w 3514205"/>
              <a:gd name="connsiteY3" fmla="*/ 326615 h 586037"/>
              <a:gd name="connsiteX0" fmla="*/ 3512422 w 3512422"/>
              <a:gd name="connsiteY0" fmla="*/ 326615 h 600324"/>
              <a:gd name="connsiteX1" fmla="*/ 52173 w 3512422"/>
              <a:gd name="connsiteY1" fmla="*/ 0 h 600324"/>
              <a:gd name="connsiteX2" fmla="*/ 50395 w 3512422"/>
              <a:gd name="connsiteY2" fmla="*/ 600324 h 600324"/>
              <a:gd name="connsiteX3" fmla="*/ 3512422 w 3512422"/>
              <a:gd name="connsiteY3" fmla="*/ 326615 h 60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2422" h="600324">
                <a:moveTo>
                  <a:pt x="3512422" y="326615"/>
                </a:moveTo>
                <a:lnTo>
                  <a:pt x="52173" y="0"/>
                </a:lnTo>
                <a:cubicBezTo>
                  <a:pt x="52402" y="216396"/>
                  <a:pt x="-64134" y="455366"/>
                  <a:pt x="50395" y="600324"/>
                </a:cubicBezTo>
                <a:lnTo>
                  <a:pt x="3512422" y="326615"/>
                </a:lnTo>
                <a:close/>
              </a:path>
            </a:pathLst>
          </a:custGeom>
          <a:gradFill flip="none" rotWithShape="1">
            <a:gsLst>
              <a:gs pos="66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5FB71B1-1469-F319-8F7B-CC23F02819C6}"/>
              </a:ext>
            </a:extLst>
          </p:cNvPr>
          <p:cNvSpPr/>
          <p:nvPr/>
        </p:nvSpPr>
        <p:spPr>
          <a:xfrm>
            <a:off x="2909650" y="3796160"/>
            <a:ext cx="3191962" cy="1253991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2495049 w 2495049"/>
              <a:gd name="connsiteY0" fmla="*/ 1368809 h 1529013"/>
              <a:gd name="connsiteX1" fmla="*/ 0 w 2495049"/>
              <a:gd name="connsiteY1" fmla="*/ 0 h 1529013"/>
              <a:gd name="connsiteX2" fmla="*/ 1477772 w 2495049"/>
              <a:gd name="connsiteY2" fmla="*/ 1529013 h 1529013"/>
              <a:gd name="connsiteX3" fmla="*/ 2495049 w 2495049"/>
              <a:gd name="connsiteY3" fmla="*/ 1368809 h 1529013"/>
              <a:gd name="connsiteX0" fmla="*/ 2460124 w 2460124"/>
              <a:gd name="connsiteY0" fmla="*/ 1352934 h 1513138"/>
              <a:gd name="connsiteX1" fmla="*/ 0 w 2460124"/>
              <a:gd name="connsiteY1" fmla="*/ 0 h 1513138"/>
              <a:gd name="connsiteX2" fmla="*/ 1442847 w 2460124"/>
              <a:gd name="connsiteY2" fmla="*/ 1513138 h 1513138"/>
              <a:gd name="connsiteX3" fmla="*/ 2460124 w 2460124"/>
              <a:gd name="connsiteY3" fmla="*/ 1352934 h 1513138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87613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54895 w 3554895"/>
              <a:gd name="connsiteY0" fmla="*/ 1352934 h 1352934"/>
              <a:gd name="connsiteX1" fmla="*/ 1094771 w 3554895"/>
              <a:gd name="connsiteY1" fmla="*/ 0 h 1352934"/>
              <a:gd name="connsiteX2" fmla="*/ 0 w 3554895"/>
              <a:gd name="connsiteY2" fmla="*/ 502694 h 1352934"/>
              <a:gd name="connsiteX3" fmla="*/ 3554895 w 3554895"/>
              <a:gd name="connsiteY3" fmla="*/ 1352934 h 1352934"/>
              <a:gd name="connsiteX0" fmla="*/ 3488220 w 3488220"/>
              <a:gd name="connsiteY0" fmla="*/ 1352934 h 1593306"/>
              <a:gd name="connsiteX1" fmla="*/ 1028096 w 3488220"/>
              <a:gd name="connsiteY1" fmla="*/ 0 h 1593306"/>
              <a:gd name="connsiteX2" fmla="*/ 0 w 3488220"/>
              <a:gd name="connsiteY2" fmla="*/ 1593306 h 1593306"/>
              <a:gd name="connsiteX3" fmla="*/ 3488220 w 3488220"/>
              <a:gd name="connsiteY3" fmla="*/ 1352934 h 1593306"/>
              <a:gd name="connsiteX0" fmla="*/ 3488220 w 3488220"/>
              <a:gd name="connsiteY0" fmla="*/ 367096 h 607468"/>
              <a:gd name="connsiteX1" fmla="*/ 8921 w 3488220"/>
              <a:gd name="connsiteY1" fmla="*/ 0 h 607468"/>
              <a:gd name="connsiteX2" fmla="*/ 0 w 3488220"/>
              <a:gd name="connsiteY2" fmla="*/ 607468 h 607468"/>
              <a:gd name="connsiteX3" fmla="*/ 3488220 w 3488220"/>
              <a:gd name="connsiteY3" fmla="*/ 367096 h 607468"/>
              <a:gd name="connsiteX0" fmla="*/ 3488220 w 3488220"/>
              <a:gd name="connsiteY0" fmla="*/ 376621 h 616993"/>
              <a:gd name="connsiteX1" fmla="*/ 20827 w 3488220"/>
              <a:gd name="connsiteY1" fmla="*/ 0 h 616993"/>
              <a:gd name="connsiteX2" fmla="*/ 0 w 3488220"/>
              <a:gd name="connsiteY2" fmla="*/ 616993 h 616993"/>
              <a:gd name="connsiteX3" fmla="*/ 3488220 w 3488220"/>
              <a:gd name="connsiteY3" fmla="*/ 376621 h 616993"/>
              <a:gd name="connsiteX0" fmla="*/ 3467393 w 3467393"/>
              <a:gd name="connsiteY0" fmla="*/ 376621 h 1512343"/>
              <a:gd name="connsiteX1" fmla="*/ 0 w 3467393"/>
              <a:gd name="connsiteY1" fmla="*/ 0 h 1512343"/>
              <a:gd name="connsiteX2" fmla="*/ 1169798 w 3467393"/>
              <a:gd name="connsiteY2" fmla="*/ 1512343 h 1512343"/>
              <a:gd name="connsiteX3" fmla="*/ 3467393 w 3467393"/>
              <a:gd name="connsiteY3" fmla="*/ 376621 h 1512343"/>
              <a:gd name="connsiteX0" fmla="*/ 3181643 w 3181643"/>
              <a:gd name="connsiteY0" fmla="*/ 0 h 1135722"/>
              <a:gd name="connsiteX1" fmla="*/ 0 w 3181643"/>
              <a:gd name="connsiteY1" fmla="*/ 737804 h 1135722"/>
              <a:gd name="connsiteX2" fmla="*/ 884048 w 3181643"/>
              <a:gd name="connsiteY2" fmla="*/ 1135722 h 1135722"/>
              <a:gd name="connsiteX3" fmla="*/ 3181643 w 3181643"/>
              <a:gd name="connsiteY3" fmla="*/ 0 h 1135722"/>
              <a:gd name="connsiteX0" fmla="*/ 3188787 w 3188787"/>
              <a:gd name="connsiteY0" fmla="*/ 0 h 1135722"/>
              <a:gd name="connsiteX1" fmla="*/ 0 w 3188787"/>
              <a:gd name="connsiteY1" fmla="*/ 713992 h 1135722"/>
              <a:gd name="connsiteX2" fmla="*/ 891192 w 3188787"/>
              <a:gd name="connsiteY2" fmla="*/ 1135722 h 1135722"/>
              <a:gd name="connsiteX3" fmla="*/ 3188787 w 3188787"/>
              <a:gd name="connsiteY3" fmla="*/ 0 h 1135722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201487 w 3201487"/>
              <a:gd name="connsiteY0" fmla="*/ 0 h 1244466"/>
              <a:gd name="connsiteX1" fmla="*/ 0 w 3201487"/>
              <a:gd name="connsiteY1" fmla="*/ 844167 h 1244466"/>
              <a:gd name="connsiteX2" fmla="*/ 869760 w 3201487"/>
              <a:gd name="connsiteY2" fmla="*/ 1244466 h 1244466"/>
              <a:gd name="connsiteX3" fmla="*/ 3201487 w 3201487"/>
              <a:gd name="connsiteY3" fmla="*/ 0 h 1244466"/>
              <a:gd name="connsiteX0" fmla="*/ 3201487 w 3201487"/>
              <a:gd name="connsiteY0" fmla="*/ 0 h 1253991"/>
              <a:gd name="connsiteX1" fmla="*/ 0 w 3201487"/>
              <a:gd name="connsiteY1" fmla="*/ 844167 h 1253991"/>
              <a:gd name="connsiteX2" fmla="*/ 996760 w 3201487"/>
              <a:gd name="connsiteY2" fmla="*/ 1253991 h 1253991"/>
              <a:gd name="connsiteX3" fmla="*/ 3201487 w 3201487"/>
              <a:gd name="connsiteY3" fmla="*/ 0 h 1253991"/>
              <a:gd name="connsiteX0" fmla="*/ 3191962 w 3191962"/>
              <a:gd name="connsiteY0" fmla="*/ 0 h 1253991"/>
              <a:gd name="connsiteX1" fmla="*/ 0 w 3191962"/>
              <a:gd name="connsiteY1" fmla="*/ 802892 h 1253991"/>
              <a:gd name="connsiteX2" fmla="*/ 987235 w 3191962"/>
              <a:gd name="connsiteY2" fmla="*/ 1253991 h 1253991"/>
              <a:gd name="connsiteX3" fmla="*/ 3191962 w 3191962"/>
              <a:gd name="connsiteY3" fmla="*/ 0 h 12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1962" h="1253991">
                <a:moveTo>
                  <a:pt x="3191962" y="0"/>
                </a:moveTo>
                <a:lnTo>
                  <a:pt x="0" y="802892"/>
                </a:lnTo>
                <a:cubicBezTo>
                  <a:pt x="255022" y="943088"/>
                  <a:pt x="753644" y="1189995"/>
                  <a:pt x="987235" y="1253991"/>
                </a:cubicBezTo>
                <a:lnTo>
                  <a:pt x="3191962" y="0"/>
                </a:lnTo>
                <a:close/>
              </a:path>
            </a:pathLst>
          </a:custGeom>
          <a:gradFill flip="none" rotWithShape="1">
            <a:gsLst>
              <a:gs pos="17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6740546-A51E-3934-B219-DC22E5E547DB}"/>
              </a:ext>
            </a:extLst>
          </p:cNvPr>
          <p:cNvSpPr/>
          <p:nvPr/>
        </p:nvSpPr>
        <p:spPr>
          <a:xfrm>
            <a:off x="5115761" y="3784812"/>
            <a:ext cx="1974660" cy="921938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2495049 w 2495049"/>
              <a:gd name="connsiteY0" fmla="*/ 1368809 h 1529013"/>
              <a:gd name="connsiteX1" fmla="*/ 0 w 2495049"/>
              <a:gd name="connsiteY1" fmla="*/ 0 h 1529013"/>
              <a:gd name="connsiteX2" fmla="*/ 1477772 w 2495049"/>
              <a:gd name="connsiteY2" fmla="*/ 1529013 h 1529013"/>
              <a:gd name="connsiteX3" fmla="*/ 2495049 w 2495049"/>
              <a:gd name="connsiteY3" fmla="*/ 1368809 h 1529013"/>
              <a:gd name="connsiteX0" fmla="*/ 2460124 w 2460124"/>
              <a:gd name="connsiteY0" fmla="*/ 1352934 h 1513138"/>
              <a:gd name="connsiteX1" fmla="*/ 0 w 2460124"/>
              <a:gd name="connsiteY1" fmla="*/ 0 h 1513138"/>
              <a:gd name="connsiteX2" fmla="*/ 1442847 w 2460124"/>
              <a:gd name="connsiteY2" fmla="*/ 1513138 h 1513138"/>
              <a:gd name="connsiteX3" fmla="*/ 2460124 w 2460124"/>
              <a:gd name="connsiteY3" fmla="*/ 1352934 h 1513138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87613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54895 w 3554895"/>
              <a:gd name="connsiteY0" fmla="*/ 1352934 h 1352934"/>
              <a:gd name="connsiteX1" fmla="*/ 1094771 w 3554895"/>
              <a:gd name="connsiteY1" fmla="*/ 0 h 1352934"/>
              <a:gd name="connsiteX2" fmla="*/ 0 w 3554895"/>
              <a:gd name="connsiteY2" fmla="*/ 502694 h 1352934"/>
              <a:gd name="connsiteX3" fmla="*/ 3554895 w 3554895"/>
              <a:gd name="connsiteY3" fmla="*/ 1352934 h 1352934"/>
              <a:gd name="connsiteX0" fmla="*/ 3488220 w 3488220"/>
              <a:gd name="connsiteY0" fmla="*/ 1352934 h 1593306"/>
              <a:gd name="connsiteX1" fmla="*/ 1028096 w 3488220"/>
              <a:gd name="connsiteY1" fmla="*/ 0 h 1593306"/>
              <a:gd name="connsiteX2" fmla="*/ 0 w 3488220"/>
              <a:gd name="connsiteY2" fmla="*/ 1593306 h 1593306"/>
              <a:gd name="connsiteX3" fmla="*/ 3488220 w 3488220"/>
              <a:gd name="connsiteY3" fmla="*/ 1352934 h 1593306"/>
              <a:gd name="connsiteX0" fmla="*/ 3488220 w 3488220"/>
              <a:gd name="connsiteY0" fmla="*/ 367096 h 607468"/>
              <a:gd name="connsiteX1" fmla="*/ 8921 w 3488220"/>
              <a:gd name="connsiteY1" fmla="*/ 0 h 607468"/>
              <a:gd name="connsiteX2" fmla="*/ 0 w 3488220"/>
              <a:gd name="connsiteY2" fmla="*/ 607468 h 607468"/>
              <a:gd name="connsiteX3" fmla="*/ 3488220 w 3488220"/>
              <a:gd name="connsiteY3" fmla="*/ 367096 h 607468"/>
              <a:gd name="connsiteX0" fmla="*/ 3488220 w 3488220"/>
              <a:gd name="connsiteY0" fmla="*/ 376621 h 616993"/>
              <a:gd name="connsiteX1" fmla="*/ 20827 w 3488220"/>
              <a:gd name="connsiteY1" fmla="*/ 0 h 616993"/>
              <a:gd name="connsiteX2" fmla="*/ 0 w 3488220"/>
              <a:gd name="connsiteY2" fmla="*/ 616993 h 616993"/>
              <a:gd name="connsiteX3" fmla="*/ 3488220 w 3488220"/>
              <a:gd name="connsiteY3" fmla="*/ 376621 h 616993"/>
              <a:gd name="connsiteX0" fmla="*/ 3467393 w 3467393"/>
              <a:gd name="connsiteY0" fmla="*/ 376621 h 1512343"/>
              <a:gd name="connsiteX1" fmla="*/ 0 w 3467393"/>
              <a:gd name="connsiteY1" fmla="*/ 0 h 1512343"/>
              <a:gd name="connsiteX2" fmla="*/ 1169798 w 3467393"/>
              <a:gd name="connsiteY2" fmla="*/ 1512343 h 1512343"/>
              <a:gd name="connsiteX3" fmla="*/ 3467393 w 3467393"/>
              <a:gd name="connsiteY3" fmla="*/ 376621 h 1512343"/>
              <a:gd name="connsiteX0" fmla="*/ 3181643 w 3181643"/>
              <a:gd name="connsiteY0" fmla="*/ 0 h 1135722"/>
              <a:gd name="connsiteX1" fmla="*/ 0 w 3181643"/>
              <a:gd name="connsiteY1" fmla="*/ 737804 h 1135722"/>
              <a:gd name="connsiteX2" fmla="*/ 884048 w 3181643"/>
              <a:gd name="connsiteY2" fmla="*/ 1135722 h 1135722"/>
              <a:gd name="connsiteX3" fmla="*/ 3181643 w 3181643"/>
              <a:gd name="connsiteY3" fmla="*/ 0 h 1135722"/>
              <a:gd name="connsiteX0" fmla="*/ 3188787 w 3188787"/>
              <a:gd name="connsiteY0" fmla="*/ 0 h 1135722"/>
              <a:gd name="connsiteX1" fmla="*/ 0 w 3188787"/>
              <a:gd name="connsiteY1" fmla="*/ 713992 h 1135722"/>
              <a:gd name="connsiteX2" fmla="*/ 891192 w 3188787"/>
              <a:gd name="connsiteY2" fmla="*/ 1135722 h 1135722"/>
              <a:gd name="connsiteX3" fmla="*/ 3188787 w 3188787"/>
              <a:gd name="connsiteY3" fmla="*/ 0 h 1135722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4209860"/>
              <a:gd name="connsiteY0" fmla="*/ 0 h 745173"/>
              <a:gd name="connsiteX1" fmla="*/ 0 w 4209860"/>
              <a:gd name="connsiteY1" fmla="*/ 713992 h 745173"/>
              <a:gd name="connsiteX2" fmla="*/ 4209860 w 4209860"/>
              <a:gd name="connsiteY2" fmla="*/ 536441 h 745173"/>
              <a:gd name="connsiteX3" fmla="*/ 3188787 w 4209860"/>
              <a:gd name="connsiteY3" fmla="*/ 0 h 745173"/>
              <a:gd name="connsiteX0" fmla="*/ 982162 w 2003235"/>
              <a:gd name="connsiteY0" fmla="*/ 0 h 583929"/>
              <a:gd name="connsiteX1" fmla="*/ 0 w 2003235"/>
              <a:gd name="connsiteY1" fmla="*/ 533017 h 583929"/>
              <a:gd name="connsiteX2" fmla="*/ 2003235 w 2003235"/>
              <a:gd name="connsiteY2" fmla="*/ 536441 h 583929"/>
              <a:gd name="connsiteX3" fmla="*/ 982162 w 2003235"/>
              <a:gd name="connsiteY3" fmla="*/ 0 h 583929"/>
              <a:gd name="connsiteX0" fmla="*/ 975812 w 1996885"/>
              <a:gd name="connsiteY0" fmla="*/ 0 h 571091"/>
              <a:gd name="connsiteX1" fmla="*/ 0 w 1996885"/>
              <a:gd name="connsiteY1" fmla="*/ 517142 h 571091"/>
              <a:gd name="connsiteX2" fmla="*/ 1996885 w 1996885"/>
              <a:gd name="connsiteY2" fmla="*/ 536441 h 571091"/>
              <a:gd name="connsiteX3" fmla="*/ 975812 w 1996885"/>
              <a:gd name="connsiteY3" fmla="*/ 0 h 571091"/>
              <a:gd name="connsiteX0" fmla="*/ 975812 w 1974660"/>
              <a:gd name="connsiteY0" fmla="*/ 0 h 569225"/>
              <a:gd name="connsiteX1" fmla="*/ 0 w 1974660"/>
              <a:gd name="connsiteY1" fmla="*/ 517142 h 569225"/>
              <a:gd name="connsiteX2" fmla="*/ 1974660 w 1974660"/>
              <a:gd name="connsiteY2" fmla="*/ 526916 h 569225"/>
              <a:gd name="connsiteX3" fmla="*/ 975812 w 1974660"/>
              <a:gd name="connsiteY3" fmla="*/ 0 h 569225"/>
              <a:gd name="connsiteX0" fmla="*/ 975812 w 1974660"/>
              <a:gd name="connsiteY0" fmla="*/ 0 h 528372"/>
              <a:gd name="connsiteX1" fmla="*/ 0 w 1974660"/>
              <a:gd name="connsiteY1" fmla="*/ 517142 h 528372"/>
              <a:gd name="connsiteX2" fmla="*/ 1974660 w 1974660"/>
              <a:gd name="connsiteY2" fmla="*/ 526916 h 528372"/>
              <a:gd name="connsiteX3" fmla="*/ 975812 w 1974660"/>
              <a:gd name="connsiteY3" fmla="*/ 0 h 528372"/>
              <a:gd name="connsiteX0" fmla="*/ 975812 w 1974660"/>
              <a:gd name="connsiteY0" fmla="*/ 0 h 537763"/>
              <a:gd name="connsiteX1" fmla="*/ 0 w 1974660"/>
              <a:gd name="connsiteY1" fmla="*/ 517142 h 537763"/>
              <a:gd name="connsiteX2" fmla="*/ 1974660 w 1974660"/>
              <a:gd name="connsiteY2" fmla="*/ 526916 h 537763"/>
              <a:gd name="connsiteX3" fmla="*/ 975812 w 1974660"/>
              <a:gd name="connsiteY3" fmla="*/ 0 h 537763"/>
              <a:gd name="connsiteX0" fmla="*/ 985337 w 1974660"/>
              <a:gd name="connsiteY0" fmla="*/ 0 h 921938"/>
              <a:gd name="connsiteX1" fmla="*/ 0 w 1974660"/>
              <a:gd name="connsiteY1" fmla="*/ 901317 h 921938"/>
              <a:gd name="connsiteX2" fmla="*/ 1974660 w 1974660"/>
              <a:gd name="connsiteY2" fmla="*/ 911091 h 921938"/>
              <a:gd name="connsiteX3" fmla="*/ 985337 w 1974660"/>
              <a:gd name="connsiteY3" fmla="*/ 0 h 92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4660" h="921938">
                <a:moveTo>
                  <a:pt x="985337" y="0"/>
                </a:moveTo>
                <a:lnTo>
                  <a:pt x="0" y="901317"/>
                </a:lnTo>
                <a:cubicBezTo>
                  <a:pt x="405041" y="943882"/>
                  <a:pt x="1733925" y="906627"/>
                  <a:pt x="1974660" y="911091"/>
                </a:cubicBezTo>
                <a:lnTo>
                  <a:pt x="985337" y="0"/>
                </a:lnTo>
                <a:close/>
              </a:path>
            </a:pathLst>
          </a:custGeom>
          <a:gradFill flip="none" rotWithShape="1">
            <a:gsLst>
              <a:gs pos="14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879809C-D065-6461-37D0-E48525145139}"/>
              </a:ext>
            </a:extLst>
          </p:cNvPr>
          <p:cNvSpPr/>
          <p:nvPr/>
        </p:nvSpPr>
        <p:spPr>
          <a:xfrm>
            <a:off x="6091294" y="2279432"/>
            <a:ext cx="4441976" cy="1513554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4459439"/>
              <a:gd name="connsiteY0" fmla="*/ 1392904 h 1392904"/>
              <a:gd name="connsiteX1" fmla="*/ 311725 w 4459439"/>
              <a:gd name="connsiteY1" fmla="*/ 0 h 1392904"/>
              <a:gd name="connsiteX2" fmla="*/ 4459439 w 4459439"/>
              <a:gd name="connsiteY2" fmla="*/ 538538 h 1392904"/>
              <a:gd name="connsiteX3" fmla="*/ 0 w 4459439"/>
              <a:gd name="connsiteY3" fmla="*/ 1392904 h 1392904"/>
              <a:gd name="connsiteX0" fmla="*/ 0 w 4459439"/>
              <a:gd name="connsiteY0" fmla="*/ 1227804 h 1227804"/>
              <a:gd name="connsiteX1" fmla="*/ 3486725 w 4459439"/>
              <a:gd name="connsiteY1" fmla="*/ 0 h 1227804"/>
              <a:gd name="connsiteX2" fmla="*/ 4459439 w 4459439"/>
              <a:gd name="connsiteY2" fmla="*/ 373438 h 1227804"/>
              <a:gd name="connsiteX3" fmla="*/ 0 w 4459439"/>
              <a:gd name="connsiteY3" fmla="*/ 1227804 h 1227804"/>
              <a:gd name="connsiteX0" fmla="*/ 0 w 4459439"/>
              <a:gd name="connsiteY0" fmla="*/ 1256379 h 1256379"/>
              <a:gd name="connsiteX1" fmla="*/ 3510537 w 4459439"/>
              <a:gd name="connsiteY1" fmla="*/ 0 h 1256379"/>
              <a:gd name="connsiteX2" fmla="*/ 4459439 w 4459439"/>
              <a:gd name="connsiteY2" fmla="*/ 402013 h 1256379"/>
              <a:gd name="connsiteX3" fmla="*/ 0 w 4459439"/>
              <a:gd name="connsiteY3" fmla="*/ 1256379 h 1256379"/>
              <a:gd name="connsiteX0" fmla="*/ 0 w 4434039"/>
              <a:gd name="connsiteY0" fmla="*/ 1256379 h 1256379"/>
              <a:gd name="connsiteX1" fmla="*/ 3510537 w 4434039"/>
              <a:gd name="connsiteY1" fmla="*/ 0 h 1256379"/>
              <a:gd name="connsiteX2" fmla="*/ 4434039 w 4434039"/>
              <a:gd name="connsiteY2" fmla="*/ 424238 h 1256379"/>
              <a:gd name="connsiteX3" fmla="*/ 0 w 4434039"/>
              <a:gd name="connsiteY3" fmla="*/ 1256379 h 1256379"/>
              <a:gd name="connsiteX0" fmla="*/ 0 w 4443564"/>
              <a:gd name="connsiteY0" fmla="*/ 1256379 h 1256379"/>
              <a:gd name="connsiteX1" fmla="*/ 3510537 w 4443564"/>
              <a:gd name="connsiteY1" fmla="*/ 0 h 1256379"/>
              <a:gd name="connsiteX2" fmla="*/ 4443564 w 4443564"/>
              <a:gd name="connsiteY2" fmla="*/ 421063 h 1256379"/>
              <a:gd name="connsiteX3" fmla="*/ 0 w 4443564"/>
              <a:gd name="connsiteY3" fmla="*/ 1256379 h 1256379"/>
              <a:gd name="connsiteX0" fmla="*/ 0 w 4448326"/>
              <a:gd name="connsiteY0" fmla="*/ 1513554 h 1513554"/>
              <a:gd name="connsiteX1" fmla="*/ 3515299 w 4448326"/>
              <a:gd name="connsiteY1" fmla="*/ 0 h 1513554"/>
              <a:gd name="connsiteX2" fmla="*/ 4448326 w 4448326"/>
              <a:gd name="connsiteY2" fmla="*/ 421063 h 1513554"/>
              <a:gd name="connsiteX3" fmla="*/ 0 w 4448326"/>
              <a:gd name="connsiteY3" fmla="*/ 1513554 h 1513554"/>
              <a:gd name="connsiteX0" fmla="*/ 0 w 4426101"/>
              <a:gd name="connsiteY0" fmla="*/ 1513554 h 1513554"/>
              <a:gd name="connsiteX1" fmla="*/ 3515299 w 4426101"/>
              <a:gd name="connsiteY1" fmla="*/ 0 h 1513554"/>
              <a:gd name="connsiteX2" fmla="*/ 4426101 w 4426101"/>
              <a:gd name="connsiteY2" fmla="*/ 427413 h 1513554"/>
              <a:gd name="connsiteX3" fmla="*/ 0 w 4426101"/>
              <a:gd name="connsiteY3" fmla="*/ 1513554 h 1513554"/>
              <a:gd name="connsiteX0" fmla="*/ 0 w 4441976"/>
              <a:gd name="connsiteY0" fmla="*/ 1513554 h 1513554"/>
              <a:gd name="connsiteX1" fmla="*/ 3515299 w 4441976"/>
              <a:gd name="connsiteY1" fmla="*/ 0 h 1513554"/>
              <a:gd name="connsiteX2" fmla="*/ 4441976 w 4441976"/>
              <a:gd name="connsiteY2" fmla="*/ 421063 h 1513554"/>
              <a:gd name="connsiteX3" fmla="*/ 0 w 4441976"/>
              <a:gd name="connsiteY3" fmla="*/ 1513554 h 151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1976" h="1513554">
                <a:moveTo>
                  <a:pt x="0" y="1513554"/>
                </a:moveTo>
                <a:lnTo>
                  <a:pt x="3515299" y="0"/>
                </a:lnTo>
                <a:lnTo>
                  <a:pt x="4441976" y="421063"/>
                </a:lnTo>
                <a:lnTo>
                  <a:pt x="0" y="1513554"/>
                </a:lnTo>
                <a:close/>
              </a:path>
            </a:pathLst>
          </a:custGeom>
          <a:gradFill flip="none" rotWithShape="1">
            <a:gsLst>
              <a:gs pos="40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8EF39C6-32E3-946A-D38C-0B22B407D214}"/>
              </a:ext>
            </a:extLst>
          </p:cNvPr>
          <p:cNvSpPr/>
          <p:nvPr/>
        </p:nvSpPr>
        <p:spPr>
          <a:xfrm>
            <a:off x="6091294" y="3384332"/>
            <a:ext cx="3670874" cy="659982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4459439"/>
              <a:gd name="connsiteY0" fmla="*/ 1392904 h 1392904"/>
              <a:gd name="connsiteX1" fmla="*/ 311725 w 4459439"/>
              <a:gd name="connsiteY1" fmla="*/ 0 h 1392904"/>
              <a:gd name="connsiteX2" fmla="*/ 4459439 w 4459439"/>
              <a:gd name="connsiteY2" fmla="*/ 538538 h 1392904"/>
              <a:gd name="connsiteX3" fmla="*/ 0 w 4459439"/>
              <a:gd name="connsiteY3" fmla="*/ 1392904 h 1392904"/>
              <a:gd name="connsiteX0" fmla="*/ 0 w 4459439"/>
              <a:gd name="connsiteY0" fmla="*/ 1227804 h 1227804"/>
              <a:gd name="connsiteX1" fmla="*/ 3486725 w 4459439"/>
              <a:gd name="connsiteY1" fmla="*/ 0 h 1227804"/>
              <a:gd name="connsiteX2" fmla="*/ 4459439 w 4459439"/>
              <a:gd name="connsiteY2" fmla="*/ 373438 h 1227804"/>
              <a:gd name="connsiteX3" fmla="*/ 0 w 4459439"/>
              <a:gd name="connsiteY3" fmla="*/ 1227804 h 1227804"/>
              <a:gd name="connsiteX0" fmla="*/ 0 w 4459439"/>
              <a:gd name="connsiteY0" fmla="*/ 1256379 h 1256379"/>
              <a:gd name="connsiteX1" fmla="*/ 3510537 w 4459439"/>
              <a:gd name="connsiteY1" fmla="*/ 0 h 1256379"/>
              <a:gd name="connsiteX2" fmla="*/ 4459439 w 4459439"/>
              <a:gd name="connsiteY2" fmla="*/ 402013 h 1256379"/>
              <a:gd name="connsiteX3" fmla="*/ 0 w 4459439"/>
              <a:gd name="connsiteY3" fmla="*/ 1256379 h 1256379"/>
              <a:gd name="connsiteX0" fmla="*/ 0 w 4434039"/>
              <a:gd name="connsiteY0" fmla="*/ 1256379 h 1256379"/>
              <a:gd name="connsiteX1" fmla="*/ 3510537 w 4434039"/>
              <a:gd name="connsiteY1" fmla="*/ 0 h 1256379"/>
              <a:gd name="connsiteX2" fmla="*/ 4434039 w 4434039"/>
              <a:gd name="connsiteY2" fmla="*/ 424238 h 1256379"/>
              <a:gd name="connsiteX3" fmla="*/ 0 w 4434039"/>
              <a:gd name="connsiteY3" fmla="*/ 1256379 h 1256379"/>
              <a:gd name="connsiteX0" fmla="*/ 0 w 4443564"/>
              <a:gd name="connsiteY0" fmla="*/ 1256379 h 1256379"/>
              <a:gd name="connsiteX1" fmla="*/ 3510537 w 4443564"/>
              <a:gd name="connsiteY1" fmla="*/ 0 h 1256379"/>
              <a:gd name="connsiteX2" fmla="*/ 4443564 w 4443564"/>
              <a:gd name="connsiteY2" fmla="*/ 421063 h 1256379"/>
              <a:gd name="connsiteX3" fmla="*/ 0 w 4443564"/>
              <a:gd name="connsiteY3" fmla="*/ 1256379 h 1256379"/>
              <a:gd name="connsiteX0" fmla="*/ 0 w 3700614"/>
              <a:gd name="connsiteY0" fmla="*/ 1256379 h 1481513"/>
              <a:gd name="connsiteX1" fmla="*/ 3510537 w 3700614"/>
              <a:gd name="connsiteY1" fmla="*/ 0 h 1481513"/>
              <a:gd name="connsiteX2" fmla="*/ 3700614 w 3700614"/>
              <a:gd name="connsiteY2" fmla="*/ 1481513 h 1481513"/>
              <a:gd name="connsiteX3" fmla="*/ 0 w 3700614"/>
              <a:gd name="connsiteY3" fmla="*/ 1256379 h 1481513"/>
              <a:gd name="connsiteX0" fmla="*/ 0 w 3700614"/>
              <a:gd name="connsiteY0" fmla="*/ 437229 h 662363"/>
              <a:gd name="connsiteX1" fmla="*/ 3675637 w 3700614"/>
              <a:gd name="connsiteY1" fmla="*/ 0 h 662363"/>
              <a:gd name="connsiteX2" fmla="*/ 3700614 w 3700614"/>
              <a:gd name="connsiteY2" fmla="*/ 662363 h 662363"/>
              <a:gd name="connsiteX3" fmla="*/ 0 w 3700614"/>
              <a:gd name="connsiteY3" fmla="*/ 437229 h 662363"/>
              <a:gd name="connsiteX0" fmla="*/ 0 w 3710139"/>
              <a:gd name="connsiteY0" fmla="*/ 437229 h 669507"/>
              <a:gd name="connsiteX1" fmla="*/ 3675637 w 3710139"/>
              <a:gd name="connsiteY1" fmla="*/ 0 h 669507"/>
              <a:gd name="connsiteX2" fmla="*/ 3710139 w 3710139"/>
              <a:gd name="connsiteY2" fmla="*/ 669507 h 669507"/>
              <a:gd name="connsiteX3" fmla="*/ 0 w 3710139"/>
              <a:gd name="connsiteY3" fmla="*/ 437229 h 669507"/>
              <a:gd name="connsiteX0" fmla="*/ 0 w 3675637"/>
              <a:gd name="connsiteY0" fmla="*/ 437229 h 945732"/>
              <a:gd name="connsiteX1" fmla="*/ 3675637 w 3675637"/>
              <a:gd name="connsiteY1" fmla="*/ 0 h 945732"/>
              <a:gd name="connsiteX2" fmla="*/ 3643464 w 3675637"/>
              <a:gd name="connsiteY2" fmla="*/ 945732 h 945732"/>
              <a:gd name="connsiteX3" fmla="*/ 0 w 3675637"/>
              <a:gd name="connsiteY3" fmla="*/ 437229 h 945732"/>
              <a:gd name="connsiteX0" fmla="*/ 0 w 3666112"/>
              <a:gd name="connsiteY0" fmla="*/ 151479 h 659982"/>
              <a:gd name="connsiteX1" fmla="*/ 3666112 w 3666112"/>
              <a:gd name="connsiteY1" fmla="*/ 0 h 659982"/>
              <a:gd name="connsiteX2" fmla="*/ 3643464 w 3666112"/>
              <a:gd name="connsiteY2" fmla="*/ 659982 h 659982"/>
              <a:gd name="connsiteX3" fmla="*/ 0 w 3666112"/>
              <a:gd name="connsiteY3" fmla="*/ 151479 h 659982"/>
              <a:gd name="connsiteX0" fmla="*/ 0 w 3670874"/>
              <a:gd name="connsiteY0" fmla="*/ 399129 h 659982"/>
              <a:gd name="connsiteX1" fmla="*/ 3670874 w 3670874"/>
              <a:gd name="connsiteY1" fmla="*/ 0 h 659982"/>
              <a:gd name="connsiteX2" fmla="*/ 3648226 w 3670874"/>
              <a:gd name="connsiteY2" fmla="*/ 659982 h 659982"/>
              <a:gd name="connsiteX3" fmla="*/ 0 w 3670874"/>
              <a:gd name="connsiteY3" fmla="*/ 399129 h 65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0874" h="659982">
                <a:moveTo>
                  <a:pt x="0" y="399129"/>
                </a:moveTo>
                <a:lnTo>
                  <a:pt x="3670874" y="0"/>
                </a:lnTo>
                <a:lnTo>
                  <a:pt x="3648226" y="659982"/>
                </a:lnTo>
                <a:lnTo>
                  <a:pt x="0" y="399129"/>
                </a:lnTo>
                <a:close/>
              </a:path>
            </a:pathLst>
          </a:custGeom>
          <a:gradFill flip="none" rotWithShape="1">
            <a:gsLst>
              <a:gs pos="47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C81AD84-3F6F-EB25-C602-C8886607B552}"/>
              </a:ext>
            </a:extLst>
          </p:cNvPr>
          <p:cNvSpPr/>
          <p:nvPr/>
        </p:nvSpPr>
        <p:spPr>
          <a:xfrm>
            <a:off x="6086530" y="3553400"/>
            <a:ext cx="1508699" cy="559969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4459439"/>
              <a:gd name="connsiteY0" fmla="*/ 1392904 h 1392904"/>
              <a:gd name="connsiteX1" fmla="*/ 311725 w 4459439"/>
              <a:gd name="connsiteY1" fmla="*/ 0 h 1392904"/>
              <a:gd name="connsiteX2" fmla="*/ 4459439 w 4459439"/>
              <a:gd name="connsiteY2" fmla="*/ 538538 h 1392904"/>
              <a:gd name="connsiteX3" fmla="*/ 0 w 4459439"/>
              <a:gd name="connsiteY3" fmla="*/ 1392904 h 1392904"/>
              <a:gd name="connsiteX0" fmla="*/ 0 w 4459439"/>
              <a:gd name="connsiteY0" fmla="*/ 1227804 h 1227804"/>
              <a:gd name="connsiteX1" fmla="*/ 3486725 w 4459439"/>
              <a:gd name="connsiteY1" fmla="*/ 0 h 1227804"/>
              <a:gd name="connsiteX2" fmla="*/ 4459439 w 4459439"/>
              <a:gd name="connsiteY2" fmla="*/ 373438 h 1227804"/>
              <a:gd name="connsiteX3" fmla="*/ 0 w 4459439"/>
              <a:gd name="connsiteY3" fmla="*/ 1227804 h 1227804"/>
              <a:gd name="connsiteX0" fmla="*/ 0 w 4459439"/>
              <a:gd name="connsiteY0" fmla="*/ 1256379 h 1256379"/>
              <a:gd name="connsiteX1" fmla="*/ 3510537 w 4459439"/>
              <a:gd name="connsiteY1" fmla="*/ 0 h 1256379"/>
              <a:gd name="connsiteX2" fmla="*/ 4459439 w 4459439"/>
              <a:gd name="connsiteY2" fmla="*/ 402013 h 1256379"/>
              <a:gd name="connsiteX3" fmla="*/ 0 w 4459439"/>
              <a:gd name="connsiteY3" fmla="*/ 1256379 h 1256379"/>
              <a:gd name="connsiteX0" fmla="*/ 0 w 4434039"/>
              <a:gd name="connsiteY0" fmla="*/ 1256379 h 1256379"/>
              <a:gd name="connsiteX1" fmla="*/ 3510537 w 4434039"/>
              <a:gd name="connsiteY1" fmla="*/ 0 h 1256379"/>
              <a:gd name="connsiteX2" fmla="*/ 4434039 w 4434039"/>
              <a:gd name="connsiteY2" fmla="*/ 424238 h 1256379"/>
              <a:gd name="connsiteX3" fmla="*/ 0 w 4434039"/>
              <a:gd name="connsiteY3" fmla="*/ 1256379 h 1256379"/>
              <a:gd name="connsiteX0" fmla="*/ 0 w 4443564"/>
              <a:gd name="connsiteY0" fmla="*/ 1256379 h 1256379"/>
              <a:gd name="connsiteX1" fmla="*/ 3510537 w 4443564"/>
              <a:gd name="connsiteY1" fmla="*/ 0 h 1256379"/>
              <a:gd name="connsiteX2" fmla="*/ 4443564 w 4443564"/>
              <a:gd name="connsiteY2" fmla="*/ 421063 h 1256379"/>
              <a:gd name="connsiteX3" fmla="*/ 0 w 4443564"/>
              <a:gd name="connsiteY3" fmla="*/ 1256379 h 1256379"/>
              <a:gd name="connsiteX0" fmla="*/ 0 w 3700614"/>
              <a:gd name="connsiteY0" fmla="*/ 1256379 h 1481513"/>
              <a:gd name="connsiteX1" fmla="*/ 3510537 w 3700614"/>
              <a:gd name="connsiteY1" fmla="*/ 0 h 1481513"/>
              <a:gd name="connsiteX2" fmla="*/ 3700614 w 3700614"/>
              <a:gd name="connsiteY2" fmla="*/ 1481513 h 1481513"/>
              <a:gd name="connsiteX3" fmla="*/ 0 w 3700614"/>
              <a:gd name="connsiteY3" fmla="*/ 1256379 h 1481513"/>
              <a:gd name="connsiteX0" fmla="*/ 0 w 3700614"/>
              <a:gd name="connsiteY0" fmla="*/ 437229 h 662363"/>
              <a:gd name="connsiteX1" fmla="*/ 3675637 w 3700614"/>
              <a:gd name="connsiteY1" fmla="*/ 0 h 662363"/>
              <a:gd name="connsiteX2" fmla="*/ 3700614 w 3700614"/>
              <a:gd name="connsiteY2" fmla="*/ 662363 h 662363"/>
              <a:gd name="connsiteX3" fmla="*/ 0 w 3700614"/>
              <a:gd name="connsiteY3" fmla="*/ 437229 h 662363"/>
              <a:gd name="connsiteX0" fmla="*/ 0 w 3710139"/>
              <a:gd name="connsiteY0" fmla="*/ 437229 h 669507"/>
              <a:gd name="connsiteX1" fmla="*/ 3675637 w 3710139"/>
              <a:gd name="connsiteY1" fmla="*/ 0 h 669507"/>
              <a:gd name="connsiteX2" fmla="*/ 3710139 w 3710139"/>
              <a:gd name="connsiteY2" fmla="*/ 669507 h 669507"/>
              <a:gd name="connsiteX3" fmla="*/ 0 w 3710139"/>
              <a:gd name="connsiteY3" fmla="*/ 437229 h 669507"/>
              <a:gd name="connsiteX0" fmla="*/ 0 w 3675637"/>
              <a:gd name="connsiteY0" fmla="*/ 437229 h 1536282"/>
              <a:gd name="connsiteX1" fmla="*/ 3675637 w 3675637"/>
              <a:gd name="connsiteY1" fmla="*/ 0 h 1536282"/>
              <a:gd name="connsiteX2" fmla="*/ 3191027 w 3675637"/>
              <a:gd name="connsiteY2" fmla="*/ 1536282 h 1536282"/>
              <a:gd name="connsiteX3" fmla="*/ 0 w 3675637"/>
              <a:gd name="connsiteY3" fmla="*/ 437229 h 1536282"/>
              <a:gd name="connsiteX0" fmla="*/ 0 w 4066162"/>
              <a:gd name="connsiteY0" fmla="*/ 0 h 1099053"/>
              <a:gd name="connsiteX1" fmla="*/ 4066162 w 4066162"/>
              <a:gd name="connsiteY1" fmla="*/ 701009 h 1099053"/>
              <a:gd name="connsiteX2" fmla="*/ 3191027 w 4066162"/>
              <a:gd name="connsiteY2" fmla="*/ 1099053 h 1099053"/>
              <a:gd name="connsiteX3" fmla="*/ 0 w 4066162"/>
              <a:gd name="connsiteY3" fmla="*/ 0 h 1099053"/>
              <a:gd name="connsiteX0" fmla="*/ 0 w 4092356"/>
              <a:gd name="connsiteY0" fmla="*/ 0 h 1099053"/>
              <a:gd name="connsiteX1" fmla="*/ 4092356 w 4092356"/>
              <a:gd name="connsiteY1" fmla="*/ 693865 h 1099053"/>
              <a:gd name="connsiteX2" fmla="*/ 3191027 w 4092356"/>
              <a:gd name="connsiteY2" fmla="*/ 1099053 h 1099053"/>
              <a:gd name="connsiteX3" fmla="*/ 0 w 4092356"/>
              <a:gd name="connsiteY3" fmla="*/ 0 h 1099053"/>
              <a:gd name="connsiteX0" fmla="*/ 0 w 4092356"/>
              <a:gd name="connsiteY0" fmla="*/ 0 h 1122865"/>
              <a:gd name="connsiteX1" fmla="*/ 4092356 w 4092356"/>
              <a:gd name="connsiteY1" fmla="*/ 693865 h 1122865"/>
              <a:gd name="connsiteX2" fmla="*/ 3200552 w 4092356"/>
              <a:gd name="connsiteY2" fmla="*/ 1122865 h 1122865"/>
              <a:gd name="connsiteX3" fmla="*/ 0 w 4092356"/>
              <a:gd name="connsiteY3" fmla="*/ 0 h 1122865"/>
              <a:gd name="connsiteX0" fmla="*/ 0 w 4092356"/>
              <a:gd name="connsiteY0" fmla="*/ 0 h 1127627"/>
              <a:gd name="connsiteX1" fmla="*/ 4092356 w 4092356"/>
              <a:gd name="connsiteY1" fmla="*/ 693865 h 1127627"/>
              <a:gd name="connsiteX2" fmla="*/ 3179121 w 4092356"/>
              <a:gd name="connsiteY2" fmla="*/ 1127627 h 1127627"/>
              <a:gd name="connsiteX3" fmla="*/ 0 w 4092356"/>
              <a:gd name="connsiteY3" fmla="*/ 0 h 1127627"/>
              <a:gd name="connsiteX0" fmla="*/ 0 w 4092356"/>
              <a:gd name="connsiteY0" fmla="*/ 0 h 693865"/>
              <a:gd name="connsiteX1" fmla="*/ 4092356 w 4092356"/>
              <a:gd name="connsiteY1" fmla="*/ 693865 h 693865"/>
              <a:gd name="connsiteX2" fmla="*/ 1471765 w 4092356"/>
              <a:gd name="connsiteY2" fmla="*/ 577558 h 693865"/>
              <a:gd name="connsiteX3" fmla="*/ 0 w 4092356"/>
              <a:gd name="connsiteY3" fmla="*/ 0 h 693865"/>
              <a:gd name="connsiteX0" fmla="*/ 0 w 2708849"/>
              <a:gd name="connsiteY0" fmla="*/ 0 h 577558"/>
              <a:gd name="connsiteX1" fmla="*/ 2708849 w 2708849"/>
              <a:gd name="connsiteY1" fmla="*/ 15208 h 577558"/>
              <a:gd name="connsiteX2" fmla="*/ 1471765 w 2708849"/>
              <a:gd name="connsiteY2" fmla="*/ 577558 h 577558"/>
              <a:gd name="connsiteX3" fmla="*/ 0 w 2708849"/>
              <a:gd name="connsiteY3" fmla="*/ 0 h 577558"/>
              <a:gd name="connsiteX0" fmla="*/ 0 w 2718374"/>
              <a:gd name="connsiteY0" fmla="*/ 234823 h 562350"/>
              <a:gd name="connsiteX1" fmla="*/ 2718374 w 2718374"/>
              <a:gd name="connsiteY1" fmla="*/ 0 h 562350"/>
              <a:gd name="connsiteX2" fmla="*/ 1481290 w 2718374"/>
              <a:gd name="connsiteY2" fmla="*/ 562350 h 562350"/>
              <a:gd name="connsiteX3" fmla="*/ 0 w 2718374"/>
              <a:gd name="connsiteY3" fmla="*/ 234823 h 562350"/>
              <a:gd name="connsiteX0" fmla="*/ 0 w 1508699"/>
              <a:gd name="connsiteY0" fmla="*/ 232442 h 559969"/>
              <a:gd name="connsiteX1" fmla="*/ 1508699 w 1508699"/>
              <a:gd name="connsiteY1" fmla="*/ 0 h 559969"/>
              <a:gd name="connsiteX2" fmla="*/ 1481290 w 1508699"/>
              <a:gd name="connsiteY2" fmla="*/ 559969 h 559969"/>
              <a:gd name="connsiteX3" fmla="*/ 0 w 1508699"/>
              <a:gd name="connsiteY3" fmla="*/ 232442 h 5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699" h="559969">
                <a:moveTo>
                  <a:pt x="0" y="232442"/>
                </a:moveTo>
                <a:lnTo>
                  <a:pt x="1508699" y="0"/>
                </a:lnTo>
                <a:lnTo>
                  <a:pt x="1481290" y="559969"/>
                </a:lnTo>
                <a:lnTo>
                  <a:pt x="0" y="232442"/>
                </a:lnTo>
                <a:close/>
              </a:path>
            </a:pathLst>
          </a:custGeom>
          <a:gradFill flip="none" rotWithShape="1">
            <a:gsLst>
              <a:gs pos="15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43E56E3-1F12-F3F0-ABCB-72906D083EB2}"/>
              </a:ext>
            </a:extLst>
          </p:cNvPr>
          <p:cNvSpPr/>
          <p:nvPr/>
        </p:nvSpPr>
        <p:spPr>
          <a:xfrm>
            <a:off x="5086350" y="4678540"/>
            <a:ext cx="2019300" cy="918576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D78097E-CAE8-DC06-0344-06B26CCCFAD1}"/>
              </a:ext>
            </a:extLst>
          </p:cNvPr>
          <p:cNvSpPr/>
          <p:nvPr/>
        </p:nvSpPr>
        <p:spPr>
          <a:xfrm>
            <a:off x="6414294" y="2079891"/>
            <a:ext cx="2019300" cy="918576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B29412C-E8B0-FCD5-D218-C20AE9DA9966}"/>
              </a:ext>
            </a:extLst>
          </p:cNvPr>
          <p:cNvSpPr/>
          <p:nvPr/>
        </p:nvSpPr>
        <p:spPr>
          <a:xfrm>
            <a:off x="9716992" y="3383191"/>
            <a:ext cx="1481790" cy="674063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A201AEC-2236-8EF4-A385-C5ACBA66DA17}"/>
              </a:ext>
            </a:extLst>
          </p:cNvPr>
          <p:cNvSpPr/>
          <p:nvPr/>
        </p:nvSpPr>
        <p:spPr>
          <a:xfrm>
            <a:off x="1285992" y="3447353"/>
            <a:ext cx="1366721" cy="621718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5B230CC-286B-A82B-AC89-C06118B7666E}"/>
              </a:ext>
            </a:extLst>
          </p:cNvPr>
          <p:cNvSpPr/>
          <p:nvPr/>
        </p:nvSpPr>
        <p:spPr>
          <a:xfrm>
            <a:off x="7554968" y="3548367"/>
            <a:ext cx="1273628" cy="579370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8FD516B-6130-7732-902E-B50B042F2D00}"/>
              </a:ext>
            </a:extLst>
          </p:cNvPr>
          <p:cNvSpPr/>
          <p:nvPr/>
        </p:nvSpPr>
        <p:spPr>
          <a:xfrm>
            <a:off x="9108912" y="4559239"/>
            <a:ext cx="1098052" cy="499501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04E5329-EFB2-03A3-91AE-23A6BAB102E7}"/>
              </a:ext>
            </a:extLst>
          </p:cNvPr>
          <p:cNvSpPr/>
          <p:nvPr/>
        </p:nvSpPr>
        <p:spPr>
          <a:xfrm>
            <a:off x="2508731" y="2183203"/>
            <a:ext cx="1138738" cy="518009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0A67CFD-4511-9382-2DBD-E4FCCC6581FD}"/>
              </a:ext>
            </a:extLst>
          </p:cNvPr>
          <p:cNvSpPr/>
          <p:nvPr/>
        </p:nvSpPr>
        <p:spPr>
          <a:xfrm>
            <a:off x="9578006" y="2275646"/>
            <a:ext cx="967803" cy="440251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D944E8B-8B43-52D2-AE87-37C58E5556F1}"/>
              </a:ext>
            </a:extLst>
          </p:cNvPr>
          <p:cNvSpPr/>
          <p:nvPr/>
        </p:nvSpPr>
        <p:spPr>
          <a:xfrm>
            <a:off x="3640567" y="3180013"/>
            <a:ext cx="1481790" cy="674063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5DC9BA5-2A08-29C2-D4A1-8918828368FC}"/>
              </a:ext>
            </a:extLst>
          </p:cNvPr>
          <p:cNvSpPr/>
          <p:nvPr/>
        </p:nvSpPr>
        <p:spPr>
          <a:xfrm>
            <a:off x="4653278" y="2164857"/>
            <a:ext cx="569369" cy="259005"/>
          </a:xfrm>
          <a:prstGeom prst="roundRect">
            <a:avLst>
              <a:gd name="adj" fmla="val 6297"/>
            </a:avLst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7EE8C0D-9E6B-5867-8E76-FF7512312BFD}"/>
              </a:ext>
            </a:extLst>
          </p:cNvPr>
          <p:cNvSpPr/>
          <p:nvPr/>
        </p:nvSpPr>
        <p:spPr>
          <a:xfrm>
            <a:off x="5329026" y="2654068"/>
            <a:ext cx="286673" cy="130407"/>
          </a:xfrm>
          <a:prstGeom prst="roundRect">
            <a:avLst>
              <a:gd name="adj" fmla="val 6297"/>
            </a:avLst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58A4B7C-386F-BD92-E259-7B7B0A20C58B}"/>
              </a:ext>
            </a:extLst>
          </p:cNvPr>
          <p:cNvSpPr/>
          <p:nvPr/>
        </p:nvSpPr>
        <p:spPr>
          <a:xfrm>
            <a:off x="1442086" y="2701212"/>
            <a:ext cx="433288" cy="197102"/>
          </a:xfrm>
          <a:prstGeom prst="roundRect">
            <a:avLst>
              <a:gd name="adj" fmla="val 6297"/>
            </a:avLst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291997BF-B7B2-F96C-5628-3E3313C7E642}"/>
              </a:ext>
            </a:extLst>
          </p:cNvPr>
          <p:cNvSpPr/>
          <p:nvPr/>
        </p:nvSpPr>
        <p:spPr>
          <a:xfrm>
            <a:off x="1662690" y="4539040"/>
            <a:ext cx="613324" cy="279000"/>
          </a:xfrm>
          <a:prstGeom prst="roundRect">
            <a:avLst>
              <a:gd name="adj" fmla="val 6297"/>
            </a:avLst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567D41F9-66E4-56DF-FE27-B793A47C62BF}"/>
              </a:ext>
            </a:extLst>
          </p:cNvPr>
          <p:cNvSpPr/>
          <p:nvPr/>
        </p:nvSpPr>
        <p:spPr>
          <a:xfrm>
            <a:off x="804651" y="4931047"/>
            <a:ext cx="286673" cy="130407"/>
          </a:xfrm>
          <a:prstGeom prst="roundRect">
            <a:avLst>
              <a:gd name="adj" fmla="val 6297"/>
            </a:avLst>
          </a:prstGeom>
          <a:solidFill>
            <a:schemeClr val="accent2">
              <a:alpha val="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A42B9CB9-018C-DCF6-A839-5611393D776A}"/>
              </a:ext>
            </a:extLst>
          </p:cNvPr>
          <p:cNvSpPr/>
          <p:nvPr/>
        </p:nvSpPr>
        <p:spPr>
          <a:xfrm>
            <a:off x="10979049" y="4648967"/>
            <a:ext cx="439465" cy="199912"/>
          </a:xfrm>
          <a:prstGeom prst="roundRect">
            <a:avLst>
              <a:gd name="adj" fmla="val 6297"/>
            </a:avLst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D3D5B321-1975-3699-1400-0445E79557BD}"/>
              </a:ext>
            </a:extLst>
          </p:cNvPr>
          <p:cNvSpPr/>
          <p:nvPr/>
        </p:nvSpPr>
        <p:spPr>
          <a:xfrm>
            <a:off x="10388812" y="5376497"/>
            <a:ext cx="286673" cy="130407"/>
          </a:xfrm>
          <a:prstGeom prst="roundRect">
            <a:avLst>
              <a:gd name="adj" fmla="val 6297"/>
            </a:avLst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4BD153A-3899-3BBA-6EC7-0F8A6D944827}"/>
              </a:ext>
            </a:extLst>
          </p:cNvPr>
          <p:cNvSpPr/>
          <p:nvPr/>
        </p:nvSpPr>
        <p:spPr>
          <a:xfrm>
            <a:off x="3433955" y="5557586"/>
            <a:ext cx="433288" cy="197102"/>
          </a:xfrm>
          <a:prstGeom prst="roundRect">
            <a:avLst>
              <a:gd name="adj" fmla="val 6297"/>
            </a:avLst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149E23CF-E519-E5CE-9AC6-AD3F4151423F}"/>
              </a:ext>
            </a:extLst>
          </p:cNvPr>
          <p:cNvSpPr/>
          <p:nvPr/>
        </p:nvSpPr>
        <p:spPr>
          <a:xfrm>
            <a:off x="7832751" y="4996250"/>
            <a:ext cx="433288" cy="197102"/>
          </a:xfrm>
          <a:prstGeom prst="roundRect">
            <a:avLst>
              <a:gd name="adj" fmla="val 6297"/>
            </a:avLst>
          </a:prstGeom>
          <a:solidFill>
            <a:schemeClr val="accent2">
              <a:lumMod val="75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C7058650-07A3-239F-F740-2DBCFD16FC0E}"/>
              </a:ext>
            </a:extLst>
          </p:cNvPr>
          <p:cNvSpPr/>
          <p:nvPr/>
        </p:nvSpPr>
        <p:spPr>
          <a:xfrm>
            <a:off x="8652811" y="3235705"/>
            <a:ext cx="286673" cy="130407"/>
          </a:xfrm>
          <a:prstGeom prst="roundRect">
            <a:avLst>
              <a:gd name="adj" fmla="val 6297"/>
            </a:avLst>
          </a:prstGeom>
          <a:solidFill>
            <a:schemeClr val="accent2">
              <a:alpha val="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F1B3F26A-0FF2-CB14-AFF5-35D9D9F041EC}"/>
              </a:ext>
            </a:extLst>
          </p:cNvPr>
          <p:cNvSpPr/>
          <p:nvPr/>
        </p:nvSpPr>
        <p:spPr>
          <a:xfrm>
            <a:off x="10732214" y="2853934"/>
            <a:ext cx="286673" cy="130407"/>
          </a:xfrm>
          <a:prstGeom prst="roundRect">
            <a:avLst>
              <a:gd name="adj" fmla="val 6297"/>
            </a:avLst>
          </a:prstGeom>
          <a:solidFill>
            <a:schemeClr val="accent2">
              <a:alpha val="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9E9E7E5E-AE1E-12CA-B987-70C94C75D903}"/>
              </a:ext>
            </a:extLst>
          </p:cNvPr>
          <p:cNvSpPr/>
          <p:nvPr/>
        </p:nvSpPr>
        <p:spPr>
          <a:xfrm>
            <a:off x="2899925" y="4610807"/>
            <a:ext cx="1003432" cy="456459"/>
          </a:xfrm>
          <a:prstGeom prst="roundRect">
            <a:avLst>
              <a:gd name="adj" fmla="val 629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2667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25CE5D5C-FF72-6BFB-50D9-4F68E287EB48}"/>
              </a:ext>
            </a:extLst>
          </p:cNvPr>
          <p:cNvSpPr/>
          <p:nvPr/>
        </p:nvSpPr>
        <p:spPr>
          <a:xfrm>
            <a:off x="5126808" y="1018810"/>
            <a:ext cx="1807392" cy="58573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合作品牌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84BF3B44-8254-B042-9391-E3FA53BD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46" name="图片 45" descr="徽标&#10;&#10;描述已自动生成">
            <a:extLst>
              <a:ext uri="{FF2B5EF4-FFF2-40B4-BE49-F238E27FC236}">
                <a16:creationId xmlns:a16="http://schemas.microsoft.com/office/drawing/2014/main" id="{275CEDE4-B94A-DF5F-2664-5B800092C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47" name="图片 46" descr="树上的叶子&#10;&#10;低可信度描述已自动生成">
            <a:extLst>
              <a:ext uri="{FF2B5EF4-FFF2-40B4-BE49-F238E27FC236}">
                <a16:creationId xmlns:a16="http://schemas.microsoft.com/office/drawing/2014/main" id="{8D4B0DA2-4096-6FE2-2E29-DC6766A9F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119">
            <a:off x="417705" y="131369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pic>
        <p:nvPicPr>
          <p:cNvPr id="48" name="图片 47" descr="图片包含 背景图案&#10;&#10;描述已自动生成">
            <a:extLst>
              <a:ext uri="{FF2B5EF4-FFF2-40B4-BE49-F238E27FC236}">
                <a16:creationId xmlns:a16="http://schemas.microsoft.com/office/drawing/2014/main" id="{8F1923B0-6D8B-302B-9A68-AD9739250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897" y="265434"/>
            <a:ext cx="1294303" cy="1320062"/>
          </a:xfrm>
          <a:prstGeom prst="rect">
            <a:avLst/>
          </a:prstGeom>
        </p:spPr>
      </p:pic>
      <p:pic>
        <p:nvPicPr>
          <p:cNvPr id="49" name="图片 48" descr="图片包含 游戏机, 黑暗, 屏幕, 电视&#10;&#10;描述已自动生成">
            <a:extLst>
              <a:ext uri="{FF2B5EF4-FFF2-40B4-BE49-F238E27FC236}">
                <a16:creationId xmlns:a16="http://schemas.microsoft.com/office/drawing/2014/main" id="{4B4CC472-9760-0F4F-2568-35CD32AD24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35139" r="45110" b="33803"/>
          <a:stretch/>
        </p:blipFill>
        <p:spPr>
          <a:xfrm rot="19538919">
            <a:off x="10621980" y="5391468"/>
            <a:ext cx="2570414" cy="2223571"/>
          </a:xfrm>
          <a:prstGeom prst="rect">
            <a:avLst/>
          </a:prstGeom>
        </p:spPr>
      </p:pic>
      <p:pic>
        <p:nvPicPr>
          <p:cNvPr id="50" name="图形 49">
            <a:extLst>
              <a:ext uri="{FF2B5EF4-FFF2-40B4-BE49-F238E27FC236}">
                <a16:creationId xmlns:a16="http://schemas.microsoft.com/office/drawing/2014/main" id="{215FBA06-2ECD-8068-0A92-335FC0C489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2557921" y="2332927"/>
            <a:ext cx="1041713" cy="242216"/>
          </a:xfrm>
          <a:prstGeom prst="rect">
            <a:avLst/>
          </a:prstGeom>
        </p:spPr>
      </p:pic>
      <p:pic>
        <p:nvPicPr>
          <p:cNvPr id="51" name="图形 50">
            <a:extLst>
              <a:ext uri="{FF2B5EF4-FFF2-40B4-BE49-F238E27FC236}">
                <a16:creationId xmlns:a16="http://schemas.microsoft.com/office/drawing/2014/main" id="{0CB29D7A-18A7-C416-7EE2-9DEE116B0A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6531763" y="2331080"/>
            <a:ext cx="1835102" cy="426692"/>
          </a:xfrm>
          <a:prstGeom prst="rect">
            <a:avLst/>
          </a:prstGeom>
        </p:spPr>
      </p:pic>
      <p:pic>
        <p:nvPicPr>
          <p:cNvPr id="52" name="图形 51">
            <a:extLst>
              <a:ext uri="{FF2B5EF4-FFF2-40B4-BE49-F238E27FC236}">
                <a16:creationId xmlns:a16="http://schemas.microsoft.com/office/drawing/2014/main" id="{1B74E1FB-E334-4E09-FF9B-08511B78F9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5198349" y="5013662"/>
            <a:ext cx="1835102" cy="426692"/>
          </a:xfrm>
          <a:prstGeom prst="rect">
            <a:avLst/>
          </a:prstGeom>
        </p:spPr>
      </p:pic>
      <p:pic>
        <p:nvPicPr>
          <p:cNvPr id="53" name="图形 52">
            <a:extLst>
              <a:ext uri="{FF2B5EF4-FFF2-40B4-BE49-F238E27FC236}">
                <a16:creationId xmlns:a16="http://schemas.microsoft.com/office/drawing/2014/main" id="{24E31CA2-33A7-09C2-D459-087062C814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3679559" y="3377600"/>
            <a:ext cx="1419161" cy="329979"/>
          </a:xfrm>
          <a:prstGeom prst="rect">
            <a:avLst/>
          </a:prstGeom>
        </p:spPr>
      </p:pic>
      <p:pic>
        <p:nvPicPr>
          <p:cNvPr id="65" name="图形 64">
            <a:extLst>
              <a:ext uri="{FF2B5EF4-FFF2-40B4-BE49-F238E27FC236}">
                <a16:creationId xmlns:a16="http://schemas.microsoft.com/office/drawing/2014/main" id="{134B5D4C-2FB0-17C6-C8B2-3DC7EA1A1D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1320273" y="3654560"/>
            <a:ext cx="1291067" cy="300195"/>
          </a:xfrm>
          <a:prstGeom prst="rect">
            <a:avLst/>
          </a:prstGeom>
        </p:spPr>
      </p:pic>
      <p:pic>
        <p:nvPicPr>
          <p:cNvPr id="66" name="图形 65">
            <a:extLst>
              <a:ext uri="{FF2B5EF4-FFF2-40B4-BE49-F238E27FC236}">
                <a16:creationId xmlns:a16="http://schemas.microsoft.com/office/drawing/2014/main" id="{06AF76D1-5BBF-968C-7055-5DB91E6D98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7608439" y="3737075"/>
            <a:ext cx="1215270" cy="282571"/>
          </a:xfrm>
          <a:prstGeom prst="rect">
            <a:avLst/>
          </a:prstGeom>
        </p:spPr>
      </p:pic>
      <p:pic>
        <p:nvPicPr>
          <p:cNvPr id="67" name="图形 66">
            <a:extLst>
              <a:ext uri="{FF2B5EF4-FFF2-40B4-BE49-F238E27FC236}">
                <a16:creationId xmlns:a16="http://schemas.microsoft.com/office/drawing/2014/main" id="{0F09B833-8D8E-6EA6-2688-12147C3925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9766582" y="3593226"/>
            <a:ext cx="1419161" cy="329979"/>
          </a:xfrm>
          <a:prstGeom prst="rect">
            <a:avLst/>
          </a:prstGeom>
        </p:spPr>
      </p:pic>
      <p:pic>
        <p:nvPicPr>
          <p:cNvPr id="68" name="图形 67">
            <a:extLst>
              <a:ext uri="{FF2B5EF4-FFF2-40B4-BE49-F238E27FC236}">
                <a16:creationId xmlns:a16="http://schemas.microsoft.com/office/drawing/2014/main" id="{3C27EDB9-44CE-3532-78E9-CAF7A304C4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9155419" y="4732413"/>
            <a:ext cx="1041713" cy="242216"/>
          </a:xfrm>
          <a:prstGeom prst="rect">
            <a:avLst/>
          </a:prstGeom>
        </p:spPr>
      </p:pic>
      <p:pic>
        <p:nvPicPr>
          <p:cNvPr id="69" name="图形 68">
            <a:extLst>
              <a:ext uri="{FF2B5EF4-FFF2-40B4-BE49-F238E27FC236}">
                <a16:creationId xmlns:a16="http://schemas.microsoft.com/office/drawing/2014/main" id="{B3A3F4C7-3572-8B26-925A-9B302535DB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2918758" y="4740454"/>
            <a:ext cx="963773" cy="224094"/>
          </a:xfrm>
          <a:prstGeom prst="rect">
            <a:avLst/>
          </a:prstGeom>
        </p:spPr>
      </p:pic>
      <p:pic>
        <p:nvPicPr>
          <p:cNvPr id="70" name="图形 69">
            <a:extLst>
              <a:ext uri="{FF2B5EF4-FFF2-40B4-BE49-F238E27FC236}">
                <a16:creationId xmlns:a16="http://schemas.microsoft.com/office/drawing/2014/main" id="{045D79BA-CC05-EA1D-E032-AFADBF3DEC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" r="46815" b="-61793"/>
          <a:stretch/>
        </p:blipFill>
        <p:spPr>
          <a:xfrm>
            <a:off x="9590031" y="2391316"/>
            <a:ext cx="963773" cy="2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9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8D4162E-7912-1224-90CE-6C0F1F3658A7}"/>
              </a:ext>
            </a:extLst>
          </p:cNvPr>
          <p:cNvSpPr/>
          <p:nvPr/>
        </p:nvSpPr>
        <p:spPr>
          <a:xfrm>
            <a:off x="695325" y="549275"/>
            <a:ext cx="10801350" cy="5759449"/>
          </a:xfrm>
          <a:prstGeom prst="roundRect">
            <a:avLst>
              <a:gd name="adj" fmla="val 1977"/>
            </a:avLst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5400000" scaled="1"/>
          </a:gradFill>
          <a:ln w="3175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miter lim="800000"/>
          </a:ln>
          <a:effectLst>
            <a:outerShdw blurRad="393700" dir="4020000" kx="195000" ky="145000" algn="tl" rotWithShape="0">
              <a:schemeClr val="accent2">
                <a:lumMod val="75000"/>
                <a:alpha val="24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z3</a:t>
            </a:r>
            <a:endParaRPr lang="zh-CN" altLang="en-US" dirty="0"/>
          </a:p>
        </p:txBody>
      </p:sp>
      <p:pic>
        <p:nvPicPr>
          <p:cNvPr id="4" name="图片 3" descr="树上的叶子&#10;&#10;低可信度描述已自动生成">
            <a:extLst>
              <a:ext uri="{FF2B5EF4-FFF2-40B4-BE49-F238E27FC236}">
                <a16:creationId xmlns:a16="http://schemas.microsoft.com/office/drawing/2014/main" id="{857AF8EC-2B2E-E15E-2DDF-F425BBDE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119">
            <a:off x="417705" y="131369"/>
            <a:ext cx="1901439" cy="1675187"/>
          </a:xfrm>
          <a:prstGeom prst="rect">
            <a:avLst/>
          </a:prstGeom>
          <a:effectLst>
            <a:outerShdw blurRad="88900" dist="635000" dir="5820000" algn="tl" rotWithShape="0">
              <a:schemeClr val="accent1">
                <a:lumMod val="50000"/>
                <a:alpha val="22000"/>
              </a:schemeClr>
            </a:outerShdw>
          </a:effec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FD1F4F0-0785-391B-47C0-94C5CDC9FB00}"/>
              </a:ext>
            </a:extLst>
          </p:cNvPr>
          <p:cNvSpPr/>
          <p:nvPr/>
        </p:nvSpPr>
        <p:spPr>
          <a:xfrm>
            <a:off x="4270283" y="1018810"/>
            <a:ext cx="3520442" cy="585730"/>
          </a:xfrm>
          <a:prstGeom prst="roundRect">
            <a:avLst>
              <a:gd name="adj" fmla="val 1283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45985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63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  <a:effectLst>
            <a:outerShdw blurRad="317500" dist="215900" dir="5400000" sx="89000" sy="89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喜迎元旦、元旦晚会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357410A-2146-C57A-E87B-A7F08A4A46FC}"/>
              </a:ext>
            </a:extLst>
          </p:cNvPr>
          <p:cNvSpPr txBox="1"/>
          <p:nvPr/>
        </p:nvSpPr>
        <p:spPr>
          <a:xfrm>
            <a:off x="2661705" y="2313096"/>
            <a:ext cx="7034745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以文艺节目表演为主，展现员工的才艺和精神风貌，同时穿插轻松活泼的游戏节目，提高晚会的互动性和参与性，真正起到全员联欢的效果，有助于同事关系、干群关系的进一步融洽和团队意识、集体荣誉感的培养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457CD64-0E1B-F6F3-1EE0-5CEC11C5F818}"/>
              </a:ext>
            </a:extLst>
          </p:cNvPr>
          <p:cNvSpPr txBox="1"/>
          <p:nvPr/>
        </p:nvSpPr>
        <p:spPr>
          <a:xfrm>
            <a:off x="2738539" y="1895695"/>
            <a:ext cx="1795363" cy="329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800" b="0" dirty="0"/>
              <a:t>晚会主题：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26643D6-52ED-1187-0A51-0B8C189B8EAA}"/>
              </a:ext>
            </a:extLst>
          </p:cNvPr>
          <p:cNvSpPr txBox="1"/>
          <p:nvPr/>
        </p:nvSpPr>
        <p:spPr>
          <a:xfrm>
            <a:off x="2738539" y="3368361"/>
            <a:ext cx="1795363" cy="3299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dist">
              <a:lnSpc>
                <a:spcPct val="130000"/>
              </a:lnSpc>
              <a:defRPr sz="2800" b="1">
                <a:gradFill flip="none" rotWithShape="1">
                  <a:gsLst>
                    <a:gs pos="0">
                      <a:schemeClr val="accent2"/>
                    </a:gs>
                    <a:gs pos="5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800" b="0" dirty="0"/>
              <a:t>晚会目的：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F493E37-172C-0D93-CD72-2B31DB8F792C}"/>
              </a:ext>
            </a:extLst>
          </p:cNvPr>
          <p:cNvGrpSpPr/>
          <p:nvPr/>
        </p:nvGrpSpPr>
        <p:grpSpPr>
          <a:xfrm>
            <a:off x="2672225" y="3875314"/>
            <a:ext cx="6847550" cy="1898948"/>
            <a:chOff x="2738538" y="3875314"/>
            <a:chExt cx="6847550" cy="1898948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9EB047E1-706F-AA72-A165-8D094D54520A}"/>
                </a:ext>
              </a:extLst>
            </p:cNvPr>
            <p:cNvSpPr/>
            <p:nvPr/>
          </p:nvSpPr>
          <p:spPr>
            <a:xfrm>
              <a:off x="2738538" y="3875314"/>
              <a:ext cx="1795363" cy="1882823"/>
            </a:xfrm>
            <a:prstGeom prst="roundRect">
              <a:avLst>
                <a:gd name="adj" fmla="val 692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  <a:ln w="3175" cap="sq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z3</a:t>
              </a:r>
              <a:endParaRPr lang="zh-CN" altLang="en-US" dirty="0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E9B343CA-A584-D61F-6FD0-E711490DCE04}"/>
                </a:ext>
              </a:extLst>
            </p:cNvPr>
            <p:cNvSpPr/>
            <p:nvPr/>
          </p:nvSpPr>
          <p:spPr>
            <a:xfrm>
              <a:off x="5264632" y="3875314"/>
              <a:ext cx="1795363" cy="1882823"/>
            </a:xfrm>
            <a:prstGeom prst="roundRect">
              <a:avLst>
                <a:gd name="adj" fmla="val 692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  <a:ln w="3175" cap="sq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z3</a:t>
              </a:r>
              <a:endParaRPr lang="zh-CN" altLang="en-US" dirty="0"/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ED9EAF3B-ACDC-BF67-96A1-5B3FFB20072E}"/>
                </a:ext>
              </a:extLst>
            </p:cNvPr>
            <p:cNvSpPr/>
            <p:nvPr/>
          </p:nvSpPr>
          <p:spPr>
            <a:xfrm>
              <a:off x="7790725" y="3891439"/>
              <a:ext cx="1795363" cy="1882823"/>
            </a:xfrm>
            <a:prstGeom prst="roundRect">
              <a:avLst>
                <a:gd name="adj" fmla="val 692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  <a:ln w="3175" cap="sq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miter lim="800000"/>
            </a:ln>
            <a:effectLst>
              <a:outerShdw blurRad="393700" dir="4020000" kx="195000" ky="145000" algn="tl" rotWithShape="0">
                <a:schemeClr val="accent2">
                  <a:lumMod val="75000"/>
                  <a:alpha val="24000"/>
                </a:scheme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z3</a:t>
              </a:r>
              <a:endParaRPr lang="zh-CN" altLang="en-US" dirty="0"/>
            </a:p>
          </p:txBody>
        </p:sp>
      </p:grpSp>
      <p:sp>
        <p:nvSpPr>
          <p:cNvPr id="14" name="family-charity_99521">
            <a:extLst>
              <a:ext uri="{FF2B5EF4-FFF2-40B4-BE49-F238E27FC236}">
                <a16:creationId xmlns:a16="http://schemas.microsoft.com/office/drawing/2014/main" id="{A2B44167-3EE2-1DC1-6FCE-E9D9842CAAA7}"/>
              </a:ext>
            </a:extLst>
          </p:cNvPr>
          <p:cNvSpPr/>
          <p:nvPr/>
        </p:nvSpPr>
        <p:spPr>
          <a:xfrm>
            <a:off x="3244541" y="4200685"/>
            <a:ext cx="609685" cy="608831"/>
          </a:xfrm>
          <a:custGeom>
            <a:avLst/>
            <a:gdLst>
              <a:gd name="T0" fmla="*/ 2505 w 5010"/>
              <a:gd name="T1" fmla="*/ 4226 h 5010"/>
              <a:gd name="T2" fmla="*/ 2505 w 5010"/>
              <a:gd name="T3" fmla="*/ 4439 h 5010"/>
              <a:gd name="T4" fmla="*/ 2684 w 5010"/>
              <a:gd name="T5" fmla="*/ 4618 h 5010"/>
              <a:gd name="T6" fmla="*/ 3165 w 5010"/>
              <a:gd name="T7" fmla="*/ 4501 h 5010"/>
              <a:gd name="T8" fmla="*/ 4519 w 5010"/>
              <a:gd name="T9" fmla="*/ 3127 h 5010"/>
              <a:gd name="T10" fmla="*/ 3265 w 5010"/>
              <a:gd name="T11" fmla="*/ 4569 h 5010"/>
              <a:gd name="T12" fmla="*/ 425 w 5010"/>
              <a:gd name="T13" fmla="*/ 3264 h 5010"/>
              <a:gd name="T14" fmla="*/ 1781 w 5010"/>
              <a:gd name="T15" fmla="*/ 4363 h 5010"/>
              <a:gd name="T16" fmla="*/ 2621 w 5010"/>
              <a:gd name="T17" fmla="*/ 4076 h 5010"/>
              <a:gd name="T18" fmla="*/ 1794 w 5010"/>
              <a:gd name="T19" fmla="*/ 3531 h 5010"/>
              <a:gd name="T20" fmla="*/ 2022 w 5010"/>
              <a:gd name="T21" fmla="*/ 3526 h 5010"/>
              <a:gd name="T22" fmla="*/ 2505 w 5010"/>
              <a:gd name="T23" fmla="*/ 3391 h 5010"/>
              <a:gd name="T24" fmla="*/ 2988 w 5010"/>
              <a:gd name="T25" fmla="*/ 3526 h 5010"/>
              <a:gd name="T26" fmla="*/ 3216 w 5010"/>
              <a:gd name="T27" fmla="*/ 3531 h 5010"/>
              <a:gd name="T28" fmla="*/ 2371 w 5010"/>
              <a:gd name="T29" fmla="*/ 3862 h 5010"/>
              <a:gd name="T30" fmla="*/ 2639 w 5010"/>
              <a:gd name="T31" fmla="*/ 3862 h 5010"/>
              <a:gd name="T32" fmla="*/ 1519 w 5010"/>
              <a:gd name="T33" fmla="*/ 3224 h 5010"/>
              <a:gd name="T34" fmla="*/ 935 w 5010"/>
              <a:gd name="T35" fmla="*/ 2621 h 5010"/>
              <a:gd name="T36" fmla="*/ 1479 w 5010"/>
              <a:gd name="T37" fmla="*/ 1794 h 5010"/>
              <a:gd name="T38" fmla="*/ 1485 w 5010"/>
              <a:gd name="T39" fmla="*/ 2022 h 5010"/>
              <a:gd name="T40" fmla="*/ 1619 w 5010"/>
              <a:gd name="T41" fmla="*/ 2505 h 5010"/>
              <a:gd name="T42" fmla="*/ 1485 w 5010"/>
              <a:gd name="T43" fmla="*/ 2988 h 5010"/>
              <a:gd name="T44" fmla="*/ 1519 w 5010"/>
              <a:gd name="T45" fmla="*/ 3224 h 5010"/>
              <a:gd name="T46" fmla="*/ 1148 w 5010"/>
              <a:gd name="T47" fmla="*/ 2621 h 5010"/>
              <a:gd name="T48" fmla="*/ 1148 w 5010"/>
              <a:gd name="T49" fmla="*/ 2371 h 5010"/>
              <a:gd name="T50" fmla="*/ 3451 w 5010"/>
              <a:gd name="T51" fmla="*/ 3018 h 5010"/>
              <a:gd name="T52" fmla="*/ 3435 w 5010"/>
              <a:gd name="T53" fmla="*/ 2591 h 5010"/>
              <a:gd name="T54" fmla="*/ 3774 w 5010"/>
              <a:gd name="T55" fmla="*/ 2171 h 5010"/>
              <a:gd name="T56" fmla="*/ 3392 w 5010"/>
              <a:gd name="T57" fmla="*/ 1853 h 5010"/>
              <a:gd name="T58" fmla="*/ 4076 w 5010"/>
              <a:gd name="T59" fmla="*/ 2389 h 5010"/>
              <a:gd name="T60" fmla="*/ 3531 w 5010"/>
              <a:gd name="T61" fmla="*/ 3216 h 5010"/>
              <a:gd name="T62" fmla="*/ 3862 w 5010"/>
              <a:gd name="T63" fmla="*/ 2639 h 5010"/>
              <a:gd name="T64" fmla="*/ 3862 w 5010"/>
              <a:gd name="T65" fmla="*/ 2371 h 5010"/>
              <a:gd name="T66" fmla="*/ 4226 w 5010"/>
              <a:gd name="T67" fmla="*/ 2505 h 5010"/>
              <a:gd name="T68" fmla="*/ 4618 w 5010"/>
              <a:gd name="T69" fmla="*/ 2897 h 5010"/>
              <a:gd name="T70" fmla="*/ 4618 w 5010"/>
              <a:gd name="T71" fmla="*/ 2684 h 5010"/>
              <a:gd name="T72" fmla="*/ 392 w 5010"/>
              <a:gd name="T73" fmla="*/ 2897 h 5010"/>
              <a:gd name="T74" fmla="*/ 784 w 5010"/>
              <a:gd name="T75" fmla="*/ 2505 h 5010"/>
              <a:gd name="T76" fmla="*/ 213 w 5010"/>
              <a:gd name="T77" fmla="*/ 2505 h 5010"/>
              <a:gd name="T78" fmla="*/ 392 w 5010"/>
              <a:gd name="T79" fmla="*/ 2326 h 5010"/>
              <a:gd name="T80" fmla="*/ 3226 w 5010"/>
              <a:gd name="T81" fmla="*/ 635 h 5010"/>
              <a:gd name="T82" fmla="*/ 4582 w 5010"/>
              <a:gd name="T83" fmla="*/ 1733 h 5010"/>
              <a:gd name="T84" fmla="*/ 525 w 5010"/>
              <a:gd name="T85" fmla="*/ 1877 h 5010"/>
              <a:gd name="T86" fmla="*/ 1704 w 5010"/>
              <a:gd name="T87" fmla="*/ 436 h 5010"/>
              <a:gd name="T88" fmla="*/ 625 w 5010"/>
              <a:gd name="T89" fmla="*/ 1807 h 5010"/>
              <a:gd name="T90" fmla="*/ 1853 w 5010"/>
              <a:gd name="T91" fmla="*/ 1618 h 5010"/>
              <a:gd name="T92" fmla="*/ 2389 w 5010"/>
              <a:gd name="T93" fmla="*/ 935 h 5010"/>
              <a:gd name="T94" fmla="*/ 3216 w 5010"/>
              <a:gd name="T95" fmla="*/ 1479 h 5010"/>
              <a:gd name="T96" fmla="*/ 2988 w 5010"/>
              <a:gd name="T97" fmla="*/ 1485 h 5010"/>
              <a:gd name="T98" fmla="*/ 2505 w 5010"/>
              <a:gd name="T99" fmla="*/ 1619 h 5010"/>
              <a:gd name="T100" fmla="*/ 2171 w 5010"/>
              <a:gd name="T101" fmla="*/ 1236 h 5010"/>
              <a:gd name="T102" fmla="*/ 1893 w 5010"/>
              <a:gd name="T103" fmla="*/ 1626 h 5010"/>
              <a:gd name="T104" fmla="*/ 2639 w 5010"/>
              <a:gd name="T105" fmla="*/ 1148 h 5010"/>
              <a:gd name="T106" fmla="*/ 2371 w 5010"/>
              <a:gd name="T107" fmla="*/ 1148 h 5010"/>
              <a:gd name="T108" fmla="*/ 2505 w 5010"/>
              <a:gd name="T109" fmla="*/ 0 h 5010"/>
              <a:gd name="T110" fmla="*/ 2505 w 5010"/>
              <a:gd name="T111" fmla="*/ 213 h 5010"/>
              <a:gd name="T112" fmla="*/ 2684 w 5010"/>
              <a:gd name="T113" fmla="*/ 392 h 5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010" h="5010">
                <a:moveTo>
                  <a:pt x="2505" y="5010"/>
                </a:moveTo>
                <a:cubicBezTo>
                  <a:pt x="2289" y="5010"/>
                  <a:pt x="2113" y="4834"/>
                  <a:pt x="2113" y="4618"/>
                </a:cubicBezTo>
                <a:cubicBezTo>
                  <a:pt x="2113" y="4402"/>
                  <a:pt x="2289" y="4226"/>
                  <a:pt x="2505" y="4226"/>
                </a:cubicBezTo>
                <a:cubicBezTo>
                  <a:pt x="2721" y="4226"/>
                  <a:pt x="2897" y="4402"/>
                  <a:pt x="2897" y="4618"/>
                </a:cubicBezTo>
                <a:cubicBezTo>
                  <a:pt x="2897" y="4834"/>
                  <a:pt x="2721" y="5010"/>
                  <a:pt x="2505" y="5010"/>
                </a:cubicBezTo>
                <a:close/>
                <a:moveTo>
                  <a:pt x="2505" y="4439"/>
                </a:moveTo>
                <a:cubicBezTo>
                  <a:pt x="2407" y="4439"/>
                  <a:pt x="2326" y="4520"/>
                  <a:pt x="2326" y="4618"/>
                </a:cubicBezTo>
                <a:cubicBezTo>
                  <a:pt x="2326" y="4717"/>
                  <a:pt x="2407" y="4797"/>
                  <a:pt x="2505" y="4797"/>
                </a:cubicBezTo>
                <a:cubicBezTo>
                  <a:pt x="2604" y="4797"/>
                  <a:pt x="2684" y="4717"/>
                  <a:pt x="2684" y="4618"/>
                </a:cubicBezTo>
                <a:cubicBezTo>
                  <a:pt x="2684" y="4520"/>
                  <a:pt x="2604" y="4439"/>
                  <a:pt x="2505" y="4439"/>
                </a:cubicBezTo>
                <a:close/>
                <a:moveTo>
                  <a:pt x="3265" y="4569"/>
                </a:moveTo>
                <a:cubicBezTo>
                  <a:pt x="3222" y="4569"/>
                  <a:pt x="3182" y="4543"/>
                  <a:pt x="3165" y="4501"/>
                </a:cubicBezTo>
                <a:cubicBezTo>
                  <a:pt x="3144" y="4446"/>
                  <a:pt x="3171" y="4384"/>
                  <a:pt x="3226" y="4363"/>
                </a:cubicBezTo>
                <a:cubicBezTo>
                  <a:pt x="3761" y="4155"/>
                  <a:pt x="4183" y="3728"/>
                  <a:pt x="4382" y="3190"/>
                </a:cubicBezTo>
                <a:cubicBezTo>
                  <a:pt x="4403" y="3135"/>
                  <a:pt x="4464" y="3107"/>
                  <a:pt x="4519" y="3127"/>
                </a:cubicBezTo>
                <a:cubicBezTo>
                  <a:pt x="4575" y="3148"/>
                  <a:pt x="4603" y="3209"/>
                  <a:pt x="4582" y="3264"/>
                </a:cubicBezTo>
                <a:cubicBezTo>
                  <a:pt x="4361" y="3859"/>
                  <a:pt x="3895" y="4332"/>
                  <a:pt x="3303" y="4562"/>
                </a:cubicBezTo>
                <a:cubicBezTo>
                  <a:pt x="3291" y="4567"/>
                  <a:pt x="3277" y="4569"/>
                  <a:pt x="3265" y="4569"/>
                </a:cubicBezTo>
                <a:close/>
                <a:moveTo>
                  <a:pt x="1742" y="4569"/>
                </a:moveTo>
                <a:cubicBezTo>
                  <a:pt x="1729" y="4569"/>
                  <a:pt x="1716" y="4567"/>
                  <a:pt x="1704" y="4562"/>
                </a:cubicBezTo>
                <a:cubicBezTo>
                  <a:pt x="1112" y="4332"/>
                  <a:pt x="646" y="3859"/>
                  <a:pt x="425" y="3264"/>
                </a:cubicBezTo>
                <a:cubicBezTo>
                  <a:pt x="404" y="3209"/>
                  <a:pt x="432" y="3148"/>
                  <a:pt x="488" y="3127"/>
                </a:cubicBezTo>
                <a:cubicBezTo>
                  <a:pt x="543" y="3107"/>
                  <a:pt x="604" y="3135"/>
                  <a:pt x="625" y="3190"/>
                </a:cubicBezTo>
                <a:cubicBezTo>
                  <a:pt x="824" y="3728"/>
                  <a:pt x="1246" y="4155"/>
                  <a:pt x="1781" y="4363"/>
                </a:cubicBezTo>
                <a:cubicBezTo>
                  <a:pt x="1836" y="4384"/>
                  <a:pt x="1863" y="4446"/>
                  <a:pt x="1842" y="4501"/>
                </a:cubicBezTo>
                <a:cubicBezTo>
                  <a:pt x="1825" y="4543"/>
                  <a:pt x="1785" y="4569"/>
                  <a:pt x="1742" y="4569"/>
                </a:cubicBezTo>
                <a:close/>
                <a:moveTo>
                  <a:pt x="2621" y="4076"/>
                </a:moveTo>
                <a:lnTo>
                  <a:pt x="2389" y="4076"/>
                </a:lnTo>
                <a:cubicBezTo>
                  <a:pt x="2054" y="4076"/>
                  <a:pt x="1907" y="3808"/>
                  <a:pt x="1825" y="3606"/>
                </a:cubicBezTo>
                <a:lnTo>
                  <a:pt x="1794" y="3531"/>
                </a:lnTo>
                <a:cubicBezTo>
                  <a:pt x="1772" y="3476"/>
                  <a:pt x="1799" y="3414"/>
                  <a:pt x="1853" y="3392"/>
                </a:cubicBezTo>
                <a:cubicBezTo>
                  <a:pt x="1908" y="3370"/>
                  <a:pt x="1970" y="3396"/>
                  <a:pt x="1992" y="3451"/>
                </a:cubicBezTo>
                <a:lnTo>
                  <a:pt x="2022" y="3526"/>
                </a:lnTo>
                <a:cubicBezTo>
                  <a:pt x="2068" y="3639"/>
                  <a:pt x="2116" y="3720"/>
                  <a:pt x="2171" y="3774"/>
                </a:cubicBezTo>
                <a:lnTo>
                  <a:pt x="2419" y="3435"/>
                </a:lnTo>
                <a:cubicBezTo>
                  <a:pt x="2439" y="3407"/>
                  <a:pt x="2471" y="3391"/>
                  <a:pt x="2505" y="3391"/>
                </a:cubicBezTo>
                <a:cubicBezTo>
                  <a:pt x="2539" y="3391"/>
                  <a:pt x="2571" y="3407"/>
                  <a:pt x="2591" y="3435"/>
                </a:cubicBezTo>
                <a:lnTo>
                  <a:pt x="2839" y="3774"/>
                </a:lnTo>
                <a:cubicBezTo>
                  <a:pt x="2894" y="3720"/>
                  <a:pt x="2942" y="3639"/>
                  <a:pt x="2988" y="3526"/>
                </a:cubicBezTo>
                <a:lnTo>
                  <a:pt x="3018" y="3451"/>
                </a:lnTo>
                <a:cubicBezTo>
                  <a:pt x="3040" y="3396"/>
                  <a:pt x="3103" y="3370"/>
                  <a:pt x="3157" y="3392"/>
                </a:cubicBezTo>
                <a:cubicBezTo>
                  <a:pt x="3212" y="3414"/>
                  <a:pt x="3238" y="3476"/>
                  <a:pt x="3216" y="3531"/>
                </a:cubicBezTo>
                <a:lnTo>
                  <a:pt x="3186" y="3606"/>
                </a:lnTo>
                <a:cubicBezTo>
                  <a:pt x="3104" y="3808"/>
                  <a:pt x="2956" y="4076"/>
                  <a:pt x="2621" y="4076"/>
                </a:cubicBezTo>
                <a:close/>
                <a:moveTo>
                  <a:pt x="2371" y="3862"/>
                </a:moveTo>
                <a:cubicBezTo>
                  <a:pt x="2377" y="3862"/>
                  <a:pt x="2383" y="3862"/>
                  <a:pt x="2389" y="3862"/>
                </a:cubicBezTo>
                <a:lnTo>
                  <a:pt x="2621" y="3862"/>
                </a:lnTo>
                <a:cubicBezTo>
                  <a:pt x="2627" y="3862"/>
                  <a:pt x="2633" y="3862"/>
                  <a:pt x="2639" y="3862"/>
                </a:cubicBezTo>
                <a:lnTo>
                  <a:pt x="2505" y="3679"/>
                </a:lnTo>
                <a:lnTo>
                  <a:pt x="2371" y="3862"/>
                </a:lnTo>
                <a:close/>
                <a:moveTo>
                  <a:pt x="1519" y="3224"/>
                </a:moveTo>
                <a:cubicBezTo>
                  <a:pt x="1506" y="3224"/>
                  <a:pt x="1492" y="3221"/>
                  <a:pt x="1479" y="3216"/>
                </a:cubicBezTo>
                <a:lnTo>
                  <a:pt x="1404" y="3186"/>
                </a:lnTo>
                <a:cubicBezTo>
                  <a:pt x="1203" y="3104"/>
                  <a:pt x="935" y="2956"/>
                  <a:pt x="935" y="2621"/>
                </a:cubicBezTo>
                <a:lnTo>
                  <a:pt x="935" y="2389"/>
                </a:lnTo>
                <a:cubicBezTo>
                  <a:pt x="935" y="2054"/>
                  <a:pt x="1203" y="1907"/>
                  <a:pt x="1404" y="1825"/>
                </a:cubicBezTo>
                <a:lnTo>
                  <a:pt x="1479" y="1794"/>
                </a:lnTo>
                <a:cubicBezTo>
                  <a:pt x="1534" y="1772"/>
                  <a:pt x="1596" y="1799"/>
                  <a:pt x="1618" y="1853"/>
                </a:cubicBezTo>
                <a:cubicBezTo>
                  <a:pt x="1640" y="1908"/>
                  <a:pt x="1614" y="1970"/>
                  <a:pt x="1560" y="1992"/>
                </a:cubicBezTo>
                <a:lnTo>
                  <a:pt x="1485" y="2022"/>
                </a:lnTo>
                <a:cubicBezTo>
                  <a:pt x="1372" y="2068"/>
                  <a:pt x="1290" y="2116"/>
                  <a:pt x="1236" y="2171"/>
                </a:cubicBezTo>
                <a:lnTo>
                  <a:pt x="1575" y="2419"/>
                </a:lnTo>
                <a:cubicBezTo>
                  <a:pt x="1603" y="2439"/>
                  <a:pt x="1619" y="2471"/>
                  <a:pt x="1619" y="2505"/>
                </a:cubicBezTo>
                <a:cubicBezTo>
                  <a:pt x="1619" y="2539"/>
                  <a:pt x="1603" y="2571"/>
                  <a:pt x="1575" y="2591"/>
                </a:cubicBezTo>
                <a:lnTo>
                  <a:pt x="1236" y="2839"/>
                </a:lnTo>
                <a:cubicBezTo>
                  <a:pt x="1290" y="2894"/>
                  <a:pt x="1372" y="2942"/>
                  <a:pt x="1485" y="2988"/>
                </a:cubicBezTo>
                <a:lnTo>
                  <a:pt x="1560" y="3018"/>
                </a:lnTo>
                <a:cubicBezTo>
                  <a:pt x="1614" y="3040"/>
                  <a:pt x="1640" y="3103"/>
                  <a:pt x="1618" y="3157"/>
                </a:cubicBezTo>
                <a:cubicBezTo>
                  <a:pt x="1601" y="3199"/>
                  <a:pt x="1561" y="3224"/>
                  <a:pt x="1519" y="3224"/>
                </a:cubicBezTo>
                <a:close/>
                <a:moveTo>
                  <a:pt x="1148" y="2371"/>
                </a:moveTo>
                <a:cubicBezTo>
                  <a:pt x="1148" y="2377"/>
                  <a:pt x="1148" y="2383"/>
                  <a:pt x="1148" y="2389"/>
                </a:cubicBezTo>
                <a:lnTo>
                  <a:pt x="1148" y="2621"/>
                </a:lnTo>
                <a:cubicBezTo>
                  <a:pt x="1148" y="2627"/>
                  <a:pt x="1148" y="2633"/>
                  <a:pt x="1148" y="2639"/>
                </a:cubicBezTo>
                <a:lnTo>
                  <a:pt x="1332" y="2505"/>
                </a:lnTo>
                <a:lnTo>
                  <a:pt x="1148" y="2371"/>
                </a:lnTo>
                <a:close/>
                <a:moveTo>
                  <a:pt x="3491" y="3224"/>
                </a:moveTo>
                <a:cubicBezTo>
                  <a:pt x="3449" y="3224"/>
                  <a:pt x="3409" y="3199"/>
                  <a:pt x="3392" y="3157"/>
                </a:cubicBezTo>
                <a:cubicBezTo>
                  <a:pt x="3370" y="3103"/>
                  <a:pt x="3396" y="3040"/>
                  <a:pt x="3451" y="3018"/>
                </a:cubicBezTo>
                <a:lnTo>
                  <a:pt x="3526" y="2988"/>
                </a:lnTo>
                <a:cubicBezTo>
                  <a:pt x="3639" y="2942"/>
                  <a:pt x="3720" y="2894"/>
                  <a:pt x="3774" y="2839"/>
                </a:cubicBezTo>
                <a:lnTo>
                  <a:pt x="3435" y="2591"/>
                </a:lnTo>
                <a:cubicBezTo>
                  <a:pt x="3407" y="2571"/>
                  <a:pt x="3391" y="2539"/>
                  <a:pt x="3391" y="2505"/>
                </a:cubicBezTo>
                <a:cubicBezTo>
                  <a:pt x="3391" y="2471"/>
                  <a:pt x="3407" y="2439"/>
                  <a:pt x="3435" y="2419"/>
                </a:cubicBezTo>
                <a:lnTo>
                  <a:pt x="3774" y="2171"/>
                </a:lnTo>
                <a:cubicBezTo>
                  <a:pt x="3720" y="2116"/>
                  <a:pt x="3639" y="2068"/>
                  <a:pt x="3526" y="2022"/>
                </a:cubicBezTo>
                <a:lnTo>
                  <a:pt x="3451" y="1992"/>
                </a:lnTo>
                <a:cubicBezTo>
                  <a:pt x="3396" y="1970"/>
                  <a:pt x="3370" y="1908"/>
                  <a:pt x="3392" y="1853"/>
                </a:cubicBezTo>
                <a:cubicBezTo>
                  <a:pt x="3414" y="1799"/>
                  <a:pt x="3476" y="1772"/>
                  <a:pt x="3531" y="1794"/>
                </a:cubicBezTo>
                <a:lnTo>
                  <a:pt x="3606" y="1825"/>
                </a:lnTo>
                <a:cubicBezTo>
                  <a:pt x="3808" y="1907"/>
                  <a:pt x="4076" y="2054"/>
                  <a:pt x="4076" y="2389"/>
                </a:cubicBezTo>
                <a:lnTo>
                  <a:pt x="4076" y="2621"/>
                </a:lnTo>
                <a:cubicBezTo>
                  <a:pt x="4076" y="2956"/>
                  <a:pt x="3808" y="3104"/>
                  <a:pt x="3606" y="3186"/>
                </a:cubicBezTo>
                <a:lnTo>
                  <a:pt x="3531" y="3216"/>
                </a:lnTo>
                <a:cubicBezTo>
                  <a:pt x="3518" y="3221"/>
                  <a:pt x="3504" y="3224"/>
                  <a:pt x="3491" y="3224"/>
                </a:cubicBezTo>
                <a:close/>
                <a:moveTo>
                  <a:pt x="3679" y="2505"/>
                </a:moveTo>
                <a:lnTo>
                  <a:pt x="3862" y="2639"/>
                </a:lnTo>
                <a:cubicBezTo>
                  <a:pt x="3862" y="2633"/>
                  <a:pt x="3862" y="2627"/>
                  <a:pt x="3862" y="2621"/>
                </a:cubicBezTo>
                <a:lnTo>
                  <a:pt x="3862" y="2389"/>
                </a:lnTo>
                <a:cubicBezTo>
                  <a:pt x="3862" y="2383"/>
                  <a:pt x="3862" y="2377"/>
                  <a:pt x="3862" y="2371"/>
                </a:cubicBezTo>
                <a:lnTo>
                  <a:pt x="3679" y="2505"/>
                </a:lnTo>
                <a:close/>
                <a:moveTo>
                  <a:pt x="4618" y="2897"/>
                </a:moveTo>
                <a:cubicBezTo>
                  <a:pt x="4402" y="2897"/>
                  <a:pt x="4226" y="2721"/>
                  <a:pt x="4226" y="2505"/>
                </a:cubicBezTo>
                <a:cubicBezTo>
                  <a:pt x="4226" y="2289"/>
                  <a:pt x="4402" y="2113"/>
                  <a:pt x="4618" y="2113"/>
                </a:cubicBezTo>
                <a:cubicBezTo>
                  <a:pt x="4834" y="2113"/>
                  <a:pt x="5010" y="2289"/>
                  <a:pt x="5010" y="2505"/>
                </a:cubicBezTo>
                <a:cubicBezTo>
                  <a:pt x="5010" y="2721"/>
                  <a:pt x="4834" y="2897"/>
                  <a:pt x="4618" y="2897"/>
                </a:cubicBezTo>
                <a:close/>
                <a:moveTo>
                  <a:pt x="4618" y="2326"/>
                </a:moveTo>
                <a:cubicBezTo>
                  <a:pt x="4520" y="2326"/>
                  <a:pt x="4439" y="2407"/>
                  <a:pt x="4439" y="2505"/>
                </a:cubicBezTo>
                <a:cubicBezTo>
                  <a:pt x="4439" y="2604"/>
                  <a:pt x="4520" y="2684"/>
                  <a:pt x="4618" y="2684"/>
                </a:cubicBezTo>
                <a:cubicBezTo>
                  <a:pt x="4717" y="2684"/>
                  <a:pt x="4797" y="2604"/>
                  <a:pt x="4797" y="2505"/>
                </a:cubicBezTo>
                <a:cubicBezTo>
                  <a:pt x="4797" y="2407"/>
                  <a:pt x="4717" y="2326"/>
                  <a:pt x="4618" y="2326"/>
                </a:cubicBezTo>
                <a:close/>
                <a:moveTo>
                  <a:pt x="392" y="2897"/>
                </a:moveTo>
                <a:cubicBezTo>
                  <a:pt x="176" y="2897"/>
                  <a:pt x="0" y="2721"/>
                  <a:pt x="0" y="2505"/>
                </a:cubicBezTo>
                <a:cubicBezTo>
                  <a:pt x="0" y="2289"/>
                  <a:pt x="176" y="2113"/>
                  <a:pt x="392" y="2113"/>
                </a:cubicBezTo>
                <a:cubicBezTo>
                  <a:pt x="608" y="2113"/>
                  <a:pt x="784" y="2289"/>
                  <a:pt x="784" y="2505"/>
                </a:cubicBezTo>
                <a:cubicBezTo>
                  <a:pt x="784" y="2721"/>
                  <a:pt x="608" y="2897"/>
                  <a:pt x="392" y="2897"/>
                </a:cubicBezTo>
                <a:close/>
                <a:moveTo>
                  <a:pt x="392" y="2326"/>
                </a:moveTo>
                <a:cubicBezTo>
                  <a:pt x="294" y="2326"/>
                  <a:pt x="213" y="2407"/>
                  <a:pt x="213" y="2505"/>
                </a:cubicBezTo>
                <a:cubicBezTo>
                  <a:pt x="213" y="2604"/>
                  <a:pt x="294" y="2684"/>
                  <a:pt x="392" y="2684"/>
                </a:cubicBezTo>
                <a:cubicBezTo>
                  <a:pt x="491" y="2684"/>
                  <a:pt x="571" y="2604"/>
                  <a:pt x="571" y="2505"/>
                </a:cubicBezTo>
                <a:cubicBezTo>
                  <a:pt x="571" y="2407"/>
                  <a:pt x="491" y="2326"/>
                  <a:pt x="392" y="2326"/>
                </a:cubicBezTo>
                <a:close/>
                <a:moveTo>
                  <a:pt x="4482" y="1877"/>
                </a:moveTo>
                <a:cubicBezTo>
                  <a:pt x="4439" y="1877"/>
                  <a:pt x="4398" y="1850"/>
                  <a:pt x="4382" y="1807"/>
                </a:cubicBezTo>
                <a:cubicBezTo>
                  <a:pt x="4183" y="1269"/>
                  <a:pt x="3761" y="842"/>
                  <a:pt x="3226" y="635"/>
                </a:cubicBezTo>
                <a:cubicBezTo>
                  <a:pt x="3171" y="613"/>
                  <a:pt x="3144" y="552"/>
                  <a:pt x="3165" y="497"/>
                </a:cubicBezTo>
                <a:cubicBezTo>
                  <a:pt x="3186" y="442"/>
                  <a:pt x="3248" y="414"/>
                  <a:pt x="3303" y="436"/>
                </a:cubicBezTo>
                <a:cubicBezTo>
                  <a:pt x="3895" y="665"/>
                  <a:pt x="4361" y="1138"/>
                  <a:pt x="4582" y="1733"/>
                </a:cubicBezTo>
                <a:cubicBezTo>
                  <a:pt x="4603" y="1788"/>
                  <a:pt x="4575" y="1850"/>
                  <a:pt x="4519" y="1870"/>
                </a:cubicBezTo>
                <a:cubicBezTo>
                  <a:pt x="4507" y="1875"/>
                  <a:pt x="4495" y="1877"/>
                  <a:pt x="4482" y="1877"/>
                </a:cubicBezTo>
                <a:close/>
                <a:moveTo>
                  <a:pt x="525" y="1877"/>
                </a:moveTo>
                <a:cubicBezTo>
                  <a:pt x="512" y="1877"/>
                  <a:pt x="500" y="1875"/>
                  <a:pt x="488" y="1870"/>
                </a:cubicBezTo>
                <a:cubicBezTo>
                  <a:pt x="432" y="1850"/>
                  <a:pt x="404" y="1788"/>
                  <a:pt x="425" y="1733"/>
                </a:cubicBezTo>
                <a:cubicBezTo>
                  <a:pt x="646" y="1138"/>
                  <a:pt x="1112" y="665"/>
                  <a:pt x="1704" y="436"/>
                </a:cubicBezTo>
                <a:cubicBezTo>
                  <a:pt x="1759" y="414"/>
                  <a:pt x="1820" y="442"/>
                  <a:pt x="1842" y="497"/>
                </a:cubicBezTo>
                <a:cubicBezTo>
                  <a:pt x="1863" y="551"/>
                  <a:pt x="1836" y="613"/>
                  <a:pt x="1781" y="635"/>
                </a:cubicBezTo>
                <a:cubicBezTo>
                  <a:pt x="1246" y="842"/>
                  <a:pt x="824" y="1269"/>
                  <a:pt x="625" y="1807"/>
                </a:cubicBezTo>
                <a:cubicBezTo>
                  <a:pt x="609" y="1850"/>
                  <a:pt x="568" y="1877"/>
                  <a:pt x="525" y="1877"/>
                </a:cubicBezTo>
                <a:close/>
                <a:moveTo>
                  <a:pt x="1893" y="1626"/>
                </a:moveTo>
                <a:cubicBezTo>
                  <a:pt x="1880" y="1626"/>
                  <a:pt x="1866" y="1624"/>
                  <a:pt x="1853" y="1618"/>
                </a:cubicBezTo>
                <a:cubicBezTo>
                  <a:pt x="1799" y="1596"/>
                  <a:pt x="1772" y="1534"/>
                  <a:pt x="1794" y="1479"/>
                </a:cubicBezTo>
                <a:lnTo>
                  <a:pt x="1825" y="1404"/>
                </a:lnTo>
                <a:cubicBezTo>
                  <a:pt x="1907" y="1203"/>
                  <a:pt x="2054" y="935"/>
                  <a:pt x="2389" y="935"/>
                </a:cubicBezTo>
                <a:lnTo>
                  <a:pt x="2621" y="935"/>
                </a:lnTo>
                <a:cubicBezTo>
                  <a:pt x="2956" y="935"/>
                  <a:pt x="3104" y="1203"/>
                  <a:pt x="3186" y="1404"/>
                </a:cubicBezTo>
                <a:lnTo>
                  <a:pt x="3216" y="1479"/>
                </a:lnTo>
                <a:cubicBezTo>
                  <a:pt x="3238" y="1534"/>
                  <a:pt x="3212" y="1596"/>
                  <a:pt x="3157" y="1618"/>
                </a:cubicBezTo>
                <a:cubicBezTo>
                  <a:pt x="3103" y="1640"/>
                  <a:pt x="3040" y="1614"/>
                  <a:pt x="3018" y="1560"/>
                </a:cubicBezTo>
                <a:lnTo>
                  <a:pt x="2988" y="1485"/>
                </a:lnTo>
                <a:cubicBezTo>
                  <a:pt x="2942" y="1372"/>
                  <a:pt x="2894" y="1290"/>
                  <a:pt x="2839" y="1236"/>
                </a:cubicBezTo>
                <a:lnTo>
                  <a:pt x="2591" y="1575"/>
                </a:lnTo>
                <a:cubicBezTo>
                  <a:pt x="2571" y="1603"/>
                  <a:pt x="2539" y="1619"/>
                  <a:pt x="2505" y="1619"/>
                </a:cubicBezTo>
                <a:lnTo>
                  <a:pt x="2505" y="1619"/>
                </a:lnTo>
                <a:cubicBezTo>
                  <a:pt x="2471" y="1619"/>
                  <a:pt x="2439" y="1603"/>
                  <a:pt x="2419" y="1575"/>
                </a:cubicBezTo>
                <a:lnTo>
                  <a:pt x="2171" y="1236"/>
                </a:lnTo>
                <a:cubicBezTo>
                  <a:pt x="2116" y="1290"/>
                  <a:pt x="2068" y="1372"/>
                  <a:pt x="2022" y="1485"/>
                </a:cubicBezTo>
                <a:lnTo>
                  <a:pt x="1992" y="1560"/>
                </a:lnTo>
                <a:cubicBezTo>
                  <a:pt x="1975" y="1601"/>
                  <a:pt x="1935" y="1626"/>
                  <a:pt x="1893" y="1626"/>
                </a:cubicBezTo>
                <a:close/>
                <a:moveTo>
                  <a:pt x="2371" y="1148"/>
                </a:moveTo>
                <a:lnTo>
                  <a:pt x="2505" y="1332"/>
                </a:lnTo>
                <a:lnTo>
                  <a:pt x="2639" y="1148"/>
                </a:lnTo>
                <a:cubicBezTo>
                  <a:pt x="2633" y="1148"/>
                  <a:pt x="2627" y="1148"/>
                  <a:pt x="2621" y="1148"/>
                </a:cubicBezTo>
                <a:lnTo>
                  <a:pt x="2389" y="1148"/>
                </a:lnTo>
                <a:cubicBezTo>
                  <a:pt x="2383" y="1148"/>
                  <a:pt x="2377" y="1148"/>
                  <a:pt x="2371" y="1148"/>
                </a:cubicBezTo>
                <a:close/>
                <a:moveTo>
                  <a:pt x="2505" y="784"/>
                </a:moveTo>
                <a:cubicBezTo>
                  <a:pt x="2289" y="784"/>
                  <a:pt x="2113" y="608"/>
                  <a:pt x="2113" y="392"/>
                </a:cubicBezTo>
                <a:cubicBezTo>
                  <a:pt x="2113" y="176"/>
                  <a:pt x="2289" y="0"/>
                  <a:pt x="2505" y="0"/>
                </a:cubicBezTo>
                <a:cubicBezTo>
                  <a:pt x="2721" y="0"/>
                  <a:pt x="2897" y="176"/>
                  <a:pt x="2897" y="392"/>
                </a:cubicBezTo>
                <a:cubicBezTo>
                  <a:pt x="2897" y="608"/>
                  <a:pt x="2721" y="784"/>
                  <a:pt x="2505" y="784"/>
                </a:cubicBezTo>
                <a:close/>
                <a:moveTo>
                  <a:pt x="2505" y="213"/>
                </a:moveTo>
                <a:cubicBezTo>
                  <a:pt x="2407" y="213"/>
                  <a:pt x="2326" y="294"/>
                  <a:pt x="2326" y="392"/>
                </a:cubicBezTo>
                <a:cubicBezTo>
                  <a:pt x="2326" y="491"/>
                  <a:pt x="2407" y="571"/>
                  <a:pt x="2505" y="571"/>
                </a:cubicBezTo>
                <a:cubicBezTo>
                  <a:pt x="2604" y="571"/>
                  <a:pt x="2684" y="491"/>
                  <a:pt x="2684" y="392"/>
                </a:cubicBezTo>
                <a:cubicBezTo>
                  <a:pt x="2684" y="294"/>
                  <a:pt x="2604" y="213"/>
                  <a:pt x="2505" y="213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22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FCF730-90F7-A789-931A-CD3E4356EADE}"/>
              </a:ext>
            </a:extLst>
          </p:cNvPr>
          <p:cNvSpPr txBox="1"/>
          <p:nvPr/>
        </p:nvSpPr>
        <p:spPr>
          <a:xfrm>
            <a:off x="2491242" y="4985988"/>
            <a:ext cx="2116282" cy="5956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打造牧丰企业文化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增强凝聚力</a:t>
            </a:r>
          </a:p>
        </p:txBody>
      </p:sp>
      <p:sp>
        <p:nvSpPr>
          <p:cNvPr id="19" name="iconfont-1039-1732121">
            <a:extLst>
              <a:ext uri="{FF2B5EF4-FFF2-40B4-BE49-F238E27FC236}">
                <a16:creationId xmlns:a16="http://schemas.microsoft.com/office/drawing/2014/main" id="{97C30F7B-ADAB-DBD5-D91E-4565188E3EED}"/>
              </a:ext>
            </a:extLst>
          </p:cNvPr>
          <p:cNvSpPr/>
          <p:nvPr/>
        </p:nvSpPr>
        <p:spPr>
          <a:xfrm>
            <a:off x="5753757" y="4334091"/>
            <a:ext cx="609685" cy="379309"/>
          </a:xfrm>
          <a:custGeom>
            <a:avLst/>
            <a:gdLst>
              <a:gd name="T0" fmla="*/ 10191 w 11196"/>
              <a:gd name="T1" fmla="*/ 4657 h 6966"/>
              <a:gd name="T2" fmla="*/ 11196 w 11196"/>
              <a:gd name="T3" fmla="*/ 6220 h 6966"/>
              <a:gd name="T4" fmla="*/ 10845 w 11196"/>
              <a:gd name="T5" fmla="*/ 6220 h 6966"/>
              <a:gd name="T6" fmla="*/ 9440 w 11196"/>
              <a:gd name="T7" fmla="*/ 4835 h 6966"/>
              <a:gd name="T8" fmla="*/ 8639 w 11196"/>
              <a:gd name="T9" fmla="*/ 5083 h 6966"/>
              <a:gd name="T10" fmla="*/ 8390 w 11196"/>
              <a:gd name="T11" fmla="*/ 4838 h 6966"/>
              <a:gd name="T12" fmla="*/ 8790 w 11196"/>
              <a:gd name="T13" fmla="*/ 4613 h 6966"/>
              <a:gd name="T14" fmla="*/ 8210 w 11196"/>
              <a:gd name="T15" fmla="*/ 3537 h 6966"/>
              <a:gd name="T16" fmla="*/ 9527 w 11196"/>
              <a:gd name="T17" fmla="*/ 2239 h 6966"/>
              <a:gd name="T18" fmla="*/ 10845 w 11196"/>
              <a:gd name="T19" fmla="*/ 3537 h 6966"/>
              <a:gd name="T20" fmla="*/ 10191 w 11196"/>
              <a:gd name="T21" fmla="*/ 4657 h 6966"/>
              <a:gd name="T22" fmla="*/ 9527 w 11196"/>
              <a:gd name="T23" fmla="*/ 2585 h 6966"/>
              <a:gd name="T24" fmla="*/ 8561 w 11196"/>
              <a:gd name="T25" fmla="*/ 3537 h 6966"/>
              <a:gd name="T26" fmla="*/ 9527 w 11196"/>
              <a:gd name="T27" fmla="*/ 4489 h 6966"/>
              <a:gd name="T28" fmla="*/ 10493 w 11196"/>
              <a:gd name="T29" fmla="*/ 3537 h 6966"/>
              <a:gd name="T30" fmla="*/ 9527 w 11196"/>
              <a:gd name="T31" fmla="*/ 2585 h 6966"/>
              <a:gd name="T32" fmla="*/ 6966 w 11196"/>
              <a:gd name="T33" fmla="*/ 4301 h 6966"/>
              <a:gd name="T34" fmla="*/ 8702 w 11196"/>
              <a:gd name="T35" fmla="*/ 6966 h 6966"/>
              <a:gd name="T36" fmla="*/ 8204 w 11196"/>
              <a:gd name="T37" fmla="*/ 6966 h 6966"/>
              <a:gd name="T38" fmla="*/ 6370 w 11196"/>
              <a:gd name="T39" fmla="*/ 4595 h 6966"/>
              <a:gd name="T40" fmla="*/ 5598 w 11196"/>
              <a:gd name="T41" fmla="*/ 4727 h 6966"/>
              <a:gd name="T42" fmla="*/ 4826 w 11196"/>
              <a:gd name="T43" fmla="*/ 4595 h 6966"/>
              <a:gd name="T44" fmla="*/ 2992 w 11196"/>
              <a:gd name="T45" fmla="*/ 6966 h 6966"/>
              <a:gd name="T46" fmla="*/ 2494 w 11196"/>
              <a:gd name="T47" fmla="*/ 6966 h 6966"/>
              <a:gd name="T48" fmla="*/ 4230 w 11196"/>
              <a:gd name="T49" fmla="*/ 4301 h 6966"/>
              <a:gd name="T50" fmla="*/ 4547 w 11196"/>
              <a:gd name="T51" fmla="*/ 4478 h 6966"/>
              <a:gd name="T52" fmla="*/ 3234 w 11196"/>
              <a:gd name="T53" fmla="*/ 2363 h 6966"/>
              <a:gd name="T54" fmla="*/ 5598 w 11196"/>
              <a:gd name="T55" fmla="*/ 0 h 6966"/>
              <a:gd name="T56" fmla="*/ 7962 w 11196"/>
              <a:gd name="T57" fmla="*/ 2363 h 6966"/>
              <a:gd name="T58" fmla="*/ 6649 w 11196"/>
              <a:gd name="T59" fmla="*/ 4478 h 6966"/>
              <a:gd name="T60" fmla="*/ 5598 w 11196"/>
              <a:gd name="T61" fmla="*/ 497 h 6966"/>
              <a:gd name="T62" fmla="*/ 3732 w 11196"/>
              <a:gd name="T63" fmla="*/ 2363 h 6966"/>
              <a:gd name="T64" fmla="*/ 5598 w 11196"/>
              <a:gd name="T65" fmla="*/ 4229 h 6966"/>
              <a:gd name="T66" fmla="*/ 7464 w 11196"/>
              <a:gd name="T67" fmla="*/ 2363 h 6966"/>
              <a:gd name="T68" fmla="*/ 5598 w 11196"/>
              <a:gd name="T69" fmla="*/ 497 h 6966"/>
              <a:gd name="T70" fmla="*/ 2406 w 11196"/>
              <a:gd name="T71" fmla="*/ 4613 h 6966"/>
              <a:gd name="T72" fmla="*/ 2806 w 11196"/>
              <a:gd name="T73" fmla="*/ 4838 h 6966"/>
              <a:gd name="T74" fmla="*/ 2557 w 11196"/>
              <a:gd name="T75" fmla="*/ 5083 h 6966"/>
              <a:gd name="T76" fmla="*/ 1756 w 11196"/>
              <a:gd name="T77" fmla="*/ 4835 h 6966"/>
              <a:gd name="T78" fmla="*/ 351 w 11196"/>
              <a:gd name="T79" fmla="*/ 6220 h 6966"/>
              <a:gd name="T80" fmla="*/ 0 w 11196"/>
              <a:gd name="T81" fmla="*/ 6220 h 6966"/>
              <a:gd name="T82" fmla="*/ 1005 w 11196"/>
              <a:gd name="T83" fmla="*/ 4657 h 6966"/>
              <a:gd name="T84" fmla="*/ 351 w 11196"/>
              <a:gd name="T85" fmla="*/ 3537 h 6966"/>
              <a:gd name="T86" fmla="*/ 1669 w 11196"/>
              <a:gd name="T87" fmla="*/ 2239 h 6966"/>
              <a:gd name="T88" fmla="*/ 2986 w 11196"/>
              <a:gd name="T89" fmla="*/ 3537 h 6966"/>
              <a:gd name="T90" fmla="*/ 2406 w 11196"/>
              <a:gd name="T91" fmla="*/ 4613 h 6966"/>
              <a:gd name="T92" fmla="*/ 1669 w 11196"/>
              <a:gd name="T93" fmla="*/ 2585 h 6966"/>
              <a:gd name="T94" fmla="*/ 703 w 11196"/>
              <a:gd name="T95" fmla="*/ 3537 h 6966"/>
              <a:gd name="T96" fmla="*/ 1669 w 11196"/>
              <a:gd name="T97" fmla="*/ 4489 h 6966"/>
              <a:gd name="T98" fmla="*/ 2634 w 11196"/>
              <a:gd name="T99" fmla="*/ 3537 h 6966"/>
              <a:gd name="T100" fmla="*/ 1669 w 11196"/>
              <a:gd name="T101" fmla="*/ 2585 h 6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196" h="6966">
                <a:moveTo>
                  <a:pt x="10191" y="4657"/>
                </a:moveTo>
                <a:cubicBezTo>
                  <a:pt x="10785" y="4935"/>
                  <a:pt x="11196" y="5529"/>
                  <a:pt x="11196" y="6220"/>
                </a:cubicBezTo>
                <a:lnTo>
                  <a:pt x="10845" y="6220"/>
                </a:lnTo>
                <a:cubicBezTo>
                  <a:pt x="10845" y="5455"/>
                  <a:pt x="10216" y="4835"/>
                  <a:pt x="9440" y="4835"/>
                </a:cubicBezTo>
                <a:cubicBezTo>
                  <a:pt x="9142" y="4835"/>
                  <a:pt x="8866" y="4927"/>
                  <a:pt x="8639" y="5083"/>
                </a:cubicBezTo>
                <a:lnTo>
                  <a:pt x="8390" y="4838"/>
                </a:lnTo>
                <a:cubicBezTo>
                  <a:pt x="8513" y="4747"/>
                  <a:pt x="8645" y="4669"/>
                  <a:pt x="8790" y="4613"/>
                </a:cubicBezTo>
                <a:cubicBezTo>
                  <a:pt x="8440" y="4380"/>
                  <a:pt x="8210" y="3985"/>
                  <a:pt x="8210" y="3537"/>
                </a:cubicBezTo>
                <a:cubicBezTo>
                  <a:pt x="8210" y="2820"/>
                  <a:pt x="8800" y="2239"/>
                  <a:pt x="9527" y="2239"/>
                </a:cubicBezTo>
                <a:cubicBezTo>
                  <a:pt x="10255" y="2239"/>
                  <a:pt x="10845" y="2820"/>
                  <a:pt x="10845" y="3537"/>
                </a:cubicBezTo>
                <a:cubicBezTo>
                  <a:pt x="10845" y="4015"/>
                  <a:pt x="10581" y="4432"/>
                  <a:pt x="10191" y="4657"/>
                </a:cubicBezTo>
                <a:close/>
                <a:moveTo>
                  <a:pt x="9527" y="2585"/>
                </a:moveTo>
                <a:cubicBezTo>
                  <a:pt x="8994" y="2585"/>
                  <a:pt x="8561" y="3011"/>
                  <a:pt x="8561" y="3537"/>
                </a:cubicBezTo>
                <a:cubicBezTo>
                  <a:pt x="8561" y="4063"/>
                  <a:pt x="8994" y="4489"/>
                  <a:pt x="9527" y="4489"/>
                </a:cubicBezTo>
                <a:cubicBezTo>
                  <a:pt x="10061" y="4489"/>
                  <a:pt x="10493" y="4063"/>
                  <a:pt x="10493" y="3537"/>
                </a:cubicBezTo>
                <a:cubicBezTo>
                  <a:pt x="10493" y="3011"/>
                  <a:pt x="10061" y="2585"/>
                  <a:pt x="9527" y="2585"/>
                </a:cubicBezTo>
                <a:close/>
                <a:moveTo>
                  <a:pt x="6966" y="4301"/>
                </a:moveTo>
                <a:cubicBezTo>
                  <a:pt x="7960" y="4790"/>
                  <a:pt x="8655" y="5794"/>
                  <a:pt x="8702" y="6966"/>
                </a:cubicBezTo>
                <a:lnTo>
                  <a:pt x="8204" y="6966"/>
                </a:lnTo>
                <a:cubicBezTo>
                  <a:pt x="8151" y="5848"/>
                  <a:pt x="7397" y="4913"/>
                  <a:pt x="6370" y="4595"/>
                </a:cubicBezTo>
                <a:cubicBezTo>
                  <a:pt x="6128" y="4679"/>
                  <a:pt x="5869" y="4727"/>
                  <a:pt x="5598" y="4727"/>
                </a:cubicBezTo>
                <a:cubicBezTo>
                  <a:pt x="5327" y="4727"/>
                  <a:pt x="5068" y="4679"/>
                  <a:pt x="4826" y="4595"/>
                </a:cubicBezTo>
                <a:cubicBezTo>
                  <a:pt x="3799" y="4913"/>
                  <a:pt x="3045" y="5848"/>
                  <a:pt x="2992" y="6966"/>
                </a:cubicBezTo>
                <a:lnTo>
                  <a:pt x="2494" y="6966"/>
                </a:lnTo>
                <a:cubicBezTo>
                  <a:pt x="2541" y="5794"/>
                  <a:pt x="3236" y="4790"/>
                  <a:pt x="4230" y="4301"/>
                </a:cubicBezTo>
                <a:lnTo>
                  <a:pt x="4547" y="4478"/>
                </a:lnTo>
                <a:cubicBezTo>
                  <a:pt x="3770" y="4091"/>
                  <a:pt x="3234" y="3291"/>
                  <a:pt x="3234" y="2363"/>
                </a:cubicBezTo>
                <a:cubicBezTo>
                  <a:pt x="3234" y="1058"/>
                  <a:pt x="4293" y="0"/>
                  <a:pt x="5598" y="0"/>
                </a:cubicBezTo>
                <a:cubicBezTo>
                  <a:pt x="6903" y="0"/>
                  <a:pt x="7962" y="1058"/>
                  <a:pt x="7962" y="2363"/>
                </a:cubicBezTo>
                <a:cubicBezTo>
                  <a:pt x="7962" y="3291"/>
                  <a:pt x="7426" y="4091"/>
                  <a:pt x="6649" y="4478"/>
                </a:cubicBezTo>
                <a:moveTo>
                  <a:pt x="5598" y="497"/>
                </a:moveTo>
                <a:cubicBezTo>
                  <a:pt x="4568" y="497"/>
                  <a:pt x="3732" y="1333"/>
                  <a:pt x="3732" y="2363"/>
                </a:cubicBezTo>
                <a:cubicBezTo>
                  <a:pt x="3732" y="3394"/>
                  <a:pt x="4568" y="4229"/>
                  <a:pt x="5598" y="4229"/>
                </a:cubicBezTo>
                <a:cubicBezTo>
                  <a:pt x="6628" y="4229"/>
                  <a:pt x="7464" y="3394"/>
                  <a:pt x="7464" y="2363"/>
                </a:cubicBezTo>
                <a:cubicBezTo>
                  <a:pt x="7464" y="1333"/>
                  <a:pt x="6628" y="497"/>
                  <a:pt x="5598" y="497"/>
                </a:cubicBezTo>
                <a:close/>
                <a:moveTo>
                  <a:pt x="2406" y="4613"/>
                </a:moveTo>
                <a:cubicBezTo>
                  <a:pt x="2550" y="4669"/>
                  <a:pt x="2683" y="4747"/>
                  <a:pt x="2806" y="4838"/>
                </a:cubicBezTo>
                <a:lnTo>
                  <a:pt x="2557" y="5083"/>
                </a:lnTo>
                <a:cubicBezTo>
                  <a:pt x="2330" y="4927"/>
                  <a:pt x="2054" y="4835"/>
                  <a:pt x="1756" y="4835"/>
                </a:cubicBezTo>
                <a:cubicBezTo>
                  <a:pt x="980" y="4835"/>
                  <a:pt x="351" y="5455"/>
                  <a:pt x="351" y="6220"/>
                </a:cubicBezTo>
                <a:lnTo>
                  <a:pt x="0" y="6220"/>
                </a:lnTo>
                <a:cubicBezTo>
                  <a:pt x="0" y="5529"/>
                  <a:pt x="411" y="4935"/>
                  <a:pt x="1005" y="4657"/>
                </a:cubicBezTo>
                <a:cubicBezTo>
                  <a:pt x="615" y="4432"/>
                  <a:pt x="351" y="4015"/>
                  <a:pt x="351" y="3537"/>
                </a:cubicBezTo>
                <a:cubicBezTo>
                  <a:pt x="351" y="2820"/>
                  <a:pt x="941" y="2239"/>
                  <a:pt x="1669" y="2239"/>
                </a:cubicBezTo>
                <a:cubicBezTo>
                  <a:pt x="2396" y="2239"/>
                  <a:pt x="2986" y="2820"/>
                  <a:pt x="2986" y="3537"/>
                </a:cubicBezTo>
                <a:cubicBezTo>
                  <a:pt x="2986" y="3985"/>
                  <a:pt x="2756" y="4380"/>
                  <a:pt x="2406" y="4613"/>
                </a:cubicBezTo>
                <a:close/>
                <a:moveTo>
                  <a:pt x="1669" y="2585"/>
                </a:moveTo>
                <a:cubicBezTo>
                  <a:pt x="1135" y="2585"/>
                  <a:pt x="703" y="3011"/>
                  <a:pt x="703" y="3537"/>
                </a:cubicBezTo>
                <a:cubicBezTo>
                  <a:pt x="703" y="4063"/>
                  <a:pt x="1135" y="4489"/>
                  <a:pt x="1669" y="4489"/>
                </a:cubicBezTo>
                <a:cubicBezTo>
                  <a:pt x="2202" y="4489"/>
                  <a:pt x="2634" y="4063"/>
                  <a:pt x="2634" y="3537"/>
                </a:cubicBezTo>
                <a:cubicBezTo>
                  <a:pt x="2634" y="3011"/>
                  <a:pt x="2202" y="2585"/>
                  <a:pt x="1669" y="2585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22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0E116F2-CAD4-F919-8952-D6179C398946}"/>
              </a:ext>
            </a:extLst>
          </p:cNvPr>
          <p:cNvSpPr txBox="1"/>
          <p:nvPr/>
        </p:nvSpPr>
        <p:spPr>
          <a:xfrm>
            <a:off x="5132822" y="5005062"/>
            <a:ext cx="1795363" cy="59567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加强各部门同仁之间</a:t>
            </a:r>
            <a:endParaRPr lang="en-US" altLang="zh-CN" dirty="0"/>
          </a:p>
          <a:p>
            <a:r>
              <a:rPr lang="zh-CN" altLang="en-US" dirty="0"/>
              <a:t>联系与沟通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993EC79-D344-6F36-87B0-B47DB8F702BF}"/>
              </a:ext>
            </a:extLst>
          </p:cNvPr>
          <p:cNvSpPr txBox="1"/>
          <p:nvPr/>
        </p:nvSpPr>
        <p:spPr>
          <a:xfrm>
            <a:off x="7724412" y="5005062"/>
            <a:ext cx="1795363" cy="59567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增强公司员工的集体主义精神观念</a:t>
            </a:r>
          </a:p>
        </p:txBody>
      </p:sp>
      <p:sp>
        <p:nvSpPr>
          <p:cNvPr id="28" name="iconfont-1039-1732121">
            <a:extLst>
              <a:ext uri="{FF2B5EF4-FFF2-40B4-BE49-F238E27FC236}">
                <a16:creationId xmlns:a16="http://schemas.microsoft.com/office/drawing/2014/main" id="{1385640D-11C0-C770-4E0C-2D16225267AF}"/>
              </a:ext>
            </a:extLst>
          </p:cNvPr>
          <p:cNvSpPr/>
          <p:nvPr/>
        </p:nvSpPr>
        <p:spPr>
          <a:xfrm>
            <a:off x="8327128" y="4210874"/>
            <a:ext cx="609685" cy="588450"/>
          </a:xfrm>
          <a:custGeom>
            <a:avLst/>
            <a:gdLst>
              <a:gd name="connsiteX0" fmla="*/ 524866 w 607639"/>
              <a:gd name="connsiteY0" fmla="*/ 397220 h 586476"/>
              <a:gd name="connsiteX1" fmla="*/ 535451 w 607639"/>
              <a:gd name="connsiteY1" fmla="*/ 407805 h 586476"/>
              <a:gd name="connsiteX2" fmla="*/ 524866 w 607639"/>
              <a:gd name="connsiteY2" fmla="*/ 418390 h 586476"/>
              <a:gd name="connsiteX3" fmla="*/ 514281 w 607639"/>
              <a:gd name="connsiteY3" fmla="*/ 407805 h 586476"/>
              <a:gd name="connsiteX4" fmla="*/ 524866 w 607639"/>
              <a:gd name="connsiteY4" fmla="*/ 397220 h 586476"/>
              <a:gd name="connsiteX5" fmla="*/ 486055 w 607639"/>
              <a:gd name="connsiteY5" fmla="*/ 397220 h 586476"/>
              <a:gd name="connsiteX6" fmla="*/ 496640 w 607639"/>
              <a:gd name="connsiteY6" fmla="*/ 407805 h 586476"/>
              <a:gd name="connsiteX7" fmla="*/ 486055 w 607639"/>
              <a:gd name="connsiteY7" fmla="*/ 418390 h 586476"/>
              <a:gd name="connsiteX8" fmla="*/ 475470 w 607639"/>
              <a:gd name="connsiteY8" fmla="*/ 407805 h 586476"/>
              <a:gd name="connsiteX9" fmla="*/ 486055 w 607639"/>
              <a:gd name="connsiteY9" fmla="*/ 397220 h 586476"/>
              <a:gd name="connsiteX10" fmla="*/ 323260 w 607639"/>
              <a:gd name="connsiteY10" fmla="*/ 397220 h 586476"/>
              <a:gd name="connsiteX11" fmla="*/ 333845 w 607639"/>
              <a:gd name="connsiteY11" fmla="*/ 407805 h 586476"/>
              <a:gd name="connsiteX12" fmla="*/ 323260 w 607639"/>
              <a:gd name="connsiteY12" fmla="*/ 418390 h 586476"/>
              <a:gd name="connsiteX13" fmla="*/ 312675 w 607639"/>
              <a:gd name="connsiteY13" fmla="*/ 407805 h 586476"/>
              <a:gd name="connsiteX14" fmla="*/ 323260 w 607639"/>
              <a:gd name="connsiteY14" fmla="*/ 397220 h 586476"/>
              <a:gd name="connsiteX15" fmla="*/ 284379 w 607639"/>
              <a:gd name="connsiteY15" fmla="*/ 397220 h 586476"/>
              <a:gd name="connsiteX16" fmla="*/ 294964 w 607639"/>
              <a:gd name="connsiteY16" fmla="*/ 407805 h 586476"/>
              <a:gd name="connsiteX17" fmla="*/ 284379 w 607639"/>
              <a:gd name="connsiteY17" fmla="*/ 418390 h 586476"/>
              <a:gd name="connsiteX18" fmla="*/ 273794 w 607639"/>
              <a:gd name="connsiteY18" fmla="*/ 407805 h 586476"/>
              <a:gd name="connsiteX19" fmla="*/ 284379 w 607639"/>
              <a:gd name="connsiteY19" fmla="*/ 397220 h 586476"/>
              <a:gd name="connsiteX20" fmla="*/ 121584 w 607639"/>
              <a:gd name="connsiteY20" fmla="*/ 397220 h 586476"/>
              <a:gd name="connsiteX21" fmla="*/ 132169 w 607639"/>
              <a:gd name="connsiteY21" fmla="*/ 407805 h 586476"/>
              <a:gd name="connsiteX22" fmla="*/ 121584 w 607639"/>
              <a:gd name="connsiteY22" fmla="*/ 418390 h 586476"/>
              <a:gd name="connsiteX23" fmla="*/ 110999 w 607639"/>
              <a:gd name="connsiteY23" fmla="*/ 407805 h 586476"/>
              <a:gd name="connsiteX24" fmla="*/ 121584 w 607639"/>
              <a:gd name="connsiteY24" fmla="*/ 397220 h 586476"/>
              <a:gd name="connsiteX25" fmla="*/ 82773 w 607639"/>
              <a:gd name="connsiteY25" fmla="*/ 397220 h 586476"/>
              <a:gd name="connsiteX26" fmla="*/ 93358 w 607639"/>
              <a:gd name="connsiteY26" fmla="*/ 407805 h 586476"/>
              <a:gd name="connsiteX27" fmla="*/ 82773 w 607639"/>
              <a:gd name="connsiteY27" fmla="*/ 418390 h 586476"/>
              <a:gd name="connsiteX28" fmla="*/ 72188 w 607639"/>
              <a:gd name="connsiteY28" fmla="*/ 407805 h 586476"/>
              <a:gd name="connsiteX29" fmla="*/ 82773 w 607639"/>
              <a:gd name="connsiteY29" fmla="*/ 397220 h 586476"/>
              <a:gd name="connsiteX30" fmla="*/ 510179 w 607639"/>
              <a:gd name="connsiteY30" fmla="*/ 384433 h 586476"/>
              <a:gd name="connsiteX31" fmla="*/ 463096 w 607639"/>
              <a:gd name="connsiteY31" fmla="*/ 431544 h 586476"/>
              <a:gd name="connsiteX32" fmla="*/ 510179 w 607639"/>
              <a:gd name="connsiteY32" fmla="*/ 478655 h 586476"/>
              <a:gd name="connsiteX33" fmla="*/ 557352 w 607639"/>
              <a:gd name="connsiteY33" fmla="*/ 431544 h 586476"/>
              <a:gd name="connsiteX34" fmla="*/ 510179 w 607639"/>
              <a:gd name="connsiteY34" fmla="*/ 384433 h 586476"/>
              <a:gd name="connsiteX35" fmla="*/ 303775 w 607639"/>
              <a:gd name="connsiteY35" fmla="*/ 384433 h 586476"/>
              <a:gd name="connsiteX36" fmla="*/ 256692 w 607639"/>
              <a:gd name="connsiteY36" fmla="*/ 431544 h 586476"/>
              <a:gd name="connsiteX37" fmla="*/ 303775 w 607639"/>
              <a:gd name="connsiteY37" fmla="*/ 478655 h 586476"/>
              <a:gd name="connsiteX38" fmla="*/ 350948 w 607639"/>
              <a:gd name="connsiteY38" fmla="*/ 431544 h 586476"/>
              <a:gd name="connsiteX39" fmla="*/ 303775 w 607639"/>
              <a:gd name="connsiteY39" fmla="*/ 384433 h 586476"/>
              <a:gd name="connsiteX40" fmla="*/ 97371 w 607639"/>
              <a:gd name="connsiteY40" fmla="*/ 384433 h 586476"/>
              <a:gd name="connsiteX41" fmla="*/ 50287 w 607639"/>
              <a:gd name="connsiteY41" fmla="*/ 431544 h 586476"/>
              <a:gd name="connsiteX42" fmla="*/ 97371 w 607639"/>
              <a:gd name="connsiteY42" fmla="*/ 478655 h 586476"/>
              <a:gd name="connsiteX43" fmla="*/ 144544 w 607639"/>
              <a:gd name="connsiteY43" fmla="*/ 431544 h 586476"/>
              <a:gd name="connsiteX44" fmla="*/ 97371 w 607639"/>
              <a:gd name="connsiteY44" fmla="*/ 384433 h 586476"/>
              <a:gd name="connsiteX45" fmla="*/ 510179 w 607639"/>
              <a:gd name="connsiteY45" fmla="*/ 363278 h 586476"/>
              <a:gd name="connsiteX46" fmla="*/ 578535 w 607639"/>
              <a:gd name="connsiteY46" fmla="*/ 431544 h 586476"/>
              <a:gd name="connsiteX47" fmla="*/ 549875 w 607639"/>
              <a:gd name="connsiteY47" fmla="*/ 487010 h 586476"/>
              <a:gd name="connsiteX48" fmla="*/ 607639 w 607639"/>
              <a:gd name="connsiteY48" fmla="*/ 575898 h 586476"/>
              <a:gd name="connsiteX49" fmla="*/ 597048 w 607639"/>
              <a:gd name="connsiteY49" fmla="*/ 586476 h 586476"/>
              <a:gd name="connsiteX50" fmla="*/ 586456 w 607639"/>
              <a:gd name="connsiteY50" fmla="*/ 575898 h 586476"/>
              <a:gd name="connsiteX51" fmla="*/ 510179 w 607639"/>
              <a:gd name="connsiteY51" fmla="*/ 499810 h 586476"/>
              <a:gd name="connsiteX52" fmla="*/ 433991 w 607639"/>
              <a:gd name="connsiteY52" fmla="*/ 575898 h 586476"/>
              <a:gd name="connsiteX53" fmla="*/ 423400 w 607639"/>
              <a:gd name="connsiteY53" fmla="*/ 586476 h 586476"/>
              <a:gd name="connsiteX54" fmla="*/ 412808 w 607639"/>
              <a:gd name="connsiteY54" fmla="*/ 575898 h 586476"/>
              <a:gd name="connsiteX55" fmla="*/ 470572 w 607639"/>
              <a:gd name="connsiteY55" fmla="*/ 487099 h 586476"/>
              <a:gd name="connsiteX56" fmla="*/ 441913 w 607639"/>
              <a:gd name="connsiteY56" fmla="*/ 431544 h 586476"/>
              <a:gd name="connsiteX57" fmla="*/ 510179 w 607639"/>
              <a:gd name="connsiteY57" fmla="*/ 363278 h 586476"/>
              <a:gd name="connsiteX58" fmla="*/ 303775 w 607639"/>
              <a:gd name="connsiteY58" fmla="*/ 363278 h 586476"/>
              <a:gd name="connsiteX59" fmla="*/ 372131 w 607639"/>
              <a:gd name="connsiteY59" fmla="*/ 431544 h 586476"/>
              <a:gd name="connsiteX60" fmla="*/ 343471 w 607639"/>
              <a:gd name="connsiteY60" fmla="*/ 487010 h 586476"/>
              <a:gd name="connsiteX61" fmla="*/ 401235 w 607639"/>
              <a:gd name="connsiteY61" fmla="*/ 575898 h 586476"/>
              <a:gd name="connsiteX62" fmla="*/ 390644 w 607639"/>
              <a:gd name="connsiteY62" fmla="*/ 586476 h 586476"/>
              <a:gd name="connsiteX63" fmla="*/ 380052 w 607639"/>
              <a:gd name="connsiteY63" fmla="*/ 575898 h 586476"/>
              <a:gd name="connsiteX64" fmla="*/ 303775 w 607639"/>
              <a:gd name="connsiteY64" fmla="*/ 499810 h 586476"/>
              <a:gd name="connsiteX65" fmla="*/ 227587 w 607639"/>
              <a:gd name="connsiteY65" fmla="*/ 575898 h 586476"/>
              <a:gd name="connsiteX66" fmla="*/ 216996 w 607639"/>
              <a:gd name="connsiteY66" fmla="*/ 586476 h 586476"/>
              <a:gd name="connsiteX67" fmla="*/ 206404 w 607639"/>
              <a:gd name="connsiteY67" fmla="*/ 575898 h 586476"/>
              <a:gd name="connsiteX68" fmla="*/ 264168 w 607639"/>
              <a:gd name="connsiteY68" fmla="*/ 487099 h 586476"/>
              <a:gd name="connsiteX69" fmla="*/ 235509 w 607639"/>
              <a:gd name="connsiteY69" fmla="*/ 431544 h 586476"/>
              <a:gd name="connsiteX70" fmla="*/ 303775 w 607639"/>
              <a:gd name="connsiteY70" fmla="*/ 363278 h 586476"/>
              <a:gd name="connsiteX71" fmla="*/ 97371 w 607639"/>
              <a:gd name="connsiteY71" fmla="*/ 363278 h 586476"/>
              <a:gd name="connsiteX72" fmla="*/ 165727 w 607639"/>
              <a:gd name="connsiteY72" fmla="*/ 431544 h 586476"/>
              <a:gd name="connsiteX73" fmla="*/ 137067 w 607639"/>
              <a:gd name="connsiteY73" fmla="*/ 487099 h 586476"/>
              <a:gd name="connsiteX74" fmla="*/ 194831 w 607639"/>
              <a:gd name="connsiteY74" fmla="*/ 575898 h 586476"/>
              <a:gd name="connsiteX75" fmla="*/ 184240 w 607639"/>
              <a:gd name="connsiteY75" fmla="*/ 586476 h 586476"/>
              <a:gd name="connsiteX76" fmla="*/ 173648 w 607639"/>
              <a:gd name="connsiteY76" fmla="*/ 575898 h 586476"/>
              <a:gd name="connsiteX77" fmla="*/ 97371 w 607639"/>
              <a:gd name="connsiteY77" fmla="*/ 499810 h 586476"/>
              <a:gd name="connsiteX78" fmla="*/ 21183 w 607639"/>
              <a:gd name="connsiteY78" fmla="*/ 575898 h 586476"/>
              <a:gd name="connsiteX79" fmla="*/ 10591 w 607639"/>
              <a:gd name="connsiteY79" fmla="*/ 586476 h 586476"/>
              <a:gd name="connsiteX80" fmla="*/ 0 w 607639"/>
              <a:gd name="connsiteY80" fmla="*/ 575898 h 586476"/>
              <a:gd name="connsiteX81" fmla="*/ 57764 w 607639"/>
              <a:gd name="connsiteY81" fmla="*/ 487010 h 586476"/>
              <a:gd name="connsiteX82" fmla="*/ 29104 w 607639"/>
              <a:gd name="connsiteY82" fmla="*/ 431544 h 586476"/>
              <a:gd name="connsiteX83" fmla="*/ 97371 w 607639"/>
              <a:gd name="connsiteY83" fmla="*/ 363278 h 586476"/>
              <a:gd name="connsiteX84" fmla="*/ 303784 w 607639"/>
              <a:gd name="connsiteY84" fmla="*/ 289113 h 586476"/>
              <a:gd name="connsiteX85" fmla="*/ 314369 w 607639"/>
              <a:gd name="connsiteY85" fmla="*/ 299682 h 586476"/>
              <a:gd name="connsiteX86" fmla="*/ 314369 w 607639"/>
              <a:gd name="connsiteY86" fmla="*/ 340006 h 586476"/>
              <a:gd name="connsiteX87" fmla="*/ 303784 w 607639"/>
              <a:gd name="connsiteY87" fmla="*/ 350575 h 586476"/>
              <a:gd name="connsiteX88" fmla="*/ 293199 w 607639"/>
              <a:gd name="connsiteY88" fmla="*/ 340006 h 586476"/>
              <a:gd name="connsiteX89" fmla="*/ 293199 w 607639"/>
              <a:gd name="connsiteY89" fmla="*/ 299682 h 586476"/>
              <a:gd name="connsiteX90" fmla="*/ 303784 w 607639"/>
              <a:gd name="connsiteY90" fmla="*/ 289113 h 586476"/>
              <a:gd name="connsiteX91" fmla="*/ 404501 w 607639"/>
              <a:gd name="connsiteY91" fmla="*/ 266951 h 586476"/>
              <a:gd name="connsiteX92" fmla="*/ 419454 w 607639"/>
              <a:gd name="connsiteY92" fmla="*/ 266951 h 586476"/>
              <a:gd name="connsiteX93" fmla="*/ 483001 w 607639"/>
              <a:gd name="connsiteY93" fmla="*/ 330401 h 586476"/>
              <a:gd name="connsiteX94" fmla="*/ 483001 w 607639"/>
              <a:gd name="connsiteY94" fmla="*/ 345419 h 586476"/>
              <a:gd name="connsiteX95" fmla="*/ 475525 w 607639"/>
              <a:gd name="connsiteY95" fmla="*/ 348529 h 586476"/>
              <a:gd name="connsiteX96" fmla="*/ 468049 w 607639"/>
              <a:gd name="connsiteY96" fmla="*/ 345419 h 586476"/>
              <a:gd name="connsiteX97" fmla="*/ 404501 w 607639"/>
              <a:gd name="connsiteY97" fmla="*/ 281969 h 586476"/>
              <a:gd name="connsiteX98" fmla="*/ 404501 w 607639"/>
              <a:gd name="connsiteY98" fmla="*/ 266951 h 586476"/>
              <a:gd name="connsiteX99" fmla="*/ 188145 w 607639"/>
              <a:gd name="connsiteY99" fmla="*/ 266951 h 586476"/>
              <a:gd name="connsiteX100" fmla="*/ 203088 w 607639"/>
              <a:gd name="connsiteY100" fmla="*/ 266951 h 586476"/>
              <a:gd name="connsiteX101" fmla="*/ 203088 w 607639"/>
              <a:gd name="connsiteY101" fmla="*/ 281969 h 586476"/>
              <a:gd name="connsiteX102" fmla="*/ 139579 w 607639"/>
              <a:gd name="connsiteY102" fmla="*/ 345419 h 586476"/>
              <a:gd name="connsiteX103" fmla="*/ 132107 w 607639"/>
              <a:gd name="connsiteY103" fmla="*/ 348529 h 586476"/>
              <a:gd name="connsiteX104" fmla="*/ 124636 w 607639"/>
              <a:gd name="connsiteY104" fmla="*/ 345419 h 586476"/>
              <a:gd name="connsiteX105" fmla="*/ 124636 w 607639"/>
              <a:gd name="connsiteY105" fmla="*/ 330401 h 586476"/>
              <a:gd name="connsiteX106" fmla="*/ 273954 w 607639"/>
              <a:gd name="connsiteY106" fmla="*/ 217286 h 586476"/>
              <a:gd name="connsiteX107" fmla="*/ 273954 w 607639"/>
              <a:gd name="connsiteY107" fmla="*/ 219063 h 586476"/>
              <a:gd name="connsiteX108" fmla="*/ 297724 w 607639"/>
              <a:gd name="connsiteY108" fmla="*/ 242701 h 586476"/>
              <a:gd name="connsiteX109" fmla="*/ 309921 w 607639"/>
              <a:gd name="connsiteY109" fmla="*/ 242701 h 586476"/>
              <a:gd name="connsiteX110" fmla="*/ 333692 w 607639"/>
              <a:gd name="connsiteY110" fmla="*/ 219063 h 586476"/>
              <a:gd name="connsiteX111" fmla="*/ 333692 w 607639"/>
              <a:gd name="connsiteY111" fmla="*/ 217286 h 586476"/>
              <a:gd name="connsiteX112" fmla="*/ 302710 w 607639"/>
              <a:gd name="connsiteY112" fmla="*/ 21159 h 586476"/>
              <a:gd name="connsiteX113" fmla="*/ 228728 w 607639"/>
              <a:gd name="connsiteY113" fmla="*/ 97139 h 586476"/>
              <a:gd name="connsiteX114" fmla="*/ 249917 w 607639"/>
              <a:gd name="connsiteY114" fmla="*/ 148237 h 586476"/>
              <a:gd name="connsiteX115" fmla="*/ 273242 w 607639"/>
              <a:gd name="connsiteY115" fmla="*/ 196136 h 586476"/>
              <a:gd name="connsiteX116" fmla="*/ 293184 w 607639"/>
              <a:gd name="connsiteY116" fmla="*/ 196136 h 586476"/>
              <a:gd name="connsiteX117" fmla="*/ 293184 w 607639"/>
              <a:gd name="connsiteY117" fmla="*/ 135174 h 586476"/>
              <a:gd name="connsiteX118" fmla="*/ 261846 w 607639"/>
              <a:gd name="connsiteY118" fmla="*/ 103893 h 586476"/>
              <a:gd name="connsiteX119" fmla="*/ 261846 w 607639"/>
              <a:gd name="connsiteY119" fmla="*/ 88964 h 586476"/>
              <a:gd name="connsiteX120" fmla="*/ 276803 w 607639"/>
              <a:gd name="connsiteY120" fmla="*/ 88964 h 586476"/>
              <a:gd name="connsiteX121" fmla="*/ 303778 w 607639"/>
              <a:gd name="connsiteY121" fmla="*/ 115890 h 586476"/>
              <a:gd name="connsiteX122" fmla="*/ 330754 w 607639"/>
              <a:gd name="connsiteY122" fmla="*/ 88964 h 586476"/>
              <a:gd name="connsiteX123" fmla="*/ 345799 w 607639"/>
              <a:gd name="connsiteY123" fmla="*/ 88964 h 586476"/>
              <a:gd name="connsiteX124" fmla="*/ 345799 w 607639"/>
              <a:gd name="connsiteY124" fmla="*/ 103893 h 586476"/>
              <a:gd name="connsiteX125" fmla="*/ 314373 w 607639"/>
              <a:gd name="connsiteY125" fmla="*/ 135174 h 586476"/>
              <a:gd name="connsiteX126" fmla="*/ 314373 w 607639"/>
              <a:gd name="connsiteY126" fmla="*/ 196136 h 586476"/>
              <a:gd name="connsiteX127" fmla="*/ 334315 w 607639"/>
              <a:gd name="connsiteY127" fmla="*/ 196136 h 586476"/>
              <a:gd name="connsiteX128" fmla="*/ 357729 w 607639"/>
              <a:gd name="connsiteY128" fmla="*/ 148326 h 586476"/>
              <a:gd name="connsiteX129" fmla="*/ 378918 w 607639"/>
              <a:gd name="connsiteY129" fmla="*/ 96073 h 586476"/>
              <a:gd name="connsiteX130" fmla="*/ 356572 w 607639"/>
              <a:gd name="connsiteY130" fmla="*/ 42754 h 586476"/>
              <a:gd name="connsiteX131" fmla="*/ 303778 w 607639"/>
              <a:gd name="connsiteY131" fmla="*/ 21159 h 586476"/>
              <a:gd name="connsiteX132" fmla="*/ 302710 w 607639"/>
              <a:gd name="connsiteY132" fmla="*/ 21159 h 586476"/>
              <a:gd name="connsiteX133" fmla="*/ 302443 w 607639"/>
              <a:gd name="connsiteY133" fmla="*/ 9 h 586476"/>
              <a:gd name="connsiteX134" fmla="*/ 371439 w 607639"/>
              <a:gd name="connsiteY134" fmla="*/ 27647 h 586476"/>
              <a:gd name="connsiteX135" fmla="*/ 400106 w 607639"/>
              <a:gd name="connsiteY135" fmla="*/ 96073 h 586476"/>
              <a:gd name="connsiteX136" fmla="*/ 372864 w 607639"/>
              <a:gd name="connsiteY136" fmla="*/ 163078 h 586476"/>
              <a:gd name="connsiteX137" fmla="*/ 354880 w 607639"/>
              <a:gd name="connsiteY137" fmla="*/ 206711 h 586476"/>
              <a:gd name="connsiteX138" fmla="*/ 354880 w 607639"/>
              <a:gd name="connsiteY138" fmla="*/ 218974 h 586476"/>
              <a:gd name="connsiteX139" fmla="*/ 309921 w 607639"/>
              <a:gd name="connsiteY139" fmla="*/ 263851 h 586476"/>
              <a:gd name="connsiteX140" fmla="*/ 297724 w 607639"/>
              <a:gd name="connsiteY140" fmla="*/ 263851 h 586476"/>
              <a:gd name="connsiteX141" fmla="*/ 252765 w 607639"/>
              <a:gd name="connsiteY141" fmla="*/ 218974 h 586476"/>
              <a:gd name="connsiteX142" fmla="*/ 252765 w 607639"/>
              <a:gd name="connsiteY142" fmla="*/ 206711 h 586476"/>
              <a:gd name="connsiteX143" fmla="*/ 234693 w 607639"/>
              <a:gd name="connsiteY143" fmla="*/ 162989 h 586476"/>
              <a:gd name="connsiteX144" fmla="*/ 207539 w 607639"/>
              <a:gd name="connsiteY144" fmla="*/ 97406 h 586476"/>
              <a:gd name="connsiteX145" fmla="*/ 302443 w 607639"/>
              <a:gd name="connsiteY145" fmla="*/ 9 h 58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07639" h="586476">
                <a:moveTo>
                  <a:pt x="524866" y="397220"/>
                </a:moveTo>
                <a:cubicBezTo>
                  <a:pt x="530712" y="397220"/>
                  <a:pt x="535451" y="401959"/>
                  <a:pt x="535451" y="407805"/>
                </a:cubicBezTo>
                <a:cubicBezTo>
                  <a:pt x="535451" y="413651"/>
                  <a:pt x="530712" y="418390"/>
                  <a:pt x="524866" y="418390"/>
                </a:cubicBezTo>
                <a:cubicBezTo>
                  <a:pt x="519020" y="418390"/>
                  <a:pt x="514281" y="413651"/>
                  <a:pt x="514281" y="407805"/>
                </a:cubicBezTo>
                <a:cubicBezTo>
                  <a:pt x="514281" y="401959"/>
                  <a:pt x="519020" y="397220"/>
                  <a:pt x="524866" y="397220"/>
                </a:cubicBezTo>
                <a:close/>
                <a:moveTo>
                  <a:pt x="486055" y="397220"/>
                </a:moveTo>
                <a:cubicBezTo>
                  <a:pt x="491901" y="397220"/>
                  <a:pt x="496640" y="401959"/>
                  <a:pt x="496640" y="407805"/>
                </a:cubicBezTo>
                <a:cubicBezTo>
                  <a:pt x="496640" y="413651"/>
                  <a:pt x="491901" y="418390"/>
                  <a:pt x="486055" y="418390"/>
                </a:cubicBezTo>
                <a:cubicBezTo>
                  <a:pt x="480209" y="418390"/>
                  <a:pt x="475470" y="413651"/>
                  <a:pt x="475470" y="407805"/>
                </a:cubicBezTo>
                <a:cubicBezTo>
                  <a:pt x="475470" y="401959"/>
                  <a:pt x="480209" y="397220"/>
                  <a:pt x="486055" y="397220"/>
                </a:cubicBezTo>
                <a:close/>
                <a:moveTo>
                  <a:pt x="323260" y="397220"/>
                </a:moveTo>
                <a:cubicBezTo>
                  <a:pt x="329106" y="397220"/>
                  <a:pt x="333845" y="401959"/>
                  <a:pt x="333845" y="407805"/>
                </a:cubicBezTo>
                <a:cubicBezTo>
                  <a:pt x="333845" y="413651"/>
                  <a:pt x="329106" y="418390"/>
                  <a:pt x="323260" y="418390"/>
                </a:cubicBezTo>
                <a:cubicBezTo>
                  <a:pt x="317414" y="418390"/>
                  <a:pt x="312675" y="413651"/>
                  <a:pt x="312675" y="407805"/>
                </a:cubicBezTo>
                <a:cubicBezTo>
                  <a:pt x="312675" y="401959"/>
                  <a:pt x="317414" y="397220"/>
                  <a:pt x="323260" y="397220"/>
                </a:cubicBezTo>
                <a:close/>
                <a:moveTo>
                  <a:pt x="284379" y="397220"/>
                </a:moveTo>
                <a:cubicBezTo>
                  <a:pt x="290225" y="397220"/>
                  <a:pt x="294964" y="401959"/>
                  <a:pt x="294964" y="407805"/>
                </a:cubicBezTo>
                <a:cubicBezTo>
                  <a:pt x="294964" y="413651"/>
                  <a:pt x="290225" y="418390"/>
                  <a:pt x="284379" y="418390"/>
                </a:cubicBezTo>
                <a:cubicBezTo>
                  <a:pt x="278533" y="418390"/>
                  <a:pt x="273794" y="413651"/>
                  <a:pt x="273794" y="407805"/>
                </a:cubicBezTo>
                <a:cubicBezTo>
                  <a:pt x="273794" y="401959"/>
                  <a:pt x="278533" y="397220"/>
                  <a:pt x="284379" y="397220"/>
                </a:cubicBezTo>
                <a:close/>
                <a:moveTo>
                  <a:pt x="121584" y="397220"/>
                </a:moveTo>
                <a:cubicBezTo>
                  <a:pt x="127430" y="397220"/>
                  <a:pt x="132169" y="401959"/>
                  <a:pt x="132169" y="407805"/>
                </a:cubicBezTo>
                <a:cubicBezTo>
                  <a:pt x="132169" y="413651"/>
                  <a:pt x="127430" y="418390"/>
                  <a:pt x="121584" y="418390"/>
                </a:cubicBezTo>
                <a:cubicBezTo>
                  <a:pt x="115738" y="418390"/>
                  <a:pt x="110999" y="413651"/>
                  <a:pt x="110999" y="407805"/>
                </a:cubicBezTo>
                <a:cubicBezTo>
                  <a:pt x="110999" y="401959"/>
                  <a:pt x="115738" y="397220"/>
                  <a:pt x="121584" y="397220"/>
                </a:cubicBezTo>
                <a:close/>
                <a:moveTo>
                  <a:pt x="82773" y="397220"/>
                </a:moveTo>
                <a:cubicBezTo>
                  <a:pt x="88619" y="397220"/>
                  <a:pt x="93358" y="401959"/>
                  <a:pt x="93358" y="407805"/>
                </a:cubicBezTo>
                <a:cubicBezTo>
                  <a:pt x="93358" y="413651"/>
                  <a:pt x="88619" y="418390"/>
                  <a:pt x="82773" y="418390"/>
                </a:cubicBezTo>
                <a:cubicBezTo>
                  <a:pt x="76927" y="418390"/>
                  <a:pt x="72188" y="413651"/>
                  <a:pt x="72188" y="407805"/>
                </a:cubicBezTo>
                <a:cubicBezTo>
                  <a:pt x="72188" y="401959"/>
                  <a:pt x="76927" y="397220"/>
                  <a:pt x="82773" y="397220"/>
                </a:cubicBezTo>
                <a:close/>
                <a:moveTo>
                  <a:pt x="510179" y="384433"/>
                </a:moveTo>
                <a:cubicBezTo>
                  <a:pt x="484190" y="384433"/>
                  <a:pt x="463096" y="405589"/>
                  <a:pt x="463096" y="431544"/>
                </a:cubicBezTo>
                <a:cubicBezTo>
                  <a:pt x="463096" y="457499"/>
                  <a:pt x="484190" y="478655"/>
                  <a:pt x="510179" y="478655"/>
                </a:cubicBezTo>
                <a:cubicBezTo>
                  <a:pt x="536168" y="478655"/>
                  <a:pt x="557352" y="457499"/>
                  <a:pt x="557352" y="431544"/>
                </a:cubicBezTo>
                <a:cubicBezTo>
                  <a:pt x="557352" y="405589"/>
                  <a:pt x="536168" y="384433"/>
                  <a:pt x="510179" y="384433"/>
                </a:cubicBezTo>
                <a:close/>
                <a:moveTo>
                  <a:pt x="303775" y="384433"/>
                </a:moveTo>
                <a:cubicBezTo>
                  <a:pt x="277786" y="384433"/>
                  <a:pt x="256692" y="405589"/>
                  <a:pt x="256692" y="431544"/>
                </a:cubicBezTo>
                <a:cubicBezTo>
                  <a:pt x="256692" y="457499"/>
                  <a:pt x="277786" y="478655"/>
                  <a:pt x="303775" y="478655"/>
                </a:cubicBezTo>
                <a:cubicBezTo>
                  <a:pt x="329764" y="478655"/>
                  <a:pt x="350948" y="457499"/>
                  <a:pt x="350948" y="431544"/>
                </a:cubicBezTo>
                <a:cubicBezTo>
                  <a:pt x="350948" y="405589"/>
                  <a:pt x="329764" y="384433"/>
                  <a:pt x="303775" y="384433"/>
                </a:cubicBezTo>
                <a:close/>
                <a:moveTo>
                  <a:pt x="97371" y="384433"/>
                </a:moveTo>
                <a:cubicBezTo>
                  <a:pt x="71382" y="384433"/>
                  <a:pt x="50287" y="405589"/>
                  <a:pt x="50287" y="431544"/>
                </a:cubicBezTo>
                <a:cubicBezTo>
                  <a:pt x="50287" y="457499"/>
                  <a:pt x="71382" y="478655"/>
                  <a:pt x="97371" y="478655"/>
                </a:cubicBezTo>
                <a:cubicBezTo>
                  <a:pt x="123449" y="478655"/>
                  <a:pt x="144544" y="457499"/>
                  <a:pt x="144544" y="431544"/>
                </a:cubicBezTo>
                <a:cubicBezTo>
                  <a:pt x="144544" y="405589"/>
                  <a:pt x="123449" y="384433"/>
                  <a:pt x="97371" y="384433"/>
                </a:cubicBezTo>
                <a:close/>
                <a:moveTo>
                  <a:pt x="510179" y="363278"/>
                </a:moveTo>
                <a:cubicBezTo>
                  <a:pt x="547917" y="363278"/>
                  <a:pt x="578535" y="393944"/>
                  <a:pt x="578535" y="431544"/>
                </a:cubicBezTo>
                <a:cubicBezTo>
                  <a:pt x="578535" y="454388"/>
                  <a:pt x="567231" y="474655"/>
                  <a:pt x="549875" y="487010"/>
                </a:cubicBezTo>
                <a:cubicBezTo>
                  <a:pt x="583875" y="502210"/>
                  <a:pt x="607639" y="536343"/>
                  <a:pt x="607639" y="575898"/>
                </a:cubicBezTo>
                <a:cubicBezTo>
                  <a:pt x="607639" y="581765"/>
                  <a:pt x="602833" y="586476"/>
                  <a:pt x="597048" y="586476"/>
                </a:cubicBezTo>
                <a:cubicBezTo>
                  <a:pt x="591173" y="586476"/>
                  <a:pt x="586456" y="581765"/>
                  <a:pt x="586456" y="575898"/>
                </a:cubicBezTo>
                <a:cubicBezTo>
                  <a:pt x="586456" y="533943"/>
                  <a:pt x="552189" y="499810"/>
                  <a:pt x="510179" y="499810"/>
                </a:cubicBezTo>
                <a:cubicBezTo>
                  <a:pt x="468169" y="499810"/>
                  <a:pt x="433991" y="533943"/>
                  <a:pt x="433991" y="575898"/>
                </a:cubicBezTo>
                <a:cubicBezTo>
                  <a:pt x="433991" y="581765"/>
                  <a:pt x="429185" y="586476"/>
                  <a:pt x="423400" y="586476"/>
                </a:cubicBezTo>
                <a:cubicBezTo>
                  <a:pt x="417525" y="586476"/>
                  <a:pt x="412808" y="581765"/>
                  <a:pt x="412808" y="575898"/>
                </a:cubicBezTo>
                <a:cubicBezTo>
                  <a:pt x="412808" y="536343"/>
                  <a:pt x="436572" y="502299"/>
                  <a:pt x="470572" y="487099"/>
                </a:cubicBezTo>
                <a:cubicBezTo>
                  <a:pt x="453216" y="474655"/>
                  <a:pt x="441913" y="454388"/>
                  <a:pt x="441913" y="431544"/>
                </a:cubicBezTo>
                <a:cubicBezTo>
                  <a:pt x="441913" y="393944"/>
                  <a:pt x="472530" y="363278"/>
                  <a:pt x="510179" y="363278"/>
                </a:cubicBezTo>
                <a:close/>
                <a:moveTo>
                  <a:pt x="303775" y="363278"/>
                </a:moveTo>
                <a:cubicBezTo>
                  <a:pt x="341513" y="363278"/>
                  <a:pt x="372131" y="393944"/>
                  <a:pt x="372131" y="431544"/>
                </a:cubicBezTo>
                <a:cubicBezTo>
                  <a:pt x="372131" y="454388"/>
                  <a:pt x="360827" y="474655"/>
                  <a:pt x="343471" y="487010"/>
                </a:cubicBezTo>
                <a:cubicBezTo>
                  <a:pt x="377471" y="502210"/>
                  <a:pt x="401235" y="536343"/>
                  <a:pt x="401235" y="575898"/>
                </a:cubicBezTo>
                <a:cubicBezTo>
                  <a:pt x="401235" y="581765"/>
                  <a:pt x="396518" y="586476"/>
                  <a:pt x="390644" y="586476"/>
                </a:cubicBezTo>
                <a:cubicBezTo>
                  <a:pt x="384769" y="586476"/>
                  <a:pt x="380052" y="581765"/>
                  <a:pt x="380052" y="575898"/>
                </a:cubicBezTo>
                <a:cubicBezTo>
                  <a:pt x="380052" y="533943"/>
                  <a:pt x="345874" y="499810"/>
                  <a:pt x="303775" y="499810"/>
                </a:cubicBezTo>
                <a:cubicBezTo>
                  <a:pt x="261765" y="499810"/>
                  <a:pt x="227587" y="533943"/>
                  <a:pt x="227587" y="575898"/>
                </a:cubicBezTo>
                <a:cubicBezTo>
                  <a:pt x="227587" y="581765"/>
                  <a:pt x="222870" y="586476"/>
                  <a:pt x="216996" y="586476"/>
                </a:cubicBezTo>
                <a:cubicBezTo>
                  <a:pt x="211121" y="586476"/>
                  <a:pt x="206404" y="581765"/>
                  <a:pt x="206404" y="575898"/>
                </a:cubicBezTo>
                <a:cubicBezTo>
                  <a:pt x="206404" y="536343"/>
                  <a:pt x="230168" y="502299"/>
                  <a:pt x="264168" y="487099"/>
                </a:cubicBezTo>
                <a:cubicBezTo>
                  <a:pt x="246812" y="474655"/>
                  <a:pt x="235509" y="454388"/>
                  <a:pt x="235509" y="431544"/>
                </a:cubicBezTo>
                <a:cubicBezTo>
                  <a:pt x="235509" y="393944"/>
                  <a:pt x="266126" y="363278"/>
                  <a:pt x="303775" y="363278"/>
                </a:cubicBezTo>
                <a:close/>
                <a:moveTo>
                  <a:pt x="97371" y="363278"/>
                </a:moveTo>
                <a:cubicBezTo>
                  <a:pt x="135109" y="363278"/>
                  <a:pt x="165727" y="393944"/>
                  <a:pt x="165727" y="431544"/>
                </a:cubicBezTo>
                <a:cubicBezTo>
                  <a:pt x="165727" y="454388"/>
                  <a:pt x="154423" y="474655"/>
                  <a:pt x="137067" y="487099"/>
                </a:cubicBezTo>
                <a:cubicBezTo>
                  <a:pt x="171067" y="502299"/>
                  <a:pt x="194831" y="536343"/>
                  <a:pt x="194831" y="575898"/>
                </a:cubicBezTo>
                <a:cubicBezTo>
                  <a:pt x="194831" y="581765"/>
                  <a:pt x="190114" y="586476"/>
                  <a:pt x="184240" y="586476"/>
                </a:cubicBezTo>
                <a:cubicBezTo>
                  <a:pt x="178365" y="586476"/>
                  <a:pt x="173648" y="581765"/>
                  <a:pt x="173648" y="575898"/>
                </a:cubicBezTo>
                <a:cubicBezTo>
                  <a:pt x="173648" y="533943"/>
                  <a:pt x="139470" y="499810"/>
                  <a:pt x="97371" y="499810"/>
                </a:cubicBezTo>
                <a:cubicBezTo>
                  <a:pt x="55361" y="499810"/>
                  <a:pt x="21183" y="533943"/>
                  <a:pt x="21183" y="575898"/>
                </a:cubicBezTo>
                <a:cubicBezTo>
                  <a:pt x="21183" y="581765"/>
                  <a:pt x="16466" y="586476"/>
                  <a:pt x="10591" y="586476"/>
                </a:cubicBezTo>
                <a:cubicBezTo>
                  <a:pt x="4717" y="586476"/>
                  <a:pt x="0" y="581765"/>
                  <a:pt x="0" y="575898"/>
                </a:cubicBezTo>
                <a:cubicBezTo>
                  <a:pt x="0" y="536343"/>
                  <a:pt x="23764" y="502210"/>
                  <a:pt x="57764" y="487010"/>
                </a:cubicBezTo>
                <a:cubicBezTo>
                  <a:pt x="40408" y="474655"/>
                  <a:pt x="29104" y="454388"/>
                  <a:pt x="29104" y="431544"/>
                </a:cubicBezTo>
                <a:cubicBezTo>
                  <a:pt x="29104" y="393944"/>
                  <a:pt x="59722" y="363278"/>
                  <a:pt x="97371" y="363278"/>
                </a:cubicBezTo>
                <a:close/>
                <a:moveTo>
                  <a:pt x="303784" y="289113"/>
                </a:moveTo>
                <a:cubicBezTo>
                  <a:pt x="309655" y="289113"/>
                  <a:pt x="314369" y="293820"/>
                  <a:pt x="314369" y="299682"/>
                </a:cubicBezTo>
                <a:lnTo>
                  <a:pt x="314369" y="340006"/>
                </a:lnTo>
                <a:cubicBezTo>
                  <a:pt x="314369" y="345868"/>
                  <a:pt x="309655" y="350575"/>
                  <a:pt x="303784" y="350575"/>
                </a:cubicBezTo>
                <a:cubicBezTo>
                  <a:pt x="298002" y="350575"/>
                  <a:pt x="293199" y="345868"/>
                  <a:pt x="293199" y="340006"/>
                </a:cubicBezTo>
                <a:lnTo>
                  <a:pt x="293199" y="299682"/>
                </a:lnTo>
                <a:cubicBezTo>
                  <a:pt x="293199" y="293820"/>
                  <a:pt x="298002" y="289113"/>
                  <a:pt x="303784" y="289113"/>
                </a:cubicBezTo>
                <a:close/>
                <a:moveTo>
                  <a:pt x="404501" y="266951"/>
                </a:moveTo>
                <a:cubicBezTo>
                  <a:pt x="408595" y="262863"/>
                  <a:pt x="415359" y="262863"/>
                  <a:pt x="419454" y="266951"/>
                </a:cubicBezTo>
                <a:lnTo>
                  <a:pt x="483001" y="330401"/>
                </a:lnTo>
                <a:cubicBezTo>
                  <a:pt x="487184" y="334577"/>
                  <a:pt x="487184" y="341242"/>
                  <a:pt x="483001" y="345419"/>
                </a:cubicBezTo>
                <a:cubicBezTo>
                  <a:pt x="480954" y="347463"/>
                  <a:pt x="478195" y="348529"/>
                  <a:pt x="475525" y="348529"/>
                </a:cubicBezTo>
                <a:cubicBezTo>
                  <a:pt x="472855" y="348529"/>
                  <a:pt x="470096" y="347463"/>
                  <a:pt x="468049" y="345419"/>
                </a:cubicBezTo>
                <a:lnTo>
                  <a:pt x="404501" y="281969"/>
                </a:lnTo>
                <a:cubicBezTo>
                  <a:pt x="400318" y="277792"/>
                  <a:pt x="400318" y="271127"/>
                  <a:pt x="404501" y="266951"/>
                </a:cubicBezTo>
                <a:close/>
                <a:moveTo>
                  <a:pt x="188145" y="266951"/>
                </a:moveTo>
                <a:cubicBezTo>
                  <a:pt x="192237" y="262863"/>
                  <a:pt x="198997" y="262863"/>
                  <a:pt x="203088" y="266951"/>
                </a:cubicBezTo>
                <a:cubicBezTo>
                  <a:pt x="207180" y="271127"/>
                  <a:pt x="207180" y="277792"/>
                  <a:pt x="203088" y="281969"/>
                </a:cubicBezTo>
                <a:lnTo>
                  <a:pt x="139579" y="345419"/>
                </a:lnTo>
                <a:cubicBezTo>
                  <a:pt x="137533" y="347463"/>
                  <a:pt x="134776" y="348529"/>
                  <a:pt x="132107" y="348529"/>
                </a:cubicBezTo>
                <a:cubicBezTo>
                  <a:pt x="129350" y="348529"/>
                  <a:pt x="126682" y="347463"/>
                  <a:pt x="124636" y="345419"/>
                </a:cubicBezTo>
                <a:cubicBezTo>
                  <a:pt x="120455" y="341242"/>
                  <a:pt x="120455" y="334577"/>
                  <a:pt x="124636" y="330401"/>
                </a:cubicBezTo>
                <a:close/>
                <a:moveTo>
                  <a:pt x="273954" y="217286"/>
                </a:moveTo>
                <a:lnTo>
                  <a:pt x="273954" y="219063"/>
                </a:lnTo>
                <a:cubicBezTo>
                  <a:pt x="273954" y="232126"/>
                  <a:pt x="284637" y="242701"/>
                  <a:pt x="297724" y="242701"/>
                </a:cubicBezTo>
                <a:lnTo>
                  <a:pt x="309921" y="242701"/>
                </a:lnTo>
                <a:cubicBezTo>
                  <a:pt x="323008" y="242701"/>
                  <a:pt x="333692" y="232126"/>
                  <a:pt x="333692" y="219063"/>
                </a:cubicBezTo>
                <a:lnTo>
                  <a:pt x="333692" y="217286"/>
                </a:lnTo>
                <a:close/>
                <a:moveTo>
                  <a:pt x="302710" y="21159"/>
                </a:moveTo>
                <a:cubicBezTo>
                  <a:pt x="261401" y="21693"/>
                  <a:pt x="228194" y="55817"/>
                  <a:pt x="228728" y="97139"/>
                </a:cubicBezTo>
                <a:cubicBezTo>
                  <a:pt x="228995" y="116334"/>
                  <a:pt x="236473" y="134463"/>
                  <a:pt x="249917" y="148237"/>
                </a:cubicBezTo>
                <a:cubicBezTo>
                  <a:pt x="262826" y="161656"/>
                  <a:pt x="270927" y="178362"/>
                  <a:pt x="273242" y="196136"/>
                </a:cubicBezTo>
                <a:lnTo>
                  <a:pt x="293184" y="196136"/>
                </a:lnTo>
                <a:lnTo>
                  <a:pt x="293184" y="135174"/>
                </a:lnTo>
                <a:lnTo>
                  <a:pt x="261846" y="103893"/>
                </a:lnTo>
                <a:cubicBezTo>
                  <a:pt x="257751" y="99716"/>
                  <a:pt x="257751" y="93052"/>
                  <a:pt x="261846" y="88964"/>
                </a:cubicBezTo>
                <a:cubicBezTo>
                  <a:pt x="266031" y="84787"/>
                  <a:pt x="272708" y="84787"/>
                  <a:pt x="276803" y="88964"/>
                </a:cubicBezTo>
                <a:lnTo>
                  <a:pt x="303778" y="115890"/>
                </a:lnTo>
                <a:lnTo>
                  <a:pt x="330754" y="88964"/>
                </a:lnTo>
                <a:cubicBezTo>
                  <a:pt x="334938" y="84787"/>
                  <a:pt x="341615" y="84787"/>
                  <a:pt x="345799" y="88964"/>
                </a:cubicBezTo>
                <a:cubicBezTo>
                  <a:pt x="349895" y="93052"/>
                  <a:pt x="349895" y="99716"/>
                  <a:pt x="345799" y="103893"/>
                </a:cubicBezTo>
                <a:lnTo>
                  <a:pt x="314373" y="135174"/>
                </a:lnTo>
                <a:lnTo>
                  <a:pt x="314373" y="196136"/>
                </a:lnTo>
                <a:lnTo>
                  <a:pt x="334315" y="196136"/>
                </a:lnTo>
                <a:cubicBezTo>
                  <a:pt x="336629" y="178362"/>
                  <a:pt x="344731" y="161656"/>
                  <a:pt x="357729" y="148326"/>
                </a:cubicBezTo>
                <a:cubicBezTo>
                  <a:pt x="371350" y="134285"/>
                  <a:pt x="378918" y="115712"/>
                  <a:pt x="378918" y="96073"/>
                </a:cubicBezTo>
                <a:cubicBezTo>
                  <a:pt x="378918" y="75901"/>
                  <a:pt x="370994" y="56883"/>
                  <a:pt x="356572" y="42754"/>
                </a:cubicBezTo>
                <a:cubicBezTo>
                  <a:pt x="342327" y="28802"/>
                  <a:pt x="323720" y="21159"/>
                  <a:pt x="303778" y="21159"/>
                </a:cubicBezTo>
                <a:cubicBezTo>
                  <a:pt x="303422" y="21159"/>
                  <a:pt x="303066" y="21159"/>
                  <a:pt x="302710" y="21159"/>
                </a:cubicBezTo>
                <a:close/>
                <a:moveTo>
                  <a:pt x="302443" y="9"/>
                </a:moveTo>
                <a:cubicBezTo>
                  <a:pt x="328350" y="-346"/>
                  <a:pt x="352921" y="9429"/>
                  <a:pt x="371439" y="27647"/>
                </a:cubicBezTo>
                <a:cubicBezTo>
                  <a:pt x="389868" y="45864"/>
                  <a:pt x="400106" y="70124"/>
                  <a:pt x="400106" y="96073"/>
                </a:cubicBezTo>
                <a:cubicBezTo>
                  <a:pt x="400106" y="121222"/>
                  <a:pt x="390402" y="145038"/>
                  <a:pt x="372864" y="163078"/>
                </a:cubicBezTo>
                <a:cubicBezTo>
                  <a:pt x="361290" y="174986"/>
                  <a:pt x="354880" y="190537"/>
                  <a:pt x="354880" y="206711"/>
                </a:cubicBezTo>
                <a:lnTo>
                  <a:pt x="354880" y="218974"/>
                </a:lnTo>
                <a:cubicBezTo>
                  <a:pt x="354880" y="243767"/>
                  <a:pt x="334671" y="263851"/>
                  <a:pt x="309921" y="263851"/>
                </a:cubicBezTo>
                <a:lnTo>
                  <a:pt x="297724" y="263851"/>
                </a:lnTo>
                <a:cubicBezTo>
                  <a:pt x="272975" y="263851"/>
                  <a:pt x="252765" y="243767"/>
                  <a:pt x="252765" y="218974"/>
                </a:cubicBezTo>
                <a:lnTo>
                  <a:pt x="252765" y="206711"/>
                </a:lnTo>
                <a:cubicBezTo>
                  <a:pt x="252765" y="190537"/>
                  <a:pt x="246355" y="174986"/>
                  <a:pt x="234693" y="162989"/>
                </a:cubicBezTo>
                <a:cubicBezTo>
                  <a:pt x="217510" y="145304"/>
                  <a:pt x="207895" y="122022"/>
                  <a:pt x="207539" y="97406"/>
                </a:cubicBezTo>
                <a:cubicBezTo>
                  <a:pt x="206827" y="44442"/>
                  <a:pt x="249382" y="720"/>
                  <a:pt x="302443" y="9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22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2BB4935-D084-6073-65D8-3073EC1B8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90310">
            <a:off x="-391335" y="4979202"/>
            <a:ext cx="1404019" cy="1419795"/>
          </a:xfrm>
          <a:prstGeom prst="rect">
            <a:avLst/>
          </a:prstGeom>
        </p:spPr>
      </p:pic>
      <p:pic>
        <p:nvPicPr>
          <p:cNvPr id="27" name="图片 26" descr="徽标&#10;&#10;描述已自动生成">
            <a:extLst>
              <a:ext uri="{FF2B5EF4-FFF2-40B4-BE49-F238E27FC236}">
                <a16:creationId xmlns:a16="http://schemas.microsoft.com/office/drawing/2014/main" id="{AFB9D9AD-7FFA-E709-51FC-0B5AF0D81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998">
            <a:off x="634812" y="5802520"/>
            <a:ext cx="824260" cy="836711"/>
          </a:xfrm>
          <a:prstGeom prst="rect">
            <a:avLst/>
          </a:prstGeom>
          <a:effectLst>
            <a:outerShdw blurRad="228600" dist="38100" dir="540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9" name="图片 28" descr="图片包含 游戏机, 灯光&#10;&#10;描述已自动生成">
            <a:extLst>
              <a:ext uri="{FF2B5EF4-FFF2-40B4-BE49-F238E27FC236}">
                <a16:creationId xmlns:a16="http://schemas.microsoft.com/office/drawing/2014/main" id="{988E25A8-4074-8CA0-B050-ACB83E733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846">
            <a:off x="9943567" y="-330426"/>
            <a:ext cx="1150716" cy="2108825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9E66DBDE-1792-5B5D-7883-2CDAF5028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478959">
            <a:off x="9778978" y="208453"/>
            <a:ext cx="1720892" cy="1993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294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4075;#113348;#380232;#371835;#385108;#37490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73137;#170966;#372718;#5153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4075;#113348;#380232;#371835;#385108;#37490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4075;#113348;#380232;#371835;#385108;#37490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4075;#113348;#380232;#371835;#385108;#374906;#18177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4075;#113348;#380232;#371835;#385108;#374906;"/>
</p:tagLst>
</file>

<file path=ppt/theme/theme1.xml><?xml version="1.0" encoding="utf-8"?>
<a:theme xmlns:a="http://schemas.openxmlformats.org/drawingml/2006/main" name="Office 主题​​">
  <a:themeElements>
    <a:clrScheme name="元旦模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5825F"/>
      </a:accent1>
      <a:accent2>
        <a:srgbClr val="CEA855"/>
      </a:accent2>
      <a:accent3>
        <a:srgbClr val="316045"/>
      </a:accent3>
      <a:accent4>
        <a:srgbClr val="F1F1E8"/>
      </a:accent4>
      <a:accent5>
        <a:srgbClr val="FA9883"/>
      </a:accent5>
      <a:accent6>
        <a:srgbClr val="F8759A"/>
      </a:accent6>
      <a:hlink>
        <a:srgbClr val="F2920C"/>
      </a:hlink>
      <a:folHlink>
        <a:srgbClr val="87DFD0"/>
      </a:folHlink>
    </a:clrScheme>
    <a:fontScheme name="自定义 8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3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D3492749-B71F-4C54-8F9C-95BA4458ACEA}" vid="{51B5865E-D2EA-4328-A062-1D82F356289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46">
    <a:dk1>
      <a:sysClr val="windowText" lastClr="000000"/>
    </a:dk1>
    <a:lt1>
      <a:sysClr val="window" lastClr="FFFFFF"/>
    </a:lt1>
    <a:dk2>
      <a:srgbClr val="222A35"/>
    </a:dk2>
    <a:lt2>
      <a:srgbClr val="DBEFF9"/>
    </a:lt2>
    <a:accent1>
      <a:srgbClr val="346BFC"/>
    </a:accent1>
    <a:accent2>
      <a:srgbClr val="2BC3E3"/>
    </a:accent2>
    <a:accent3>
      <a:srgbClr val="7BDF9B"/>
    </a:accent3>
    <a:accent4>
      <a:srgbClr val="25AE9E"/>
    </a:accent4>
    <a:accent5>
      <a:srgbClr val="FC9783"/>
    </a:accent5>
    <a:accent6>
      <a:srgbClr val="FB7598"/>
    </a:accent6>
    <a:hlink>
      <a:srgbClr val="F49100"/>
    </a:hlink>
    <a:folHlink>
      <a:srgbClr val="85DFD0"/>
    </a:folHlink>
  </a:clrScheme>
  <a:fontScheme name="自定义 1">
    <a:majorFont>
      <a:latin typeface="OPPOSans B"/>
      <a:ea typeface="OPPOSans B"/>
      <a:cs typeface=""/>
    </a:majorFont>
    <a:minorFont>
      <a:latin typeface="OPPOSans R"/>
      <a:ea typeface="OPPOSans R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自定义 46">
    <a:dk1>
      <a:sysClr val="windowText" lastClr="000000"/>
    </a:dk1>
    <a:lt1>
      <a:sysClr val="window" lastClr="FFFFFF"/>
    </a:lt1>
    <a:dk2>
      <a:srgbClr val="222A35"/>
    </a:dk2>
    <a:lt2>
      <a:srgbClr val="DBEFF9"/>
    </a:lt2>
    <a:accent1>
      <a:srgbClr val="346BFC"/>
    </a:accent1>
    <a:accent2>
      <a:srgbClr val="2BC3E3"/>
    </a:accent2>
    <a:accent3>
      <a:srgbClr val="7BDF9B"/>
    </a:accent3>
    <a:accent4>
      <a:srgbClr val="25AE9E"/>
    </a:accent4>
    <a:accent5>
      <a:srgbClr val="FC9783"/>
    </a:accent5>
    <a:accent6>
      <a:srgbClr val="FB7598"/>
    </a:accent6>
    <a:hlink>
      <a:srgbClr val="F49100"/>
    </a:hlink>
    <a:folHlink>
      <a:srgbClr val="85DFD0"/>
    </a:folHlink>
  </a:clrScheme>
  <a:fontScheme name="自定义 1">
    <a:majorFont>
      <a:latin typeface="OPPOSans B"/>
      <a:ea typeface="OPPOSans B"/>
      <a:cs typeface=""/>
    </a:majorFont>
    <a:minorFont>
      <a:latin typeface="OPPOSans R"/>
      <a:ea typeface="OPPOSans R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自定义 46">
    <a:dk1>
      <a:sysClr val="windowText" lastClr="000000"/>
    </a:dk1>
    <a:lt1>
      <a:sysClr val="window" lastClr="FFFFFF"/>
    </a:lt1>
    <a:dk2>
      <a:srgbClr val="222A35"/>
    </a:dk2>
    <a:lt2>
      <a:srgbClr val="DBEFF9"/>
    </a:lt2>
    <a:accent1>
      <a:srgbClr val="346BFC"/>
    </a:accent1>
    <a:accent2>
      <a:srgbClr val="2BC3E3"/>
    </a:accent2>
    <a:accent3>
      <a:srgbClr val="7BDF9B"/>
    </a:accent3>
    <a:accent4>
      <a:srgbClr val="25AE9E"/>
    </a:accent4>
    <a:accent5>
      <a:srgbClr val="FC9783"/>
    </a:accent5>
    <a:accent6>
      <a:srgbClr val="FB7598"/>
    </a:accent6>
    <a:hlink>
      <a:srgbClr val="F49100"/>
    </a:hlink>
    <a:folHlink>
      <a:srgbClr val="85DFD0"/>
    </a:folHlink>
  </a:clrScheme>
  <a:fontScheme name="自定义 1">
    <a:majorFont>
      <a:latin typeface="OPPOSans B"/>
      <a:ea typeface="OPPOSans B"/>
      <a:cs typeface=""/>
    </a:majorFont>
    <a:minorFont>
      <a:latin typeface="OPPOSans R"/>
      <a:ea typeface="OPPOSans R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自定义 46">
    <a:dk1>
      <a:sysClr val="windowText" lastClr="000000"/>
    </a:dk1>
    <a:lt1>
      <a:sysClr val="window" lastClr="FFFFFF"/>
    </a:lt1>
    <a:dk2>
      <a:srgbClr val="222A35"/>
    </a:dk2>
    <a:lt2>
      <a:srgbClr val="DBEFF9"/>
    </a:lt2>
    <a:accent1>
      <a:srgbClr val="346BFC"/>
    </a:accent1>
    <a:accent2>
      <a:srgbClr val="2BC3E3"/>
    </a:accent2>
    <a:accent3>
      <a:srgbClr val="7BDF9B"/>
    </a:accent3>
    <a:accent4>
      <a:srgbClr val="25AE9E"/>
    </a:accent4>
    <a:accent5>
      <a:srgbClr val="FC9783"/>
    </a:accent5>
    <a:accent6>
      <a:srgbClr val="FB7598"/>
    </a:accent6>
    <a:hlink>
      <a:srgbClr val="F49100"/>
    </a:hlink>
    <a:folHlink>
      <a:srgbClr val="85DFD0"/>
    </a:folHlink>
  </a:clrScheme>
  <a:fontScheme name="自定义 1">
    <a:majorFont>
      <a:latin typeface="OPPOSans B"/>
      <a:ea typeface="OPPOSans B"/>
      <a:cs typeface=""/>
    </a:majorFont>
    <a:minorFont>
      <a:latin typeface="OPPOSans R"/>
      <a:ea typeface="OPPOSans R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自定义 46">
    <a:dk1>
      <a:sysClr val="windowText" lastClr="000000"/>
    </a:dk1>
    <a:lt1>
      <a:sysClr val="window" lastClr="FFFFFF"/>
    </a:lt1>
    <a:dk2>
      <a:srgbClr val="222A35"/>
    </a:dk2>
    <a:lt2>
      <a:srgbClr val="DBEFF9"/>
    </a:lt2>
    <a:accent1>
      <a:srgbClr val="346BFC"/>
    </a:accent1>
    <a:accent2>
      <a:srgbClr val="2BC3E3"/>
    </a:accent2>
    <a:accent3>
      <a:srgbClr val="7BDF9B"/>
    </a:accent3>
    <a:accent4>
      <a:srgbClr val="25AE9E"/>
    </a:accent4>
    <a:accent5>
      <a:srgbClr val="FC9783"/>
    </a:accent5>
    <a:accent6>
      <a:srgbClr val="FB7598"/>
    </a:accent6>
    <a:hlink>
      <a:srgbClr val="F49100"/>
    </a:hlink>
    <a:folHlink>
      <a:srgbClr val="85DFD0"/>
    </a:folHlink>
  </a:clrScheme>
  <a:fontScheme name="自定义 1">
    <a:majorFont>
      <a:latin typeface="OPPOSans B"/>
      <a:ea typeface="OPPOSans B"/>
      <a:cs typeface=""/>
    </a:majorFont>
    <a:minorFont>
      <a:latin typeface="OPPOSans R"/>
      <a:ea typeface="OPPOSans R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3430</TotalTime>
  <Words>1430</Words>
  <Application>Microsoft Office PowerPoint</Application>
  <PresentationFormat>宽屏</PresentationFormat>
  <Paragraphs>278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OPPOSans R</vt:lpstr>
      <vt:lpstr>Arial</vt:lpstr>
      <vt:lpstr>Microsoft YaHei Light</vt:lpstr>
      <vt:lpstr>Microsoft YaHei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宋 晨乐</dc:creator>
  <cp:lastModifiedBy>宋 晨乐</cp:lastModifiedBy>
  <cp:revision>106</cp:revision>
  <dcterms:created xsi:type="dcterms:W3CDTF">2022-06-03T09:09:41Z</dcterms:created>
  <dcterms:modified xsi:type="dcterms:W3CDTF">2022-06-29T10:40:14Z</dcterms:modified>
</cp:coreProperties>
</file>